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1.xml" ContentType="application/vnd.openxmlformats-officedocument.themeOverr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5.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theme/themeOverride2.xml" ContentType="application/vnd.openxmlformats-officedocument.themeOverrid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theme/themeOverride3.xml" ContentType="application/vnd.openxmlformats-officedocument.themeOverr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3"/>
  </p:notesMasterIdLst>
  <p:sldIdLst>
    <p:sldId id="279" r:id="rId2"/>
    <p:sldId id="276" r:id="rId3"/>
    <p:sldId id="278" r:id="rId4"/>
    <p:sldId id="280" r:id="rId5"/>
    <p:sldId id="323" r:id="rId6"/>
    <p:sldId id="318" r:id="rId7"/>
    <p:sldId id="308" r:id="rId8"/>
    <p:sldId id="293" r:id="rId9"/>
    <p:sldId id="298" r:id="rId10"/>
    <p:sldId id="314" r:id="rId11"/>
    <p:sldId id="321" r:id="rId12"/>
    <p:sldId id="307" r:id="rId13"/>
    <p:sldId id="317" r:id="rId14"/>
    <p:sldId id="288" r:id="rId15"/>
    <p:sldId id="322" r:id="rId16"/>
    <p:sldId id="324" r:id="rId17"/>
    <p:sldId id="336" r:id="rId18"/>
    <p:sldId id="337" r:id="rId19"/>
    <p:sldId id="339" r:id="rId20"/>
    <p:sldId id="340" r:id="rId21"/>
    <p:sldId id="341" r:id="rId22"/>
    <p:sldId id="342" r:id="rId23"/>
    <p:sldId id="343" r:id="rId24"/>
    <p:sldId id="344" r:id="rId25"/>
    <p:sldId id="351" r:id="rId26"/>
    <p:sldId id="346" r:id="rId27"/>
    <p:sldId id="347" r:id="rId28"/>
    <p:sldId id="349" r:id="rId29"/>
    <p:sldId id="350" r:id="rId30"/>
    <p:sldId id="285" r:id="rId31"/>
    <p:sldId id="353" r:id="rId3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FE5E5"/>
    <a:srgbClr val="F5F1F1"/>
    <a:srgbClr val="F7F3F3"/>
    <a:srgbClr val="EDE3E3"/>
    <a:srgbClr val="DBC7C7"/>
    <a:srgbClr val="E4D4D4"/>
    <a:srgbClr val="E3D3D3"/>
    <a:srgbClr val="734C8E"/>
    <a:srgbClr val="440567"/>
    <a:srgbClr val="8C3FC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256" autoAdjust="0"/>
    <p:restoredTop sz="91525" autoAdjust="0"/>
  </p:normalViewPr>
  <p:slideViewPr>
    <p:cSldViewPr snapToGrid="0">
      <p:cViewPr varScale="1">
        <p:scale>
          <a:sx n="61" d="100"/>
          <a:sy n="61" d="100"/>
        </p:scale>
        <p:origin x="872" y="5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s>
</file>

<file path=ppt/charts/_rels/chart1.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oleObject" Target="../embeddings/oleObject1.bin"/></Relationships>
</file>

<file path=ppt/charts/_rels/chart2.xml.rels><?xml version="1.0" encoding="UTF-8" standalone="yes"?>
<Relationships xmlns="http://schemas.openxmlformats.org/package/2006/relationships"><Relationship Id="rId3" Type="http://schemas.openxmlformats.org/officeDocument/2006/relationships/oleObject" Target="file:///C:\Users\santo\AppData\Local\Microsoft\Windows\INetCache\Content.Outlook\O7O2U2F6\redrawn%20graphs.xlsx" TargetMode="External"/><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themeOverride" Target="../theme/themeOverride2.xml"/><Relationship Id="rId2" Type="http://schemas.microsoft.com/office/2011/relationships/chartColorStyle" Target="colors3.xml"/><Relationship Id="rId1" Type="http://schemas.microsoft.com/office/2011/relationships/chartStyle" Target="style3.xml"/><Relationship Id="rId4" Type="http://schemas.openxmlformats.org/officeDocument/2006/relationships/package" Target="../embeddings/Microsoft_Excel_Worksheet.xlsx"/></Relationships>
</file>

<file path=ppt/charts/_rels/chart4.xml.rels><?xml version="1.0" encoding="UTF-8" standalone="yes"?>
<Relationships xmlns="http://schemas.openxmlformats.org/package/2006/relationships"><Relationship Id="rId3" Type="http://schemas.openxmlformats.org/officeDocument/2006/relationships/themeOverride" Target="../theme/themeOverride3.xml"/><Relationship Id="rId2" Type="http://schemas.microsoft.com/office/2011/relationships/chartColorStyle" Target="colors4.xml"/><Relationship Id="rId1" Type="http://schemas.microsoft.com/office/2011/relationships/chartStyle" Target="style4.xml"/><Relationship Id="rId4" Type="http://schemas.openxmlformats.org/officeDocument/2006/relationships/package" Target="../embeddings/Microsoft_Excel_Worksheet1.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GB" dirty="0">
                <a:latin typeface="Trebuchet MS" panose="020B0603020202020204" pitchFamily="34" charset="0"/>
              </a:rPr>
              <a:t>"Would you like to try telemedicine?</a:t>
            </a:r>
            <a:r>
              <a:rPr lang="en-GB" baseline="0" dirty="0">
                <a:latin typeface="Trebuchet MS" panose="020B0603020202020204" pitchFamily="34" charset="0"/>
              </a:rPr>
              <a:t>" (n=690)</a:t>
            </a:r>
            <a:endParaRPr lang="en-GB" dirty="0">
              <a:latin typeface="Trebuchet MS" panose="020B0603020202020204" pitchFamily="34" charset="0"/>
            </a:endParaRP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doughnutChart>
        <c:varyColors val="1"/>
        <c:ser>
          <c:idx val="0"/>
          <c:order val="0"/>
          <c:dPt>
            <c:idx val="0"/>
            <c:bubble3D val="0"/>
            <c:spPr>
              <a:solidFill>
                <a:schemeClr val="accent6"/>
              </a:solidFill>
              <a:ln w="19050">
                <a:noFill/>
              </a:ln>
              <a:effectLst/>
            </c:spPr>
            <c:extLst>
              <c:ext xmlns:c16="http://schemas.microsoft.com/office/drawing/2014/chart" uri="{C3380CC4-5D6E-409C-BE32-E72D297353CC}">
                <c16:uniqueId val="{00000001-D0A0-455E-A431-EC89B5945244}"/>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D0A0-455E-A431-EC89B5945244}"/>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D0A0-455E-A431-EC89B5945244}"/>
              </c:ext>
            </c:extLst>
          </c:dPt>
          <c:dLbls>
            <c:dLbl>
              <c:idx val="0"/>
              <c:layout>
                <c:manualLayout>
                  <c:x val="7.2222222222222215E-2"/>
                  <c:y val="-5.0925925925925972E-2"/>
                </c:manualLayout>
              </c:layout>
              <c:numFmt formatCode="0.0%" sourceLinked="0"/>
              <c:spPr>
                <a:solidFill>
                  <a:sysClr val="window" lastClr="FFFFFF"/>
                </a:solidFill>
                <a:ln>
                  <a:solidFill>
                    <a:sysClr val="windowText" lastClr="000000">
                      <a:lumMod val="25000"/>
                      <a:lumOff val="75000"/>
                    </a:sysClr>
                  </a:solidFill>
                </a:ln>
                <a:effectLst/>
              </c:spPr>
              <c:txPr>
                <a:bodyPr rot="0" spcFirstLastPara="1" vertOverflow="clip" horzOverflow="clip" vert="horz" wrap="square" lIns="38100" tIns="19050" rIns="38100" bIns="19050" anchor="ctr" anchorCtr="1">
                  <a:spAutoFit/>
                </a:bodyPr>
                <a:lstStyle/>
                <a:p>
                  <a:pPr>
                    <a:defRPr sz="900" b="0" i="0" u="none" strike="noStrike" kern="1200" baseline="0">
                      <a:solidFill>
                        <a:schemeClr val="dk1">
                          <a:lumMod val="65000"/>
                          <a:lumOff val="35000"/>
                        </a:schemeClr>
                      </a:solidFill>
                      <a:latin typeface="Trebuchet MS" panose="020B0603020202020204" pitchFamily="34" charset="0"/>
                      <a:ea typeface="+mn-ea"/>
                      <a:cs typeface="+mn-cs"/>
                    </a:defRPr>
                  </a:pPr>
                  <a:endParaRPr lang="en-US"/>
                </a:p>
              </c:txPr>
              <c:showLegendKey val="0"/>
              <c:showVal val="0"/>
              <c:showCatName val="0"/>
              <c:showSerName val="0"/>
              <c:showPercent val="1"/>
              <c:showBubbleSize val="0"/>
              <c:extLst>
                <c:ext xmlns:c15="http://schemas.microsoft.com/office/drawing/2012/chart" uri="{CE6537A1-D6FC-4f65-9D91-7224C49458BB}">
                  <c15:spPr xmlns:c15="http://schemas.microsoft.com/office/drawing/2012/chart">
                    <a:prstGeom prst="wedgeRectCallout">
                      <a:avLst/>
                    </a:prstGeom>
                    <a:noFill/>
                    <a:ln>
                      <a:noFill/>
                    </a:ln>
                  </c15:spPr>
                </c:ext>
                <c:ext xmlns:c16="http://schemas.microsoft.com/office/drawing/2014/chart" uri="{C3380CC4-5D6E-409C-BE32-E72D297353CC}">
                  <c16:uniqueId val="{00000001-D0A0-455E-A431-EC89B5945244}"/>
                </c:ext>
              </c:extLst>
            </c:dLbl>
            <c:dLbl>
              <c:idx val="1"/>
              <c:layout>
                <c:manualLayout>
                  <c:x val="1.1111111111111112E-2"/>
                  <c:y val="9.2592592592592421E-2"/>
                </c:manualLayout>
              </c:layout>
              <c:numFmt formatCode="0.0%" sourceLinked="0"/>
              <c:spPr>
                <a:solidFill>
                  <a:sysClr val="window" lastClr="FFFFFF"/>
                </a:solidFill>
                <a:ln>
                  <a:solidFill>
                    <a:sysClr val="windowText" lastClr="000000">
                      <a:lumMod val="25000"/>
                      <a:lumOff val="75000"/>
                    </a:sysClr>
                  </a:solidFill>
                </a:ln>
                <a:effectLst/>
              </c:spPr>
              <c:txPr>
                <a:bodyPr rot="0" spcFirstLastPara="1" vertOverflow="clip" horzOverflow="clip" vert="horz" wrap="square" lIns="38100" tIns="19050" rIns="38100" bIns="19050" anchor="ctr" anchorCtr="1">
                  <a:spAutoFit/>
                </a:bodyPr>
                <a:lstStyle/>
                <a:p>
                  <a:pPr>
                    <a:defRPr sz="900" b="0" i="0" u="none" strike="noStrike" kern="1200" baseline="0">
                      <a:solidFill>
                        <a:schemeClr val="dk1">
                          <a:lumMod val="65000"/>
                          <a:lumOff val="35000"/>
                        </a:schemeClr>
                      </a:solidFill>
                      <a:latin typeface="Trebuchet MS" panose="020B0603020202020204" pitchFamily="34" charset="0"/>
                      <a:ea typeface="+mn-ea"/>
                      <a:cs typeface="+mn-cs"/>
                    </a:defRPr>
                  </a:pPr>
                  <a:endParaRPr lang="en-US"/>
                </a:p>
              </c:txPr>
              <c:showLegendKey val="0"/>
              <c:showVal val="0"/>
              <c:showCatName val="0"/>
              <c:showSerName val="0"/>
              <c:showPercent val="1"/>
              <c:showBubbleSize val="0"/>
              <c:extLst>
                <c:ext xmlns:c15="http://schemas.microsoft.com/office/drawing/2012/chart" uri="{CE6537A1-D6FC-4f65-9D91-7224C49458BB}">
                  <c15:spPr xmlns:c15="http://schemas.microsoft.com/office/drawing/2012/chart">
                    <a:prstGeom prst="wedgeRectCallout">
                      <a:avLst/>
                    </a:prstGeom>
                    <a:noFill/>
                    <a:ln>
                      <a:noFill/>
                    </a:ln>
                  </c15:spPr>
                </c:ext>
                <c:ext xmlns:c16="http://schemas.microsoft.com/office/drawing/2014/chart" uri="{C3380CC4-5D6E-409C-BE32-E72D297353CC}">
                  <c16:uniqueId val="{00000003-D0A0-455E-A431-EC89B5945244}"/>
                </c:ext>
              </c:extLst>
            </c:dLbl>
            <c:dLbl>
              <c:idx val="2"/>
              <c:layout>
                <c:manualLayout>
                  <c:x val="-6.9444444444444448E-2"/>
                  <c:y val="-6.4814814814814811E-2"/>
                </c:manualLayout>
              </c:layout>
              <c:numFmt formatCode="0.0%" sourceLinked="0"/>
              <c:spPr>
                <a:solidFill>
                  <a:sysClr val="window" lastClr="FFFFFF"/>
                </a:solidFill>
                <a:ln>
                  <a:solidFill>
                    <a:sysClr val="windowText" lastClr="000000">
                      <a:lumMod val="25000"/>
                      <a:lumOff val="75000"/>
                    </a:sysClr>
                  </a:solidFill>
                </a:ln>
                <a:effectLst/>
              </c:spPr>
              <c:txPr>
                <a:bodyPr rot="0" spcFirstLastPara="1" vertOverflow="clip" horzOverflow="clip" vert="horz" wrap="square" lIns="38100" tIns="19050" rIns="38100" bIns="19050" anchor="ctr" anchorCtr="1">
                  <a:spAutoFit/>
                </a:bodyPr>
                <a:lstStyle/>
                <a:p>
                  <a:pPr>
                    <a:defRPr sz="900" b="0" i="0" u="none" strike="noStrike" kern="1200" baseline="0">
                      <a:solidFill>
                        <a:schemeClr val="dk1">
                          <a:lumMod val="65000"/>
                          <a:lumOff val="35000"/>
                        </a:schemeClr>
                      </a:solidFill>
                      <a:latin typeface="Trebuchet MS" panose="020B0603020202020204" pitchFamily="34" charset="0"/>
                      <a:ea typeface="+mn-ea"/>
                      <a:cs typeface="+mn-cs"/>
                    </a:defRPr>
                  </a:pPr>
                  <a:endParaRPr lang="en-US"/>
                </a:p>
              </c:txPr>
              <c:showLegendKey val="0"/>
              <c:showVal val="0"/>
              <c:showCatName val="0"/>
              <c:showSerName val="0"/>
              <c:showPercent val="1"/>
              <c:showBubbleSize val="0"/>
              <c:extLst>
                <c:ext xmlns:c15="http://schemas.microsoft.com/office/drawing/2012/chart" uri="{CE6537A1-D6FC-4f65-9D91-7224C49458BB}">
                  <c15:spPr xmlns:c15="http://schemas.microsoft.com/office/drawing/2012/chart">
                    <a:prstGeom prst="wedgeRectCallout">
                      <a:avLst/>
                    </a:prstGeom>
                    <a:noFill/>
                    <a:ln>
                      <a:noFill/>
                    </a:ln>
                  </c15:spPr>
                </c:ext>
                <c:ext xmlns:c16="http://schemas.microsoft.com/office/drawing/2014/chart" uri="{C3380CC4-5D6E-409C-BE32-E72D297353CC}">
                  <c16:uniqueId val="{00000005-D0A0-455E-A431-EC89B5945244}"/>
                </c:ext>
              </c:extLst>
            </c:dLbl>
            <c:numFmt formatCode="0.0%" sourceLinked="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Trebuchet MS" panose="020B0603020202020204" pitchFamily="34" charset="0"/>
                    <a:ea typeface="+mn-ea"/>
                    <a:cs typeface="+mn-cs"/>
                  </a:defRPr>
                </a:pPr>
                <a:endParaRPr lang="en-US"/>
              </a:p>
            </c:txPr>
            <c:showLegendKey val="0"/>
            <c:showVal val="0"/>
            <c:showCatName val="0"/>
            <c:showSerName val="0"/>
            <c:showPercent val="1"/>
            <c:showBubbleSize val="0"/>
            <c:showLeaderLines val="0"/>
            <c:extLst>
              <c:ext xmlns:c15="http://schemas.microsoft.com/office/drawing/2012/chart" uri="{CE6537A1-D6FC-4f65-9D91-7224C49458BB}"/>
            </c:extLst>
          </c:dLbls>
          <c:cat>
            <c:strRef>
              <c:f>'slide 5'!$C$10:$C$12</c:f>
              <c:strCache>
                <c:ptCount val="3"/>
                <c:pt idx="0">
                  <c:v>Yes </c:v>
                </c:pt>
                <c:pt idx="1">
                  <c:v>No </c:v>
                </c:pt>
                <c:pt idx="2">
                  <c:v>I do not know </c:v>
                </c:pt>
              </c:strCache>
            </c:strRef>
          </c:cat>
          <c:val>
            <c:numRef>
              <c:f>'slide 5'!$D$10:$D$12</c:f>
              <c:numCache>
                <c:formatCode>0.00%</c:formatCode>
                <c:ptCount val="3"/>
                <c:pt idx="0">
                  <c:v>0.30399999999999999</c:v>
                </c:pt>
                <c:pt idx="1">
                  <c:v>0.38300000000000001</c:v>
                </c:pt>
                <c:pt idx="2">
                  <c:v>0.313</c:v>
                </c:pt>
              </c:numCache>
            </c:numRef>
          </c:val>
          <c:extLst>
            <c:ext xmlns:c16="http://schemas.microsoft.com/office/drawing/2014/chart" uri="{C3380CC4-5D6E-409C-BE32-E72D297353CC}">
              <c16:uniqueId val="{00000006-D0A0-455E-A431-EC89B5945244}"/>
            </c:ext>
          </c:extLst>
        </c:ser>
        <c:dLbls>
          <c:showLegendKey val="0"/>
          <c:showVal val="0"/>
          <c:showCatName val="0"/>
          <c:showSerName val="0"/>
          <c:showPercent val="0"/>
          <c:showBubbleSize val="0"/>
          <c:showLeaderLines val="0"/>
        </c:dLbls>
        <c:firstSliceAng val="0"/>
        <c:holeSize val="75"/>
      </c:doughnutChart>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Trebuchet MS" panose="020B0603020202020204" pitchFamily="34" charset="0"/>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4">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solidFill>
                <a:latin typeface="Trebuchet MS" panose="020B0603020202020204" pitchFamily="34" charset="0"/>
                <a:ea typeface="+mn-ea"/>
                <a:cs typeface="+mn-cs"/>
              </a:defRPr>
            </a:pPr>
            <a:r>
              <a:rPr lang="en-GB" dirty="0">
                <a:solidFill>
                  <a:schemeClr val="tx1"/>
                </a:solidFill>
              </a:rPr>
              <a:t>Patients’ satisfaction  with the telemedicine service and remotely delivered consultations (n=101)</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solidFill>
              <a:latin typeface="Trebuchet MS" panose="020B0603020202020204" pitchFamily="34" charset="0"/>
              <a:ea typeface="+mn-ea"/>
              <a:cs typeface="+mn-cs"/>
            </a:defRPr>
          </a:pPr>
          <a:endParaRPr lang="en-US"/>
        </a:p>
      </c:txPr>
    </c:title>
    <c:autoTitleDeleted val="0"/>
    <c:plotArea>
      <c:layout>
        <c:manualLayout>
          <c:layoutTarget val="inner"/>
          <c:xMode val="edge"/>
          <c:yMode val="edge"/>
          <c:x val="0.4665265934789552"/>
          <c:y val="0.15567479674796747"/>
          <c:w val="0.51075202680770426"/>
          <c:h val="0.69821573522821845"/>
        </c:manualLayout>
      </c:layout>
      <c:barChart>
        <c:barDir val="bar"/>
        <c:grouping val="percentStacked"/>
        <c:varyColors val="0"/>
        <c:ser>
          <c:idx val="0"/>
          <c:order val="0"/>
          <c:tx>
            <c:strRef>
              <c:f>'slide 8'!$G$4</c:f>
              <c:strCache>
                <c:ptCount val="1"/>
                <c:pt idx="0">
                  <c:v>Totally disagree</c:v>
                </c:pt>
              </c:strCache>
            </c:strRef>
          </c:tx>
          <c:spPr>
            <a:solidFill>
              <a:schemeClr val="accent6"/>
            </a:solidFill>
            <a:ln>
              <a:noFill/>
            </a:ln>
            <a:effectLst/>
          </c:spPr>
          <c:invertIfNegative val="0"/>
          <c:cat>
            <c:strRef>
              <c:f>'slide 8'!$F$5:$F$10</c:f>
              <c:strCache>
                <c:ptCount val="6"/>
                <c:pt idx="0">
                  <c:v>I am satisfied with the quality of telemedicine service I have received </c:v>
                </c:pt>
                <c:pt idx="1">
                  <c:v>I felt that the rheumatologist was able to understand my situation (empathy established)</c:v>
                </c:pt>
                <c:pt idx="2">
                  <c:v>I felt that the rheumatologist was able to provide me with satisfactory care</c:v>
                </c:pt>
                <c:pt idx="3">
                  <c:v>I felt that my privacy was preserved during the virtual visit with the rheumatologist </c:v>
                </c:pt>
                <c:pt idx="4">
                  <c:v>I think it is important that the rheumatologist performs physical examination during the visit </c:v>
                </c:pt>
                <c:pt idx="5">
                  <c:v>The virtual rheumatology consultation satisfied my needs</c:v>
                </c:pt>
              </c:strCache>
            </c:strRef>
          </c:cat>
          <c:val>
            <c:numRef>
              <c:f>'slide 8'!$G$5:$G$10</c:f>
              <c:numCache>
                <c:formatCode>General</c:formatCode>
                <c:ptCount val="6"/>
                <c:pt idx="0">
                  <c:v>1</c:v>
                </c:pt>
                <c:pt idx="1">
                  <c:v>1</c:v>
                </c:pt>
                <c:pt idx="2">
                  <c:v>1</c:v>
                </c:pt>
                <c:pt idx="3">
                  <c:v>1</c:v>
                </c:pt>
                <c:pt idx="4">
                  <c:v>2</c:v>
                </c:pt>
                <c:pt idx="5">
                  <c:v>1</c:v>
                </c:pt>
              </c:numCache>
            </c:numRef>
          </c:val>
          <c:extLst>
            <c:ext xmlns:c16="http://schemas.microsoft.com/office/drawing/2014/chart" uri="{C3380CC4-5D6E-409C-BE32-E72D297353CC}">
              <c16:uniqueId val="{00000000-F418-456C-91F4-881F65498C26}"/>
            </c:ext>
          </c:extLst>
        </c:ser>
        <c:ser>
          <c:idx val="1"/>
          <c:order val="1"/>
          <c:tx>
            <c:strRef>
              <c:f>'slide 8'!$H$4</c:f>
              <c:strCache>
                <c:ptCount val="1"/>
                <c:pt idx="0">
                  <c:v>Disagree</c:v>
                </c:pt>
              </c:strCache>
            </c:strRef>
          </c:tx>
          <c:spPr>
            <a:solidFill>
              <a:schemeClr val="accent2"/>
            </a:solidFill>
            <a:ln>
              <a:noFill/>
            </a:ln>
            <a:effectLst/>
          </c:spPr>
          <c:invertIfNegative val="0"/>
          <c:cat>
            <c:strRef>
              <c:f>'slide 8'!$F$5:$F$10</c:f>
              <c:strCache>
                <c:ptCount val="6"/>
                <c:pt idx="0">
                  <c:v>I am satisfied with the quality of telemedicine service I have received </c:v>
                </c:pt>
                <c:pt idx="1">
                  <c:v>I felt that the rheumatologist was able to understand my situation (empathy established)</c:v>
                </c:pt>
                <c:pt idx="2">
                  <c:v>I felt that the rheumatologist was able to provide me with satisfactory care</c:v>
                </c:pt>
                <c:pt idx="3">
                  <c:v>I felt that my privacy was preserved during the virtual visit with the rheumatologist </c:v>
                </c:pt>
                <c:pt idx="4">
                  <c:v>I think it is important that the rheumatologist performs physical examination during the visit </c:v>
                </c:pt>
                <c:pt idx="5">
                  <c:v>The virtual rheumatology consultation satisfied my needs</c:v>
                </c:pt>
              </c:strCache>
            </c:strRef>
          </c:cat>
          <c:val>
            <c:numRef>
              <c:f>'slide 8'!$H$5:$H$10</c:f>
              <c:numCache>
                <c:formatCode>General</c:formatCode>
                <c:ptCount val="6"/>
                <c:pt idx="0">
                  <c:v>1</c:v>
                </c:pt>
                <c:pt idx="1">
                  <c:v>0</c:v>
                </c:pt>
                <c:pt idx="2">
                  <c:v>0</c:v>
                </c:pt>
                <c:pt idx="3">
                  <c:v>1</c:v>
                </c:pt>
                <c:pt idx="4">
                  <c:v>2</c:v>
                </c:pt>
                <c:pt idx="5">
                  <c:v>1</c:v>
                </c:pt>
              </c:numCache>
            </c:numRef>
          </c:val>
          <c:extLst>
            <c:ext xmlns:c16="http://schemas.microsoft.com/office/drawing/2014/chart" uri="{C3380CC4-5D6E-409C-BE32-E72D297353CC}">
              <c16:uniqueId val="{00000001-F418-456C-91F4-881F65498C26}"/>
            </c:ext>
          </c:extLst>
        </c:ser>
        <c:ser>
          <c:idx val="2"/>
          <c:order val="2"/>
          <c:tx>
            <c:strRef>
              <c:f>'slide 8'!$I$4</c:f>
              <c:strCache>
                <c:ptCount val="1"/>
                <c:pt idx="0">
                  <c:v>Neutral</c:v>
                </c:pt>
              </c:strCache>
            </c:strRef>
          </c:tx>
          <c:spPr>
            <a:solidFill>
              <a:srgbClr val="7030A0"/>
            </a:solidFill>
            <a:ln>
              <a:noFill/>
            </a:ln>
            <a:effectLst/>
          </c:spPr>
          <c:invertIfNegative val="0"/>
          <c:cat>
            <c:strRef>
              <c:f>'slide 8'!$F$5:$F$10</c:f>
              <c:strCache>
                <c:ptCount val="6"/>
                <c:pt idx="0">
                  <c:v>I am satisfied with the quality of telemedicine service I have received </c:v>
                </c:pt>
                <c:pt idx="1">
                  <c:v>I felt that the rheumatologist was able to understand my situation (empathy established)</c:v>
                </c:pt>
                <c:pt idx="2">
                  <c:v>I felt that the rheumatologist was able to provide me with satisfactory care</c:v>
                </c:pt>
                <c:pt idx="3">
                  <c:v>I felt that my privacy was preserved during the virtual visit with the rheumatologist </c:v>
                </c:pt>
                <c:pt idx="4">
                  <c:v>I think it is important that the rheumatologist performs physical examination during the visit </c:v>
                </c:pt>
                <c:pt idx="5">
                  <c:v>The virtual rheumatology consultation satisfied my needs</c:v>
                </c:pt>
              </c:strCache>
            </c:strRef>
          </c:cat>
          <c:val>
            <c:numRef>
              <c:f>'slide 8'!$I$5:$I$10</c:f>
              <c:numCache>
                <c:formatCode>General</c:formatCode>
                <c:ptCount val="6"/>
                <c:pt idx="0">
                  <c:v>0</c:v>
                </c:pt>
                <c:pt idx="1">
                  <c:v>1</c:v>
                </c:pt>
                <c:pt idx="2">
                  <c:v>0</c:v>
                </c:pt>
                <c:pt idx="3">
                  <c:v>3</c:v>
                </c:pt>
                <c:pt idx="4">
                  <c:v>18</c:v>
                </c:pt>
                <c:pt idx="5">
                  <c:v>1</c:v>
                </c:pt>
              </c:numCache>
            </c:numRef>
          </c:val>
          <c:extLst>
            <c:ext xmlns:c16="http://schemas.microsoft.com/office/drawing/2014/chart" uri="{C3380CC4-5D6E-409C-BE32-E72D297353CC}">
              <c16:uniqueId val="{00000002-F418-456C-91F4-881F65498C26}"/>
            </c:ext>
          </c:extLst>
        </c:ser>
        <c:ser>
          <c:idx val="3"/>
          <c:order val="3"/>
          <c:tx>
            <c:strRef>
              <c:f>'slide 8'!$J$4</c:f>
              <c:strCache>
                <c:ptCount val="1"/>
                <c:pt idx="0">
                  <c:v>Agree </c:v>
                </c:pt>
              </c:strCache>
            </c:strRef>
          </c:tx>
          <c:spPr>
            <a:solidFill>
              <a:schemeClr val="accent3"/>
            </a:solidFill>
            <a:ln>
              <a:noFill/>
            </a:ln>
            <a:effectLst/>
          </c:spPr>
          <c:invertIfNegative val="0"/>
          <c:cat>
            <c:strRef>
              <c:f>'slide 8'!$F$5:$F$10</c:f>
              <c:strCache>
                <c:ptCount val="6"/>
                <c:pt idx="0">
                  <c:v>I am satisfied with the quality of telemedicine service I have received </c:v>
                </c:pt>
                <c:pt idx="1">
                  <c:v>I felt that the rheumatologist was able to understand my situation (empathy established)</c:v>
                </c:pt>
                <c:pt idx="2">
                  <c:v>I felt that the rheumatologist was able to provide me with satisfactory care</c:v>
                </c:pt>
                <c:pt idx="3">
                  <c:v>I felt that my privacy was preserved during the virtual visit with the rheumatologist </c:v>
                </c:pt>
                <c:pt idx="4">
                  <c:v>I think it is important that the rheumatologist performs physical examination during the visit </c:v>
                </c:pt>
                <c:pt idx="5">
                  <c:v>The virtual rheumatology consultation satisfied my needs</c:v>
                </c:pt>
              </c:strCache>
            </c:strRef>
          </c:cat>
          <c:val>
            <c:numRef>
              <c:f>'slide 8'!$J$5:$J$10</c:f>
              <c:numCache>
                <c:formatCode>General</c:formatCode>
                <c:ptCount val="6"/>
                <c:pt idx="0">
                  <c:v>24</c:v>
                </c:pt>
                <c:pt idx="1">
                  <c:v>37</c:v>
                </c:pt>
                <c:pt idx="2">
                  <c:v>27</c:v>
                </c:pt>
                <c:pt idx="3">
                  <c:v>23</c:v>
                </c:pt>
                <c:pt idx="4">
                  <c:v>37</c:v>
                </c:pt>
                <c:pt idx="5">
                  <c:v>34</c:v>
                </c:pt>
              </c:numCache>
            </c:numRef>
          </c:val>
          <c:extLst>
            <c:ext xmlns:c16="http://schemas.microsoft.com/office/drawing/2014/chart" uri="{C3380CC4-5D6E-409C-BE32-E72D297353CC}">
              <c16:uniqueId val="{00000003-F418-456C-91F4-881F65498C26}"/>
            </c:ext>
          </c:extLst>
        </c:ser>
        <c:ser>
          <c:idx val="4"/>
          <c:order val="4"/>
          <c:tx>
            <c:strRef>
              <c:f>'slide 8'!$K$4</c:f>
              <c:strCache>
                <c:ptCount val="1"/>
                <c:pt idx="0">
                  <c:v>Totally agree </c:v>
                </c:pt>
              </c:strCache>
            </c:strRef>
          </c:tx>
          <c:spPr>
            <a:solidFill>
              <a:srgbClr val="FF7C80"/>
            </a:solidFill>
            <a:ln>
              <a:noFill/>
            </a:ln>
            <a:effectLst/>
          </c:spPr>
          <c:invertIfNegative val="0"/>
          <c:cat>
            <c:strRef>
              <c:f>'slide 8'!$F$5:$F$10</c:f>
              <c:strCache>
                <c:ptCount val="6"/>
                <c:pt idx="0">
                  <c:v>I am satisfied with the quality of telemedicine service I have received </c:v>
                </c:pt>
                <c:pt idx="1">
                  <c:v>I felt that the rheumatologist was able to understand my situation (empathy established)</c:v>
                </c:pt>
                <c:pt idx="2">
                  <c:v>I felt that the rheumatologist was able to provide me with satisfactory care</c:v>
                </c:pt>
                <c:pt idx="3">
                  <c:v>I felt that my privacy was preserved during the virtual visit with the rheumatologist </c:v>
                </c:pt>
                <c:pt idx="4">
                  <c:v>I think it is important that the rheumatologist performs physical examination during the visit </c:v>
                </c:pt>
                <c:pt idx="5">
                  <c:v>The virtual rheumatology consultation satisfied my needs</c:v>
                </c:pt>
              </c:strCache>
            </c:strRef>
          </c:cat>
          <c:val>
            <c:numRef>
              <c:f>'slide 8'!$K$5:$K$10</c:f>
              <c:numCache>
                <c:formatCode>General</c:formatCode>
                <c:ptCount val="6"/>
                <c:pt idx="0">
                  <c:v>74</c:v>
                </c:pt>
                <c:pt idx="1">
                  <c:v>61</c:v>
                </c:pt>
                <c:pt idx="2">
                  <c:v>72</c:v>
                </c:pt>
                <c:pt idx="3">
                  <c:v>72</c:v>
                </c:pt>
                <c:pt idx="4">
                  <c:v>41</c:v>
                </c:pt>
                <c:pt idx="5">
                  <c:v>63</c:v>
                </c:pt>
              </c:numCache>
            </c:numRef>
          </c:val>
          <c:extLst>
            <c:ext xmlns:c16="http://schemas.microsoft.com/office/drawing/2014/chart" uri="{C3380CC4-5D6E-409C-BE32-E72D297353CC}">
              <c16:uniqueId val="{00000004-F418-456C-91F4-881F65498C26}"/>
            </c:ext>
          </c:extLst>
        </c:ser>
        <c:dLbls>
          <c:showLegendKey val="0"/>
          <c:showVal val="0"/>
          <c:showCatName val="0"/>
          <c:showSerName val="0"/>
          <c:showPercent val="0"/>
          <c:showBubbleSize val="0"/>
        </c:dLbls>
        <c:gapWidth val="150"/>
        <c:overlap val="100"/>
        <c:axId val="1143810015"/>
        <c:axId val="1143816255"/>
      </c:barChart>
      <c:catAx>
        <c:axId val="1143810015"/>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1" i="0" u="none" strike="noStrike" kern="1200" baseline="0">
                <a:solidFill>
                  <a:schemeClr val="tx1"/>
                </a:solidFill>
                <a:latin typeface="Trebuchet MS" panose="020B0603020202020204" pitchFamily="34" charset="0"/>
                <a:ea typeface="+mn-ea"/>
                <a:cs typeface="+mn-cs"/>
              </a:defRPr>
            </a:pPr>
            <a:endParaRPr lang="en-US"/>
          </a:p>
        </c:txPr>
        <c:crossAx val="1143816255"/>
        <c:crosses val="autoZero"/>
        <c:auto val="1"/>
        <c:lblAlgn val="ctr"/>
        <c:lblOffset val="100"/>
        <c:noMultiLvlLbl val="0"/>
      </c:catAx>
      <c:valAx>
        <c:axId val="1143816255"/>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50000"/>
                  </a:schemeClr>
                </a:solidFill>
                <a:latin typeface="Trebuchet MS" panose="020B0603020202020204" pitchFamily="34" charset="0"/>
                <a:ea typeface="+mn-ea"/>
                <a:cs typeface="+mn-cs"/>
              </a:defRPr>
            </a:pPr>
            <a:endParaRPr lang="en-US"/>
          </a:p>
        </c:txPr>
        <c:crossAx val="1143810015"/>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50000"/>
                </a:schemeClr>
              </a:solidFill>
              <a:latin typeface="Trebuchet MS" panose="020B0603020202020204" pitchFamily="34" charset="0"/>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baseline="0">
          <a:solidFill>
            <a:schemeClr val="tx1">
              <a:lumMod val="50000"/>
            </a:schemeClr>
          </a:solidFill>
          <a:latin typeface="Trebuchet MS" panose="020B0603020202020204" pitchFamily="34" charset="0"/>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000" b="0" i="0" u="none" strike="noStrike" kern="1200" spc="0" baseline="0">
                <a:solidFill>
                  <a:schemeClr val="tx1">
                    <a:lumMod val="65000"/>
                    <a:lumOff val="35000"/>
                  </a:schemeClr>
                </a:solidFill>
                <a:latin typeface="Trebuchet MS" panose="020B0603020202020204" pitchFamily="34" charset="0"/>
                <a:ea typeface="+mn-ea"/>
                <a:cs typeface="+mn-cs"/>
              </a:defRPr>
            </a:pPr>
            <a:r>
              <a:rPr lang="en-GB" sz="1200" dirty="0"/>
              <a:t>Views of telemedicine</a:t>
            </a:r>
            <a:r>
              <a:rPr lang="en-GB" sz="1200" baseline="0" dirty="0"/>
              <a:t> compared with f-2-f</a:t>
            </a:r>
          </a:p>
          <a:p>
            <a:pPr>
              <a:defRPr sz="1000"/>
            </a:pPr>
            <a:r>
              <a:rPr lang="en-GB" sz="1200" baseline="0" dirty="0"/>
              <a:t>Convenience and time (N=1,340 patients, N=111 clinicians</a:t>
            </a:r>
            <a:r>
              <a:rPr lang="en-GB" sz="1000" baseline="0" dirty="0"/>
              <a:t>)</a:t>
            </a:r>
            <a:endParaRPr lang="en-GB" sz="1000" dirty="0"/>
          </a:p>
        </c:rich>
      </c:tx>
      <c:overlay val="0"/>
      <c:spPr>
        <a:noFill/>
        <a:ln>
          <a:noFill/>
        </a:ln>
        <a:effectLst/>
      </c:spPr>
      <c:txPr>
        <a:bodyPr rot="0" spcFirstLastPara="1" vertOverflow="ellipsis" vert="horz" wrap="square" anchor="ctr" anchorCtr="1"/>
        <a:lstStyle/>
        <a:p>
          <a:pPr>
            <a:defRPr sz="1000" b="0" i="0" u="none" strike="noStrike" kern="1200" spc="0" baseline="0">
              <a:solidFill>
                <a:schemeClr val="tx1">
                  <a:lumMod val="65000"/>
                  <a:lumOff val="35000"/>
                </a:schemeClr>
              </a:solidFill>
              <a:latin typeface="Trebuchet MS" panose="020B0603020202020204" pitchFamily="34" charset="0"/>
              <a:ea typeface="+mn-ea"/>
              <a:cs typeface="+mn-cs"/>
            </a:defRPr>
          </a:pPr>
          <a:endParaRPr lang="en-US"/>
        </a:p>
      </c:txPr>
    </c:title>
    <c:autoTitleDeleted val="0"/>
    <c:plotArea>
      <c:layout/>
      <c:barChart>
        <c:barDir val="col"/>
        <c:grouping val="stacked"/>
        <c:varyColors val="0"/>
        <c:ser>
          <c:idx val="0"/>
          <c:order val="0"/>
          <c:tx>
            <c:strRef>
              <c:f>'slide 10'!$E$22</c:f>
              <c:strCache>
                <c:ptCount val="1"/>
                <c:pt idx="0">
                  <c:v>Much worse</c:v>
                </c:pt>
              </c:strCache>
            </c:strRef>
          </c:tx>
          <c:spPr>
            <a:solidFill>
              <a:srgbClr val="7030A0"/>
            </a:solidFill>
            <a:ln>
              <a:noFill/>
            </a:ln>
            <a:effectLst/>
          </c:spPr>
          <c:invertIfNegative val="0"/>
          <c:cat>
            <c:strRef>
              <c:f>'slide 10'!$D$23:$D$31</c:f>
              <c:strCache>
                <c:ptCount val="9"/>
                <c:pt idx="0">
                  <c:v>Convenience for patients - Patient view</c:v>
                </c:pt>
                <c:pt idx="1">
                  <c:v>Convenience for patients - Clinician view</c:v>
                </c:pt>
                <c:pt idx="2">
                  <c:v>(MD= -0.37, P=0.001)</c:v>
                </c:pt>
                <c:pt idx="4">
                  <c:v>Convenience for clinicians - Clinician view</c:v>
                </c:pt>
                <c:pt idx="6">
                  <c:v>Sufficient time - Patient view</c:v>
                </c:pt>
                <c:pt idx="7">
                  <c:v>Sufficient time - Clinician view</c:v>
                </c:pt>
                <c:pt idx="8">
                  <c:v>(MD = -0.49, P&lt;0.001)</c:v>
                </c:pt>
              </c:strCache>
            </c:strRef>
          </c:cat>
          <c:val>
            <c:numRef>
              <c:f>'slide 10'!$E$23:$E$31</c:f>
              <c:numCache>
                <c:formatCode>General</c:formatCode>
                <c:ptCount val="9"/>
                <c:pt idx="0">
                  <c:v>7</c:v>
                </c:pt>
                <c:pt idx="1">
                  <c:v>1</c:v>
                </c:pt>
                <c:pt idx="4">
                  <c:v>2</c:v>
                </c:pt>
                <c:pt idx="6">
                  <c:v>19</c:v>
                </c:pt>
                <c:pt idx="7">
                  <c:v>5</c:v>
                </c:pt>
              </c:numCache>
            </c:numRef>
          </c:val>
          <c:extLst>
            <c:ext xmlns:c16="http://schemas.microsoft.com/office/drawing/2014/chart" uri="{C3380CC4-5D6E-409C-BE32-E72D297353CC}">
              <c16:uniqueId val="{00000000-471B-4017-A439-20413D10C399}"/>
            </c:ext>
          </c:extLst>
        </c:ser>
        <c:ser>
          <c:idx val="1"/>
          <c:order val="1"/>
          <c:tx>
            <c:strRef>
              <c:f>'slide 10'!$F$22</c:f>
              <c:strCache>
                <c:ptCount val="1"/>
                <c:pt idx="0">
                  <c:v>Worse</c:v>
                </c:pt>
              </c:strCache>
            </c:strRef>
          </c:tx>
          <c:spPr>
            <a:solidFill>
              <a:schemeClr val="accent2"/>
            </a:solidFill>
            <a:ln>
              <a:noFill/>
            </a:ln>
            <a:effectLst/>
          </c:spPr>
          <c:invertIfNegative val="0"/>
          <c:cat>
            <c:strRef>
              <c:f>'slide 10'!$D$23:$D$31</c:f>
              <c:strCache>
                <c:ptCount val="9"/>
                <c:pt idx="0">
                  <c:v>Convenience for patients - Patient view</c:v>
                </c:pt>
                <c:pt idx="1">
                  <c:v>Convenience for patients - Clinician view</c:v>
                </c:pt>
                <c:pt idx="2">
                  <c:v>(MD= -0.37, P=0.001)</c:v>
                </c:pt>
                <c:pt idx="4">
                  <c:v>Convenience for clinicians - Clinician view</c:v>
                </c:pt>
                <c:pt idx="6">
                  <c:v>Sufficient time - Patient view</c:v>
                </c:pt>
                <c:pt idx="7">
                  <c:v>Sufficient time - Clinician view</c:v>
                </c:pt>
                <c:pt idx="8">
                  <c:v>(MD = -0.49, P&lt;0.001)</c:v>
                </c:pt>
              </c:strCache>
            </c:strRef>
          </c:cat>
          <c:val>
            <c:numRef>
              <c:f>'slide 10'!$F$23:$F$31</c:f>
              <c:numCache>
                <c:formatCode>General</c:formatCode>
                <c:ptCount val="9"/>
                <c:pt idx="0">
                  <c:v>13</c:v>
                </c:pt>
                <c:pt idx="1">
                  <c:v>5</c:v>
                </c:pt>
                <c:pt idx="4">
                  <c:v>9</c:v>
                </c:pt>
                <c:pt idx="6">
                  <c:v>36</c:v>
                </c:pt>
                <c:pt idx="7">
                  <c:v>22</c:v>
                </c:pt>
              </c:numCache>
            </c:numRef>
          </c:val>
          <c:extLst>
            <c:ext xmlns:c16="http://schemas.microsoft.com/office/drawing/2014/chart" uri="{C3380CC4-5D6E-409C-BE32-E72D297353CC}">
              <c16:uniqueId val="{00000001-471B-4017-A439-20413D10C399}"/>
            </c:ext>
          </c:extLst>
        </c:ser>
        <c:ser>
          <c:idx val="2"/>
          <c:order val="2"/>
          <c:tx>
            <c:strRef>
              <c:f>'slide 10'!$G$22</c:f>
              <c:strCache>
                <c:ptCount val="1"/>
                <c:pt idx="0">
                  <c:v>Same as F2F</c:v>
                </c:pt>
              </c:strCache>
            </c:strRef>
          </c:tx>
          <c:spPr>
            <a:solidFill>
              <a:schemeClr val="accent3"/>
            </a:solidFill>
            <a:ln>
              <a:noFill/>
            </a:ln>
            <a:effectLst/>
          </c:spPr>
          <c:invertIfNegative val="0"/>
          <c:cat>
            <c:strRef>
              <c:f>'slide 10'!$D$23:$D$31</c:f>
              <c:strCache>
                <c:ptCount val="9"/>
                <c:pt idx="0">
                  <c:v>Convenience for patients - Patient view</c:v>
                </c:pt>
                <c:pt idx="1">
                  <c:v>Convenience for patients - Clinician view</c:v>
                </c:pt>
                <c:pt idx="2">
                  <c:v>(MD= -0.37, P=0.001)</c:v>
                </c:pt>
                <c:pt idx="4">
                  <c:v>Convenience for clinicians - Clinician view</c:v>
                </c:pt>
                <c:pt idx="6">
                  <c:v>Sufficient time - Patient view</c:v>
                </c:pt>
                <c:pt idx="7">
                  <c:v>Sufficient time - Clinician view</c:v>
                </c:pt>
                <c:pt idx="8">
                  <c:v>(MD = -0.49, P&lt;0.001)</c:v>
                </c:pt>
              </c:strCache>
            </c:strRef>
          </c:cat>
          <c:val>
            <c:numRef>
              <c:f>'slide 10'!$G$23:$G$31</c:f>
              <c:numCache>
                <c:formatCode>General</c:formatCode>
                <c:ptCount val="9"/>
                <c:pt idx="0">
                  <c:v>19</c:v>
                </c:pt>
                <c:pt idx="1">
                  <c:v>14</c:v>
                </c:pt>
                <c:pt idx="4">
                  <c:v>24</c:v>
                </c:pt>
                <c:pt idx="6">
                  <c:v>33</c:v>
                </c:pt>
                <c:pt idx="7">
                  <c:v>52</c:v>
                </c:pt>
              </c:numCache>
            </c:numRef>
          </c:val>
          <c:extLst>
            <c:ext xmlns:c16="http://schemas.microsoft.com/office/drawing/2014/chart" uri="{C3380CC4-5D6E-409C-BE32-E72D297353CC}">
              <c16:uniqueId val="{00000002-471B-4017-A439-20413D10C399}"/>
            </c:ext>
          </c:extLst>
        </c:ser>
        <c:ser>
          <c:idx val="3"/>
          <c:order val="3"/>
          <c:tx>
            <c:strRef>
              <c:f>'slide 10'!$H$22</c:f>
              <c:strCache>
                <c:ptCount val="1"/>
                <c:pt idx="0">
                  <c:v>Better</c:v>
                </c:pt>
              </c:strCache>
            </c:strRef>
          </c:tx>
          <c:spPr>
            <a:solidFill>
              <a:schemeClr val="accent6"/>
            </a:solidFill>
            <a:ln>
              <a:noFill/>
            </a:ln>
            <a:effectLst/>
          </c:spPr>
          <c:invertIfNegative val="0"/>
          <c:cat>
            <c:strRef>
              <c:f>'slide 10'!$D$23:$D$31</c:f>
              <c:strCache>
                <c:ptCount val="9"/>
                <c:pt idx="0">
                  <c:v>Convenience for patients - Patient view</c:v>
                </c:pt>
                <c:pt idx="1">
                  <c:v>Convenience for patients - Clinician view</c:v>
                </c:pt>
                <c:pt idx="2">
                  <c:v>(MD= -0.37, P=0.001)</c:v>
                </c:pt>
                <c:pt idx="4">
                  <c:v>Convenience for clinicians - Clinician view</c:v>
                </c:pt>
                <c:pt idx="6">
                  <c:v>Sufficient time - Patient view</c:v>
                </c:pt>
                <c:pt idx="7">
                  <c:v>Sufficient time - Clinician view</c:v>
                </c:pt>
                <c:pt idx="8">
                  <c:v>(MD = -0.49, P&lt;0.001)</c:v>
                </c:pt>
              </c:strCache>
            </c:strRef>
          </c:cat>
          <c:val>
            <c:numRef>
              <c:f>'slide 10'!$H$23:$H$31</c:f>
              <c:numCache>
                <c:formatCode>General</c:formatCode>
                <c:ptCount val="9"/>
                <c:pt idx="0">
                  <c:v>46</c:v>
                </c:pt>
                <c:pt idx="1">
                  <c:v>66</c:v>
                </c:pt>
                <c:pt idx="4">
                  <c:v>58</c:v>
                </c:pt>
                <c:pt idx="6">
                  <c:v>11</c:v>
                </c:pt>
                <c:pt idx="7">
                  <c:v>20</c:v>
                </c:pt>
              </c:numCache>
            </c:numRef>
          </c:val>
          <c:extLst>
            <c:ext xmlns:c16="http://schemas.microsoft.com/office/drawing/2014/chart" uri="{C3380CC4-5D6E-409C-BE32-E72D297353CC}">
              <c16:uniqueId val="{00000003-471B-4017-A439-20413D10C399}"/>
            </c:ext>
          </c:extLst>
        </c:ser>
        <c:ser>
          <c:idx val="4"/>
          <c:order val="4"/>
          <c:tx>
            <c:strRef>
              <c:f>'slide 10'!$I$22</c:f>
              <c:strCache>
                <c:ptCount val="1"/>
                <c:pt idx="0">
                  <c:v>Much better </c:v>
                </c:pt>
              </c:strCache>
            </c:strRef>
          </c:tx>
          <c:spPr>
            <a:solidFill>
              <a:srgbClr val="FF0000"/>
            </a:solidFill>
            <a:ln>
              <a:noFill/>
            </a:ln>
            <a:effectLst/>
          </c:spPr>
          <c:invertIfNegative val="0"/>
          <c:cat>
            <c:strRef>
              <c:f>'slide 10'!$D$23:$D$31</c:f>
              <c:strCache>
                <c:ptCount val="9"/>
                <c:pt idx="0">
                  <c:v>Convenience for patients - Patient view</c:v>
                </c:pt>
                <c:pt idx="1">
                  <c:v>Convenience for patients - Clinician view</c:v>
                </c:pt>
                <c:pt idx="2">
                  <c:v>(MD= -0.37, P=0.001)</c:v>
                </c:pt>
                <c:pt idx="4">
                  <c:v>Convenience for clinicians - Clinician view</c:v>
                </c:pt>
                <c:pt idx="6">
                  <c:v>Sufficient time - Patient view</c:v>
                </c:pt>
                <c:pt idx="7">
                  <c:v>Sufficient time - Clinician view</c:v>
                </c:pt>
                <c:pt idx="8">
                  <c:v>(MD = -0.49, P&lt;0.001)</c:v>
                </c:pt>
              </c:strCache>
            </c:strRef>
          </c:cat>
          <c:val>
            <c:numRef>
              <c:f>'slide 10'!$I$23:$I$31</c:f>
              <c:numCache>
                <c:formatCode>General</c:formatCode>
                <c:ptCount val="9"/>
                <c:pt idx="0">
                  <c:v>15</c:v>
                </c:pt>
                <c:pt idx="1">
                  <c:v>14</c:v>
                </c:pt>
                <c:pt idx="4">
                  <c:v>7</c:v>
                </c:pt>
                <c:pt idx="6">
                  <c:v>1</c:v>
                </c:pt>
                <c:pt idx="7">
                  <c:v>1</c:v>
                </c:pt>
              </c:numCache>
            </c:numRef>
          </c:val>
          <c:extLst>
            <c:ext xmlns:c16="http://schemas.microsoft.com/office/drawing/2014/chart" uri="{C3380CC4-5D6E-409C-BE32-E72D297353CC}">
              <c16:uniqueId val="{00000004-471B-4017-A439-20413D10C399}"/>
            </c:ext>
          </c:extLst>
        </c:ser>
        <c:dLbls>
          <c:showLegendKey val="0"/>
          <c:showVal val="0"/>
          <c:showCatName val="0"/>
          <c:showSerName val="0"/>
          <c:showPercent val="0"/>
          <c:showBubbleSize val="0"/>
        </c:dLbls>
        <c:gapWidth val="150"/>
        <c:overlap val="100"/>
        <c:axId val="22921631"/>
        <c:axId val="22919967"/>
      </c:barChart>
      <c:catAx>
        <c:axId val="2292163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Trebuchet MS" panose="020B0603020202020204" pitchFamily="34" charset="0"/>
                <a:ea typeface="+mn-ea"/>
                <a:cs typeface="+mn-cs"/>
              </a:defRPr>
            </a:pPr>
            <a:endParaRPr lang="en-US"/>
          </a:p>
        </c:txPr>
        <c:crossAx val="22919967"/>
        <c:crosses val="autoZero"/>
        <c:auto val="1"/>
        <c:lblAlgn val="ctr"/>
        <c:lblOffset val="100"/>
        <c:noMultiLvlLbl val="0"/>
      </c:catAx>
      <c:valAx>
        <c:axId val="22919967"/>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Trebuchet MS" panose="020B0603020202020204" pitchFamily="34" charset="0"/>
                <a:ea typeface="+mn-ea"/>
                <a:cs typeface="+mn-cs"/>
              </a:defRPr>
            </a:pPr>
            <a:endParaRPr lang="en-US"/>
          </a:p>
        </c:txPr>
        <c:crossAx val="22921631"/>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Trebuchet MS" panose="020B0603020202020204" pitchFamily="34" charset="0"/>
              <a:ea typeface="+mn-ea"/>
              <a:cs typeface="+mn-cs"/>
            </a:defRPr>
          </a:pPr>
          <a:endParaRPr lang="en-US"/>
        </a:p>
      </c:txPr>
    </c:legend>
    <c:plotVisOnly val="1"/>
    <c:dispBlanksAs val="gap"/>
    <c:showDLblsOverMax val="0"/>
  </c:chart>
  <c:spPr>
    <a:noFill/>
    <a:ln>
      <a:noFill/>
    </a:ln>
    <a:effectLst/>
  </c:spPr>
  <c:txPr>
    <a:bodyPr/>
    <a:lstStyle/>
    <a:p>
      <a:pPr>
        <a:defRPr>
          <a:latin typeface="Trebuchet MS" panose="020B0603020202020204" pitchFamily="34" charset="0"/>
        </a:defRPr>
      </a:pPr>
      <a:endParaRPr lang="en-US"/>
    </a:p>
  </c:txPr>
  <c:externalData r:id="rId4">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000" b="0" i="0" u="none" strike="noStrike" kern="1200" spc="0" baseline="0">
                <a:solidFill>
                  <a:schemeClr val="tx1">
                    <a:lumMod val="65000"/>
                    <a:lumOff val="35000"/>
                  </a:schemeClr>
                </a:solidFill>
                <a:latin typeface="Trebuchet MS" panose="020B0603020202020204" pitchFamily="34" charset="0"/>
                <a:ea typeface="+mn-ea"/>
                <a:cs typeface="+mn-cs"/>
              </a:defRPr>
            </a:pPr>
            <a:r>
              <a:rPr lang="en-GB" sz="1200" dirty="0"/>
              <a:t>Views on telemedicine compared to f-2-f</a:t>
            </a:r>
          </a:p>
          <a:p>
            <a:pPr>
              <a:defRPr sz="1000"/>
            </a:pPr>
            <a:r>
              <a:rPr lang="en-GB" sz="1200" dirty="0"/>
              <a:t>Accuracy of diagnosis and symptom reporting (N=1,340</a:t>
            </a:r>
            <a:r>
              <a:rPr lang="en-GB" sz="1200" baseline="0" dirty="0"/>
              <a:t> patients, N=111 clinicians)</a:t>
            </a:r>
          </a:p>
          <a:p>
            <a:pPr>
              <a:defRPr sz="1000"/>
            </a:pPr>
            <a:r>
              <a:rPr lang="en-GB" sz="1000" dirty="0"/>
              <a:t> </a:t>
            </a:r>
          </a:p>
        </c:rich>
      </c:tx>
      <c:overlay val="0"/>
      <c:spPr>
        <a:noFill/>
        <a:ln>
          <a:noFill/>
        </a:ln>
        <a:effectLst/>
      </c:spPr>
      <c:txPr>
        <a:bodyPr rot="0" spcFirstLastPara="1" vertOverflow="ellipsis" vert="horz" wrap="square" anchor="ctr" anchorCtr="1"/>
        <a:lstStyle/>
        <a:p>
          <a:pPr>
            <a:defRPr sz="1000" b="0" i="0" u="none" strike="noStrike" kern="1200" spc="0" baseline="0">
              <a:solidFill>
                <a:schemeClr val="tx1">
                  <a:lumMod val="65000"/>
                  <a:lumOff val="35000"/>
                </a:schemeClr>
              </a:solidFill>
              <a:latin typeface="Trebuchet MS" panose="020B0603020202020204" pitchFamily="34" charset="0"/>
              <a:ea typeface="+mn-ea"/>
              <a:cs typeface="+mn-cs"/>
            </a:defRPr>
          </a:pPr>
          <a:endParaRPr lang="en-US"/>
        </a:p>
      </c:txPr>
    </c:title>
    <c:autoTitleDeleted val="0"/>
    <c:plotArea>
      <c:layout/>
      <c:barChart>
        <c:barDir val="col"/>
        <c:grouping val="stacked"/>
        <c:varyColors val="0"/>
        <c:ser>
          <c:idx val="0"/>
          <c:order val="0"/>
          <c:tx>
            <c:strRef>
              <c:f>'slide 10'!$E$4</c:f>
              <c:strCache>
                <c:ptCount val="1"/>
                <c:pt idx="0">
                  <c:v>Much worse</c:v>
                </c:pt>
              </c:strCache>
            </c:strRef>
          </c:tx>
          <c:spPr>
            <a:solidFill>
              <a:srgbClr val="7030A0"/>
            </a:solidFill>
            <a:ln>
              <a:noFill/>
            </a:ln>
            <a:effectLst/>
          </c:spPr>
          <c:invertIfNegative val="0"/>
          <c:cat>
            <c:strRef>
              <c:f>'slide 10'!$D$5:$D$19</c:f>
              <c:strCache>
                <c:ptCount val="15"/>
                <c:pt idx="0">
                  <c:v>Accuracy of Assessment - Patient view</c:v>
                </c:pt>
                <c:pt idx="1">
                  <c:v>Accuracy of Assessment - Clinician view</c:v>
                </c:pt>
                <c:pt idx="2">
                  <c:v>(MD = 0.04, Non-significant difference)</c:v>
                </c:pt>
                <c:pt idx="4">
                  <c:v>Reporting mental health concerns - Patient view</c:v>
                </c:pt>
                <c:pt idx="5">
                  <c:v>Reporting mental health concerns - Clinician view</c:v>
                </c:pt>
                <c:pt idx="6">
                  <c:v>(MD = -0.02, Non-significant difference)</c:v>
                </c:pt>
                <c:pt idx="8">
                  <c:v>Symptom reporting - Patient view</c:v>
                </c:pt>
                <c:pt idx="9">
                  <c:v>Symptom reporting - Clinician view</c:v>
                </c:pt>
                <c:pt idx="10">
                  <c:v>(MD = -0.09, Non-significant difference)</c:v>
                </c:pt>
                <c:pt idx="12">
                  <c:v>Patients' remembering what to report - Patient view</c:v>
                </c:pt>
                <c:pt idx="13">
                  <c:v>Patients' remembering what to report - Clinician view</c:v>
                </c:pt>
                <c:pt idx="14">
                  <c:v>(MD = -0.33, P=0.001)</c:v>
                </c:pt>
              </c:strCache>
            </c:strRef>
          </c:cat>
          <c:val>
            <c:numRef>
              <c:f>'slide 10'!$E$5:$E$19</c:f>
              <c:numCache>
                <c:formatCode>General</c:formatCode>
                <c:ptCount val="15"/>
                <c:pt idx="0">
                  <c:v>34</c:v>
                </c:pt>
                <c:pt idx="1">
                  <c:v>32</c:v>
                </c:pt>
                <c:pt idx="4">
                  <c:v>16</c:v>
                </c:pt>
                <c:pt idx="5">
                  <c:v>10</c:v>
                </c:pt>
                <c:pt idx="8">
                  <c:v>14</c:v>
                </c:pt>
                <c:pt idx="9">
                  <c:v>5</c:v>
                </c:pt>
                <c:pt idx="12">
                  <c:v>15</c:v>
                </c:pt>
                <c:pt idx="13">
                  <c:v>2</c:v>
                </c:pt>
              </c:numCache>
            </c:numRef>
          </c:val>
          <c:extLst>
            <c:ext xmlns:c16="http://schemas.microsoft.com/office/drawing/2014/chart" uri="{C3380CC4-5D6E-409C-BE32-E72D297353CC}">
              <c16:uniqueId val="{00000000-43D5-413F-9696-549DAB36B7E0}"/>
            </c:ext>
          </c:extLst>
        </c:ser>
        <c:ser>
          <c:idx val="1"/>
          <c:order val="1"/>
          <c:tx>
            <c:strRef>
              <c:f>'slide 10'!$F$4</c:f>
              <c:strCache>
                <c:ptCount val="1"/>
                <c:pt idx="0">
                  <c:v>Worse</c:v>
                </c:pt>
              </c:strCache>
            </c:strRef>
          </c:tx>
          <c:spPr>
            <a:solidFill>
              <a:schemeClr val="accent2"/>
            </a:solidFill>
            <a:ln>
              <a:noFill/>
            </a:ln>
            <a:effectLst/>
          </c:spPr>
          <c:invertIfNegative val="0"/>
          <c:cat>
            <c:strRef>
              <c:f>'slide 10'!$D$5:$D$19</c:f>
              <c:strCache>
                <c:ptCount val="15"/>
                <c:pt idx="0">
                  <c:v>Accuracy of Assessment - Patient view</c:v>
                </c:pt>
                <c:pt idx="1">
                  <c:v>Accuracy of Assessment - Clinician view</c:v>
                </c:pt>
                <c:pt idx="2">
                  <c:v>(MD = 0.04, Non-significant difference)</c:v>
                </c:pt>
                <c:pt idx="4">
                  <c:v>Reporting mental health concerns - Patient view</c:v>
                </c:pt>
                <c:pt idx="5">
                  <c:v>Reporting mental health concerns - Clinician view</c:v>
                </c:pt>
                <c:pt idx="6">
                  <c:v>(MD = -0.02, Non-significant difference)</c:v>
                </c:pt>
                <c:pt idx="8">
                  <c:v>Symptom reporting - Patient view</c:v>
                </c:pt>
                <c:pt idx="9">
                  <c:v>Symptom reporting - Clinician view</c:v>
                </c:pt>
                <c:pt idx="10">
                  <c:v>(MD = -0.09, Non-significant difference)</c:v>
                </c:pt>
                <c:pt idx="12">
                  <c:v>Patients' remembering what to report - Patient view</c:v>
                </c:pt>
                <c:pt idx="13">
                  <c:v>Patients' remembering what to report - Clinician view</c:v>
                </c:pt>
                <c:pt idx="14">
                  <c:v>(MD = -0.33, P=0.001)</c:v>
                </c:pt>
              </c:strCache>
            </c:strRef>
          </c:cat>
          <c:val>
            <c:numRef>
              <c:f>'slide 10'!$F$5:$F$19</c:f>
              <c:numCache>
                <c:formatCode>General</c:formatCode>
                <c:ptCount val="15"/>
                <c:pt idx="0">
                  <c:v>52</c:v>
                </c:pt>
                <c:pt idx="1">
                  <c:v>61</c:v>
                </c:pt>
                <c:pt idx="4">
                  <c:v>26</c:v>
                </c:pt>
                <c:pt idx="5">
                  <c:v>36</c:v>
                </c:pt>
                <c:pt idx="8">
                  <c:v>31</c:v>
                </c:pt>
                <c:pt idx="9">
                  <c:v>35</c:v>
                </c:pt>
                <c:pt idx="12">
                  <c:v>21</c:v>
                </c:pt>
                <c:pt idx="13">
                  <c:v>16</c:v>
                </c:pt>
              </c:numCache>
            </c:numRef>
          </c:val>
          <c:extLst>
            <c:ext xmlns:c16="http://schemas.microsoft.com/office/drawing/2014/chart" uri="{C3380CC4-5D6E-409C-BE32-E72D297353CC}">
              <c16:uniqueId val="{00000001-43D5-413F-9696-549DAB36B7E0}"/>
            </c:ext>
          </c:extLst>
        </c:ser>
        <c:ser>
          <c:idx val="2"/>
          <c:order val="2"/>
          <c:tx>
            <c:strRef>
              <c:f>'slide 10'!$G$4</c:f>
              <c:strCache>
                <c:ptCount val="1"/>
                <c:pt idx="0">
                  <c:v>Same as F2F</c:v>
                </c:pt>
              </c:strCache>
            </c:strRef>
          </c:tx>
          <c:spPr>
            <a:solidFill>
              <a:schemeClr val="accent3"/>
            </a:solidFill>
            <a:ln>
              <a:noFill/>
            </a:ln>
            <a:effectLst/>
          </c:spPr>
          <c:invertIfNegative val="0"/>
          <c:cat>
            <c:strRef>
              <c:f>'slide 10'!$D$5:$D$19</c:f>
              <c:strCache>
                <c:ptCount val="15"/>
                <c:pt idx="0">
                  <c:v>Accuracy of Assessment - Patient view</c:v>
                </c:pt>
                <c:pt idx="1">
                  <c:v>Accuracy of Assessment - Clinician view</c:v>
                </c:pt>
                <c:pt idx="2">
                  <c:v>(MD = 0.04, Non-significant difference)</c:v>
                </c:pt>
                <c:pt idx="4">
                  <c:v>Reporting mental health concerns - Patient view</c:v>
                </c:pt>
                <c:pt idx="5">
                  <c:v>Reporting mental health concerns - Clinician view</c:v>
                </c:pt>
                <c:pt idx="6">
                  <c:v>(MD = -0.02, Non-significant difference)</c:v>
                </c:pt>
                <c:pt idx="8">
                  <c:v>Symptom reporting - Patient view</c:v>
                </c:pt>
                <c:pt idx="9">
                  <c:v>Symptom reporting - Clinician view</c:v>
                </c:pt>
                <c:pt idx="10">
                  <c:v>(MD = -0.09, Non-significant difference)</c:v>
                </c:pt>
                <c:pt idx="12">
                  <c:v>Patients' remembering what to report - Patient view</c:v>
                </c:pt>
                <c:pt idx="13">
                  <c:v>Patients' remembering what to report - Clinician view</c:v>
                </c:pt>
                <c:pt idx="14">
                  <c:v>(MD = -0.33, P=0.001)</c:v>
                </c:pt>
              </c:strCache>
            </c:strRef>
          </c:cat>
          <c:val>
            <c:numRef>
              <c:f>'slide 10'!$G$5:$G$19</c:f>
              <c:numCache>
                <c:formatCode>General</c:formatCode>
                <c:ptCount val="15"/>
                <c:pt idx="0">
                  <c:v>12</c:v>
                </c:pt>
                <c:pt idx="1">
                  <c:v>4</c:v>
                </c:pt>
                <c:pt idx="4">
                  <c:v>46</c:v>
                </c:pt>
                <c:pt idx="5">
                  <c:v>40</c:v>
                </c:pt>
                <c:pt idx="8">
                  <c:v>44</c:v>
                </c:pt>
                <c:pt idx="9">
                  <c:v>50</c:v>
                </c:pt>
                <c:pt idx="12">
                  <c:v>47</c:v>
                </c:pt>
                <c:pt idx="13">
                  <c:v>64</c:v>
                </c:pt>
              </c:numCache>
            </c:numRef>
          </c:val>
          <c:extLst>
            <c:ext xmlns:c16="http://schemas.microsoft.com/office/drawing/2014/chart" uri="{C3380CC4-5D6E-409C-BE32-E72D297353CC}">
              <c16:uniqueId val="{00000002-43D5-413F-9696-549DAB36B7E0}"/>
            </c:ext>
          </c:extLst>
        </c:ser>
        <c:ser>
          <c:idx val="3"/>
          <c:order val="3"/>
          <c:tx>
            <c:strRef>
              <c:f>'slide 10'!$H$4</c:f>
              <c:strCache>
                <c:ptCount val="1"/>
                <c:pt idx="0">
                  <c:v>Better</c:v>
                </c:pt>
              </c:strCache>
            </c:strRef>
          </c:tx>
          <c:spPr>
            <a:solidFill>
              <a:schemeClr val="accent6"/>
            </a:solidFill>
            <a:ln>
              <a:noFill/>
            </a:ln>
            <a:effectLst/>
          </c:spPr>
          <c:invertIfNegative val="0"/>
          <c:cat>
            <c:strRef>
              <c:f>'slide 10'!$D$5:$D$19</c:f>
              <c:strCache>
                <c:ptCount val="15"/>
                <c:pt idx="0">
                  <c:v>Accuracy of Assessment - Patient view</c:v>
                </c:pt>
                <c:pt idx="1">
                  <c:v>Accuracy of Assessment - Clinician view</c:v>
                </c:pt>
                <c:pt idx="2">
                  <c:v>(MD = 0.04, Non-significant difference)</c:v>
                </c:pt>
                <c:pt idx="4">
                  <c:v>Reporting mental health concerns - Patient view</c:v>
                </c:pt>
                <c:pt idx="5">
                  <c:v>Reporting mental health concerns - Clinician view</c:v>
                </c:pt>
                <c:pt idx="6">
                  <c:v>(MD = -0.02, Non-significant difference)</c:v>
                </c:pt>
                <c:pt idx="8">
                  <c:v>Symptom reporting - Patient view</c:v>
                </c:pt>
                <c:pt idx="9">
                  <c:v>Symptom reporting - Clinician view</c:v>
                </c:pt>
                <c:pt idx="10">
                  <c:v>(MD = -0.09, Non-significant difference)</c:v>
                </c:pt>
                <c:pt idx="12">
                  <c:v>Patients' remembering what to report - Patient view</c:v>
                </c:pt>
                <c:pt idx="13">
                  <c:v>Patients' remembering what to report - Clinician view</c:v>
                </c:pt>
                <c:pt idx="14">
                  <c:v>(MD = -0.33, P=0.001)</c:v>
                </c:pt>
              </c:strCache>
            </c:strRef>
          </c:cat>
          <c:val>
            <c:numRef>
              <c:f>'slide 10'!$H$5:$H$19</c:f>
              <c:numCache>
                <c:formatCode>General</c:formatCode>
                <c:ptCount val="15"/>
                <c:pt idx="0">
                  <c:v>1</c:v>
                </c:pt>
                <c:pt idx="1">
                  <c:v>2</c:v>
                </c:pt>
                <c:pt idx="4">
                  <c:v>10</c:v>
                </c:pt>
                <c:pt idx="5">
                  <c:v>13.75</c:v>
                </c:pt>
                <c:pt idx="8">
                  <c:v>9</c:v>
                </c:pt>
                <c:pt idx="9">
                  <c:v>10</c:v>
                </c:pt>
                <c:pt idx="12">
                  <c:v>14</c:v>
                </c:pt>
                <c:pt idx="13">
                  <c:v>15</c:v>
                </c:pt>
              </c:numCache>
            </c:numRef>
          </c:val>
          <c:extLst>
            <c:ext xmlns:c16="http://schemas.microsoft.com/office/drawing/2014/chart" uri="{C3380CC4-5D6E-409C-BE32-E72D297353CC}">
              <c16:uniqueId val="{00000003-43D5-413F-9696-549DAB36B7E0}"/>
            </c:ext>
          </c:extLst>
        </c:ser>
        <c:ser>
          <c:idx val="4"/>
          <c:order val="4"/>
          <c:tx>
            <c:strRef>
              <c:f>'slide 10'!$I$4</c:f>
              <c:strCache>
                <c:ptCount val="1"/>
                <c:pt idx="0">
                  <c:v>Much better </c:v>
                </c:pt>
              </c:strCache>
            </c:strRef>
          </c:tx>
          <c:spPr>
            <a:solidFill>
              <a:srgbClr val="FF0000"/>
            </a:solidFill>
            <a:ln>
              <a:noFill/>
            </a:ln>
            <a:effectLst/>
          </c:spPr>
          <c:invertIfNegative val="0"/>
          <c:cat>
            <c:strRef>
              <c:f>'slide 10'!$D$5:$D$19</c:f>
              <c:strCache>
                <c:ptCount val="15"/>
                <c:pt idx="0">
                  <c:v>Accuracy of Assessment - Patient view</c:v>
                </c:pt>
                <c:pt idx="1">
                  <c:v>Accuracy of Assessment - Clinician view</c:v>
                </c:pt>
                <c:pt idx="2">
                  <c:v>(MD = 0.04, Non-significant difference)</c:v>
                </c:pt>
                <c:pt idx="4">
                  <c:v>Reporting mental health concerns - Patient view</c:v>
                </c:pt>
                <c:pt idx="5">
                  <c:v>Reporting mental health concerns - Clinician view</c:v>
                </c:pt>
                <c:pt idx="6">
                  <c:v>(MD = -0.02, Non-significant difference)</c:v>
                </c:pt>
                <c:pt idx="8">
                  <c:v>Symptom reporting - Patient view</c:v>
                </c:pt>
                <c:pt idx="9">
                  <c:v>Symptom reporting - Clinician view</c:v>
                </c:pt>
                <c:pt idx="10">
                  <c:v>(MD = -0.09, Non-significant difference)</c:v>
                </c:pt>
                <c:pt idx="12">
                  <c:v>Patients' remembering what to report - Patient view</c:v>
                </c:pt>
                <c:pt idx="13">
                  <c:v>Patients' remembering what to report - Clinician view</c:v>
                </c:pt>
                <c:pt idx="14">
                  <c:v>(MD = -0.33, P=0.001)</c:v>
                </c:pt>
              </c:strCache>
            </c:strRef>
          </c:cat>
          <c:val>
            <c:numRef>
              <c:f>'slide 10'!$I$5:$I$19</c:f>
              <c:numCache>
                <c:formatCode>General</c:formatCode>
                <c:ptCount val="15"/>
                <c:pt idx="0">
                  <c:v>1</c:v>
                </c:pt>
                <c:pt idx="1">
                  <c:v>1</c:v>
                </c:pt>
                <c:pt idx="4">
                  <c:v>2</c:v>
                </c:pt>
                <c:pt idx="5">
                  <c:v>0.25</c:v>
                </c:pt>
                <c:pt idx="8">
                  <c:v>2</c:v>
                </c:pt>
                <c:pt idx="9">
                  <c:v>0</c:v>
                </c:pt>
                <c:pt idx="12">
                  <c:v>3</c:v>
                </c:pt>
                <c:pt idx="13">
                  <c:v>3</c:v>
                </c:pt>
              </c:numCache>
            </c:numRef>
          </c:val>
          <c:extLst>
            <c:ext xmlns:c16="http://schemas.microsoft.com/office/drawing/2014/chart" uri="{C3380CC4-5D6E-409C-BE32-E72D297353CC}">
              <c16:uniqueId val="{00000004-43D5-413F-9696-549DAB36B7E0}"/>
            </c:ext>
          </c:extLst>
        </c:ser>
        <c:dLbls>
          <c:showLegendKey val="0"/>
          <c:showVal val="0"/>
          <c:showCatName val="0"/>
          <c:showSerName val="0"/>
          <c:showPercent val="0"/>
          <c:showBubbleSize val="0"/>
        </c:dLbls>
        <c:gapWidth val="150"/>
        <c:overlap val="100"/>
        <c:axId val="1896143039"/>
        <c:axId val="1896143455"/>
      </c:barChart>
      <c:catAx>
        <c:axId val="1896143039"/>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Trebuchet MS" panose="020B0603020202020204" pitchFamily="34" charset="0"/>
                <a:ea typeface="+mn-ea"/>
                <a:cs typeface="+mn-cs"/>
              </a:defRPr>
            </a:pPr>
            <a:endParaRPr lang="en-US"/>
          </a:p>
        </c:txPr>
        <c:crossAx val="1896143455"/>
        <c:crosses val="autoZero"/>
        <c:auto val="1"/>
        <c:lblAlgn val="ctr"/>
        <c:lblOffset val="100"/>
        <c:noMultiLvlLbl val="0"/>
      </c:catAx>
      <c:valAx>
        <c:axId val="1896143455"/>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Trebuchet MS" panose="020B0603020202020204" pitchFamily="34" charset="0"/>
                <a:ea typeface="+mn-ea"/>
                <a:cs typeface="+mn-cs"/>
              </a:defRPr>
            </a:pPr>
            <a:endParaRPr lang="en-US"/>
          </a:p>
        </c:txPr>
        <c:crossAx val="1896143039"/>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Trebuchet MS" panose="020B0603020202020204" pitchFamily="34" charset="0"/>
              <a:ea typeface="+mn-ea"/>
              <a:cs typeface="+mn-cs"/>
            </a:defRPr>
          </a:pPr>
          <a:endParaRPr lang="en-US"/>
        </a:p>
      </c:txPr>
    </c:legend>
    <c:plotVisOnly val="1"/>
    <c:dispBlanksAs val="gap"/>
    <c:showDLblsOverMax val="0"/>
  </c:chart>
  <c:spPr>
    <a:noFill/>
    <a:ln>
      <a:noFill/>
    </a:ln>
    <a:effectLst/>
  </c:spPr>
  <c:txPr>
    <a:bodyPr/>
    <a:lstStyle/>
    <a:p>
      <a:pPr>
        <a:defRPr>
          <a:latin typeface="Trebuchet MS" panose="020B0603020202020204" pitchFamily="34" charset="0"/>
        </a:defRPr>
      </a:pPr>
      <a:endParaRPr lang="en-US"/>
    </a:p>
  </c:txPr>
  <c:externalData r:id="rId4">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0C6FE3B-8D01-40AB-992B-9A384DABEE56}" type="doc">
      <dgm:prSet loTypeId="urn:microsoft.com/office/officeart/2008/layout/AlternatingHexagons" loCatId="list" qsTypeId="urn:microsoft.com/office/officeart/2005/8/quickstyle/simple1" qsCatId="simple" csTypeId="urn:microsoft.com/office/officeart/2005/8/colors/accent1_2" csCatId="accent1" phldr="1"/>
      <dgm:spPr/>
      <dgm:t>
        <a:bodyPr/>
        <a:lstStyle/>
        <a:p>
          <a:endParaRPr lang="en-GB"/>
        </a:p>
      </dgm:t>
    </dgm:pt>
    <dgm:pt modelId="{EFFA874C-4DBE-4CC2-8044-D1BA688112AD}">
      <dgm:prSet phldrT="[Text]" custT="1"/>
      <dgm:spPr>
        <a:solidFill>
          <a:srgbClr val="440567"/>
        </a:solidFill>
      </dgm:spPr>
      <dgm:t>
        <a:bodyPr/>
        <a:lstStyle/>
        <a:p>
          <a:r>
            <a:rPr lang="en-GB" sz="1200" b="0" spc="-10" dirty="0">
              <a:cs typeface="Open Sans Light"/>
            </a:rPr>
            <a:t>Increase </a:t>
          </a:r>
          <a:r>
            <a:rPr lang="en-GB" sz="1200" b="0" spc="-5" dirty="0">
              <a:cs typeface="Open Sans Light"/>
            </a:rPr>
            <a:t>in telemedicine </a:t>
          </a:r>
          <a:r>
            <a:rPr lang="en-GB" sz="1200" b="0" spc="-245" dirty="0">
              <a:cs typeface="Open Sans Light"/>
            </a:rPr>
            <a:t> </a:t>
          </a:r>
          <a:r>
            <a:rPr lang="en-GB" sz="1200" b="0" dirty="0">
              <a:cs typeface="Open Sans Light"/>
            </a:rPr>
            <a:t>&amp;</a:t>
          </a:r>
          <a:r>
            <a:rPr lang="en-GB" sz="1200" b="0" spc="-15" dirty="0">
              <a:cs typeface="Open Sans Light"/>
            </a:rPr>
            <a:t> </a:t>
          </a:r>
          <a:r>
            <a:rPr lang="en-GB" sz="1200" b="0" spc="-5" dirty="0">
              <a:cs typeface="Open Sans Light"/>
            </a:rPr>
            <a:t>remote</a:t>
          </a:r>
          <a:r>
            <a:rPr lang="en-GB" sz="1200" b="0" spc="15" dirty="0">
              <a:cs typeface="Open Sans Light"/>
            </a:rPr>
            <a:t> </a:t>
          </a:r>
          <a:r>
            <a:rPr lang="en-GB" sz="1200" b="0" spc="-5" dirty="0">
              <a:cs typeface="Open Sans Light"/>
            </a:rPr>
            <a:t>tools</a:t>
          </a:r>
          <a:r>
            <a:rPr lang="en-GB" sz="1000" b="0" spc="-5" baseline="30000" dirty="0">
              <a:cs typeface="Open Sans Light"/>
            </a:rPr>
            <a:t>1</a:t>
          </a:r>
          <a:endParaRPr lang="en-GB" sz="1200" dirty="0"/>
        </a:p>
      </dgm:t>
    </dgm:pt>
    <dgm:pt modelId="{B13C91B8-6E13-40DD-9C41-C0C4E58464DB}" type="parTrans" cxnId="{FFEB02D7-4566-4327-8573-CE437D857744}">
      <dgm:prSet/>
      <dgm:spPr/>
      <dgm:t>
        <a:bodyPr/>
        <a:lstStyle/>
        <a:p>
          <a:endParaRPr lang="en-GB"/>
        </a:p>
      </dgm:t>
    </dgm:pt>
    <dgm:pt modelId="{4F673688-51C1-4162-AC91-BF487FE30518}" type="sibTrans" cxnId="{FFEB02D7-4566-4327-8573-CE437D857744}">
      <dgm:prSet custT="1"/>
      <dgm:spPr>
        <a:solidFill>
          <a:srgbClr val="7030A0"/>
        </a:solidFill>
      </dgm:spPr>
      <dgm:t>
        <a:bodyPr/>
        <a:lstStyle/>
        <a:p>
          <a:r>
            <a:rPr lang="en-GB" sz="1200" spc="-5" dirty="0">
              <a:cs typeface="Open Sans Light"/>
            </a:rPr>
            <a:t>Medication which</a:t>
          </a:r>
          <a:r>
            <a:rPr lang="en-GB" sz="1200" b="0" spc="-5" dirty="0">
              <a:cs typeface="Open Sans Light"/>
            </a:rPr>
            <a:t> can </a:t>
          </a:r>
          <a:r>
            <a:rPr lang="en-GB" sz="1200" b="0" dirty="0">
              <a:cs typeface="Open Sans Light"/>
            </a:rPr>
            <a:t>be</a:t>
          </a:r>
          <a:r>
            <a:rPr lang="en-GB" sz="1200" b="0" spc="5" dirty="0">
              <a:cs typeface="Open Sans Light"/>
            </a:rPr>
            <a:t> </a:t>
          </a:r>
          <a:r>
            <a:rPr lang="en-GB" sz="1200" b="0" spc="-10" dirty="0">
              <a:cs typeface="Open Sans Light"/>
            </a:rPr>
            <a:t>used,</a:t>
          </a:r>
          <a:r>
            <a:rPr lang="en-GB" sz="1200" b="0" dirty="0">
              <a:cs typeface="Open Sans Light"/>
            </a:rPr>
            <a:t> administered </a:t>
          </a:r>
          <a:r>
            <a:rPr lang="en-GB" sz="1200" dirty="0">
              <a:cs typeface="Open Sans Light"/>
            </a:rPr>
            <a:t>and monitored </a:t>
          </a:r>
          <a:r>
            <a:rPr lang="en-GB" sz="1200" b="0" spc="-5" dirty="0">
              <a:cs typeface="Open Sans Light"/>
            </a:rPr>
            <a:t>outside</a:t>
          </a:r>
          <a:r>
            <a:rPr lang="en-GB" sz="1200" b="0" spc="5" dirty="0">
              <a:cs typeface="Open Sans Light"/>
            </a:rPr>
            <a:t> </a:t>
          </a:r>
          <a:r>
            <a:rPr lang="en-GB" sz="1200" b="0" spc="-10" dirty="0">
              <a:cs typeface="Open Sans Light"/>
            </a:rPr>
            <a:t>hospital </a:t>
          </a:r>
          <a:r>
            <a:rPr lang="en-GB" sz="1200" b="0" spc="-245" dirty="0">
              <a:cs typeface="Open Sans Light"/>
            </a:rPr>
            <a:t> </a:t>
          </a:r>
          <a:r>
            <a:rPr lang="en-GB" sz="1200" b="0" spc="-10" dirty="0">
              <a:cs typeface="Open Sans Light"/>
            </a:rPr>
            <a:t>favoured</a:t>
          </a:r>
          <a:r>
            <a:rPr lang="en-GB" sz="1200" b="0" spc="-10" baseline="30000" dirty="0">
              <a:cs typeface="Open Sans Light"/>
            </a:rPr>
            <a:t>1</a:t>
          </a:r>
          <a:endParaRPr lang="en-GB" sz="1200" dirty="0"/>
        </a:p>
      </dgm:t>
    </dgm:pt>
    <dgm:pt modelId="{AB0CEA07-C91B-4ED1-BE71-EC8BD3CB5493}">
      <dgm:prSet phldrT="[Text]" custT="1"/>
      <dgm:spPr>
        <a:solidFill>
          <a:srgbClr val="734C8E"/>
        </a:solidFill>
      </dgm:spPr>
      <dgm:t>
        <a:bodyPr/>
        <a:lstStyle/>
        <a:p>
          <a:r>
            <a:rPr lang="en-GB" sz="1200" b="0" spc="-5" dirty="0">
              <a:cs typeface="Open Sans Light"/>
            </a:rPr>
            <a:t>Large reduction in</a:t>
          </a:r>
          <a:r>
            <a:rPr lang="en-GB" sz="1200" b="0" spc="-10" dirty="0">
              <a:cs typeface="Open Sans Light"/>
            </a:rPr>
            <a:t> </a:t>
          </a:r>
          <a:r>
            <a:rPr lang="en-GB" sz="1200" b="0" spc="-245" dirty="0">
              <a:cs typeface="Open Sans Light"/>
            </a:rPr>
            <a:t> </a:t>
          </a:r>
          <a:r>
            <a:rPr lang="en-GB" sz="1200" b="0" spc="-10" dirty="0">
              <a:cs typeface="Open Sans Light"/>
            </a:rPr>
            <a:t>patient</a:t>
          </a:r>
          <a:r>
            <a:rPr lang="en-GB" sz="1200" b="0" spc="15" dirty="0">
              <a:cs typeface="Open Sans Light"/>
            </a:rPr>
            <a:t> </a:t>
          </a:r>
          <a:r>
            <a:rPr lang="en-GB" sz="1200" b="0" spc="-10" dirty="0">
              <a:cs typeface="Open Sans Light"/>
            </a:rPr>
            <a:t>interactions</a:t>
          </a:r>
          <a:r>
            <a:rPr lang="en-GB" sz="1000" b="0" spc="-10" baseline="30000" dirty="0">
              <a:cs typeface="Open Sans Light"/>
            </a:rPr>
            <a:t>1</a:t>
          </a:r>
          <a:endParaRPr lang="en-GB" sz="1200" dirty="0"/>
        </a:p>
      </dgm:t>
    </dgm:pt>
    <dgm:pt modelId="{E89452E2-C374-4FD6-9624-36800A3C8604}" type="parTrans" cxnId="{6CC54494-20F9-48D2-B91B-DB028742360E}">
      <dgm:prSet/>
      <dgm:spPr/>
      <dgm:t>
        <a:bodyPr/>
        <a:lstStyle/>
        <a:p>
          <a:endParaRPr lang="en-GB"/>
        </a:p>
      </dgm:t>
    </dgm:pt>
    <dgm:pt modelId="{4013649F-41E2-48E1-ABDC-AF754671A418}" type="sibTrans" cxnId="{6CC54494-20F9-48D2-B91B-DB028742360E}">
      <dgm:prSet custT="1"/>
      <dgm:spPr>
        <a:solidFill>
          <a:srgbClr val="B17ED8"/>
        </a:solidFill>
      </dgm:spPr>
      <dgm:t>
        <a:bodyPr/>
        <a:lstStyle/>
        <a:p>
          <a:r>
            <a:rPr lang="en-GB" sz="1200" b="0" spc="-5" dirty="0">
              <a:cs typeface="Open Sans Light"/>
            </a:rPr>
            <a:t>Half</a:t>
          </a:r>
          <a:r>
            <a:rPr lang="en-GB" sz="1200" b="0" spc="5" dirty="0">
              <a:cs typeface="Open Sans Light"/>
            </a:rPr>
            <a:t> </a:t>
          </a:r>
          <a:r>
            <a:rPr lang="en-GB" sz="1200" b="0" spc="-5" dirty="0">
              <a:cs typeface="Open Sans Light"/>
            </a:rPr>
            <a:t>of</a:t>
          </a:r>
          <a:r>
            <a:rPr lang="en-GB" sz="1200" b="0" spc="-15" dirty="0">
              <a:cs typeface="Open Sans Light"/>
            </a:rPr>
            <a:t> </a:t>
          </a:r>
          <a:r>
            <a:rPr lang="en-GB" sz="1200" b="0" spc="-10" dirty="0">
              <a:cs typeface="Open Sans Light"/>
            </a:rPr>
            <a:t>physicians</a:t>
          </a:r>
          <a:r>
            <a:rPr lang="en-GB" sz="1200" b="0" spc="15" dirty="0">
              <a:cs typeface="Open Sans Light"/>
            </a:rPr>
            <a:t> </a:t>
          </a:r>
          <a:r>
            <a:rPr lang="en-GB" sz="1200" b="0" spc="-10" dirty="0">
              <a:cs typeface="Open Sans Light"/>
            </a:rPr>
            <a:t>worry </a:t>
          </a:r>
          <a:r>
            <a:rPr lang="en-GB" sz="1200" b="0" spc="-245" dirty="0">
              <a:cs typeface="Open Sans Light"/>
            </a:rPr>
            <a:t> </a:t>
          </a:r>
          <a:r>
            <a:rPr lang="en-GB" sz="1200" b="0" spc="-5" dirty="0">
              <a:cs typeface="Open Sans Light"/>
            </a:rPr>
            <a:t>that</a:t>
          </a:r>
          <a:r>
            <a:rPr lang="en-GB" sz="1200" b="0" spc="15" dirty="0">
              <a:cs typeface="Open Sans Light"/>
            </a:rPr>
            <a:t> </a:t>
          </a:r>
          <a:r>
            <a:rPr lang="en-GB" sz="1200" b="0" spc="-5" dirty="0">
              <a:cs typeface="Open Sans Light"/>
            </a:rPr>
            <a:t>patients</a:t>
          </a:r>
          <a:r>
            <a:rPr lang="en-GB" sz="1200" b="0" dirty="0">
              <a:cs typeface="Open Sans Light"/>
            </a:rPr>
            <a:t> </a:t>
          </a:r>
          <a:r>
            <a:rPr lang="en-GB" sz="1200" b="0" spc="-10" dirty="0">
              <a:cs typeface="Open Sans Light"/>
            </a:rPr>
            <a:t>will</a:t>
          </a:r>
          <a:r>
            <a:rPr lang="en-GB" sz="1200" b="0" spc="5" dirty="0">
              <a:cs typeface="Open Sans Light"/>
            </a:rPr>
            <a:t> </a:t>
          </a:r>
          <a:r>
            <a:rPr lang="en-GB" sz="1200" b="0" spc="-10" dirty="0">
              <a:cs typeface="Open Sans Light"/>
            </a:rPr>
            <a:t>not </a:t>
          </a:r>
          <a:r>
            <a:rPr lang="en-GB" sz="1200" b="0" spc="-5" dirty="0">
              <a:cs typeface="Open Sans Light"/>
            </a:rPr>
            <a:t> </a:t>
          </a:r>
          <a:r>
            <a:rPr lang="en-GB" sz="1200" b="0" spc="-10" dirty="0">
              <a:cs typeface="Open Sans Light"/>
            </a:rPr>
            <a:t>receive</a:t>
          </a:r>
          <a:r>
            <a:rPr lang="en-GB" sz="1200" b="0" spc="20" dirty="0">
              <a:cs typeface="Open Sans Light"/>
            </a:rPr>
            <a:t> </a:t>
          </a:r>
          <a:r>
            <a:rPr lang="en-GB" sz="1200" b="0" spc="-5" dirty="0">
              <a:cs typeface="Open Sans Light"/>
            </a:rPr>
            <a:t>timely</a:t>
          </a:r>
          <a:r>
            <a:rPr lang="en-GB" sz="1200" b="0" spc="35" dirty="0">
              <a:cs typeface="Open Sans Light"/>
            </a:rPr>
            <a:t> </a:t>
          </a:r>
          <a:r>
            <a:rPr lang="en-GB" sz="1200" b="0" spc="-10" dirty="0">
              <a:cs typeface="Open Sans Light"/>
            </a:rPr>
            <a:t>care</a:t>
          </a:r>
          <a:r>
            <a:rPr lang="en-GB" sz="1000" b="0" spc="-10" baseline="30000" dirty="0">
              <a:cs typeface="Open Sans Light"/>
            </a:rPr>
            <a:t>1</a:t>
          </a:r>
          <a:endParaRPr lang="en-GB" sz="1200" dirty="0"/>
        </a:p>
      </dgm:t>
    </dgm:pt>
    <dgm:pt modelId="{945DCB13-B01F-4747-A836-E4C4422AF918}">
      <dgm:prSet phldrT="[Text]" custT="1"/>
      <dgm:spPr>
        <a:solidFill>
          <a:srgbClr val="7030A0"/>
        </a:solidFill>
      </dgm:spPr>
      <dgm:t>
        <a:bodyPr/>
        <a:lstStyle/>
        <a:p>
          <a:r>
            <a:rPr lang="en-GB" sz="1200" b="0" spc="-10" dirty="0">
              <a:cs typeface="Open Sans Light"/>
            </a:rPr>
            <a:t>Re-prioritization</a:t>
          </a:r>
          <a:r>
            <a:rPr lang="en-GB" sz="1200" b="0" spc="-5" dirty="0">
              <a:cs typeface="Open Sans Light"/>
            </a:rPr>
            <a:t> </a:t>
          </a:r>
          <a:r>
            <a:rPr lang="en-GB" sz="1200" b="0" spc="-10" dirty="0">
              <a:cs typeface="Open Sans Light"/>
            </a:rPr>
            <a:t>of </a:t>
          </a:r>
          <a:r>
            <a:rPr lang="en-GB" sz="1200" b="0" spc="-5" dirty="0">
              <a:cs typeface="Open Sans Light"/>
            </a:rPr>
            <a:t> </a:t>
          </a:r>
          <a:r>
            <a:rPr lang="en-GB" sz="1200" b="0" spc="-10" dirty="0">
              <a:cs typeface="Open Sans Light"/>
            </a:rPr>
            <a:t>treatment</a:t>
          </a:r>
          <a:r>
            <a:rPr lang="en-GB" sz="1200" b="0" spc="30" dirty="0">
              <a:cs typeface="Open Sans Light"/>
            </a:rPr>
            <a:t> </a:t>
          </a:r>
          <a:r>
            <a:rPr lang="en-GB" sz="1200" b="0" spc="-10" dirty="0">
              <a:cs typeface="Open Sans Light"/>
            </a:rPr>
            <a:t>guidelines</a:t>
          </a:r>
          <a:r>
            <a:rPr lang="en-GB" sz="1200" b="0" spc="40" dirty="0">
              <a:cs typeface="Open Sans Light"/>
            </a:rPr>
            <a:t> </a:t>
          </a:r>
          <a:r>
            <a:rPr lang="en-GB" sz="1200" b="0" dirty="0">
              <a:cs typeface="Open Sans Light"/>
            </a:rPr>
            <a:t>– </a:t>
          </a:r>
          <a:r>
            <a:rPr lang="en-GB" sz="1200" b="0" spc="5" dirty="0">
              <a:cs typeface="Open Sans Light"/>
            </a:rPr>
            <a:t> </a:t>
          </a:r>
          <a:r>
            <a:rPr lang="en-GB" sz="1200" b="0" spc="-5" dirty="0">
              <a:cs typeface="Open Sans Light"/>
            </a:rPr>
            <a:t>towards</a:t>
          </a:r>
          <a:r>
            <a:rPr lang="en-GB" sz="1200" b="0" spc="-10" dirty="0">
              <a:cs typeface="Open Sans Light"/>
            </a:rPr>
            <a:t> out</a:t>
          </a:r>
          <a:r>
            <a:rPr lang="en-GB" sz="1200" b="0" spc="10" dirty="0">
              <a:cs typeface="Open Sans Light"/>
            </a:rPr>
            <a:t> </a:t>
          </a:r>
          <a:r>
            <a:rPr lang="en-GB" sz="1200" b="0" spc="-5" dirty="0">
              <a:cs typeface="Open Sans Light"/>
            </a:rPr>
            <a:t>of</a:t>
          </a:r>
          <a:r>
            <a:rPr lang="en-GB" sz="1200" b="0" spc="5" dirty="0">
              <a:cs typeface="Open Sans Light"/>
            </a:rPr>
            <a:t> </a:t>
          </a:r>
          <a:r>
            <a:rPr lang="en-GB" sz="1200" b="0" spc="-10" dirty="0">
              <a:cs typeface="Open Sans Light"/>
            </a:rPr>
            <a:t>hospital </a:t>
          </a:r>
          <a:r>
            <a:rPr lang="en-GB" sz="1200" b="0" spc="-245" dirty="0">
              <a:cs typeface="Open Sans Light"/>
            </a:rPr>
            <a:t> </a:t>
          </a:r>
          <a:r>
            <a:rPr lang="en-GB" sz="1200" b="0" spc="-10" dirty="0">
              <a:cs typeface="Open Sans Light"/>
            </a:rPr>
            <a:t>administration </a:t>
          </a:r>
          <a:r>
            <a:rPr lang="en-GB" sz="1100" b="0" spc="-10" baseline="30000" dirty="0">
              <a:cs typeface="Open Sans Light"/>
            </a:rPr>
            <a:t>2</a:t>
          </a:r>
          <a:endParaRPr lang="en-GB" sz="1100" dirty="0"/>
        </a:p>
      </dgm:t>
    </dgm:pt>
    <dgm:pt modelId="{6A1E905E-6E42-425D-BE5F-5CEFF8A6F390}" type="parTrans" cxnId="{41EE97A8-16EA-4217-8FE3-C975D71CE7FC}">
      <dgm:prSet/>
      <dgm:spPr/>
      <dgm:t>
        <a:bodyPr/>
        <a:lstStyle/>
        <a:p>
          <a:endParaRPr lang="en-GB"/>
        </a:p>
      </dgm:t>
    </dgm:pt>
    <dgm:pt modelId="{C3A9E688-B785-475C-9C45-E3F638E92491}" type="sibTrans" cxnId="{41EE97A8-16EA-4217-8FE3-C975D71CE7FC}">
      <dgm:prSet custT="1"/>
      <dgm:spPr>
        <a:solidFill>
          <a:srgbClr val="8C3FC5"/>
        </a:solidFill>
      </dgm:spPr>
      <dgm:t>
        <a:bodyPr/>
        <a:lstStyle/>
        <a:p>
          <a:r>
            <a:rPr lang="en-GB" sz="1200" dirty="0"/>
            <a:t>Changes dosing, route of administration and mode of action needed for some patients</a:t>
          </a:r>
          <a:r>
            <a:rPr lang="en-GB" sz="1200" baseline="30000" dirty="0"/>
            <a:t>2</a:t>
          </a:r>
          <a:endParaRPr lang="en-GB" sz="1200" dirty="0"/>
        </a:p>
      </dgm:t>
    </dgm:pt>
    <dgm:pt modelId="{68076949-EB08-4FA8-A36E-C6B047C8F0F3}" type="pres">
      <dgm:prSet presAssocID="{D0C6FE3B-8D01-40AB-992B-9A384DABEE56}" presName="Name0" presStyleCnt="0">
        <dgm:presLayoutVars>
          <dgm:chMax/>
          <dgm:chPref/>
          <dgm:dir/>
          <dgm:animLvl val="lvl"/>
        </dgm:presLayoutVars>
      </dgm:prSet>
      <dgm:spPr/>
    </dgm:pt>
    <dgm:pt modelId="{231FCF61-F00E-43DD-84DE-5482BEFB6FD1}" type="pres">
      <dgm:prSet presAssocID="{EFFA874C-4DBE-4CC2-8044-D1BA688112AD}" presName="composite" presStyleCnt="0"/>
      <dgm:spPr/>
    </dgm:pt>
    <dgm:pt modelId="{41CD5C6B-E30C-420C-AD01-3B61FDA00D56}" type="pres">
      <dgm:prSet presAssocID="{EFFA874C-4DBE-4CC2-8044-D1BA688112AD}" presName="Parent1" presStyleLbl="node1" presStyleIdx="0" presStyleCnt="6" custLinFactNeighborX="56063" custLinFactNeighborY="84880">
        <dgm:presLayoutVars>
          <dgm:chMax val="1"/>
          <dgm:chPref val="1"/>
          <dgm:bulletEnabled val="1"/>
        </dgm:presLayoutVars>
      </dgm:prSet>
      <dgm:spPr/>
    </dgm:pt>
    <dgm:pt modelId="{BFEC24D4-3CAF-48F9-9978-F389A300C42D}" type="pres">
      <dgm:prSet presAssocID="{EFFA874C-4DBE-4CC2-8044-D1BA688112AD}" presName="Childtext1" presStyleLbl="revTx" presStyleIdx="0" presStyleCnt="3">
        <dgm:presLayoutVars>
          <dgm:chMax val="0"/>
          <dgm:chPref val="0"/>
          <dgm:bulletEnabled val="1"/>
        </dgm:presLayoutVars>
      </dgm:prSet>
      <dgm:spPr/>
    </dgm:pt>
    <dgm:pt modelId="{14E8CD8B-822E-4F11-8DC3-05E6FA4A0A78}" type="pres">
      <dgm:prSet presAssocID="{EFFA874C-4DBE-4CC2-8044-D1BA688112AD}" presName="BalanceSpacing" presStyleCnt="0"/>
      <dgm:spPr/>
    </dgm:pt>
    <dgm:pt modelId="{4DC2C13E-A3FA-4C23-BB67-6F03916AD69C}" type="pres">
      <dgm:prSet presAssocID="{EFFA874C-4DBE-4CC2-8044-D1BA688112AD}" presName="BalanceSpacing1" presStyleCnt="0"/>
      <dgm:spPr/>
    </dgm:pt>
    <dgm:pt modelId="{04B7898F-5040-4353-905E-82A3982932E3}" type="pres">
      <dgm:prSet presAssocID="{4F673688-51C1-4162-AC91-BF487FE30518}" presName="Accent1Text" presStyleLbl="node1" presStyleIdx="1" presStyleCnt="6" custLinFactNeighborX="-56064" custLinFactNeighborY="84880"/>
      <dgm:spPr/>
    </dgm:pt>
    <dgm:pt modelId="{48ED30A9-392F-41DA-992C-14E9484DE12D}" type="pres">
      <dgm:prSet presAssocID="{4F673688-51C1-4162-AC91-BF487FE30518}" presName="spaceBetweenRectangles" presStyleCnt="0"/>
      <dgm:spPr/>
    </dgm:pt>
    <dgm:pt modelId="{BF1320D9-9012-4BE6-B31A-D2F53627CFFA}" type="pres">
      <dgm:prSet presAssocID="{AB0CEA07-C91B-4ED1-BE71-EC8BD3CB5493}" presName="composite" presStyleCnt="0"/>
      <dgm:spPr/>
    </dgm:pt>
    <dgm:pt modelId="{B3173AFB-2DAF-400D-B1F2-A95AA61537A3}" type="pres">
      <dgm:prSet presAssocID="{AB0CEA07-C91B-4ED1-BE71-EC8BD3CB5493}" presName="Parent1" presStyleLbl="node1" presStyleIdx="2" presStyleCnt="6">
        <dgm:presLayoutVars>
          <dgm:chMax val="1"/>
          <dgm:chPref val="1"/>
          <dgm:bulletEnabled val="1"/>
        </dgm:presLayoutVars>
      </dgm:prSet>
      <dgm:spPr/>
    </dgm:pt>
    <dgm:pt modelId="{7DD2292E-DE73-40C3-93E6-CDA5620F60F2}" type="pres">
      <dgm:prSet presAssocID="{AB0CEA07-C91B-4ED1-BE71-EC8BD3CB5493}" presName="Childtext1" presStyleLbl="revTx" presStyleIdx="1" presStyleCnt="3">
        <dgm:presLayoutVars>
          <dgm:chMax val="0"/>
          <dgm:chPref val="0"/>
          <dgm:bulletEnabled val="1"/>
        </dgm:presLayoutVars>
      </dgm:prSet>
      <dgm:spPr/>
    </dgm:pt>
    <dgm:pt modelId="{4B32AF21-56CF-4596-8268-0B3E6426F7DA}" type="pres">
      <dgm:prSet presAssocID="{AB0CEA07-C91B-4ED1-BE71-EC8BD3CB5493}" presName="BalanceSpacing" presStyleCnt="0"/>
      <dgm:spPr/>
    </dgm:pt>
    <dgm:pt modelId="{EC4B3A28-8DE3-475E-B892-15C27BD52252}" type="pres">
      <dgm:prSet presAssocID="{AB0CEA07-C91B-4ED1-BE71-EC8BD3CB5493}" presName="BalanceSpacing1" presStyleCnt="0"/>
      <dgm:spPr/>
    </dgm:pt>
    <dgm:pt modelId="{621E8468-3534-440B-A93B-970BCF44D504}" type="pres">
      <dgm:prSet presAssocID="{4013649F-41E2-48E1-ABDC-AF754671A418}" presName="Accent1Text" presStyleLbl="node1" presStyleIdx="3" presStyleCnt="6" custLinFactX="-63434" custLinFactNeighborX="-100000" custLinFactNeighborY="84438"/>
      <dgm:spPr/>
    </dgm:pt>
    <dgm:pt modelId="{E1FEF0C8-6DAB-4658-B0FF-BA77D2CCF854}" type="pres">
      <dgm:prSet presAssocID="{4013649F-41E2-48E1-ABDC-AF754671A418}" presName="spaceBetweenRectangles" presStyleCnt="0"/>
      <dgm:spPr/>
    </dgm:pt>
    <dgm:pt modelId="{AF7D6550-4456-4F17-B4BE-C41E7B55A837}" type="pres">
      <dgm:prSet presAssocID="{945DCB13-B01F-4747-A836-E4C4422AF918}" presName="composite" presStyleCnt="0"/>
      <dgm:spPr/>
    </dgm:pt>
    <dgm:pt modelId="{3E06350F-520F-4B60-8E45-3B254CE8E838}" type="pres">
      <dgm:prSet presAssocID="{945DCB13-B01F-4747-A836-E4C4422AF918}" presName="Parent1" presStyleLbl="node1" presStyleIdx="4" presStyleCnt="6" custLinFactX="10960" custLinFactNeighborX="100000" custLinFactNeighborY="-1085">
        <dgm:presLayoutVars>
          <dgm:chMax val="1"/>
          <dgm:chPref val="1"/>
          <dgm:bulletEnabled val="1"/>
        </dgm:presLayoutVars>
      </dgm:prSet>
      <dgm:spPr/>
    </dgm:pt>
    <dgm:pt modelId="{B79A15A3-2842-4C0B-8419-25306987455D}" type="pres">
      <dgm:prSet presAssocID="{945DCB13-B01F-4747-A836-E4C4422AF918}" presName="Childtext1" presStyleLbl="revTx" presStyleIdx="2" presStyleCnt="3">
        <dgm:presLayoutVars>
          <dgm:chMax val="0"/>
          <dgm:chPref val="0"/>
          <dgm:bulletEnabled val="1"/>
        </dgm:presLayoutVars>
      </dgm:prSet>
      <dgm:spPr/>
    </dgm:pt>
    <dgm:pt modelId="{B6E7D45B-03FE-429A-938C-6CAAC050292C}" type="pres">
      <dgm:prSet presAssocID="{945DCB13-B01F-4747-A836-E4C4422AF918}" presName="BalanceSpacing" presStyleCnt="0"/>
      <dgm:spPr/>
    </dgm:pt>
    <dgm:pt modelId="{F9243494-70B8-454E-97A1-5717C57ACA33}" type="pres">
      <dgm:prSet presAssocID="{945DCB13-B01F-4747-A836-E4C4422AF918}" presName="BalanceSpacing1" presStyleCnt="0"/>
      <dgm:spPr/>
    </dgm:pt>
    <dgm:pt modelId="{2B8E3C88-5B1E-482F-A52C-D9190FF502B4}" type="pres">
      <dgm:prSet presAssocID="{C3A9E688-B785-475C-9C45-E3F638E92491}" presName="Accent1Text" presStyleLbl="node1" presStyleIdx="5" presStyleCnt="6" custLinFactX="9713" custLinFactNeighborX="100000" custLinFactNeighborY="-1085"/>
      <dgm:spPr/>
    </dgm:pt>
  </dgm:ptLst>
  <dgm:cxnLst>
    <dgm:cxn modelId="{9A84A601-ED4A-4250-9300-270B0FB6BB58}" type="presOf" srcId="{D0C6FE3B-8D01-40AB-992B-9A384DABEE56}" destId="{68076949-EB08-4FA8-A36E-C6B047C8F0F3}" srcOrd="0" destOrd="0" presId="urn:microsoft.com/office/officeart/2008/layout/AlternatingHexagons"/>
    <dgm:cxn modelId="{C1F28103-CF53-4E28-83C5-B7DD14890D95}" type="presOf" srcId="{945DCB13-B01F-4747-A836-E4C4422AF918}" destId="{3E06350F-520F-4B60-8E45-3B254CE8E838}" srcOrd="0" destOrd="0" presId="urn:microsoft.com/office/officeart/2008/layout/AlternatingHexagons"/>
    <dgm:cxn modelId="{E54BB62C-9E86-4C14-91C9-0FD6EEFC3E61}" type="presOf" srcId="{C3A9E688-B785-475C-9C45-E3F638E92491}" destId="{2B8E3C88-5B1E-482F-A52C-D9190FF502B4}" srcOrd="0" destOrd="0" presId="urn:microsoft.com/office/officeart/2008/layout/AlternatingHexagons"/>
    <dgm:cxn modelId="{0E004534-428E-4551-8925-42968991505B}" type="presOf" srcId="{4F673688-51C1-4162-AC91-BF487FE30518}" destId="{04B7898F-5040-4353-905E-82A3982932E3}" srcOrd="0" destOrd="0" presId="urn:microsoft.com/office/officeart/2008/layout/AlternatingHexagons"/>
    <dgm:cxn modelId="{4CB1165B-8358-4D6F-B09B-1E03DDEDD053}" type="presOf" srcId="{AB0CEA07-C91B-4ED1-BE71-EC8BD3CB5493}" destId="{B3173AFB-2DAF-400D-B1F2-A95AA61537A3}" srcOrd="0" destOrd="0" presId="urn:microsoft.com/office/officeart/2008/layout/AlternatingHexagons"/>
    <dgm:cxn modelId="{F7950B45-1F3E-4D65-9D49-8FBC04A896D0}" type="presOf" srcId="{4013649F-41E2-48E1-ABDC-AF754671A418}" destId="{621E8468-3534-440B-A93B-970BCF44D504}" srcOrd="0" destOrd="0" presId="urn:microsoft.com/office/officeart/2008/layout/AlternatingHexagons"/>
    <dgm:cxn modelId="{6CC54494-20F9-48D2-B91B-DB028742360E}" srcId="{D0C6FE3B-8D01-40AB-992B-9A384DABEE56}" destId="{AB0CEA07-C91B-4ED1-BE71-EC8BD3CB5493}" srcOrd="1" destOrd="0" parTransId="{E89452E2-C374-4FD6-9624-36800A3C8604}" sibTransId="{4013649F-41E2-48E1-ABDC-AF754671A418}"/>
    <dgm:cxn modelId="{41EE97A8-16EA-4217-8FE3-C975D71CE7FC}" srcId="{D0C6FE3B-8D01-40AB-992B-9A384DABEE56}" destId="{945DCB13-B01F-4747-A836-E4C4422AF918}" srcOrd="2" destOrd="0" parTransId="{6A1E905E-6E42-425D-BE5F-5CEFF8A6F390}" sibTransId="{C3A9E688-B785-475C-9C45-E3F638E92491}"/>
    <dgm:cxn modelId="{03AD6BD2-A143-4479-BE39-7BFD9068E2E5}" type="presOf" srcId="{EFFA874C-4DBE-4CC2-8044-D1BA688112AD}" destId="{41CD5C6B-E30C-420C-AD01-3B61FDA00D56}" srcOrd="0" destOrd="0" presId="urn:microsoft.com/office/officeart/2008/layout/AlternatingHexagons"/>
    <dgm:cxn modelId="{FFEB02D7-4566-4327-8573-CE437D857744}" srcId="{D0C6FE3B-8D01-40AB-992B-9A384DABEE56}" destId="{EFFA874C-4DBE-4CC2-8044-D1BA688112AD}" srcOrd="0" destOrd="0" parTransId="{B13C91B8-6E13-40DD-9C41-C0C4E58464DB}" sibTransId="{4F673688-51C1-4162-AC91-BF487FE30518}"/>
    <dgm:cxn modelId="{00D8750D-47CE-45F6-8731-5DDE9D4BE2F8}" type="presParOf" srcId="{68076949-EB08-4FA8-A36E-C6B047C8F0F3}" destId="{231FCF61-F00E-43DD-84DE-5482BEFB6FD1}" srcOrd="0" destOrd="0" presId="urn:microsoft.com/office/officeart/2008/layout/AlternatingHexagons"/>
    <dgm:cxn modelId="{6477734D-1716-4F03-A0FE-0F34DFFCC29E}" type="presParOf" srcId="{231FCF61-F00E-43DD-84DE-5482BEFB6FD1}" destId="{41CD5C6B-E30C-420C-AD01-3B61FDA00D56}" srcOrd="0" destOrd="0" presId="urn:microsoft.com/office/officeart/2008/layout/AlternatingHexagons"/>
    <dgm:cxn modelId="{8ECAB901-8354-4559-B8CD-3FBD71D4B472}" type="presParOf" srcId="{231FCF61-F00E-43DD-84DE-5482BEFB6FD1}" destId="{BFEC24D4-3CAF-48F9-9978-F389A300C42D}" srcOrd="1" destOrd="0" presId="urn:microsoft.com/office/officeart/2008/layout/AlternatingHexagons"/>
    <dgm:cxn modelId="{E9471149-1DCA-4CF9-A1EF-429851C000CC}" type="presParOf" srcId="{231FCF61-F00E-43DD-84DE-5482BEFB6FD1}" destId="{14E8CD8B-822E-4F11-8DC3-05E6FA4A0A78}" srcOrd="2" destOrd="0" presId="urn:microsoft.com/office/officeart/2008/layout/AlternatingHexagons"/>
    <dgm:cxn modelId="{7E21F175-D2CA-42BC-8E7B-E142A6AD2E2B}" type="presParOf" srcId="{231FCF61-F00E-43DD-84DE-5482BEFB6FD1}" destId="{4DC2C13E-A3FA-4C23-BB67-6F03916AD69C}" srcOrd="3" destOrd="0" presId="urn:microsoft.com/office/officeart/2008/layout/AlternatingHexagons"/>
    <dgm:cxn modelId="{CED175A8-DA1D-401B-BA56-0DEF5A3E8C29}" type="presParOf" srcId="{231FCF61-F00E-43DD-84DE-5482BEFB6FD1}" destId="{04B7898F-5040-4353-905E-82A3982932E3}" srcOrd="4" destOrd="0" presId="urn:microsoft.com/office/officeart/2008/layout/AlternatingHexagons"/>
    <dgm:cxn modelId="{19446546-0A80-4D1A-96A1-071A445C9706}" type="presParOf" srcId="{68076949-EB08-4FA8-A36E-C6B047C8F0F3}" destId="{48ED30A9-392F-41DA-992C-14E9484DE12D}" srcOrd="1" destOrd="0" presId="urn:microsoft.com/office/officeart/2008/layout/AlternatingHexagons"/>
    <dgm:cxn modelId="{EDEACB2A-FC69-4987-A8C2-BE6A0385FE25}" type="presParOf" srcId="{68076949-EB08-4FA8-A36E-C6B047C8F0F3}" destId="{BF1320D9-9012-4BE6-B31A-D2F53627CFFA}" srcOrd="2" destOrd="0" presId="urn:microsoft.com/office/officeart/2008/layout/AlternatingHexagons"/>
    <dgm:cxn modelId="{8981C100-57AD-4BD0-A515-F455E96217BB}" type="presParOf" srcId="{BF1320D9-9012-4BE6-B31A-D2F53627CFFA}" destId="{B3173AFB-2DAF-400D-B1F2-A95AA61537A3}" srcOrd="0" destOrd="0" presId="urn:microsoft.com/office/officeart/2008/layout/AlternatingHexagons"/>
    <dgm:cxn modelId="{1A19D9C3-F390-4DA5-BB33-E06ADDBD4886}" type="presParOf" srcId="{BF1320D9-9012-4BE6-B31A-D2F53627CFFA}" destId="{7DD2292E-DE73-40C3-93E6-CDA5620F60F2}" srcOrd="1" destOrd="0" presId="urn:microsoft.com/office/officeart/2008/layout/AlternatingHexagons"/>
    <dgm:cxn modelId="{B1C51162-5F74-4755-B516-5046B8AAA266}" type="presParOf" srcId="{BF1320D9-9012-4BE6-B31A-D2F53627CFFA}" destId="{4B32AF21-56CF-4596-8268-0B3E6426F7DA}" srcOrd="2" destOrd="0" presId="urn:microsoft.com/office/officeart/2008/layout/AlternatingHexagons"/>
    <dgm:cxn modelId="{F681761D-2A6C-4AD6-B44E-E0A68D349995}" type="presParOf" srcId="{BF1320D9-9012-4BE6-B31A-D2F53627CFFA}" destId="{EC4B3A28-8DE3-475E-B892-15C27BD52252}" srcOrd="3" destOrd="0" presId="urn:microsoft.com/office/officeart/2008/layout/AlternatingHexagons"/>
    <dgm:cxn modelId="{C4DC2E8D-0E93-41B2-BDB9-AB56A46FBDE1}" type="presParOf" srcId="{BF1320D9-9012-4BE6-B31A-D2F53627CFFA}" destId="{621E8468-3534-440B-A93B-970BCF44D504}" srcOrd="4" destOrd="0" presId="urn:microsoft.com/office/officeart/2008/layout/AlternatingHexagons"/>
    <dgm:cxn modelId="{34777ED1-BF1A-4196-AEA3-DE75DDBD5584}" type="presParOf" srcId="{68076949-EB08-4FA8-A36E-C6B047C8F0F3}" destId="{E1FEF0C8-6DAB-4658-B0FF-BA77D2CCF854}" srcOrd="3" destOrd="0" presId="urn:microsoft.com/office/officeart/2008/layout/AlternatingHexagons"/>
    <dgm:cxn modelId="{9B5F6892-0BD0-40E2-AF5E-082D7B3C0402}" type="presParOf" srcId="{68076949-EB08-4FA8-A36E-C6B047C8F0F3}" destId="{AF7D6550-4456-4F17-B4BE-C41E7B55A837}" srcOrd="4" destOrd="0" presId="urn:microsoft.com/office/officeart/2008/layout/AlternatingHexagons"/>
    <dgm:cxn modelId="{50792A2E-E3B4-4DA5-8BDD-E70CDB0B0EAA}" type="presParOf" srcId="{AF7D6550-4456-4F17-B4BE-C41E7B55A837}" destId="{3E06350F-520F-4B60-8E45-3B254CE8E838}" srcOrd="0" destOrd="0" presId="urn:microsoft.com/office/officeart/2008/layout/AlternatingHexagons"/>
    <dgm:cxn modelId="{AC75C75E-D764-4D46-A6A5-BB44DB4458E6}" type="presParOf" srcId="{AF7D6550-4456-4F17-B4BE-C41E7B55A837}" destId="{B79A15A3-2842-4C0B-8419-25306987455D}" srcOrd="1" destOrd="0" presId="urn:microsoft.com/office/officeart/2008/layout/AlternatingHexagons"/>
    <dgm:cxn modelId="{682819E0-308B-495E-81CB-B61BB1A594F1}" type="presParOf" srcId="{AF7D6550-4456-4F17-B4BE-C41E7B55A837}" destId="{B6E7D45B-03FE-429A-938C-6CAAC050292C}" srcOrd="2" destOrd="0" presId="urn:microsoft.com/office/officeart/2008/layout/AlternatingHexagons"/>
    <dgm:cxn modelId="{9A52A93F-2506-49C3-B013-1CF19AA19337}" type="presParOf" srcId="{AF7D6550-4456-4F17-B4BE-C41E7B55A837}" destId="{F9243494-70B8-454E-97A1-5717C57ACA33}" srcOrd="3" destOrd="0" presId="urn:microsoft.com/office/officeart/2008/layout/AlternatingHexagons"/>
    <dgm:cxn modelId="{79507829-7223-43DD-AB49-3D4099BAFEEA}" type="presParOf" srcId="{AF7D6550-4456-4F17-B4BE-C41E7B55A837}" destId="{2B8E3C88-5B1E-482F-A52C-D9190FF502B4}" srcOrd="4" destOrd="0" presId="urn:microsoft.com/office/officeart/2008/layout/AlternatingHexagon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1CD5C6B-E30C-420C-AD01-3B61FDA00D56}">
      <dsp:nvSpPr>
        <dsp:cNvPr id="0" name=""/>
        <dsp:cNvSpPr/>
      </dsp:nvSpPr>
      <dsp:spPr>
        <a:xfrm rot="5400000">
          <a:off x="4630059" y="1643203"/>
          <a:ext cx="1797063" cy="1563445"/>
        </a:xfrm>
        <a:prstGeom prst="hexagon">
          <a:avLst>
            <a:gd name="adj" fmla="val 25000"/>
            <a:gd name="vf" fmla="val 115470"/>
          </a:avLst>
        </a:prstGeom>
        <a:solidFill>
          <a:srgbClr val="440567"/>
        </a:solidFill>
        <a:ln w="12700" cap="sq"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GB" sz="1200" b="0" kern="1200" spc="-10" dirty="0">
              <a:cs typeface="Open Sans Light"/>
            </a:rPr>
            <a:t>Increase </a:t>
          </a:r>
          <a:r>
            <a:rPr lang="en-GB" sz="1200" b="0" kern="1200" spc="-5" dirty="0">
              <a:cs typeface="Open Sans Light"/>
            </a:rPr>
            <a:t>in telemedicine </a:t>
          </a:r>
          <a:r>
            <a:rPr lang="en-GB" sz="1200" b="0" kern="1200" spc="-245" dirty="0">
              <a:cs typeface="Open Sans Light"/>
            </a:rPr>
            <a:t> </a:t>
          </a:r>
          <a:r>
            <a:rPr lang="en-GB" sz="1200" b="0" kern="1200" dirty="0">
              <a:cs typeface="Open Sans Light"/>
            </a:rPr>
            <a:t>&amp;</a:t>
          </a:r>
          <a:r>
            <a:rPr lang="en-GB" sz="1200" b="0" kern="1200" spc="-15" dirty="0">
              <a:cs typeface="Open Sans Light"/>
            </a:rPr>
            <a:t> </a:t>
          </a:r>
          <a:r>
            <a:rPr lang="en-GB" sz="1200" b="0" kern="1200" spc="-5" dirty="0">
              <a:cs typeface="Open Sans Light"/>
            </a:rPr>
            <a:t>remote</a:t>
          </a:r>
          <a:r>
            <a:rPr lang="en-GB" sz="1200" b="0" kern="1200" spc="15" dirty="0">
              <a:cs typeface="Open Sans Light"/>
            </a:rPr>
            <a:t> </a:t>
          </a:r>
          <a:r>
            <a:rPr lang="en-GB" sz="1200" b="0" kern="1200" spc="-5" dirty="0">
              <a:cs typeface="Open Sans Light"/>
            </a:rPr>
            <a:t>tools</a:t>
          </a:r>
          <a:r>
            <a:rPr lang="en-GB" sz="1000" b="0" kern="1200" spc="-5" baseline="30000" dirty="0">
              <a:cs typeface="Open Sans Light"/>
            </a:rPr>
            <a:t>1</a:t>
          </a:r>
          <a:endParaRPr lang="en-GB" sz="1200" kern="1200" dirty="0"/>
        </a:p>
      </dsp:txBody>
      <dsp:txXfrm rot="-5400000">
        <a:off x="4990505" y="1806436"/>
        <a:ext cx="1076171" cy="1236979"/>
      </dsp:txXfrm>
    </dsp:sp>
    <dsp:sp modelId="{BFEC24D4-3CAF-48F9-9978-F389A300C42D}">
      <dsp:nvSpPr>
        <dsp:cNvPr id="0" name=""/>
        <dsp:cNvSpPr/>
      </dsp:nvSpPr>
      <dsp:spPr>
        <a:xfrm>
          <a:off x="5481242" y="360459"/>
          <a:ext cx="2005523" cy="1078238"/>
        </a:xfrm>
        <a:prstGeom prst="rect">
          <a:avLst/>
        </a:prstGeom>
        <a:noFill/>
        <a:ln>
          <a:noFill/>
        </a:ln>
        <a:effectLst/>
      </dsp:spPr>
      <dsp:style>
        <a:lnRef idx="0">
          <a:scrgbClr r="0" g="0" b="0"/>
        </a:lnRef>
        <a:fillRef idx="0">
          <a:scrgbClr r="0" g="0" b="0"/>
        </a:fillRef>
        <a:effectRef idx="0">
          <a:scrgbClr r="0" g="0" b="0"/>
        </a:effectRef>
        <a:fontRef idx="minor"/>
      </dsp:style>
    </dsp:sp>
    <dsp:sp modelId="{04B7898F-5040-4353-905E-82A3982932E3}">
      <dsp:nvSpPr>
        <dsp:cNvPr id="0" name=""/>
        <dsp:cNvSpPr/>
      </dsp:nvSpPr>
      <dsp:spPr>
        <a:xfrm rot="5400000">
          <a:off x="1188494" y="1643203"/>
          <a:ext cx="1797063" cy="1563445"/>
        </a:xfrm>
        <a:prstGeom prst="hexagon">
          <a:avLst>
            <a:gd name="adj" fmla="val 25000"/>
            <a:gd name="vf" fmla="val 115470"/>
          </a:avLst>
        </a:prstGeom>
        <a:solidFill>
          <a:srgbClr val="7030A0"/>
        </a:solidFill>
        <a:ln w="12700" cap="sq"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533400">
            <a:lnSpc>
              <a:spcPct val="90000"/>
            </a:lnSpc>
            <a:spcBef>
              <a:spcPct val="0"/>
            </a:spcBef>
            <a:spcAft>
              <a:spcPct val="35000"/>
            </a:spcAft>
            <a:buNone/>
          </a:pPr>
          <a:r>
            <a:rPr lang="en-GB" sz="1200" kern="1200" spc="-5" dirty="0">
              <a:cs typeface="Open Sans Light"/>
            </a:rPr>
            <a:t>Medication which</a:t>
          </a:r>
          <a:r>
            <a:rPr lang="en-GB" sz="1200" b="0" kern="1200" spc="-5" dirty="0">
              <a:cs typeface="Open Sans Light"/>
            </a:rPr>
            <a:t> can </a:t>
          </a:r>
          <a:r>
            <a:rPr lang="en-GB" sz="1200" b="0" kern="1200" dirty="0">
              <a:cs typeface="Open Sans Light"/>
            </a:rPr>
            <a:t>be</a:t>
          </a:r>
          <a:r>
            <a:rPr lang="en-GB" sz="1200" b="0" kern="1200" spc="5" dirty="0">
              <a:cs typeface="Open Sans Light"/>
            </a:rPr>
            <a:t> </a:t>
          </a:r>
          <a:r>
            <a:rPr lang="en-GB" sz="1200" b="0" kern="1200" spc="-10" dirty="0">
              <a:cs typeface="Open Sans Light"/>
            </a:rPr>
            <a:t>used,</a:t>
          </a:r>
          <a:r>
            <a:rPr lang="en-GB" sz="1200" b="0" kern="1200" dirty="0">
              <a:cs typeface="Open Sans Light"/>
            </a:rPr>
            <a:t> administered </a:t>
          </a:r>
          <a:r>
            <a:rPr lang="en-GB" sz="1200" kern="1200" dirty="0">
              <a:cs typeface="Open Sans Light"/>
            </a:rPr>
            <a:t>and monitored </a:t>
          </a:r>
          <a:r>
            <a:rPr lang="en-GB" sz="1200" b="0" kern="1200" spc="-5" dirty="0">
              <a:cs typeface="Open Sans Light"/>
            </a:rPr>
            <a:t>outside</a:t>
          </a:r>
          <a:r>
            <a:rPr lang="en-GB" sz="1200" b="0" kern="1200" spc="5" dirty="0">
              <a:cs typeface="Open Sans Light"/>
            </a:rPr>
            <a:t> </a:t>
          </a:r>
          <a:r>
            <a:rPr lang="en-GB" sz="1200" b="0" kern="1200" spc="-10" dirty="0">
              <a:cs typeface="Open Sans Light"/>
            </a:rPr>
            <a:t>hospital </a:t>
          </a:r>
          <a:r>
            <a:rPr lang="en-GB" sz="1200" b="0" kern="1200" spc="-245" dirty="0">
              <a:cs typeface="Open Sans Light"/>
            </a:rPr>
            <a:t> </a:t>
          </a:r>
          <a:r>
            <a:rPr lang="en-GB" sz="1200" b="0" kern="1200" spc="-10" dirty="0">
              <a:cs typeface="Open Sans Light"/>
            </a:rPr>
            <a:t>favoured</a:t>
          </a:r>
          <a:r>
            <a:rPr lang="en-GB" sz="1200" b="0" kern="1200" spc="-10" baseline="30000" dirty="0">
              <a:cs typeface="Open Sans Light"/>
            </a:rPr>
            <a:t>1</a:t>
          </a:r>
          <a:endParaRPr lang="en-GB" sz="1200" kern="1200" dirty="0"/>
        </a:p>
      </dsp:txBody>
      <dsp:txXfrm rot="-5400000">
        <a:off x="1548940" y="1806436"/>
        <a:ext cx="1076171" cy="1236979"/>
      </dsp:txXfrm>
    </dsp:sp>
    <dsp:sp modelId="{B3173AFB-2DAF-400D-B1F2-A95AA61537A3}">
      <dsp:nvSpPr>
        <dsp:cNvPr id="0" name=""/>
        <dsp:cNvSpPr/>
      </dsp:nvSpPr>
      <dsp:spPr>
        <a:xfrm rot="5400000">
          <a:off x="2906050" y="1643203"/>
          <a:ext cx="1797063" cy="1563445"/>
        </a:xfrm>
        <a:prstGeom prst="hexagon">
          <a:avLst>
            <a:gd name="adj" fmla="val 25000"/>
            <a:gd name="vf" fmla="val 115470"/>
          </a:avLst>
        </a:prstGeom>
        <a:solidFill>
          <a:srgbClr val="734C8E"/>
        </a:solidFill>
        <a:ln w="12700" cap="sq"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GB" sz="1200" b="0" kern="1200" spc="-5" dirty="0">
              <a:cs typeface="Open Sans Light"/>
            </a:rPr>
            <a:t>Large reduction in</a:t>
          </a:r>
          <a:r>
            <a:rPr lang="en-GB" sz="1200" b="0" kern="1200" spc="-10" dirty="0">
              <a:cs typeface="Open Sans Light"/>
            </a:rPr>
            <a:t> </a:t>
          </a:r>
          <a:r>
            <a:rPr lang="en-GB" sz="1200" b="0" kern="1200" spc="-245" dirty="0">
              <a:cs typeface="Open Sans Light"/>
            </a:rPr>
            <a:t> </a:t>
          </a:r>
          <a:r>
            <a:rPr lang="en-GB" sz="1200" b="0" kern="1200" spc="-10" dirty="0">
              <a:cs typeface="Open Sans Light"/>
            </a:rPr>
            <a:t>patient</a:t>
          </a:r>
          <a:r>
            <a:rPr lang="en-GB" sz="1200" b="0" kern="1200" spc="15" dirty="0">
              <a:cs typeface="Open Sans Light"/>
            </a:rPr>
            <a:t> </a:t>
          </a:r>
          <a:r>
            <a:rPr lang="en-GB" sz="1200" b="0" kern="1200" spc="-10" dirty="0">
              <a:cs typeface="Open Sans Light"/>
            </a:rPr>
            <a:t>interactions</a:t>
          </a:r>
          <a:r>
            <a:rPr lang="en-GB" sz="1000" b="0" kern="1200" spc="-10" baseline="30000" dirty="0">
              <a:cs typeface="Open Sans Light"/>
            </a:rPr>
            <a:t>1</a:t>
          </a:r>
          <a:endParaRPr lang="en-GB" sz="1200" kern="1200" dirty="0"/>
        </a:p>
      </dsp:txBody>
      <dsp:txXfrm rot="-5400000">
        <a:off x="3266496" y="1806436"/>
        <a:ext cx="1076171" cy="1236979"/>
      </dsp:txXfrm>
    </dsp:sp>
    <dsp:sp modelId="{7DD2292E-DE73-40C3-93E6-CDA5620F60F2}">
      <dsp:nvSpPr>
        <dsp:cNvPr id="0" name=""/>
        <dsp:cNvSpPr/>
      </dsp:nvSpPr>
      <dsp:spPr>
        <a:xfrm>
          <a:off x="1017336" y="1885807"/>
          <a:ext cx="1940828" cy="1078238"/>
        </a:xfrm>
        <a:prstGeom prst="rect">
          <a:avLst/>
        </a:prstGeom>
        <a:noFill/>
        <a:ln>
          <a:noFill/>
        </a:ln>
        <a:effectLst/>
      </dsp:spPr>
      <dsp:style>
        <a:lnRef idx="0">
          <a:scrgbClr r="0" g="0" b="0"/>
        </a:lnRef>
        <a:fillRef idx="0">
          <a:scrgbClr r="0" g="0" b="0"/>
        </a:fillRef>
        <a:effectRef idx="0">
          <a:scrgbClr r="0" g="0" b="0"/>
        </a:effectRef>
        <a:fontRef idx="minor"/>
      </dsp:style>
    </dsp:sp>
    <dsp:sp modelId="{621E8468-3534-440B-A93B-970BCF44D504}">
      <dsp:nvSpPr>
        <dsp:cNvPr id="0" name=""/>
        <dsp:cNvSpPr/>
      </dsp:nvSpPr>
      <dsp:spPr>
        <a:xfrm rot="5400000">
          <a:off x="2039370" y="3160608"/>
          <a:ext cx="1797063" cy="1563445"/>
        </a:xfrm>
        <a:prstGeom prst="hexagon">
          <a:avLst>
            <a:gd name="adj" fmla="val 25000"/>
            <a:gd name="vf" fmla="val 115470"/>
          </a:avLst>
        </a:prstGeom>
        <a:solidFill>
          <a:srgbClr val="B17ED8"/>
        </a:solidFill>
        <a:ln w="12700" cap="sq"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533400">
            <a:lnSpc>
              <a:spcPct val="90000"/>
            </a:lnSpc>
            <a:spcBef>
              <a:spcPct val="0"/>
            </a:spcBef>
            <a:spcAft>
              <a:spcPct val="35000"/>
            </a:spcAft>
            <a:buNone/>
          </a:pPr>
          <a:r>
            <a:rPr lang="en-GB" sz="1200" b="0" kern="1200" spc="-5" dirty="0">
              <a:cs typeface="Open Sans Light"/>
            </a:rPr>
            <a:t>Half</a:t>
          </a:r>
          <a:r>
            <a:rPr lang="en-GB" sz="1200" b="0" kern="1200" spc="5" dirty="0">
              <a:cs typeface="Open Sans Light"/>
            </a:rPr>
            <a:t> </a:t>
          </a:r>
          <a:r>
            <a:rPr lang="en-GB" sz="1200" b="0" kern="1200" spc="-5" dirty="0">
              <a:cs typeface="Open Sans Light"/>
            </a:rPr>
            <a:t>of</a:t>
          </a:r>
          <a:r>
            <a:rPr lang="en-GB" sz="1200" b="0" kern="1200" spc="-15" dirty="0">
              <a:cs typeface="Open Sans Light"/>
            </a:rPr>
            <a:t> </a:t>
          </a:r>
          <a:r>
            <a:rPr lang="en-GB" sz="1200" b="0" kern="1200" spc="-10" dirty="0">
              <a:cs typeface="Open Sans Light"/>
            </a:rPr>
            <a:t>physicians</a:t>
          </a:r>
          <a:r>
            <a:rPr lang="en-GB" sz="1200" b="0" kern="1200" spc="15" dirty="0">
              <a:cs typeface="Open Sans Light"/>
            </a:rPr>
            <a:t> </a:t>
          </a:r>
          <a:r>
            <a:rPr lang="en-GB" sz="1200" b="0" kern="1200" spc="-10" dirty="0">
              <a:cs typeface="Open Sans Light"/>
            </a:rPr>
            <a:t>worry </a:t>
          </a:r>
          <a:r>
            <a:rPr lang="en-GB" sz="1200" b="0" kern="1200" spc="-245" dirty="0">
              <a:cs typeface="Open Sans Light"/>
            </a:rPr>
            <a:t> </a:t>
          </a:r>
          <a:r>
            <a:rPr lang="en-GB" sz="1200" b="0" kern="1200" spc="-5" dirty="0">
              <a:cs typeface="Open Sans Light"/>
            </a:rPr>
            <a:t>that</a:t>
          </a:r>
          <a:r>
            <a:rPr lang="en-GB" sz="1200" b="0" kern="1200" spc="15" dirty="0">
              <a:cs typeface="Open Sans Light"/>
            </a:rPr>
            <a:t> </a:t>
          </a:r>
          <a:r>
            <a:rPr lang="en-GB" sz="1200" b="0" kern="1200" spc="-5" dirty="0">
              <a:cs typeface="Open Sans Light"/>
            </a:rPr>
            <a:t>patients</a:t>
          </a:r>
          <a:r>
            <a:rPr lang="en-GB" sz="1200" b="0" kern="1200" dirty="0">
              <a:cs typeface="Open Sans Light"/>
            </a:rPr>
            <a:t> </a:t>
          </a:r>
          <a:r>
            <a:rPr lang="en-GB" sz="1200" b="0" kern="1200" spc="-10" dirty="0">
              <a:cs typeface="Open Sans Light"/>
            </a:rPr>
            <a:t>will</a:t>
          </a:r>
          <a:r>
            <a:rPr lang="en-GB" sz="1200" b="0" kern="1200" spc="5" dirty="0">
              <a:cs typeface="Open Sans Light"/>
            </a:rPr>
            <a:t> </a:t>
          </a:r>
          <a:r>
            <a:rPr lang="en-GB" sz="1200" b="0" kern="1200" spc="-10" dirty="0">
              <a:cs typeface="Open Sans Light"/>
            </a:rPr>
            <a:t>not </a:t>
          </a:r>
          <a:r>
            <a:rPr lang="en-GB" sz="1200" b="0" kern="1200" spc="-5" dirty="0">
              <a:cs typeface="Open Sans Light"/>
            </a:rPr>
            <a:t> </a:t>
          </a:r>
          <a:r>
            <a:rPr lang="en-GB" sz="1200" b="0" kern="1200" spc="-10" dirty="0">
              <a:cs typeface="Open Sans Light"/>
            </a:rPr>
            <a:t>receive</a:t>
          </a:r>
          <a:r>
            <a:rPr lang="en-GB" sz="1200" b="0" kern="1200" spc="20" dirty="0">
              <a:cs typeface="Open Sans Light"/>
            </a:rPr>
            <a:t> </a:t>
          </a:r>
          <a:r>
            <a:rPr lang="en-GB" sz="1200" b="0" kern="1200" spc="-5" dirty="0">
              <a:cs typeface="Open Sans Light"/>
            </a:rPr>
            <a:t>timely</a:t>
          </a:r>
          <a:r>
            <a:rPr lang="en-GB" sz="1200" b="0" kern="1200" spc="35" dirty="0">
              <a:cs typeface="Open Sans Light"/>
            </a:rPr>
            <a:t> </a:t>
          </a:r>
          <a:r>
            <a:rPr lang="en-GB" sz="1200" b="0" kern="1200" spc="-10" dirty="0">
              <a:cs typeface="Open Sans Light"/>
            </a:rPr>
            <a:t>care</a:t>
          </a:r>
          <a:r>
            <a:rPr lang="en-GB" sz="1000" b="0" kern="1200" spc="-10" baseline="30000" dirty="0">
              <a:cs typeface="Open Sans Light"/>
            </a:rPr>
            <a:t>1</a:t>
          </a:r>
          <a:endParaRPr lang="en-GB" sz="1200" kern="1200" dirty="0"/>
        </a:p>
      </dsp:txBody>
      <dsp:txXfrm rot="-5400000">
        <a:off x="2399816" y="3323841"/>
        <a:ext cx="1076171" cy="1236979"/>
      </dsp:txXfrm>
    </dsp:sp>
    <dsp:sp modelId="{3E06350F-520F-4B60-8E45-3B254CE8E838}">
      <dsp:nvSpPr>
        <dsp:cNvPr id="0" name=""/>
        <dsp:cNvSpPr/>
      </dsp:nvSpPr>
      <dsp:spPr>
        <a:xfrm rot="5400000">
          <a:off x="5488344" y="3149053"/>
          <a:ext cx="1797063" cy="1563445"/>
        </a:xfrm>
        <a:prstGeom prst="hexagon">
          <a:avLst>
            <a:gd name="adj" fmla="val 25000"/>
            <a:gd name="vf" fmla="val 115470"/>
          </a:avLst>
        </a:prstGeom>
        <a:solidFill>
          <a:srgbClr val="7030A0"/>
        </a:solidFill>
        <a:ln w="12700" cap="sq"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GB" sz="1200" b="0" kern="1200" spc="-10" dirty="0">
              <a:cs typeface="Open Sans Light"/>
            </a:rPr>
            <a:t>Re-prioritization</a:t>
          </a:r>
          <a:r>
            <a:rPr lang="en-GB" sz="1200" b="0" kern="1200" spc="-5" dirty="0">
              <a:cs typeface="Open Sans Light"/>
            </a:rPr>
            <a:t> </a:t>
          </a:r>
          <a:r>
            <a:rPr lang="en-GB" sz="1200" b="0" kern="1200" spc="-10" dirty="0">
              <a:cs typeface="Open Sans Light"/>
            </a:rPr>
            <a:t>of </a:t>
          </a:r>
          <a:r>
            <a:rPr lang="en-GB" sz="1200" b="0" kern="1200" spc="-5" dirty="0">
              <a:cs typeface="Open Sans Light"/>
            </a:rPr>
            <a:t> </a:t>
          </a:r>
          <a:r>
            <a:rPr lang="en-GB" sz="1200" b="0" kern="1200" spc="-10" dirty="0">
              <a:cs typeface="Open Sans Light"/>
            </a:rPr>
            <a:t>treatment</a:t>
          </a:r>
          <a:r>
            <a:rPr lang="en-GB" sz="1200" b="0" kern="1200" spc="30" dirty="0">
              <a:cs typeface="Open Sans Light"/>
            </a:rPr>
            <a:t> </a:t>
          </a:r>
          <a:r>
            <a:rPr lang="en-GB" sz="1200" b="0" kern="1200" spc="-10" dirty="0">
              <a:cs typeface="Open Sans Light"/>
            </a:rPr>
            <a:t>guidelines</a:t>
          </a:r>
          <a:r>
            <a:rPr lang="en-GB" sz="1200" b="0" kern="1200" spc="40" dirty="0">
              <a:cs typeface="Open Sans Light"/>
            </a:rPr>
            <a:t> </a:t>
          </a:r>
          <a:r>
            <a:rPr lang="en-GB" sz="1200" b="0" kern="1200" dirty="0">
              <a:cs typeface="Open Sans Light"/>
            </a:rPr>
            <a:t>– </a:t>
          </a:r>
          <a:r>
            <a:rPr lang="en-GB" sz="1200" b="0" kern="1200" spc="5" dirty="0">
              <a:cs typeface="Open Sans Light"/>
            </a:rPr>
            <a:t> </a:t>
          </a:r>
          <a:r>
            <a:rPr lang="en-GB" sz="1200" b="0" kern="1200" spc="-5" dirty="0">
              <a:cs typeface="Open Sans Light"/>
            </a:rPr>
            <a:t>towards</a:t>
          </a:r>
          <a:r>
            <a:rPr lang="en-GB" sz="1200" b="0" kern="1200" spc="-10" dirty="0">
              <a:cs typeface="Open Sans Light"/>
            </a:rPr>
            <a:t> out</a:t>
          </a:r>
          <a:r>
            <a:rPr lang="en-GB" sz="1200" b="0" kern="1200" spc="10" dirty="0">
              <a:cs typeface="Open Sans Light"/>
            </a:rPr>
            <a:t> </a:t>
          </a:r>
          <a:r>
            <a:rPr lang="en-GB" sz="1200" b="0" kern="1200" spc="-5" dirty="0">
              <a:cs typeface="Open Sans Light"/>
            </a:rPr>
            <a:t>of</a:t>
          </a:r>
          <a:r>
            <a:rPr lang="en-GB" sz="1200" b="0" kern="1200" spc="5" dirty="0">
              <a:cs typeface="Open Sans Light"/>
            </a:rPr>
            <a:t> </a:t>
          </a:r>
          <a:r>
            <a:rPr lang="en-GB" sz="1200" b="0" kern="1200" spc="-10" dirty="0">
              <a:cs typeface="Open Sans Light"/>
            </a:rPr>
            <a:t>hospital </a:t>
          </a:r>
          <a:r>
            <a:rPr lang="en-GB" sz="1200" b="0" kern="1200" spc="-245" dirty="0">
              <a:cs typeface="Open Sans Light"/>
            </a:rPr>
            <a:t> </a:t>
          </a:r>
          <a:r>
            <a:rPr lang="en-GB" sz="1200" b="0" kern="1200" spc="-10" dirty="0">
              <a:cs typeface="Open Sans Light"/>
            </a:rPr>
            <a:t>administration </a:t>
          </a:r>
          <a:r>
            <a:rPr lang="en-GB" sz="1100" b="0" kern="1200" spc="-10" baseline="30000" dirty="0">
              <a:cs typeface="Open Sans Light"/>
            </a:rPr>
            <a:t>2</a:t>
          </a:r>
          <a:endParaRPr lang="en-GB" sz="1100" kern="1200" dirty="0"/>
        </a:p>
      </dsp:txBody>
      <dsp:txXfrm rot="-5400000">
        <a:off x="5848790" y="3312286"/>
        <a:ext cx="1076171" cy="1236979"/>
      </dsp:txXfrm>
    </dsp:sp>
    <dsp:sp modelId="{B79A15A3-2842-4C0B-8419-25306987455D}">
      <dsp:nvSpPr>
        <dsp:cNvPr id="0" name=""/>
        <dsp:cNvSpPr/>
      </dsp:nvSpPr>
      <dsp:spPr>
        <a:xfrm>
          <a:off x="5481242" y="3411155"/>
          <a:ext cx="2005523" cy="1078238"/>
        </a:xfrm>
        <a:prstGeom prst="rect">
          <a:avLst/>
        </a:prstGeom>
        <a:noFill/>
        <a:ln>
          <a:noFill/>
        </a:ln>
        <a:effectLst/>
      </dsp:spPr>
      <dsp:style>
        <a:lnRef idx="0">
          <a:scrgbClr r="0" g="0" b="0"/>
        </a:lnRef>
        <a:fillRef idx="0">
          <a:scrgbClr r="0" g="0" b="0"/>
        </a:fillRef>
        <a:effectRef idx="0">
          <a:scrgbClr r="0" g="0" b="0"/>
        </a:effectRef>
        <a:fontRef idx="minor"/>
      </dsp:style>
    </dsp:sp>
    <dsp:sp modelId="{2B8E3C88-5B1E-482F-A52C-D9190FF502B4}">
      <dsp:nvSpPr>
        <dsp:cNvPr id="0" name=""/>
        <dsp:cNvSpPr/>
      </dsp:nvSpPr>
      <dsp:spPr>
        <a:xfrm rot="5400000">
          <a:off x="3780327" y="3149053"/>
          <a:ext cx="1797063" cy="1563445"/>
        </a:xfrm>
        <a:prstGeom prst="hexagon">
          <a:avLst>
            <a:gd name="adj" fmla="val 25000"/>
            <a:gd name="vf" fmla="val 115470"/>
          </a:avLst>
        </a:prstGeom>
        <a:solidFill>
          <a:srgbClr val="8C3FC5"/>
        </a:solidFill>
        <a:ln w="12700" cap="sq"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533400">
            <a:lnSpc>
              <a:spcPct val="90000"/>
            </a:lnSpc>
            <a:spcBef>
              <a:spcPct val="0"/>
            </a:spcBef>
            <a:spcAft>
              <a:spcPct val="35000"/>
            </a:spcAft>
            <a:buNone/>
          </a:pPr>
          <a:r>
            <a:rPr lang="en-GB" sz="1200" kern="1200" dirty="0"/>
            <a:t>Changes dosing, route of administration and mode of action needed for some patients</a:t>
          </a:r>
          <a:r>
            <a:rPr lang="en-GB" sz="1200" kern="1200" baseline="30000" dirty="0"/>
            <a:t>2</a:t>
          </a:r>
          <a:endParaRPr lang="en-GB" sz="1200" kern="1200" dirty="0"/>
        </a:p>
      </dsp:txBody>
      <dsp:txXfrm rot="-5400000">
        <a:off x="4140773" y="3312286"/>
        <a:ext cx="1076171" cy="1236979"/>
      </dsp:txXfrm>
    </dsp:sp>
  </dsp:spTree>
</dsp:drawing>
</file>

<file path=ppt/diagrams/layout1.xml><?xml version="1.0" encoding="utf-8"?>
<dgm:layoutDef xmlns:dgm="http://schemas.openxmlformats.org/drawingml/2006/diagram" xmlns:a="http://schemas.openxmlformats.org/drawingml/2006/main" uniqueId="urn:microsoft.com/office/officeart/2008/layout/AlternatingHexagons">
  <dgm:title val=""/>
  <dgm:desc val=""/>
  <dgm:catLst>
    <dgm:cat type="list" pri="15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1"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Name0">
    <dgm:varLst>
      <dgm:chMax/>
      <dgm:chPref/>
      <dgm:dir/>
      <dgm:animLvl val="lvl"/>
    </dgm:varLst>
    <dgm:alg type="lin">
      <dgm:param type="linDir" val="fromT"/>
    </dgm:alg>
    <dgm:shape xmlns:r="http://schemas.openxmlformats.org/officeDocument/2006/relationships" r:blip="">
      <dgm:adjLst/>
    </dgm:shape>
    <dgm:constrLst>
      <dgm:constr type="primFontSz" for="des" forName="Parent1" val="65"/>
      <dgm:constr type="primFontSz" for="des" forName="Childtext1" refType="primFontSz" refFor="des" refForName="Parent1" op="lte"/>
      <dgm:constr type="w" for="ch" forName="composite" refType="w"/>
      <dgm:constr type="h" for="ch" forName="composite" refType="h"/>
      <dgm:constr type="h" for="ch" forName="spaceBetweenRectangles" refType="w" refFor="ch" refForName="composite" fact="-0.042"/>
      <dgm:constr type="sp" refType="h" refFor="ch" refForName="composite" op="equ" fact="0.1"/>
    </dgm:constrLst>
    <dgm:forEach name="nodesForEach" axis="ch" ptType="node">
      <dgm:layoutNode name="composite">
        <dgm:alg type="composite">
          <dgm:param type="ar" val="3.6"/>
        </dgm:alg>
        <dgm:shape xmlns:r="http://schemas.openxmlformats.org/officeDocument/2006/relationships" r:blip="">
          <dgm:adjLst/>
        </dgm:shape>
        <dgm:choose name="Name1">
          <dgm:if name="Name2" func="var" arg="dir" op="equ" val="norm">
            <dgm:choose name="Name3">
              <dgm:if name="Name4" axis="self" ptType="node" func="posOdd" op="equ" val="1">
                <dgm:constrLst>
                  <dgm:constr type="l" for="ch" forName="Accent1" refType="w" fact="0.18"/>
                  <dgm:constr type="t" for="ch" forName="Accent1" refType="h" fact="0"/>
                  <dgm:constr type="h" for="ch" forName="Accent1" refType="h"/>
                  <dgm:constr type="w" for="ch" forName="Accent1" refType="h" fact="0.87"/>
                  <dgm:constr type="l" for="ch" forName="Accent1Text" refType="w" fact="0.18"/>
                  <dgm:constr type="t" for="ch" forName="Accent1Text" refType="h" fact="0"/>
                  <dgm:constr type="h" for="ch" forName="Accent1Text" refType="h"/>
                  <dgm:constr type="w" for="ch" forName="Accent1Text" refType="h" fact="0.87"/>
                  <dgm:constr type="l" for="ch" forName="Parent1" refType="w" fact="0.441"/>
                  <dgm:constr type="t" for="ch" forName="Parent1" refType="h" fact="0"/>
                  <dgm:constr type="h" for="ch" forName="Parent1" refType="h"/>
                  <dgm:constr type="w" for="ch" forName="Parent1" refType="h" fact="0.87"/>
                  <dgm:constr type="l" for="ch" forName="Childtext1" refType="w" fact="0.69"/>
                  <dgm:constr type="t" for="ch" forName="Childtext1" refType="h" fact="0.2"/>
                  <dgm:constr type="w" for="ch" forName="Childtext1" refType="w" fact="0.31"/>
                  <dgm:constr type="h" for="ch" forName="Childtext1" refType="h" fact="0.6"/>
                  <dgm:constr type="l" for="ch" forName="BalanceSpacing" refType="w" fact="0"/>
                  <dgm:constr type="t" for="ch" forName="BalanceSpacing" refType="h" fact="0"/>
                  <dgm:constr type="w" for="ch" forName="BalanceSpacing" refType="w"/>
                  <dgm:constr type="h" for="ch" forName="BalanceSpacing" refType="h" fact="0.1"/>
                  <dgm:constr type="l" for="ch" forName="BalanceSpacing1" refType="w" fact="0.69"/>
                  <dgm:constr type="t" for="ch" forName="BalanceSpacing1" refType="h" fact="0.2"/>
                  <dgm:constr type="w" for="ch" forName="BalanceSpacing1" refType="w" fact="0.31"/>
                  <dgm:constr type="h" for="ch" forName="BalanceSpacing1" refType="h" fact="0.6"/>
                </dgm:constrLst>
              </dgm:if>
              <dgm:else name="Name5">
                <dgm:constrLst>
                  <dgm:constr type="l" for="ch" forName="Accent1" refType="w" fact="0.571"/>
                  <dgm:constr type="t" for="ch" forName="Accent1" refType="h" fact="0"/>
                  <dgm:constr type="h" for="ch" forName="Accent1" refType="h"/>
                  <dgm:constr type="w" for="ch" forName="Accent1" refType="h" fact="0.87"/>
                  <dgm:constr type="l" for="ch" forName="Accent1Text" refType="w" fact="0.571"/>
                  <dgm:constr type="t" for="ch" forName="Accent1Text" refType="h" fact="0"/>
                  <dgm:constr type="h" for="ch" forName="Accent1Text" refType="h"/>
                  <dgm:constr type="w" for="ch" forName="Accent1Text" refType="h" fact="0.87"/>
                  <dgm:constr type="l" for="ch" forName="Parent1" refType="w" fact="0.31"/>
                  <dgm:constr type="t" for="ch" forName="Parent1" refType="h" fact="0"/>
                  <dgm:constr type="h" for="ch" forName="Parent1" refType="h"/>
                  <dgm:constr type="w" for="ch" forName="Parent1" refType="h" fact="0.87"/>
                  <dgm:constr type="l" for="ch" forName="Childtext1" refType="w" fact="0"/>
                  <dgm:constr type="t" for="ch" forName="Childtext1" refType="h" fact="0.2"/>
                  <dgm:constr type="w" for="ch" forName="Childtext1" refType="w" fact="0.3"/>
                  <dgm:constr type="h" for="ch" forName="Childtext1" refType="h" fact="0.6"/>
                  <dgm:constr type="l" for="ch" forName="BalanceSpacing" refType="w" fact="0.82"/>
                  <dgm:constr type="t" for="ch" forName="BalanceSpacing" refType="h" fact="0"/>
                  <dgm:constr type="w" for="ch" forName="BalanceSpacing" refType="w" fact="0.18"/>
                  <dgm:constr type="h" for="ch" forName="BalanceSpacing" refType="h"/>
                  <dgm:constr type="l" for="ch" forName="BalanceSpacing1" refType="w" fact="0"/>
                  <dgm:constr type="t" for="ch" forName="BalanceSpacing1" refType="h" fact="0.2"/>
                  <dgm:constr type="w" for="ch" forName="BalanceSpacing1" refType="w" fact="0.3"/>
                  <dgm:constr type="h" for="ch" forName="BalanceSpacing1" refType="h" fact="0.6"/>
                </dgm:constrLst>
              </dgm:else>
            </dgm:choose>
          </dgm:if>
          <dgm:else name="Name6">
            <dgm:choose name="Name7">
              <dgm:if name="Name8" axis="self" ptType="node" func="posOdd" op="equ" val="1">
                <dgm:constrLst>
                  <dgm:constr type="l" for="ch" forName="Accent1" refType="w" fact="0.571"/>
                  <dgm:constr type="t" for="ch" forName="Accent1" refType="h" fact="0"/>
                  <dgm:constr type="h" for="ch" forName="Accent1" refType="h"/>
                  <dgm:constr type="w" for="ch" forName="Accent1" refType="h" fact="0.87"/>
                  <dgm:constr type="l" for="ch" forName="Accent1Text" refType="w" fact="0.571"/>
                  <dgm:constr type="t" for="ch" forName="Accent1Text" refType="h" fact="0"/>
                  <dgm:constr type="h" for="ch" forName="Accent1Text" refType="h"/>
                  <dgm:constr type="w" for="ch" forName="Accent1Text" refType="h" fact="0.87"/>
                  <dgm:constr type="l" for="ch" forName="Parent1" refType="w" fact="0.31"/>
                  <dgm:constr type="t" for="ch" forName="Parent1" refType="h" fact="0"/>
                  <dgm:constr type="h" for="ch" forName="Parent1" refType="h"/>
                  <dgm:constr type="w" for="ch" forName="Parent1" refType="h" fact="0.87"/>
                  <dgm:constr type="l" for="ch" forName="Childtext1" refType="w" fact="0"/>
                  <dgm:constr type="t" for="ch" forName="Childtext1" refType="h" fact="0.2"/>
                  <dgm:constr type="w" for="ch" forName="Childtext1" refType="w" fact="0.3"/>
                  <dgm:constr type="h" for="ch" forName="Childtext1" refType="h" fact="0.6"/>
                  <dgm:constr type="l" for="ch" forName="BalanceSpacing" refType="w" fact="0.82"/>
                  <dgm:constr type="t" for="ch" forName="BalanceSpacing" refType="h" fact="0"/>
                  <dgm:constr type="w" for="ch" forName="BalanceSpacing" refType="w" fact="0.18"/>
                  <dgm:constr type="h" for="ch" forName="BalanceSpacing" refType="h"/>
                </dgm:constrLst>
              </dgm:if>
              <dgm:else name="Name9">
                <dgm:constrLst>
                  <dgm:constr type="l" for="ch" forName="Accent1" refType="w" fact="0.18"/>
                  <dgm:constr type="t" for="ch" forName="Accent1" refType="h" fact="0"/>
                  <dgm:constr type="h" for="ch" forName="Accent1" refType="h"/>
                  <dgm:constr type="w" for="ch" forName="Accent1" refType="h" fact="0.87"/>
                  <dgm:constr type="l" for="ch" forName="Accent1Text" refType="w" fact="0.18"/>
                  <dgm:constr type="t" for="ch" forName="Accent1Text" refType="h" fact="0"/>
                  <dgm:constr type="h" for="ch" forName="Accent1Text" refType="h"/>
                  <dgm:constr type="w" for="ch" forName="Accent1Text" refType="h" fact="0.87"/>
                  <dgm:constr type="l" for="ch" forName="Parent1" refType="w" fact="0.441"/>
                  <dgm:constr type="t" for="ch" forName="Parent1" refType="h" fact="0"/>
                  <dgm:constr type="h" for="ch" forName="Parent1" refType="h"/>
                  <dgm:constr type="w" for="ch" forName="Parent1" refType="h" fact="0.87"/>
                  <dgm:constr type="l" for="ch" forName="Childtext1" refType="w" fact="0.69"/>
                  <dgm:constr type="t" for="ch" forName="Childtext1" refType="h" fact="0.2"/>
                  <dgm:constr type="w" for="ch" forName="Childtext1" refType="w" fact="0.31"/>
                  <dgm:constr type="h" for="ch" forName="Childtext1" refType="h" fact="0.6"/>
                  <dgm:constr type="l" for="ch" forName="BalanceSpacing" refType="w" fact="0"/>
                  <dgm:constr type="t" for="ch" forName="BalanceSpacing" refType="h" fact="0"/>
                  <dgm:constr type="w" for="ch" forName="BalanceSpacing" refType="w" fact="0.18"/>
                  <dgm:constr type="h" for="ch" forName="BalanceSpacing" refType="h"/>
                </dgm:constrLst>
              </dgm:else>
            </dgm:choose>
          </dgm:else>
        </dgm:choose>
        <dgm:layoutNode name="Parent1" styleLbl="node1">
          <dgm:varLst>
            <dgm:chMax val="1"/>
            <dgm:chPref val="1"/>
            <dgm:bulletEnabled val="1"/>
          </dgm:varLst>
          <dgm:alg type="tx"/>
          <dgm:shape xmlns:r="http://schemas.openxmlformats.org/officeDocument/2006/relationships" rot="90" type="hexagon" r:blip="">
            <dgm:adjLst>
              <dgm:adj idx="1" val="0.25"/>
              <dgm:adj idx="2" val="1.1547"/>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hildtext1" styleLbl="revTx">
          <dgm:varLst>
            <dgm:chMax val="0"/>
            <dgm:chPref val="0"/>
            <dgm:bulletEnabled val="1"/>
          </dgm:varLst>
          <dgm:choose name="Name10">
            <dgm:if name="Name11" func="var" arg="dir" op="equ" val="norm">
              <dgm:choose name="Name12">
                <dgm:if name="Name13" axis="self" ptType="node" func="posOdd" op="equ" val="1">
                  <dgm:alg type="tx">
                    <dgm:param type="parTxLTRAlign" val="l"/>
                  </dgm:alg>
                </dgm:if>
                <dgm:else name="Name14">
                  <dgm:alg type="tx">
                    <dgm:param type="parTxLTRAlign" val="r"/>
                  </dgm:alg>
                </dgm:else>
              </dgm:choose>
            </dgm:if>
            <dgm:else name="Name15">
              <dgm:choose name="Name16">
                <dgm:if name="Name17" axis="self" ptType="node" func="posOdd" op="equ" val="1">
                  <dgm:alg type="tx">
                    <dgm:param type="parTxLTRAlign" val="r"/>
                  </dgm:alg>
                </dgm:if>
                <dgm:else name="Name18">
                  <dgm:alg type="tx">
                    <dgm:param type="parTxLTRAlign" val="l"/>
                  </dgm:alg>
                </dgm:else>
              </dgm:choose>
            </dgm:else>
          </dgm:choose>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BalanceSpacing">
          <dgm:alg type="sp"/>
          <dgm:shape xmlns:r="http://schemas.openxmlformats.org/officeDocument/2006/relationships" r:blip="">
            <dgm:adjLst/>
          </dgm:shape>
        </dgm:layoutNode>
        <dgm:layoutNode name="BalanceSpacing1">
          <dgm:alg type="sp"/>
          <dgm:shape xmlns:r="http://schemas.openxmlformats.org/officeDocument/2006/relationships" r:blip="">
            <dgm:adjLst/>
          </dgm:shape>
        </dgm:layoutNode>
        <dgm:forEach name="Name19" axis="followSib" ptType="sibTrans" hideLastTrans="0" cnt="1">
          <dgm:layoutNode name="Accent1Text" styleLbl="node1">
            <dgm:alg type="tx"/>
            <dgm:shape xmlns:r="http://schemas.openxmlformats.org/officeDocument/2006/relationships" rot="90" type="hexagon" r:blip="">
              <dgm:adjLst>
                <dgm:adj idx="1" val="0.25"/>
                <dgm:adj idx="2" val="1.1547"/>
              </dgm:adjLst>
            </dgm:shape>
            <dgm:presOf axis="self" ptType="sibTrans"/>
            <dgm:constrLst>
              <dgm:constr type="lMarg"/>
              <dgm:constr type="rMarg"/>
              <dgm:constr type="tMarg"/>
              <dgm:constr type="bMarg"/>
            </dgm:constrLst>
            <dgm:ruleLst>
              <dgm:rule type="primFontSz" val="5" fact="NaN" max="NaN"/>
            </dgm:ruleLst>
          </dgm:layoutNode>
        </dgm:forEach>
      </dgm:layoutNode>
      <dgm:forEach name="Name2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F2CD41B-CB37-4A17-8A6D-439D3207AA9E}" type="datetimeFigureOut">
              <a:rPr lang="en-GB" smtClean="0"/>
              <a:t>13/06/2023</a:t>
            </a:fld>
            <a:endParaRPr lang="en-GB"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A360D1C-B3C7-4DD3-959F-388247A3763F}" type="slidenum">
              <a:rPr lang="en-GB" smtClean="0"/>
              <a:t>‹#›</a:t>
            </a:fld>
            <a:endParaRPr lang="en-GB" dirty="0"/>
          </a:p>
        </p:txBody>
      </p:sp>
    </p:spTree>
    <p:extLst>
      <p:ext uri="{BB962C8B-B14F-4D97-AF65-F5344CB8AC3E}">
        <p14:creationId xmlns:p14="http://schemas.microsoft.com/office/powerpoint/2010/main" val="43581425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1A360D1C-B3C7-4DD3-959F-388247A3763F}" type="slidenum">
              <a:rPr lang="en-GB" smtClean="0"/>
              <a:t>6</a:t>
            </a:fld>
            <a:endParaRPr lang="en-GB" dirty="0"/>
          </a:p>
        </p:txBody>
      </p:sp>
    </p:spTree>
    <p:extLst>
      <p:ext uri="{BB962C8B-B14F-4D97-AF65-F5344CB8AC3E}">
        <p14:creationId xmlns:p14="http://schemas.microsoft.com/office/powerpoint/2010/main" val="319209881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0" i="0" dirty="0">
                <a:solidFill>
                  <a:srgbClr val="212121"/>
                </a:solidFill>
                <a:effectLst/>
                <a:latin typeface="BlinkMacSystemFont"/>
              </a:rPr>
              <a:t>16. </a:t>
            </a:r>
            <a:r>
              <a:rPr lang="en-GB" b="0" i="0" dirty="0">
                <a:solidFill>
                  <a:srgbClr val="303030"/>
                </a:solidFill>
                <a:effectLst/>
                <a:latin typeface="Roboto" panose="02000000000000000000" pitchFamily="2" charset="0"/>
              </a:rPr>
              <a:t>Dixon WG, Suissa S, Hudson M. The association between systemic glucocorticoid therapy and the risk of infection in patients with rheumatoid arthritis: systematic review and meta-analyses. </a:t>
            </a:r>
            <a:r>
              <a:rPr lang="en-GB" b="0" i="1" dirty="0">
                <a:solidFill>
                  <a:srgbClr val="303030"/>
                </a:solidFill>
                <a:effectLst/>
                <a:latin typeface="Roboto" panose="02000000000000000000" pitchFamily="2" charset="0"/>
              </a:rPr>
              <a:t>Arthritis Res Ther</a:t>
            </a:r>
            <a:r>
              <a:rPr lang="en-GB" b="0" i="0" dirty="0">
                <a:solidFill>
                  <a:srgbClr val="303030"/>
                </a:solidFill>
                <a:effectLst/>
                <a:latin typeface="Roboto" panose="02000000000000000000" pitchFamily="2" charset="0"/>
              </a:rPr>
              <a:t>. 2011;13(4):R139.</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b="0" i="0" dirty="0">
              <a:solidFill>
                <a:srgbClr val="303030"/>
              </a:solidFill>
              <a:effectLst/>
              <a:latin typeface="Roboto" panose="02000000000000000000" pitchFamily="2" charset="0"/>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A360D1C-B3C7-4DD3-959F-388247A3763F}"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99345737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GB" b="0" i="0" dirty="0">
                <a:solidFill>
                  <a:srgbClr val="333333"/>
                </a:solidFill>
                <a:effectLst/>
                <a:latin typeface="interfaceregular"/>
              </a:rPr>
              <a:t>17. Yamanaka H, Askling J, Berglind N, et al. Infection rates in patients from five rheumatoid arthritis (RA) registries: contextualising an RA clinical trial programme</a:t>
            </a:r>
          </a:p>
          <a:p>
            <a:pPr algn="l"/>
            <a:r>
              <a:rPr lang="en-GB" b="0" i="1" dirty="0">
                <a:solidFill>
                  <a:srgbClr val="333333"/>
                </a:solidFill>
                <a:effectLst/>
                <a:latin typeface="interfaceregular"/>
              </a:rPr>
              <a:t>RMD Open </a:t>
            </a:r>
            <a:r>
              <a:rPr lang="en-GB" b="0" i="0" dirty="0">
                <a:solidFill>
                  <a:srgbClr val="333333"/>
                </a:solidFill>
                <a:effectLst/>
                <a:latin typeface="interfaceregular"/>
              </a:rPr>
              <a:t>2017;</a:t>
            </a:r>
            <a:r>
              <a:rPr lang="en-GB" b="1" i="0" dirty="0">
                <a:solidFill>
                  <a:srgbClr val="333333"/>
                </a:solidFill>
                <a:effectLst/>
                <a:latin typeface="interfaceregular"/>
              </a:rPr>
              <a:t>3:</a:t>
            </a:r>
            <a:r>
              <a:rPr lang="en-GB" b="0" i="0" dirty="0">
                <a:solidFill>
                  <a:srgbClr val="333333"/>
                </a:solidFill>
                <a:effectLst/>
                <a:latin typeface="interfaceregular"/>
              </a:rPr>
              <a:t>e000498</a:t>
            </a:r>
          </a:p>
          <a:p>
            <a:r>
              <a:rPr lang="en-GB" dirty="0"/>
              <a:t>18. </a:t>
            </a:r>
            <a:r>
              <a:rPr lang="en-GB" b="0" i="0" dirty="0">
                <a:solidFill>
                  <a:srgbClr val="212121"/>
                </a:solidFill>
                <a:effectLst/>
                <a:latin typeface="BlinkMacSystemFont"/>
              </a:rPr>
              <a:t>Komano Y, Tanaka M, Nanki T, Koike R, et al. Incidence and risk factors for serious infection in patients with rheumatoid arthritis treated with tumor necrosis factor inhibitors: a report from the Registry of Japanese Rheumatoid Arthritis Patients for Longterm Safety. J Rheumatol. 2011 Jul;38(7):1258-64.</a:t>
            </a:r>
            <a:endParaRPr lang="en-GB" dirty="0"/>
          </a:p>
          <a:p>
            <a:r>
              <a:rPr lang="en-GB" dirty="0"/>
              <a:t>19. Singh JA, Cameron C, Noorbaloochi S, Cullis T, Tucker M, Christensen R, Ghogomu ET, Coyle D, Clifford T, Tugwell P, Wells GA. Risk of serious infection in biological treatment of patients with rheumatoid arthritis: a systematic review and meta-analysis. Lancet. 2015 Jul 18;386(9990):258-65</a:t>
            </a:r>
            <a:endParaRPr lang="en-GB" sz="1200" b="0" i="0" u="none" strike="noStrike" kern="1200" baseline="0" dirty="0">
              <a:solidFill>
                <a:schemeClr val="tx1"/>
              </a:solidFill>
              <a:latin typeface="+mn-lt"/>
              <a:ea typeface="+mn-ea"/>
              <a:cs typeface="+mn-cs"/>
            </a:endParaRPr>
          </a:p>
          <a:p>
            <a:r>
              <a:rPr lang="en-GB" sz="1200" b="0" i="0" u="none" strike="noStrike" kern="1200" baseline="0" dirty="0">
                <a:solidFill>
                  <a:schemeClr val="tx1"/>
                </a:solidFill>
                <a:latin typeface="+mn-lt"/>
                <a:ea typeface="+mn-ea"/>
                <a:cs typeface="+mn-cs"/>
              </a:rPr>
              <a:t>20. Bernatsky S, Habel Y, Rahme E. Observational studies of infections in rheumatoid arthritis: a meta analysis of tumor necrosis factor antagonists. Journal of Rheumatology. 2010;37(5):928-31.</a:t>
            </a:r>
            <a:endParaRPr lang="en-GB" dirty="0"/>
          </a:p>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A360D1C-B3C7-4DD3-959F-388247A3763F}"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14676875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0" i="0" dirty="0">
                <a:solidFill>
                  <a:srgbClr val="212121"/>
                </a:solidFill>
                <a:effectLst/>
                <a:latin typeface="BlinkMacSystemFont"/>
              </a:rPr>
              <a:t>21. Strangfeld A, Schäfer M, Gianfrancesco MA, Lawson-Tovey S, et al. Factors associated with COVID-19-related death in people with rheumatic diseases: results from the COVID-19 Global Rheumatology Alliance physician-reported registry. Ann Rheum Dis. 2021 Jul;80(7):930-942</a:t>
            </a:r>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A360D1C-B3C7-4DD3-959F-388247A3763F}"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22</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95794891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0" i="0" dirty="0">
                <a:solidFill>
                  <a:srgbClr val="2A2A2A"/>
                </a:solidFill>
                <a:effectLst/>
                <a:latin typeface="Source Sans Pro" panose="020B0503030403020204" pitchFamily="34" charset="0"/>
              </a:rPr>
              <a:t>22. Jo Ledingham, Nicola Gullick, Katherine Irving, et al. BSR and BHPR guideline for the prescription and monitoring of non-biologic disease-modifying anti-rheumatic drugs. </a:t>
            </a:r>
            <a:r>
              <a:rPr lang="en-GB" b="0" i="1" dirty="0">
                <a:solidFill>
                  <a:srgbClr val="2A2A2A"/>
                </a:solidFill>
                <a:effectLst/>
                <a:latin typeface="Source Sans Pro" panose="020B0503030403020204" pitchFamily="34" charset="0"/>
              </a:rPr>
              <a:t>Rheumatology</a:t>
            </a:r>
            <a:r>
              <a:rPr lang="en-GB" b="0" i="0" dirty="0">
                <a:solidFill>
                  <a:srgbClr val="2A2A2A"/>
                </a:solidFill>
                <a:effectLst/>
                <a:latin typeface="Source Sans Pro" panose="020B0503030403020204" pitchFamily="34" charset="0"/>
              </a:rPr>
              <a:t>, Volume 56, Issue 6, June 2017.</a:t>
            </a:r>
          </a:p>
          <a:p>
            <a:r>
              <a:rPr lang="en-GB" b="0" i="0" dirty="0">
                <a:solidFill>
                  <a:srgbClr val="2A2A2A"/>
                </a:solidFill>
                <a:effectLst/>
                <a:latin typeface="Source Sans Pro" panose="020B0503030403020204" pitchFamily="34" charset="0"/>
              </a:rPr>
              <a:t>23. Holroyd CR, Seth R, Bukhari M, Malaviya A, et al. The British Society for Rheumatology biologic DMARD safety guidelines in inflammatory arthritis-Executive summary. Rheumatology (Oxford). 2019 Feb 1;58(2):220-226.</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A360D1C-B3C7-4DD3-959F-388247A3763F}"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23</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60013002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24. Sparks JA, Wallace ZS, Seet AM COVID-19 Global Rheumatology Alliance, et al. Associations of baseline use of biologic or targeted synthetic DMARDs with COVID-19 severity in rheumatoid arthritis: Results from the COVID-19 Global Rheumatology Alliance physician registry. Annals of the Rheumatic Diseases 2021;80:1137-1146</a:t>
            </a:r>
          </a:p>
          <a:p>
            <a:r>
              <a:rPr lang="en-GB" dirty="0"/>
              <a:t>25. Felten R, Duret PM, Bauer E on behalf of BIOCOV Study Group, et al. OP0282 Rituximab associated with severe COVID-19 among patients with inflammatory arthritides: A 1-year multicenter study in 1166 successive patients receiving biologic agents. Annals of the Rheumatic Diseases 2021;80:170-171</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A360D1C-B3C7-4DD3-959F-388247A3763F}"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24</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059119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0" i="0" dirty="0">
                <a:solidFill>
                  <a:srgbClr val="212121"/>
                </a:solidFill>
                <a:effectLst/>
                <a:latin typeface="BlinkMacSystemFont"/>
              </a:rPr>
              <a:t>26. Ghiti Moghadam M, Vonkeman HE, Ten Klooster PM, Tekstra J, et al. Stopping Tumor Necrosis Factor Inhibitor Treatment in Patients With Established Rheumatoid Arthritis in Remission or With Stable Low Disease Activity: A Pragmatic Multicenter, Open-Label Randomized Controlled Trial. Arthritis Rheumatol. 2016 Aug;68(8):1810-7</a:t>
            </a:r>
          </a:p>
          <a:p>
            <a:r>
              <a:rPr lang="en-GB" b="0" i="0" dirty="0">
                <a:solidFill>
                  <a:srgbClr val="212121"/>
                </a:solidFill>
                <a:effectLst/>
                <a:latin typeface="BlinkMacSystemFont"/>
              </a:rPr>
              <a:t>27. Raffeiner B, Botsios C, Ometto F, Bernardi L, Stramare R, Todesco S, Sfriso P, Punzi L. Effects of half dose etanercept (25 mg once a week) on clinical remission and radiographic progression in patients with rheumatoid arthritis in clinical remission achieved with standard dose. Clin Exp Rheumatol. 2015 Jan-Feb;33(1):63-8. Epub 2014 Dec 22. PMID: 25535985. </a:t>
            </a:r>
          </a:p>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A360D1C-B3C7-4DD3-959F-388247A3763F}"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25</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9737440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0" i="0" dirty="0">
                <a:solidFill>
                  <a:srgbClr val="212121"/>
                </a:solidFill>
                <a:effectLst/>
                <a:latin typeface="BlinkMacSystemFont"/>
              </a:rPr>
              <a:t>28. Hua C, Barnetche T, Combe B, Morel J. Effect of methotrexate, anti-tumor necrosis factor </a:t>
            </a:r>
            <a:r>
              <a:rPr lang="el-GR" b="0" i="0" dirty="0">
                <a:solidFill>
                  <a:srgbClr val="212121"/>
                </a:solidFill>
                <a:effectLst/>
                <a:latin typeface="BlinkMacSystemFont"/>
              </a:rPr>
              <a:t>α, </a:t>
            </a:r>
            <a:r>
              <a:rPr lang="en-GB" b="0" i="0" dirty="0">
                <a:solidFill>
                  <a:srgbClr val="212121"/>
                </a:solidFill>
                <a:effectLst/>
                <a:latin typeface="BlinkMacSystemFont"/>
              </a:rPr>
              <a:t>and rituximab on the immune response to influenza and pneumococcal vaccines in patients with rheumatoid arthritis: a systematic review and meta-analysis. Arthritis Care Res (Hoboken). 2014 Jul;66(7):1016-26</a:t>
            </a:r>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A360D1C-B3C7-4DD3-959F-388247A3763F}"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26</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8589094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29. Kearns P, Siebert S, Willicombe M, et al. Examining the Immunological Effects of COVID-19 Vaccination in Patients with Conditions Potentially Leading to Diminished Immune Response Capacity – The OCTAVE Trial. Available at SSRN: https://ssrn.com/abstract=3910058 or http://dx.doi.org/10.2139/ssrn.3910058</a:t>
            </a:r>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30. Machado PM, Lawson-Tovey S, Strangfeld A, et al. Safety of vaccination against SARS-CoV-2 in people with rheumatic and musculoskeletal diseases: results from the EULAR Coronavirus Vaccine (COVAX) physician-reported registry. Annals of the Rheumatic Diseases Published Online First: 31 December 2021. doi: 10.1136/annrheumdis-2021-221490</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A360D1C-B3C7-4DD3-959F-388247A3763F}"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27</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0888509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0" i="0" dirty="0">
                <a:solidFill>
                  <a:srgbClr val="212121"/>
                </a:solidFill>
                <a:effectLst/>
                <a:latin typeface="BlinkMacSystemFont"/>
              </a:rPr>
              <a:t>31. RECOVERY Collaborative Group. Tocilizumab in patients admitted to hospital with COVID-19 (RECOVERY): a randomised, controlled, open-label, platform trial. Lancet. 2021 May 1;397(10285):1637-1645.</a:t>
            </a:r>
          </a:p>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A360D1C-B3C7-4DD3-959F-388247A3763F}"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28</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8373802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indent="-285750" algn="l">
              <a:buFont typeface="Arial" panose="020B0604020202020204" pitchFamily="34" charset="0"/>
              <a:buChar char="•"/>
            </a:pPr>
            <a:r>
              <a:rPr lang="en-GB" sz="1800" b="0" i="0" u="none" strike="noStrike" baseline="0" dirty="0">
                <a:latin typeface="URWPalladioL-Roma"/>
              </a:rPr>
              <a:t>From November 2017 to December 2019, a participatory, mixed-methods study was conducted, consisting of (1) expert interviews (</a:t>
            </a:r>
            <a:r>
              <a:rPr lang="en-GB" sz="1800" b="0" i="0" u="none" strike="noStrike" baseline="0" dirty="0">
                <a:latin typeface="URWPalladioL-Ital"/>
              </a:rPr>
              <a:t>n </a:t>
            </a:r>
            <a:r>
              <a:rPr lang="en-GB" sz="1800" b="0" i="0" u="none" strike="noStrike" baseline="0" dirty="0">
                <a:latin typeface="URWPalladioL-Roma"/>
              </a:rPr>
              <a:t>= 27) with RMD patients and professional stakeholders, (2) a national paper-based patient survey (</a:t>
            </a:r>
            <a:r>
              <a:rPr lang="en-GB" sz="1800" b="0" i="0" u="none" strike="noStrike" baseline="0" dirty="0">
                <a:latin typeface="URWPalladioL-Ital"/>
              </a:rPr>
              <a:t>n </a:t>
            </a:r>
            <a:r>
              <a:rPr lang="en-GB" sz="1800" b="0" i="0" u="none" strike="noStrike" baseline="0" dirty="0">
                <a:latin typeface="URWPalladioL-Roma"/>
              </a:rPr>
              <a:t>= 766), and (3) focus groups (</a:t>
            </a:r>
            <a:r>
              <a:rPr lang="en-GB" sz="1800" b="0" i="0" u="none" strike="noStrike" baseline="0" dirty="0">
                <a:latin typeface="URWPalladioL-Ital"/>
              </a:rPr>
              <a:t>n </a:t>
            </a:r>
            <a:r>
              <a:rPr lang="en-GB" sz="1800" b="0" i="0" u="none" strike="noStrike" baseline="0" dirty="0">
                <a:latin typeface="URWPalladioL-Roma"/>
              </a:rPr>
              <a:t>= 2) with patient representatives and rheumatologists.</a:t>
            </a:r>
            <a:r>
              <a:rPr lang="en-GB" sz="1600" b="0" i="0" u="none" strike="noStrike" baseline="30000" dirty="0">
                <a:latin typeface="URWPalladioL-Roma"/>
              </a:rPr>
              <a:t>3</a:t>
            </a:r>
            <a:endParaRPr lang="en-GB" sz="1800" b="0" i="0" u="none" strike="noStrike" baseline="0" dirty="0">
              <a:latin typeface="URWPalladioL-Roma"/>
            </a:endParaRPr>
          </a:p>
          <a:p>
            <a:pPr marL="285750" indent="-285750" algn="l">
              <a:buFont typeface="Arial" panose="020B0604020202020204" pitchFamily="34" charset="0"/>
              <a:buChar char="•"/>
            </a:pPr>
            <a:endParaRPr lang="en-GB" sz="1800" b="0" i="0" u="none" strike="noStrike" baseline="0" dirty="0">
              <a:latin typeface="URWPalladioL-Roma"/>
            </a:endParaRPr>
          </a:p>
          <a:p>
            <a:pPr marL="285750" indent="-285750" algn="l">
              <a:buFont typeface="Arial" panose="020B0604020202020204" pitchFamily="34" charset="0"/>
              <a:buChar char="•"/>
            </a:pPr>
            <a:r>
              <a:rPr lang="en-GB" sz="1800" b="0" i="0" u="none" strike="noStrike" baseline="0" dirty="0">
                <a:latin typeface="URWPalladioL-Roma"/>
              </a:rPr>
              <a:t>Patients equate personal contact with physical face-to-face contact, which could be reduced by implementing telemedicine, thus negatively influencing the patient–doctor relationship</a:t>
            </a:r>
            <a:r>
              <a:rPr lang="en-GB" sz="1600" b="0" i="0" u="none" strike="noStrike" baseline="30000" dirty="0">
                <a:latin typeface="URWPalladioL-Roma"/>
              </a:rPr>
              <a:t> 3</a:t>
            </a:r>
            <a:endParaRPr lang="en-GB" sz="1800" b="0" i="0" u="none" strike="noStrike" baseline="0" dirty="0">
              <a:latin typeface="URWPalladioL-Roma"/>
            </a:endParaRPr>
          </a:p>
          <a:p>
            <a:pPr marL="285750" indent="-285750" algn="l">
              <a:buFont typeface="Arial" panose="020B0604020202020204" pitchFamily="34" charset="0"/>
              <a:buChar char="•"/>
            </a:pPr>
            <a:endParaRPr lang="en-GB" sz="1800" b="0" i="0" u="none" strike="noStrike" baseline="0" dirty="0">
              <a:latin typeface="URWPalladioL-Roma"/>
            </a:endParaRPr>
          </a:p>
          <a:p>
            <a:pPr marL="285750" indent="-285750" algn="l">
              <a:buFont typeface="Arial" panose="020B0604020202020204" pitchFamily="34" charset="0"/>
              <a:buChar char="•"/>
            </a:pPr>
            <a:r>
              <a:rPr lang="en-GB" sz="1800" b="0" i="0" u="none" strike="noStrike" baseline="0" dirty="0">
                <a:latin typeface="URWPalladioL-Roma"/>
              </a:rPr>
              <a:t>The main barriers reported by stakeholders were the scarcity of time resources in RMD care, the absence of physical examinations, and organizational challenges associated with the implementation of telemedicine in RMD care </a:t>
            </a:r>
            <a:r>
              <a:rPr lang="en-GB" sz="1600" b="0" i="0" u="none" strike="noStrike" baseline="30000" dirty="0">
                <a:latin typeface="URWPalladioL-Roma"/>
              </a:rPr>
              <a:t>3</a:t>
            </a:r>
            <a:endParaRPr lang="en-GB" dirty="0"/>
          </a:p>
        </p:txBody>
      </p:sp>
      <p:sp>
        <p:nvSpPr>
          <p:cNvPr id="4" name="Slide Number Placeholder 3"/>
          <p:cNvSpPr>
            <a:spLocks noGrp="1"/>
          </p:cNvSpPr>
          <p:nvPr>
            <p:ph type="sldNum" sz="quarter" idx="5"/>
          </p:nvPr>
        </p:nvSpPr>
        <p:spPr/>
        <p:txBody>
          <a:bodyPr/>
          <a:lstStyle/>
          <a:p>
            <a:fld id="{1A360D1C-B3C7-4DD3-959F-388247A3763F}" type="slidenum">
              <a:rPr lang="en-GB" smtClean="0"/>
              <a:t>7</a:t>
            </a:fld>
            <a:endParaRPr lang="en-GB" dirty="0"/>
          </a:p>
        </p:txBody>
      </p:sp>
    </p:spTree>
    <p:extLst>
      <p:ext uri="{BB962C8B-B14F-4D97-AF65-F5344CB8AC3E}">
        <p14:creationId xmlns:p14="http://schemas.microsoft.com/office/powerpoint/2010/main" val="184302791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All refs except 3 are post covid</a:t>
            </a:r>
          </a:p>
        </p:txBody>
      </p:sp>
      <p:sp>
        <p:nvSpPr>
          <p:cNvPr id="4" name="Slide Number Placeholder 3"/>
          <p:cNvSpPr>
            <a:spLocks noGrp="1"/>
          </p:cNvSpPr>
          <p:nvPr>
            <p:ph type="sldNum" sz="quarter" idx="5"/>
          </p:nvPr>
        </p:nvSpPr>
        <p:spPr/>
        <p:txBody>
          <a:bodyPr/>
          <a:lstStyle/>
          <a:p>
            <a:fld id="{1A360D1C-B3C7-4DD3-959F-388247A3763F}" type="slidenum">
              <a:rPr lang="en-GB" smtClean="0"/>
              <a:t>8</a:t>
            </a:fld>
            <a:endParaRPr lang="en-GB" dirty="0"/>
          </a:p>
        </p:txBody>
      </p:sp>
    </p:spTree>
    <p:extLst>
      <p:ext uri="{BB962C8B-B14F-4D97-AF65-F5344CB8AC3E}">
        <p14:creationId xmlns:p14="http://schemas.microsoft.com/office/powerpoint/2010/main" val="297062552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1A360D1C-B3C7-4DD3-959F-388247A3763F}" type="slidenum">
              <a:rPr lang="en-GB" smtClean="0"/>
              <a:t>9</a:t>
            </a:fld>
            <a:endParaRPr lang="en-GB" dirty="0"/>
          </a:p>
        </p:txBody>
      </p:sp>
    </p:spTree>
    <p:extLst>
      <p:ext uri="{BB962C8B-B14F-4D97-AF65-F5344CB8AC3E}">
        <p14:creationId xmlns:p14="http://schemas.microsoft.com/office/powerpoint/2010/main" val="94488194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GB" sz="1800" b="0" i="0" u="none" strike="noStrike" baseline="0" dirty="0">
                <a:solidFill>
                  <a:srgbClr val="000000"/>
                </a:solidFill>
                <a:latin typeface="AdvP47DFC8"/>
              </a:rPr>
              <a:t>Face-to-face visits confirmed the remotely delivered</a:t>
            </a:r>
          </a:p>
          <a:p>
            <a:pPr algn="l"/>
            <a:r>
              <a:rPr lang="en-GB" sz="1800" b="0" i="0" u="none" strike="noStrike" baseline="0" dirty="0">
                <a:solidFill>
                  <a:srgbClr val="000000"/>
                </a:solidFill>
                <a:latin typeface="AdvP47DFC8"/>
              </a:rPr>
              <a:t>treatment decisions in 89 out of the 106 patients</a:t>
            </a:r>
          </a:p>
          <a:p>
            <a:pPr algn="l"/>
            <a:r>
              <a:rPr lang="en-GB" sz="1800" b="0" i="0" u="none" strike="noStrike" baseline="0" dirty="0">
                <a:solidFill>
                  <a:srgbClr val="000000"/>
                </a:solidFill>
                <a:latin typeface="AdvP47DFC8"/>
              </a:rPr>
              <a:t>(84.0%) (</a:t>
            </a:r>
            <a:r>
              <a:rPr lang="en-GB" sz="1800" b="0" i="0" u="none" strike="noStrike" baseline="0" dirty="0">
                <a:solidFill>
                  <a:srgbClr val="0000FF"/>
                </a:solidFill>
                <a:latin typeface="AdvP47DFC8"/>
              </a:rPr>
              <a:t>Fig. 1</a:t>
            </a:r>
            <a:r>
              <a:rPr lang="en-GB" sz="1800" b="0" i="0" u="none" strike="noStrike" baseline="0" dirty="0">
                <a:solidFill>
                  <a:srgbClr val="000000"/>
                </a:solidFill>
                <a:latin typeface="AdvP47DFC8"/>
              </a:rPr>
              <a:t>). Virtual consultations showed 94.1%</a:t>
            </a:r>
          </a:p>
          <a:p>
            <a:pPr algn="l"/>
            <a:r>
              <a:rPr lang="en-GB" sz="1800" b="0" i="0" u="none" strike="noStrike" baseline="0" dirty="0">
                <a:solidFill>
                  <a:srgbClr val="000000"/>
                </a:solidFill>
                <a:latin typeface="AdvP47DFC8"/>
              </a:rPr>
              <a:t>(95% CI: 71.3%, 99.9%) sensitivity and 96.7% specificity</a:t>
            </a:r>
          </a:p>
          <a:p>
            <a:pPr algn="l"/>
            <a:r>
              <a:rPr lang="en-GB" sz="1800" b="0" i="0" u="none" strike="noStrike" baseline="0" dirty="0">
                <a:solidFill>
                  <a:srgbClr val="000000"/>
                </a:solidFill>
                <a:latin typeface="AdvP47DFC8"/>
              </a:rPr>
              <a:t>(95% CI: 90.8%, 99.3%) in detecting the need for</a:t>
            </a:r>
          </a:p>
          <a:p>
            <a:pPr algn="l"/>
            <a:r>
              <a:rPr lang="en-GB" sz="1800" b="0" i="0" u="none" strike="noStrike" baseline="0" dirty="0">
                <a:solidFill>
                  <a:srgbClr val="000000"/>
                </a:solidFill>
                <a:latin typeface="AdvP47DFC8"/>
              </a:rPr>
              <a:t>adjusting treatment due to inadequate disease activity</a:t>
            </a:r>
          </a:p>
          <a:p>
            <a:pPr algn="l"/>
            <a:r>
              <a:rPr lang="en-GB" sz="1800" b="0" i="0" u="none" strike="noStrike" baseline="0" dirty="0">
                <a:solidFill>
                  <a:srgbClr val="000000"/>
                </a:solidFill>
                <a:latin typeface="AdvP47DFC8"/>
              </a:rPr>
              <a:t>control, using face-to-face visits as the gold standard</a:t>
            </a:r>
            <a:endParaRPr lang="en-GB" dirty="0"/>
          </a:p>
        </p:txBody>
      </p:sp>
      <p:sp>
        <p:nvSpPr>
          <p:cNvPr id="4" name="Slide Number Placeholder 3"/>
          <p:cNvSpPr>
            <a:spLocks noGrp="1"/>
          </p:cNvSpPr>
          <p:nvPr>
            <p:ph type="sldNum" sz="quarter" idx="5"/>
          </p:nvPr>
        </p:nvSpPr>
        <p:spPr/>
        <p:txBody>
          <a:bodyPr/>
          <a:lstStyle/>
          <a:p>
            <a:fld id="{1A360D1C-B3C7-4DD3-959F-388247A3763F}" type="slidenum">
              <a:rPr lang="en-GB" smtClean="0"/>
              <a:t>11</a:t>
            </a:fld>
            <a:endParaRPr lang="en-GB" dirty="0"/>
          </a:p>
        </p:txBody>
      </p:sp>
    </p:spTree>
    <p:extLst>
      <p:ext uri="{BB962C8B-B14F-4D97-AF65-F5344CB8AC3E}">
        <p14:creationId xmlns:p14="http://schemas.microsoft.com/office/powerpoint/2010/main" val="169119292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1A360D1C-B3C7-4DD3-959F-388247A3763F}" type="slidenum">
              <a:rPr lang="en-GB" smtClean="0"/>
              <a:t>14</a:t>
            </a:fld>
            <a:endParaRPr lang="en-GB" dirty="0"/>
          </a:p>
        </p:txBody>
      </p:sp>
    </p:spTree>
    <p:extLst>
      <p:ext uri="{BB962C8B-B14F-4D97-AF65-F5344CB8AC3E}">
        <p14:creationId xmlns:p14="http://schemas.microsoft.com/office/powerpoint/2010/main" val="237814398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A360D1C-B3C7-4DD3-959F-388247A3763F}"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8942988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GB" dirty="0"/>
              <a:t>1. Cobb S, Anderson F, Bauer W. Length of life and cause of death in rheumatoid arthritis. N Engl J Med. 1953 Oct 1;249(14):553-6</a:t>
            </a:r>
          </a:p>
          <a:p>
            <a:pPr marL="0" indent="0">
              <a:buNone/>
            </a:pPr>
            <a:r>
              <a:rPr lang="en-GB" dirty="0"/>
              <a:t>2. Franklin J, Lunt M, Bunn D, Symmons D, Silman A. Risk and predictors of infection leading to hospitalisation in a large primary-care-derived cohort of patients with inflammatory polyarthritis. Ann Rheum Dis. 2007 Mar;66(3):308-12</a:t>
            </a:r>
          </a:p>
          <a:p>
            <a:pPr marL="0" indent="0">
              <a:buNone/>
            </a:pPr>
            <a:r>
              <a:rPr lang="en-GB" dirty="0"/>
              <a:t>3.</a:t>
            </a:r>
            <a:r>
              <a:rPr lang="en-GB" baseline="0" dirty="0"/>
              <a:t> Wotton CJ, Goldacre MJ. Risk of invasive pneumococcal disease in people admitted to hospital with selected immune-mediated diseases: record linkage cohort analyses. J Epidemiol Community Health. 2012 Dec;66(12):1177-81</a:t>
            </a:r>
          </a:p>
          <a:p>
            <a:pPr marL="0" indent="0">
              <a:buNone/>
            </a:pPr>
            <a:r>
              <a:rPr lang="en-GB" baseline="0" dirty="0"/>
              <a:t>4. </a:t>
            </a:r>
            <a:r>
              <a:rPr lang="en-GB" dirty="0"/>
              <a:t>Starkebaum G. Chronic neutropenia associated with autoimmune disease. Semin Hematol. 2002 Apr;39(2):121-7</a:t>
            </a:r>
            <a:endParaRPr lang="en-GB" baseline="0" dirty="0"/>
          </a:p>
          <a:p>
            <a:pPr marL="0" indent="0">
              <a:buNone/>
            </a:pPr>
            <a:r>
              <a:rPr lang="en-GB" baseline="0" dirty="0"/>
              <a:t>5. </a:t>
            </a:r>
            <a:r>
              <a:rPr lang="en-GB" b="0" i="0" dirty="0">
                <a:solidFill>
                  <a:srgbClr val="212121"/>
                </a:solidFill>
                <a:effectLst/>
                <a:latin typeface="BlinkMacSystemFont"/>
              </a:rPr>
              <a:t>Koetz K, Bryl E, Spickschen K, O'Fallon WM, Goronzy JJ, Weyand CM. T cell homeostasis in patients with rheumatoid arthritis. Proc Natl Acad Sci U S A. 2000 Aug 1;97(16):9203-8</a:t>
            </a:r>
          </a:p>
          <a:p>
            <a:pPr marL="0" indent="0">
              <a:buNone/>
            </a:pPr>
            <a:r>
              <a:rPr lang="en-GB" b="0" i="0" dirty="0">
                <a:solidFill>
                  <a:srgbClr val="212121"/>
                </a:solidFill>
                <a:effectLst/>
                <a:latin typeface="BlinkMacSystemFont"/>
              </a:rPr>
              <a:t>6. </a:t>
            </a:r>
            <a:r>
              <a:rPr lang="en-GB" b="0" i="0" dirty="0">
                <a:solidFill>
                  <a:srgbClr val="303030"/>
                </a:solidFill>
                <a:effectLst/>
                <a:latin typeface="Roboto" panose="02000000000000000000" pitchFamily="2" charset="0"/>
              </a:rPr>
              <a:t>Plenge RM, Seielstad M, Padyukov L, et al. TRAF1-C5 as a risk locus for rheumatoid arthritis--a genome wide study. </a:t>
            </a:r>
            <a:r>
              <a:rPr lang="en-GB" b="0" i="1" dirty="0">
                <a:solidFill>
                  <a:srgbClr val="303030"/>
                </a:solidFill>
                <a:effectLst/>
                <a:latin typeface="Roboto" panose="02000000000000000000" pitchFamily="2" charset="0"/>
              </a:rPr>
              <a:t>N Engl J Med</a:t>
            </a:r>
            <a:r>
              <a:rPr lang="en-GB" b="0" i="0" dirty="0">
                <a:solidFill>
                  <a:srgbClr val="303030"/>
                </a:solidFill>
                <a:effectLst/>
                <a:latin typeface="Roboto" panose="02000000000000000000" pitchFamily="2" charset="0"/>
              </a:rPr>
              <a:t>. 2007;357(12):1199-1209. doi:10.1056/NEJMoa073491</a:t>
            </a:r>
            <a:endParaRPr lang="en-GB" dirty="0"/>
          </a:p>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A360D1C-B3C7-4DD3-959F-388247A3763F}"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0244832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0" i="0" dirty="0">
                <a:solidFill>
                  <a:srgbClr val="303030"/>
                </a:solidFill>
                <a:effectLst/>
                <a:latin typeface="Roboto" panose="02000000000000000000" pitchFamily="2" charset="0"/>
              </a:rPr>
              <a:t>7. Yunt ZX, Solomon JJ. Lung disease in rheumatoid arthritis. </a:t>
            </a:r>
            <a:r>
              <a:rPr lang="en-GB" b="0" i="1" dirty="0">
                <a:solidFill>
                  <a:srgbClr val="303030"/>
                </a:solidFill>
                <a:effectLst/>
                <a:latin typeface="Roboto" panose="02000000000000000000" pitchFamily="2" charset="0"/>
              </a:rPr>
              <a:t>Rheum Dis Clin North Am</a:t>
            </a:r>
            <a:r>
              <a:rPr lang="en-GB" b="0" i="0" dirty="0">
                <a:solidFill>
                  <a:srgbClr val="303030"/>
                </a:solidFill>
                <a:effectLst/>
                <a:latin typeface="Roboto" panose="02000000000000000000" pitchFamily="2" charset="0"/>
              </a:rPr>
              <a:t>. 2015;41(2):225-236. doi:10.1016/j.rdc.2014.12.004</a:t>
            </a:r>
          </a:p>
          <a:p>
            <a:r>
              <a:rPr lang="en-GB" b="0" i="0" dirty="0">
                <a:solidFill>
                  <a:srgbClr val="212121"/>
                </a:solidFill>
                <a:effectLst/>
                <a:latin typeface="BlinkMacSystemFont"/>
              </a:rPr>
              <a:t>8. </a:t>
            </a:r>
            <a:r>
              <a:rPr lang="en-GB" b="0" i="0" dirty="0">
                <a:solidFill>
                  <a:srgbClr val="303030"/>
                </a:solidFill>
                <a:effectLst/>
                <a:latin typeface="Roboto" panose="02000000000000000000" pitchFamily="2" charset="0"/>
              </a:rPr>
              <a:t>Ishikawa Y, Terao C. The Impact of Cigarette Smoking on Risk of Rheumatoid Arthritis: A Narrative Review. </a:t>
            </a:r>
            <a:r>
              <a:rPr lang="en-GB" b="0" i="1" dirty="0">
                <a:solidFill>
                  <a:srgbClr val="303030"/>
                </a:solidFill>
                <a:effectLst/>
                <a:latin typeface="Roboto" panose="02000000000000000000" pitchFamily="2" charset="0"/>
              </a:rPr>
              <a:t>Cells</a:t>
            </a:r>
            <a:r>
              <a:rPr lang="en-GB" b="0" i="0" dirty="0">
                <a:solidFill>
                  <a:srgbClr val="303030"/>
                </a:solidFill>
                <a:effectLst/>
                <a:latin typeface="Roboto" panose="02000000000000000000" pitchFamily="2" charset="0"/>
              </a:rPr>
              <a:t>. 2020;9(2):475. Published 2020 Feb 19. doi:10.3390/cells9020475</a:t>
            </a:r>
            <a:endParaRPr lang="en-GB" b="0" i="0" dirty="0">
              <a:solidFill>
                <a:srgbClr val="212121"/>
              </a:solidFill>
              <a:effectLst/>
              <a:latin typeface="BlinkMacSystemFont"/>
            </a:endParaRPr>
          </a:p>
          <a:p>
            <a:r>
              <a:rPr lang="en-GB" b="0" i="0" dirty="0">
                <a:solidFill>
                  <a:srgbClr val="212121"/>
                </a:solidFill>
                <a:effectLst/>
                <a:latin typeface="BlinkMacSystemFont"/>
              </a:rPr>
              <a:t>9. Joseph RM, Movahedi M, Dixon WG, Symmons DP. Risks of smoking and benefits of smoking cessation on hospitalisations for cardiovascular events and respiratory infection in patients with rheumatoid arthritis: a retrospective cohort study using the Clinical Practice Research Datalink. RMD Open. 2017 Sep 26;3(2):e000506. </a:t>
            </a:r>
            <a:endParaRPr lang="en-GB" dirty="0"/>
          </a:p>
          <a:p>
            <a:r>
              <a:rPr lang="en-GB" dirty="0"/>
              <a:t>10. </a:t>
            </a:r>
            <a:r>
              <a:rPr lang="en-GB" b="0" i="0" dirty="0">
                <a:solidFill>
                  <a:srgbClr val="212121"/>
                </a:solidFill>
                <a:effectLst/>
                <a:latin typeface="BlinkMacSystemFont"/>
              </a:rPr>
              <a:t>Stämpfli MR, Anderson GP. How cigarette smoke skews immune responses to promote infection, lung disease and cancer. Nat Rev Immunol. 2009 May;9(5):377-84</a:t>
            </a:r>
          </a:p>
          <a:p>
            <a:r>
              <a:rPr lang="en-GB" b="0" i="0" dirty="0">
                <a:solidFill>
                  <a:srgbClr val="212121"/>
                </a:solidFill>
                <a:effectLst/>
                <a:latin typeface="BlinkMacSystemFont"/>
              </a:rPr>
              <a:t>11. Edwards CJ, Kiely P, Arthanari S, Kiri S, Mount J, Barry J, Mitchell CR, Field P, Conaghan PG. Predicting disease progression and poor outcomes in patients with moderately active rheumatoid arthritis: a systematic review. Rheumatol Adv Pract. 2019 Feb 15;3(1):rkz002.</a:t>
            </a:r>
          </a:p>
          <a:p>
            <a:r>
              <a:rPr lang="en-GB" dirty="0"/>
              <a:t>12. </a:t>
            </a:r>
            <a:r>
              <a:rPr lang="en-GB" b="0" i="0" dirty="0">
                <a:solidFill>
                  <a:srgbClr val="212121"/>
                </a:solidFill>
                <a:effectLst/>
                <a:latin typeface="BlinkMacSystemFont"/>
              </a:rPr>
              <a:t>Au K, Reed G, Curtis JR, Kremer JM, Greenberg JD, Strand V, Furst DE; CORRONA Investigators. High disease activity is associated with an increased risk of infection in patients with rheumatoid arthritis. Ann Rheum Dis. 2011 May;70(5):785-91</a:t>
            </a:r>
            <a:endParaRPr lang="en-GB" dirty="0"/>
          </a:p>
          <a:p>
            <a:r>
              <a:rPr lang="en-GB" dirty="0"/>
              <a:t>13. </a:t>
            </a:r>
            <a:r>
              <a:rPr lang="en-GB" b="0" i="0" dirty="0">
                <a:solidFill>
                  <a:srgbClr val="212121"/>
                </a:solidFill>
                <a:effectLst/>
                <a:latin typeface="BlinkMacSystemFont"/>
              </a:rPr>
              <a:t>Dixon WG, Watson K, Lunt M, Hyrich KL, Silman AJ, Symmons DP; British Society for Rheumatology Biologics Register. Rates of serious infection, including site-specific and bacterial intracellular infection, in rheumatoid arthritis patients receiving anti-tumor necrosis factor therapy: results from the British Society for Rheumatology Biologics Register. Arthritis Rheum. 2006 Aug;54(8):2368-76</a:t>
            </a:r>
            <a:endParaRPr lang="en-GB" dirty="0"/>
          </a:p>
          <a:p>
            <a:r>
              <a:rPr lang="en-GB" dirty="0"/>
              <a:t>14. </a:t>
            </a:r>
            <a:r>
              <a:rPr lang="en-GB" b="0" i="0" dirty="0">
                <a:solidFill>
                  <a:srgbClr val="212121"/>
                </a:solidFill>
                <a:effectLst/>
                <a:latin typeface="BlinkMacSystemFont"/>
              </a:rPr>
              <a:t>Greenberg JD, Reed G, Kremer JM, Tindall E, Kavanaugh A, Zheng C, Bishai W, Hochberg MC; CORRONA Investigators. Association of methotrexate and tumour necrosis factor antagonists with risk of infectious outcomes including opportunistic infections in the CORRONA registry. Ann Rheum Dis. 2010 Feb;69(2):380-6</a:t>
            </a:r>
          </a:p>
          <a:p>
            <a:r>
              <a:rPr lang="en-GB" dirty="0"/>
              <a:t>15. Galloway JB, Hyrich KL, Mercer LK, Dixon WG, Fu B, Ustianowski AP, Watson KD, Lunt M, Symmons DP; BSRBR Control Centre Consortium; British Society for Rheumatology Biologics Register. Anti-TNF therapy is associated with an increased risk of serious infections in patients with rheumatoid arthritis especially in the first 6 months of treatment: updated results from the British Society for Rheumatology Biologics Register with special emphasis on risks in the elderly. Rheumatology (Oxford). 2011 Jan;50(1):124-31</a:t>
            </a:r>
          </a:p>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A360D1C-B3C7-4DD3-959F-388247A3763F}"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5718513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sp>
        <p:nvSpPr>
          <p:cNvPr id="13" name="Text Placeholder 1">
            <a:extLst>
              <a:ext uri="{FF2B5EF4-FFF2-40B4-BE49-F238E27FC236}">
                <a16:creationId xmlns:a16="http://schemas.microsoft.com/office/drawing/2014/main" id="{692E5CDC-3F8F-AF4C-BDBB-F6335CB85FE8}"/>
              </a:ext>
            </a:extLst>
          </p:cNvPr>
          <p:cNvSpPr>
            <a:spLocks noGrp="1"/>
          </p:cNvSpPr>
          <p:nvPr>
            <p:ph type="body" sz="quarter" idx="10" hasCustomPrompt="1"/>
          </p:nvPr>
        </p:nvSpPr>
        <p:spPr>
          <a:xfrm>
            <a:off x="365760" y="365760"/>
            <a:ext cx="7543165" cy="457200"/>
          </a:xfrm>
        </p:spPr>
        <p:txBody>
          <a:bodyPr/>
          <a:lstStyle>
            <a:lvl1pPr marL="0" marR="0" indent="0" algn="l" defTabSz="914400" rtl="0" eaLnBrk="1" fontAlgn="auto" latinLnBrk="0" hangingPunct="1">
              <a:lnSpc>
                <a:spcPct val="100000"/>
              </a:lnSpc>
              <a:spcBef>
                <a:spcPts val="0"/>
              </a:spcBef>
              <a:spcAft>
                <a:spcPts val="0"/>
              </a:spcAft>
              <a:buClrTx/>
              <a:buSzTx/>
              <a:buFont typeface="Trebuchet MS" panose="020B0603020202020204" pitchFamily="34" charset="0"/>
              <a:buNone/>
              <a:tabLst/>
              <a:defRPr b="1"/>
            </a:lvl1pPr>
            <a:lvl2pPr marL="0" indent="0">
              <a:spcBef>
                <a:spcPts val="0"/>
              </a:spcBef>
              <a:buNone/>
              <a:defRPr b="1"/>
            </a:lvl2pPr>
            <a:lvl3pPr marL="0" indent="0">
              <a:spcBef>
                <a:spcPts val="0"/>
              </a:spcBef>
              <a:buNone/>
              <a:defRPr b="1"/>
            </a:lvl3pPr>
            <a:lvl4pPr marL="0" indent="0">
              <a:spcBef>
                <a:spcPts val="0"/>
              </a:spcBef>
              <a:buNone/>
              <a:defRPr b="1"/>
            </a:lvl4pPr>
            <a:lvl5pPr marL="0" indent="0">
              <a:spcBef>
                <a:spcPts val="0"/>
              </a:spcBef>
              <a:buNone/>
              <a:defRPr b="1"/>
            </a:lvl5pPr>
            <a:lvl6pPr marL="0" indent="0">
              <a:spcBef>
                <a:spcPts val="0"/>
              </a:spcBef>
              <a:buNone/>
              <a:defRPr b="1"/>
            </a:lvl6pPr>
            <a:lvl7pPr marL="0" indent="0">
              <a:spcBef>
                <a:spcPts val="0"/>
              </a:spcBef>
              <a:buNone/>
              <a:defRPr b="1"/>
            </a:lvl7pPr>
            <a:lvl8pPr marL="0" indent="0">
              <a:spcBef>
                <a:spcPts val="0"/>
              </a:spcBef>
              <a:buNone/>
              <a:defRPr b="1"/>
            </a:lvl8pPr>
            <a:lvl9pPr marL="0" indent="0">
              <a:spcBef>
                <a:spcPts val="0"/>
              </a:spcBef>
              <a:buNone/>
              <a:defRPr b="1"/>
            </a:lvl9pPr>
          </a:lstStyle>
          <a:p>
            <a:pPr lvl="0"/>
            <a:r>
              <a:rPr lang="en-US"/>
              <a:t>Division/Therapeutic Area [Edit here]</a:t>
            </a:r>
          </a:p>
        </p:txBody>
      </p:sp>
      <p:sp>
        <p:nvSpPr>
          <p:cNvPr id="2" name="Title 2">
            <a:extLst>
              <a:ext uri="{FF2B5EF4-FFF2-40B4-BE49-F238E27FC236}">
                <a16:creationId xmlns:a16="http://schemas.microsoft.com/office/drawing/2014/main" id="{DD93F370-0603-42F8-A7D8-E3390EE70687}"/>
              </a:ext>
            </a:extLst>
          </p:cNvPr>
          <p:cNvSpPr>
            <a:spLocks noGrp="1"/>
          </p:cNvSpPr>
          <p:nvPr userDrawn="1">
            <p:ph type="ctrTitle" hasCustomPrompt="1"/>
          </p:nvPr>
        </p:nvSpPr>
        <p:spPr>
          <a:xfrm>
            <a:off x="365760" y="1554480"/>
            <a:ext cx="7543165" cy="2560320"/>
          </a:xfrm>
        </p:spPr>
        <p:txBody>
          <a:bodyPr anchor="t" anchorCtr="0"/>
          <a:lstStyle>
            <a:lvl1pPr algn="l">
              <a:defRPr sz="6000" b="0" spc="0" baseline="0"/>
            </a:lvl1pPr>
          </a:lstStyle>
          <a:p>
            <a:r>
              <a:rPr lang="en-US"/>
              <a:t>[Presentation title]</a:t>
            </a:r>
          </a:p>
        </p:txBody>
      </p:sp>
      <p:sp>
        <p:nvSpPr>
          <p:cNvPr id="3" name="Subtitle 3">
            <a:extLst>
              <a:ext uri="{FF2B5EF4-FFF2-40B4-BE49-F238E27FC236}">
                <a16:creationId xmlns:a16="http://schemas.microsoft.com/office/drawing/2014/main" id="{4077195B-8D8D-4BD5-8ADD-A390F24676CD}"/>
              </a:ext>
            </a:extLst>
          </p:cNvPr>
          <p:cNvSpPr>
            <a:spLocks noGrp="1"/>
          </p:cNvSpPr>
          <p:nvPr userDrawn="1">
            <p:ph type="subTitle" idx="1" hasCustomPrompt="1"/>
          </p:nvPr>
        </p:nvSpPr>
        <p:spPr>
          <a:xfrm>
            <a:off x="365758" y="4343400"/>
            <a:ext cx="7543800" cy="457200"/>
          </a:xfrm>
        </p:spPr>
        <p:txBody>
          <a:bodyPr>
            <a:noAutofit/>
          </a:bodyPr>
          <a:lstStyle>
            <a:lvl1pPr marL="0" indent="0" algn="l">
              <a:spcBef>
                <a:spcPts val="0"/>
              </a:spcBef>
              <a:buNone/>
              <a:defRPr sz="2000" b="1"/>
            </a:lvl1pPr>
            <a:lvl2pPr marL="0" indent="0" algn="l">
              <a:spcBef>
                <a:spcPts val="0"/>
              </a:spcBef>
              <a:buNone/>
              <a:defRPr sz="2000"/>
            </a:lvl2pPr>
            <a:lvl3pPr marL="0" indent="0" algn="l">
              <a:spcBef>
                <a:spcPts val="0"/>
              </a:spcBef>
              <a:buNone/>
              <a:defRPr sz="2000"/>
            </a:lvl3pPr>
            <a:lvl4pPr marL="0" indent="0" algn="l">
              <a:spcBef>
                <a:spcPts val="0"/>
              </a:spcBef>
              <a:buNone/>
              <a:defRPr sz="2000"/>
            </a:lvl4pPr>
            <a:lvl5pPr marL="0" indent="0" algn="l">
              <a:spcBef>
                <a:spcPts val="0"/>
              </a:spcBef>
              <a:buNone/>
              <a:defRPr sz="2000"/>
            </a:lvl5pPr>
            <a:lvl6pPr marL="0" indent="0" algn="l">
              <a:spcBef>
                <a:spcPts val="0"/>
              </a:spcBef>
              <a:buNone/>
              <a:defRPr sz="2000"/>
            </a:lvl6pPr>
            <a:lvl7pPr marL="0" indent="0" algn="l">
              <a:spcBef>
                <a:spcPts val="0"/>
              </a:spcBef>
              <a:buNone/>
              <a:defRPr sz="2000"/>
            </a:lvl7pPr>
            <a:lvl8pPr marL="0" indent="0" algn="l">
              <a:spcBef>
                <a:spcPts val="0"/>
              </a:spcBef>
              <a:buNone/>
              <a:defRPr sz="2000"/>
            </a:lvl8pPr>
            <a:lvl9pPr marL="0" indent="0" algn="l">
              <a:spcBef>
                <a:spcPts val="0"/>
              </a:spcBef>
              <a:buNone/>
              <a:defRPr sz="2000"/>
            </a:lvl9pPr>
          </a:lstStyle>
          <a:p>
            <a:r>
              <a:rPr lang="en-US"/>
              <a:t>[Month 00, 0000]</a:t>
            </a:r>
          </a:p>
        </p:txBody>
      </p:sp>
      <p:sp>
        <p:nvSpPr>
          <p:cNvPr id="5" name="Text Placeholder 4">
            <a:extLst>
              <a:ext uri="{FF2B5EF4-FFF2-40B4-BE49-F238E27FC236}">
                <a16:creationId xmlns:a16="http://schemas.microsoft.com/office/drawing/2014/main" id="{C7CE39BE-06F7-7349-BF12-45D065ED872B}"/>
              </a:ext>
            </a:extLst>
          </p:cNvPr>
          <p:cNvSpPr>
            <a:spLocks noGrp="1"/>
          </p:cNvSpPr>
          <p:nvPr>
            <p:ph type="body" sz="quarter" idx="11" hasCustomPrompt="1"/>
          </p:nvPr>
        </p:nvSpPr>
        <p:spPr>
          <a:xfrm>
            <a:off x="365757" y="4937760"/>
            <a:ext cx="7543167" cy="685800"/>
          </a:xfrm>
        </p:spPr>
        <p:txBody>
          <a:bodyPr/>
          <a:lstStyle>
            <a:lvl1pPr marL="0" indent="0">
              <a:spcBef>
                <a:spcPts val="0"/>
              </a:spcBef>
              <a:buNone/>
              <a:defRPr b="0"/>
            </a:lvl1pPr>
            <a:lvl2pPr marL="0" indent="0">
              <a:spcBef>
                <a:spcPts val="0"/>
              </a:spcBef>
              <a:buNone/>
              <a:defRPr b="0"/>
            </a:lvl2pPr>
            <a:lvl3pPr marL="0" indent="0">
              <a:spcBef>
                <a:spcPts val="0"/>
              </a:spcBef>
              <a:buNone/>
              <a:defRPr b="0"/>
            </a:lvl3pPr>
            <a:lvl4pPr marL="0" indent="0">
              <a:spcBef>
                <a:spcPts val="0"/>
              </a:spcBef>
              <a:buNone/>
              <a:defRPr b="0"/>
            </a:lvl4pPr>
            <a:lvl5pPr marL="0" indent="0">
              <a:spcBef>
                <a:spcPts val="0"/>
              </a:spcBef>
              <a:buNone/>
              <a:defRPr b="0"/>
            </a:lvl5pPr>
            <a:lvl6pPr marL="0" indent="0">
              <a:spcBef>
                <a:spcPts val="0"/>
              </a:spcBef>
              <a:buNone/>
              <a:defRPr b="0"/>
            </a:lvl6pPr>
            <a:lvl7pPr marL="0" indent="0">
              <a:spcBef>
                <a:spcPts val="0"/>
              </a:spcBef>
              <a:buNone/>
              <a:defRPr b="0"/>
            </a:lvl7pPr>
            <a:lvl8pPr marL="0" indent="0">
              <a:spcBef>
                <a:spcPts val="0"/>
              </a:spcBef>
              <a:buNone/>
              <a:defRPr b="0"/>
            </a:lvl8pPr>
            <a:lvl9pPr marL="0" indent="0">
              <a:spcBef>
                <a:spcPts val="0"/>
              </a:spcBef>
              <a:buNone/>
              <a:defRPr b="0"/>
            </a:lvl9pPr>
          </a:lstStyle>
          <a:p>
            <a:pPr lvl="0"/>
            <a:r>
              <a:rPr lang="en-US"/>
              <a:t>[Presenter Name]</a:t>
            </a:r>
            <a:br>
              <a:rPr lang="en-US"/>
            </a:br>
            <a:r>
              <a:rPr lang="en-US"/>
              <a:t>[Title]</a:t>
            </a:r>
          </a:p>
        </p:txBody>
      </p:sp>
      <p:pic>
        <p:nvPicPr>
          <p:cNvPr id="7" name="Bristol Myers Squibb" descr="Bristol Myers Squibb">
            <a:extLst>
              <a:ext uri="{FF2B5EF4-FFF2-40B4-BE49-F238E27FC236}">
                <a16:creationId xmlns:a16="http://schemas.microsoft.com/office/drawing/2014/main" id="{91000A19-9025-2C4A-9321-625720905BF5}"/>
              </a:ext>
            </a:extLst>
          </p:cNvPr>
          <p:cNvPicPr>
            <a:picLocks noChangeAspect="1"/>
          </p:cNvPicPr>
          <p:nvPr userDrawn="1"/>
        </p:nvPicPr>
        <p:blipFill>
          <a:blip r:embed="rId2"/>
          <a:stretch>
            <a:fillRect/>
          </a:stretch>
        </p:blipFill>
        <p:spPr bwMode="black">
          <a:xfrm>
            <a:off x="150688" y="5913096"/>
            <a:ext cx="3260486" cy="822960"/>
          </a:xfrm>
          <a:prstGeom prst="rect">
            <a:avLst/>
          </a:prstGeom>
          <a:noFill/>
        </p:spPr>
      </p:pic>
      <p:sp>
        <p:nvSpPr>
          <p:cNvPr id="10" name="Disclaimer">
            <a:extLst>
              <a:ext uri="{FF2B5EF4-FFF2-40B4-BE49-F238E27FC236}">
                <a16:creationId xmlns:a16="http://schemas.microsoft.com/office/drawing/2014/main" id="{0411BC70-4820-DF40-90C3-6ACD451ADD60}"/>
              </a:ext>
            </a:extLst>
          </p:cNvPr>
          <p:cNvSpPr txBox="1"/>
          <p:nvPr userDrawn="1"/>
        </p:nvSpPr>
        <p:spPr>
          <a:xfrm>
            <a:off x="8205215" y="6257290"/>
            <a:ext cx="3621659" cy="228600"/>
          </a:xfrm>
          <a:prstGeom prst="rect">
            <a:avLst/>
          </a:prstGeom>
          <a:noFill/>
        </p:spPr>
        <p:txBody>
          <a:bodyPr wrap="square" lIns="0" tIns="0" rIns="0" bIns="0" rtlCol="0" anchor="b" anchorCtr="0">
            <a:noAutofit/>
          </a:bodyPr>
          <a:lstStyle/>
          <a:p>
            <a:pPr marL="0" marR="0" lvl="0" indent="0" algn="r" defTabSz="914400" rtl="0" eaLnBrk="1" fontAlgn="auto" latinLnBrk="0" hangingPunct="1">
              <a:lnSpc>
                <a:spcPct val="100000"/>
              </a:lnSpc>
              <a:spcBef>
                <a:spcPts val="0"/>
              </a:spcBef>
              <a:spcAft>
                <a:spcPts val="0"/>
              </a:spcAft>
              <a:buClrTx/>
              <a:buSzPct val="100000"/>
              <a:buFontTx/>
              <a:buNone/>
              <a:tabLst/>
              <a:defRPr/>
            </a:pPr>
            <a:r>
              <a:rPr kumimoji="0" lang="en-US" sz="800" b="0" i="0" u="none" strike="noStrike" kern="1200" cap="none" spc="0" normalizeH="0" baseline="0" noProof="0" dirty="0">
                <a:ln>
                  <a:noFill/>
                </a:ln>
                <a:solidFill>
                  <a:srgbClr val="595454"/>
                </a:solidFill>
                <a:effectLst/>
                <a:uLnTx/>
                <a:uFillTx/>
                <a:latin typeface="Trebuchet MS"/>
                <a:ea typeface="+mn-ea"/>
                <a:cs typeface="+mn-cs"/>
              </a:rPr>
              <a:t>Highly Confidential</a:t>
            </a:r>
          </a:p>
        </p:txBody>
      </p:sp>
    </p:spTree>
    <p:extLst>
      <p:ext uri="{BB962C8B-B14F-4D97-AF65-F5344CB8AC3E}">
        <p14:creationId xmlns:p14="http://schemas.microsoft.com/office/powerpoint/2010/main" val="2293789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pos="4982">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Big Statement">
    <p:bg>
      <p:bgRef idx="1001">
        <a:schemeClr val="bg1"/>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7244BE-F5F5-DB40-B805-09B59F695DCE}"/>
              </a:ext>
            </a:extLst>
          </p:cNvPr>
          <p:cNvSpPr>
            <a:spLocks noGrp="1"/>
          </p:cNvSpPr>
          <p:nvPr>
            <p:ph type="title" hasCustomPrompt="1"/>
          </p:nvPr>
        </p:nvSpPr>
        <p:spPr/>
        <p:txBody>
          <a:bodyPr/>
          <a:lstStyle/>
          <a:p>
            <a:r>
              <a:rPr lang="en-US"/>
              <a:t>[Optional slide title]</a:t>
            </a:r>
          </a:p>
        </p:txBody>
      </p:sp>
      <p:sp>
        <p:nvSpPr>
          <p:cNvPr id="3" name="Content Placeholder 2">
            <a:extLst>
              <a:ext uri="{FF2B5EF4-FFF2-40B4-BE49-F238E27FC236}">
                <a16:creationId xmlns:a16="http://schemas.microsoft.com/office/drawing/2014/main" id="{58BCB52D-820B-4886-993D-F1BD3CE0A1BF}"/>
              </a:ext>
            </a:extLst>
          </p:cNvPr>
          <p:cNvSpPr>
            <a:spLocks noGrp="1"/>
          </p:cNvSpPr>
          <p:nvPr>
            <p:ph idx="1" hasCustomPrompt="1"/>
          </p:nvPr>
        </p:nvSpPr>
        <p:spPr>
          <a:xfrm>
            <a:off x="365760" y="1554479"/>
            <a:ext cx="8524240" cy="4572000"/>
          </a:xfrm>
        </p:spPr>
        <p:txBody>
          <a:bodyPr>
            <a:noAutofit/>
          </a:bodyPr>
          <a:lstStyle>
            <a:lvl1pPr marL="0" indent="0">
              <a:lnSpc>
                <a:spcPct val="90000"/>
              </a:lnSpc>
              <a:spcBef>
                <a:spcPts val="0"/>
              </a:spcBef>
              <a:buFontTx/>
              <a:buNone/>
              <a:defRPr sz="6000" b="0" spc="0" baseline="0">
                <a:solidFill>
                  <a:schemeClr val="tx1"/>
                </a:solidFill>
                <a:latin typeface="+mn-lt"/>
              </a:defRPr>
            </a:lvl1pPr>
            <a:lvl2pPr marL="228600">
              <a:spcBef>
                <a:spcPts val="1200"/>
              </a:spcBef>
              <a:defRPr/>
            </a:lvl2pPr>
            <a:lvl3pPr marL="457200">
              <a:defRPr/>
            </a:lvl3pPr>
            <a:lvl4pPr marL="685800">
              <a:defRPr/>
            </a:lvl4pPr>
            <a:lvl5pPr marL="914400">
              <a:defRPr/>
            </a:lvl5pPr>
            <a:lvl6pPr marL="1143000">
              <a:defRPr/>
            </a:lvl6pPr>
            <a:lvl7pPr marL="1371600">
              <a:defRPr/>
            </a:lvl7pPr>
            <a:lvl8pPr marL="1600200">
              <a:defRPr/>
            </a:lvl8pPr>
            <a:lvl9pPr marL="1828800">
              <a:defRPr/>
            </a:lvl9pPr>
          </a:lstStyle>
          <a:p>
            <a:pPr lvl="0"/>
            <a:r>
              <a:rPr lang="en-US"/>
              <a:t>[Big statement]</a:t>
            </a:r>
          </a:p>
          <a:p>
            <a:pPr lvl="1"/>
            <a:r>
              <a:rPr lang="en-US"/>
              <a:t>Second level</a:t>
            </a:r>
          </a:p>
          <a:p>
            <a:pPr lvl="2"/>
            <a:r>
              <a:rPr lang="en-US"/>
              <a:t>Third level</a:t>
            </a:r>
          </a:p>
          <a:p>
            <a:pPr lvl="3"/>
            <a:r>
              <a:rPr lang="en-US"/>
              <a:t>Fourth level</a:t>
            </a:r>
          </a:p>
          <a:p>
            <a:pPr lvl="4"/>
            <a:r>
              <a:rPr lang="en-US"/>
              <a:t>Fifth level</a:t>
            </a:r>
          </a:p>
          <a:p>
            <a:pPr lvl="5"/>
            <a:r>
              <a:rPr lang="en-US"/>
              <a:t>Sixth level</a:t>
            </a:r>
          </a:p>
          <a:p>
            <a:pPr lvl="6"/>
            <a:r>
              <a:rPr lang="en-US"/>
              <a:t>Seventh level</a:t>
            </a:r>
          </a:p>
          <a:p>
            <a:pPr lvl="7"/>
            <a:r>
              <a:rPr lang="en-US"/>
              <a:t>Eighth level</a:t>
            </a:r>
          </a:p>
          <a:p>
            <a:pPr lvl="8"/>
            <a:r>
              <a:rPr lang="en-US"/>
              <a:t>Ninth level</a:t>
            </a:r>
          </a:p>
        </p:txBody>
      </p:sp>
      <p:sp>
        <p:nvSpPr>
          <p:cNvPr id="6" name="Slide Number Placeholder 3">
            <a:extLst>
              <a:ext uri="{FF2B5EF4-FFF2-40B4-BE49-F238E27FC236}">
                <a16:creationId xmlns:a16="http://schemas.microsoft.com/office/drawing/2014/main" id="{A7A49372-BC99-44B1-93F3-52B055BA1B4C}"/>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58DE5F1-E0F9-4CCA-92B7-7A6FC4DFEE14}" type="slidenum">
              <a:rPr kumimoji="0" lang="en-US" sz="1000" b="1" i="0" u="none" strike="noStrike" kern="1200" cap="none" spc="0" normalizeH="0" baseline="0" noProof="0" smtClean="0">
                <a:ln>
                  <a:noFill/>
                </a:ln>
                <a:solidFill>
                  <a:srgbClr val="595454"/>
                </a:solidFill>
                <a:effectLst/>
                <a:uLnTx/>
                <a:uFillTx/>
                <a:latin typeface="Trebuchet MS"/>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000" b="1" i="0" u="none" strike="noStrike" kern="1200" cap="none" spc="0" normalizeH="0" baseline="0" noProof="0" dirty="0">
              <a:ln>
                <a:noFill/>
              </a:ln>
              <a:solidFill>
                <a:srgbClr val="595454"/>
              </a:solidFill>
              <a:effectLst/>
              <a:uLnTx/>
              <a:uFillTx/>
              <a:latin typeface="Trebuchet MS"/>
              <a:ea typeface="+mn-ea"/>
              <a:cs typeface="+mn-cs"/>
            </a:endParaRPr>
          </a:p>
        </p:txBody>
      </p:sp>
    </p:spTree>
    <p:extLst>
      <p:ext uri="{BB962C8B-B14F-4D97-AF65-F5344CB8AC3E}">
        <p14:creationId xmlns:p14="http://schemas.microsoft.com/office/powerpoint/2010/main" val="4115014680"/>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2" pos="5600">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Big Statement - Amber">
    <p:bg>
      <p:bgPr>
        <a:gradFill>
          <a:gsLst>
            <a:gs pos="0">
              <a:srgbClr val="FFFBF4"/>
            </a:gs>
            <a:gs pos="100000">
              <a:srgbClr val="FFECCD"/>
            </a:gs>
          </a:gsLst>
          <a:lin ang="540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7244BE-F5F5-DB40-B805-09B59F695DCE}"/>
              </a:ext>
            </a:extLst>
          </p:cNvPr>
          <p:cNvSpPr>
            <a:spLocks noGrp="1"/>
          </p:cNvSpPr>
          <p:nvPr>
            <p:ph type="title" hasCustomPrompt="1"/>
          </p:nvPr>
        </p:nvSpPr>
        <p:spPr>
          <a:xfrm>
            <a:off x="365760" y="365760"/>
            <a:ext cx="11460480" cy="914400"/>
          </a:xfrm>
        </p:spPr>
        <p:txBody>
          <a:bodyPr/>
          <a:lstStyle/>
          <a:p>
            <a:r>
              <a:rPr lang="en-US"/>
              <a:t>[Optional slide title]</a:t>
            </a:r>
          </a:p>
        </p:txBody>
      </p:sp>
      <p:sp>
        <p:nvSpPr>
          <p:cNvPr id="3" name="Content Placeholder 2">
            <a:extLst>
              <a:ext uri="{FF2B5EF4-FFF2-40B4-BE49-F238E27FC236}">
                <a16:creationId xmlns:a16="http://schemas.microsoft.com/office/drawing/2014/main" id="{58BCB52D-820B-4886-993D-F1BD3CE0A1BF}"/>
              </a:ext>
            </a:extLst>
          </p:cNvPr>
          <p:cNvSpPr>
            <a:spLocks noGrp="1"/>
          </p:cNvSpPr>
          <p:nvPr>
            <p:ph idx="1" hasCustomPrompt="1"/>
          </p:nvPr>
        </p:nvSpPr>
        <p:spPr>
          <a:xfrm>
            <a:off x="365760" y="1554479"/>
            <a:ext cx="8524240" cy="4572000"/>
          </a:xfrm>
        </p:spPr>
        <p:txBody>
          <a:bodyPr>
            <a:noAutofit/>
          </a:bodyPr>
          <a:lstStyle>
            <a:lvl1pPr marL="0" indent="0">
              <a:lnSpc>
                <a:spcPct val="90000"/>
              </a:lnSpc>
              <a:spcBef>
                <a:spcPts val="0"/>
              </a:spcBef>
              <a:buFontTx/>
              <a:buNone/>
              <a:defRPr sz="6000" b="0" spc="0" baseline="0">
                <a:solidFill>
                  <a:schemeClr val="tx1"/>
                </a:solidFill>
                <a:latin typeface="+mn-lt"/>
              </a:defRPr>
            </a:lvl1pPr>
            <a:lvl2pPr marL="228600">
              <a:spcBef>
                <a:spcPts val="1200"/>
              </a:spcBef>
              <a:defRPr/>
            </a:lvl2pPr>
            <a:lvl3pPr marL="457200">
              <a:defRPr/>
            </a:lvl3pPr>
            <a:lvl4pPr marL="685800">
              <a:defRPr/>
            </a:lvl4pPr>
            <a:lvl5pPr marL="914400">
              <a:defRPr/>
            </a:lvl5pPr>
            <a:lvl6pPr marL="1143000">
              <a:defRPr/>
            </a:lvl6pPr>
            <a:lvl7pPr marL="1371600">
              <a:defRPr/>
            </a:lvl7pPr>
            <a:lvl8pPr marL="1600200">
              <a:defRPr/>
            </a:lvl8pPr>
            <a:lvl9pPr marL="1828800">
              <a:defRPr/>
            </a:lvl9pPr>
          </a:lstStyle>
          <a:p>
            <a:pPr lvl="0"/>
            <a:r>
              <a:rPr lang="en-US"/>
              <a:t>[Big statement]</a:t>
            </a:r>
          </a:p>
          <a:p>
            <a:pPr lvl="1"/>
            <a:r>
              <a:rPr lang="en-US"/>
              <a:t>Second level</a:t>
            </a:r>
          </a:p>
          <a:p>
            <a:pPr lvl="2"/>
            <a:r>
              <a:rPr lang="en-US"/>
              <a:t>Third level</a:t>
            </a:r>
          </a:p>
          <a:p>
            <a:pPr lvl="3"/>
            <a:r>
              <a:rPr lang="en-US"/>
              <a:t>Fourth level</a:t>
            </a:r>
          </a:p>
          <a:p>
            <a:pPr lvl="4"/>
            <a:r>
              <a:rPr lang="en-US"/>
              <a:t>Fifth level</a:t>
            </a:r>
          </a:p>
          <a:p>
            <a:pPr lvl="5"/>
            <a:r>
              <a:rPr lang="en-US"/>
              <a:t>Sixth level</a:t>
            </a:r>
          </a:p>
          <a:p>
            <a:pPr lvl="6"/>
            <a:r>
              <a:rPr lang="en-US"/>
              <a:t>Seventh level</a:t>
            </a:r>
          </a:p>
          <a:p>
            <a:pPr lvl="7"/>
            <a:r>
              <a:rPr lang="en-US"/>
              <a:t>Eighth level</a:t>
            </a:r>
          </a:p>
          <a:p>
            <a:pPr lvl="8"/>
            <a:r>
              <a:rPr lang="en-US"/>
              <a:t>Ninth level</a:t>
            </a:r>
          </a:p>
        </p:txBody>
      </p:sp>
      <p:sp>
        <p:nvSpPr>
          <p:cNvPr id="6" name="Slide Number Placeholder 3">
            <a:extLst>
              <a:ext uri="{FF2B5EF4-FFF2-40B4-BE49-F238E27FC236}">
                <a16:creationId xmlns:a16="http://schemas.microsoft.com/office/drawing/2014/main" id="{A7A49372-BC99-44B1-93F3-52B055BA1B4C}"/>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58DE5F1-E0F9-4CCA-92B7-7A6FC4DFEE14}" type="slidenum">
              <a:rPr kumimoji="0" lang="en-US" sz="1000" b="1" i="0" u="none" strike="noStrike" kern="1200" cap="none" spc="0" normalizeH="0" baseline="0" noProof="0" smtClean="0">
                <a:ln>
                  <a:noFill/>
                </a:ln>
                <a:solidFill>
                  <a:srgbClr val="595454"/>
                </a:solidFill>
                <a:effectLst/>
                <a:uLnTx/>
                <a:uFillTx/>
                <a:latin typeface="Trebuchet MS"/>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000" b="1" i="0" u="none" strike="noStrike" kern="1200" cap="none" spc="0" normalizeH="0" baseline="0" noProof="0" dirty="0">
              <a:ln>
                <a:noFill/>
              </a:ln>
              <a:solidFill>
                <a:srgbClr val="595454"/>
              </a:solidFill>
              <a:effectLst/>
              <a:uLnTx/>
              <a:uFillTx/>
              <a:latin typeface="Trebuchet MS"/>
              <a:ea typeface="+mn-ea"/>
              <a:cs typeface="+mn-cs"/>
            </a:endParaRPr>
          </a:p>
        </p:txBody>
      </p:sp>
    </p:spTree>
    <p:extLst>
      <p:ext uri="{BB962C8B-B14F-4D97-AF65-F5344CB8AC3E}">
        <p14:creationId xmlns:p14="http://schemas.microsoft.com/office/powerpoint/2010/main" val="4089220907"/>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2" pos="5600">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Big Statement - Peach">
    <p:bg>
      <p:bgPr>
        <a:gradFill>
          <a:gsLst>
            <a:gs pos="0">
              <a:srgbClr val="FFF7F3"/>
            </a:gs>
            <a:gs pos="100000">
              <a:srgbClr val="FEDCCA"/>
            </a:gs>
          </a:gsLst>
          <a:lin ang="540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7244BE-F5F5-DB40-B805-09B59F695DCE}"/>
              </a:ext>
            </a:extLst>
          </p:cNvPr>
          <p:cNvSpPr>
            <a:spLocks noGrp="1"/>
          </p:cNvSpPr>
          <p:nvPr>
            <p:ph type="title" hasCustomPrompt="1"/>
          </p:nvPr>
        </p:nvSpPr>
        <p:spPr>
          <a:xfrm>
            <a:off x="365760" y="365760"/>
            <a:ext cx="11460480" cy="914400"/>
          </a:xfrm>
        </p:spPr>
        <p:txBody>
          <a:bodyPr/>
          <a:lstStyle/>
          <a:p>
            <a:r>
              <a:rPr lang="en-US"/>
              <a:t>[Optional slide title]</a:t>
            </a:r>
          </a:p>
        </p:txBody>
      </p:sp>
      <p:sp>
        <p:nvSpPr>
          <p:cNvPr id="3" name="Content Placeholder 2">
            <a:extLst>
              <a:ext uri="{FF2B5EF4-FFF2-40B4-BE49-F238E27FC236}">
                <a16:creationId xmlns:a16="http://schemas.microsoft.com/office/drawing/2014/main" id="{58BCB52D-820B-4886-993D-F1BD3CE0A1BF}"/>
              </a:ext>
            </a:extLst>
          </p:cNvPr>
          <p:cNvSpPr>
            <a:spLocks noGrp="1"/>
          </p:cNvSpPr>
          <p:nvPr>
            <p:ph idx="1" hasCustomPrompt="1"/>
          </p:nvPr>
        </p:nvSpPr>
        <p:spPr>
          <a:xfrm>
            <a:off x="365760" y="1554479"/>
            <a:ext cx="8524240" cy="4572000"/>
          </a:xfrm>
        </p:spPr>
        <p:txBody>
          <a:bodyPr>
            <a:noAutofit/>
          </a:bodyPr>
          <a:lstStyle>
            <a:lvl1pPr marL="0" indent="0">
              <a:lnSpc>
                <a:spcPct val="90000"/>
              </a:lnSpc>
              <a:spcBef>
                <a:spcPts val="0"/>
              </a:spcBef>
              <a:buFontTx/>
              <a:buNone/>
              <a:defRPr sz="6000" b="0" spc="0" baseline="0">
                <a:solidFill>
                  <a:schemeClr val="tx1"/>
                </a:solidFill>
                <a:latin typeface="+mn-lt"/>
              </a:defRPr>
            </a:lvl1pPr>
            <a:lvl2pPr marL="228600">
              <a:spcBef>
                <a:spcPts val="1200"/>
              </a:spcBef>
              <a:defRPr/>
            </a:lvl2pPr>
            <a:lvl3pPr marL="457200">
              <a:defRPr/>
            </a:lvl3pPr>
            <a:lvl4pPr marL="685800">
              <a:defRPr/>
            </a:lvl4pPr>
            <a:lvl5pPr marL="914400">
              <a:defRPr/>
            </a:lvl5pPr>
            <a:lvl6pPr marL="1143000">
              <a:defRPr/>
            </a:lvl6pPr>
            <a:lvl7pPr marL="1371600">
              <a:defRPr/>
            </a:lvl7pPr>
            <a:lvl8pPr marL="1600200">
              <a:defRPr/>
            </a:lvl8pPr>
            <a:lvl9pPr marL="1828800">
              <a:defRPr/>
            </a:lvl9pPr>
          </a:lstStyle>
          <a:p>
            <a:pPr lvl="0"/>
            <a:r>
              <a:rPr lang="en-US"/>
              <a:t>[Big statement]</a:t>
            </a:r>
          </a:p>
          <a:p>
            <a:pPr lvl="1"/>
            <a:r>
              <a:rPr lang="en-US"/>
              <a:t>Second level</a:t>
            </a:r>
          </a:p>
          <a:p>
            <a:pPr lvl="2"/>
            <a:r>
              <a:rPr lang="en-US"/>
              <a:t>Third level</a:t>
            </a:r>
          </a:p>
          <a:p>
            <a:pPr lvl="3"/>
            <a:r>
              <a:rPr lang="en-US"/>
              <a:t>Fourth level</a:t>
            </a:r>
          </a:p>
          <a:p>
            <a:pPr lvl="4"/>
            <a:r>
              <a:rPr lang="en-US"/>
              <a:t>Fifth level</a:t>
            </a:r>
          </a:p>
          <a:p>
            <a:pPr lvl="5"/>
            <a:r>
              <a:rPr lang="en-US"/>
              <a:t>Sixth level</a:t>
            </a:r>
          </a:p>
          <a:p>
            <a:pPr lvl="6"/>
            <a:r>
              <a:rPr lang="en-US"/>
              <a:t>Seventh level</a:t>
            </a:r>
          </a:p>
          <a:p>
            <a:pPr lvl="7"/>
            <a:r>
              <a:rPr lang="en-US"/>
              <a:t>Eighth level</a:t>
            </a:r>
          </a:p>
          <a:p>
            <a:pPr lvl="8"/>
            <a:r>
              <a:rPr lang="en-US"/>
              <a:t>Ninth level</a:t>
            </a:r>
          </a:p>
        </p:txBody>
      </p:sp>
      <p:sp>
        <p:nvSpPr>
          <p:cNvPr id="6" name="Slide Number Placeholder 3">
            <a:extLst>
              <a:ext uri="{FF2B5EF4-FFF2-40B4-BE49-F238E27FC236}">
                <a16:creationId xmlns:a16="http://schemas.microsoft.com/office/drawing/2014/main" id="{A7A49372-BC99-44B1-93F3-52B055BA1B4C}"/>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58DE5F1-E0F9-4CCA-92B7-7A6FC4DFEE14}" type="slidenum">
              <a:rPr kumimoji="0" lang="en-US" sz="1000" b="1" i="0" u="none" strike="noStrike" kern="1200" cap="none" spc="0" normalizeH="0" baseline="0" noProof="0" smtClean="0">
                <a:ln>
                  <a:noFill/>
                </a:ln>
                <a:solidFill>
                  <a:srgbClr val="595454"/>
                </a:solidFill>
                <a:effectLst/>
                <a:uLnTx/>
                <a:uFillTx/>
                <a:latin typeface="Trebuchet MS"/>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000" b="1" i="0" u="none" strike="noStrike" kern="1200" cap="none" spc="0" normalizeH="0" baseline="0" noProof="0" dirty="0">
              <a:ln>
                <a:noFill/>
              </a:ln>
              <a:solidFill>
                <a:srgbClr val="595454"/>
              </a:solidFill>
              <a:effectLst/>
              <a:uLnTx/>
              <a:uFillTx/>
              <a:latin typeface="Trebuchet MS"/>
              <a:ea typeface="+mn-ea"/>
              <a:cs typeface="+mn-cs"/>
            </a:endParaRPr>
          </a:p>
        </p:txBody>
      </p:sp>
    </p:spTree>
    <p:extLst>
      <p:ext uri="{BB962C8B-B14F-4D97-AF65-F5344CB8AC3E}">
        <p14:creationId xmlns:p14="http://schemas.microsoft.com/office/powerpoint/2010/main" val="3632224261"/>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2" pos="5600">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Big Statement - Olive">
    <p:bg>
      <p:bgPr>
        <a:gradFill>
          <a:gsLst>
            <a:gs pos="0">
              <a:srgbClr val="FAF6F3"/>
            </a:gs>
            <a:gs pos="100000">
              <a:srgbClr val="EAD5C9"/>
            </a:gs>
          </a:gsLst>
          <a:lin ang="540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7244BE-F5F5-DB40-B805-09B59F695DCE}"/>
              </a:ext>
            </a:extLst>
          </p:cNvPr>
          <p:cNvSpPr>
            <a:spLocks noGrp="1"/>
          </p:cNvSpPr>
          <p:nvPr>
            <p:ph type="title" hasCustomPrompt="1"/>
          </p:nvPr>
        </p:nvSpPr>
        <p:spPr>
          <a:xfrm>
            <a:off x="365760" y="365760"/>
            <a:ext cx="11460480" cy="914400"/>
          </a:xfrm>
        </p:spPr>
        <p:txBody>
          <a:bodyPr/>
          <a:lstStyle/>
          <a:p>
            <a:r>
              <a:rPr lang="en-US"/>
              <a:t>[Optional slide title]</a:t>
            </a:r>
          </a:p>
        </p:txBody>
      </p:sp>
      <p:sp>
        <p:nvSpPr>
          <p:cNvPr id="3" name="Content Placeholder 2">
            <a:extLst>
              <a:ext uri="{FF2B5EF4-FFF2-40B4-BE49-F238E27FC236}">
                <a16:creationId xmlns:a16="http://schemas.microsoft.com/office/drawing/2014/main" id="{58BCB52D-820B-4886-993D-F1BD3CE0A1BF}"/>
              </a:ext>
            </a:extLst>
          </p:cNvPr>
          <p:cNvSpPr>
            <a:spLocks noGrp="1"/>
          </p:cNvSpPr>
          <p:nvPr>
            <p:ph idx="1" hasCustomPrompt="1"/>
          </p:nvPr>
        </p:nvSpPr>
        <p:spPr>
          <a:xfrm>
            <a:off x="365760" y="1554479"/>
            <a:ext cx="8524240" cy="4572000"/>
          </a:xfrm>
        </p:spPr>
        <p:txBody>
          <a:bodyPr>
            <a:noAutofit/>
          </a:bodyPr>
          <a:lstStyle>
            <a:lvl1pPr marL="0" indent="0">
              <a:lnSpc>
                <a:spcPct val="90000"/>
              </a:lnSpc>
              <a:spcBef>
                <a:spcPts val="0"/>
              </a:spcBef>
              <a:buFontTx/>
              <a:buNone/>
              <a:defRPr sz="6000" b="0" spc="0" baseline="0">
                <a:solidFill>
                  <a:schemeClr val="tx1"/>
                </a:solidFill>
                <a:latin typeface="+mn-lt"/>
              </a:defRPr>
            </a:lvl1pPr>
            <a:lvl2pPr marL="228600">
              <a:spcBef>
                <a:spcPts val="1200"/>
              </a:spcBef>
              <a:defRPr/>
            </a:lvl2pPr>
            <a:lvl3pPr marL="457200">
              <a:defRPr/>
            </a:lvl3pPr>
            <a:lvl4pPr marL="685800">
              <a:defRPr/>
            </a:lvl4pPr>
            <a:lvl5pPr marL="914400">
              <a:defRPr/>
            </a:lvl5pPr>
            <a:lvl6pPr marL="1143000">
              <a:defRPr/>
            </a:lvl6pPr>
            <a:lvl7pPr marL="1371600">
              <a:defRPr/>
            </a:lvl7pPr>
            <a:lvl8pPr marL="1600200">
              <a:defRPr/>
            </a:lvl8pPr>
            <a:lvl9pPr marL="1828800">
              <a:defRPr/>
            </a:lvl9pPr>
          </a:lstStyle>
          <a:p>
            <a:pPr lvl="0"/>
            <a:r>
              <a:rPr lang="en-US"/>
              <a:t>[Big statement]</a:t>
            </a:r>
          </a:p>
          <a:p>
            <a:pPr lvl="1"/>
            <a:r>
              <a:rPr lang="en-US"/>
              <a:t>Second level</a:t>
            </a:r>
          </a:p>
          <a:p>
            <a:pPr lvl="2"/>
            <a:r>
              <a:rPr lang="en-US"/>
              <a:t>Third level</a:t>
            </a:r>
          </a:p>
          <a:p>
            <a:pPr lvl="3"/>
            <a:r>
              <a:rPr lang="en-US"/>
              <a:t>Fourth level</a:t>
            </a:r>
          </a:p>
          <a:p>
            <a:pPr lvl="4"/>
            <a:r>
              <a:rPr lang="en-US"/>
              <a:t>Fifth level</a:t>
            </a:r>
          </a:p>
          <a:p>
            <a:pPr lvl="5"/>
            <a:r>
              <a:rPr lang="en-US"/>
              <a:t>Sixth level</a:t>
            </a:r>
          </a:p>
          <a:p>
            <a:pPr lvl="6"/>
            <a:r>
              <a:rPr lang="en-US"/>
              <a:t>Seventh level</a:t>
            </a:r>
          </a:p>
          <a:p>
            <a:pPr lvl="7"/>
            <a:r>
              <a:rPr lang="en-US"/>
              <a:t>Eighth level</a:t>
            </a:r>
          </a:p>
          <a:p>
            <a:pPr lvl="8"/>
            <a:r>
              <a:rPr lang="en-US"/>
              <a:t>Ninth level</a:t>
            </a:r>
          </a:p>
        </p:txBody>
      </p:sp>
      <p:sp>
        <p:nvSpPr>
          <p:cNvPr id="6" name="Slide Number Placeholder 3">
            <a:extLst>
              <a:ext uri="{FF2B5EF4-FFF2-40B4-BE49-F238E27FC236}">
                <a16:creationId xmlns:a16="http://schemas.microsoft.com/office/drawing/2014/main" id="{A7A49372-BC99-44B1-93F3-52B055BA1B4C}"/>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58DE5F1-E0F9-4CCA-92B7-7A6FC4DFEE14}" type="slidenum">
              <a:rPr kumimoji="0" lang="en-US" sz="1000" b="1" i="0" u="none" strike="noStrike" kern="1200" cap="none" spc="0" normalizeH="0" baseline="0" noProof="0" smtClean="0">
                <a:ln>
                  <a:noFill/>
                </a:ln>
                <a:solidFill>
                  <a:srgbClr val="595454"/>
                </a:solidFill>
                <a:effectLst/>
                <a:uLnTx/>
                <a:uFillTx/>
                <a:latin typeface="Trebuchet MS"/>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000" b="1" i="0" u="none" strike="noStrike" kern="1200" cap="none" spc="0" normalizeH="0" baseline="0" noProof="0" dirty="0">
              <a:ln>
                <a:noFill/>
              </a:ln>
              <a:solidFill>
                <a:srgbClr val="595454"/>
              </a:solidFill>
              <a:effectLst/>
              <a:uLnTx/>
              <a:uFillTx/>
              <a:latin typeface="Trebuchet MS"/>
              <a:ea typeface="+mn-ea"/>
              <a:cs typeface="+mn-cs"/>
            </a:endParaRPr>
          </a:p>
        </p:txBody>
      </p:sp>
    </p:spTree>
    <p:extLst>
      <p:ext uri="{BB962C8B-B14F-4D97-AF65-F5344CB8AC3E}">
        <p14:creationId xmlns:p14="http://schemas.microsoft.com/office/powerpoint/2010/main" val="4073107072"/>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2" pos="5600">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Big Statement - Almond">
    <p:bg>
      <p:bgPr>
        <a:gradFill>
          <a:gsLst>
            <a:gs pos="0">
              <a:srgbClr val="F8F3F1"/>
            </a:gs>
            <a:gs pos="100000">
              <a:srgbClr val="DFCBC3"/>
            </a:gs>
          </a:gsLst>
          <a:lin ang="540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7244BE-F5F5-DB40-B805-09B59F695DCE}"/>
              </a:ext>
            </a:extLst>
          </p:cNvPr>
          <p:cNvSpPr>
            <a:spLocks noGrp="1"/>
          </p:cNvSpPr>
          <p:nvPr>
            <p:ph type="title" hasCustomPrompt="1"/>
          </p:nvPr>
        </p:nvSpPr>
        <p:spPr>
          <a:xfrm>
            <a:off x="365760" y="365760"/>
            <a:ext cx="11460480" cy="914400"/>
          </a:xfrm>
        </p:spPr>
        <p:txBody>
          <a:bodyPr/>
          <a:lstStyle/>
          <a:p>
            <a:r>
              <a:rPr lang="en-US"/>
              <a:t>[Optional slide title]</a:t>
            </a:r>
          </a:p>
        </p:txBody>
      </p:sp>
      <p:sp>
        <p:nvSpPr>
          <p:cNvPr id="3" name="Content Placeholder 2">
            <a:extLst>
              <a:ext uri="{FF2B5EF4-FFF2-40B4-BE49-F238E27FC236}">
                <a16:creationId xmlns:a16="http://schemas.microsoft.com/office/drawing/2014/main" id="{58BCB52D-820B-4886-993D-F1BD3CE0A1BF}"/>
              </a:ext>
            </a:extLst>
          </p:cNvPr>
          <p:cNvSpPr>
            <a:spLocks noGrp="1"/>
          </p:cNvSpPr>
          <p:nvPr>
            <p:ph idx="1" hasCustomPrompt="1"/>
          </p:nvPr>
        </p:nvSpPr>
        <p:spPr>
          <a:xfrm>
            <a:off x="365760" y="1554479"/>
            <a:ext cx="8524240" cy="4572000"/>
          </a:xfrm>
        </p:spPr>
        <p:txBody>
          <a:bodyPr>
            <a:noAutofit/>
          </a:bodyPr>
          <a:lstStyle>
            <a:lvl1pPr marL="0" indent="0">
              <a:lnSpc>
                <a:spcPct val="90000"/>
              </a:lnSpc>
              <a:spcBef>
                <a:spcPts val="0"/>
              </a:spcBef>
              <a:buFontTx/>
              <a:buNone/>
              <a:defRPr sz="6000" b="0" spc="0" baseline="0">
                <a:solidFill>
                  <a:schemeClr val="tx1"/>
                </a:solidFill>
                <a:latin typeface="+mn-lt"/>
              </a:defRPr>
            </a:lvl1pPr>
            <a:lvl2pPr marL="228600">
              <a:spcBef>
                <a:spcPts val="1200"/>
              </a:spcBef>
              <a:defRPr/>
            </a:lvl2pPr>
            <a:lvl3pPr marL="457200">
              <a:defRPr/>
            </a:lvl3pPr>
            <a:lvl4pPr marL="685800">
              <a:defRPr/>
            </a:lvl4pPr>
            <a:lvl5pPr marL="914400">
              <a:defRPr/>
            </a:lvl5pPr>
            <a:lvl6pPr marL="1143000">
              <a:defRPr/>
            </a:lvl6pPr>
            <a:lvl7pPr marL="1371600">
              <a:defRPr/>
            </a:lvl7pPr>
            <a:lvl8pPr marL="1600200">
              <a:defRPr/>
            </a:lvl8pPr>
            <a:lvl9pPr marL="1828800">
              <a:defRPr/>
            </a:lvl9pPr>
          </a:lstStyle>
          <a:p>
            <a:pPr lvl="0"/>
            <a:r>
              <a:rPr lang="en-US"/>
              <a:t>[Big statement]</a:t>
            </a:r>
          </a:p>
          <a:p>
            <a:pPr lvl="1"/>
            <a:r>
              <a:rPr lang="en-US"/>
              <a:t>Second level</a:t>
            </a:r>
          </a:p>
          <a:p>
            <a:pPr lvl="2"/>
            <a:r>
              <a:rPr lang="en-US"/>
              <a:t>Third level</a:t>
            </a:r>
          </a:p>
          <a:p>
            <a:pPr lvl="3"/>
            <a:r>
              <a:rPr lang="en-US"/>
              <a:t>Fourth level</a:t>
            </a:r>
          </a:p>
          <a:p>
            <a:pPr lvl="4"/>
            <a:r>
              <a:rPr lang="en-US"/>
              <a:t>Fifth level</a:t>
            </a:r>
          </a:p>
          <a:p>
            <a:pPr lvl="5"/>
            <a:r>
              <a:rPr lang="en-US"/>
              <a:t>Sixth level</a:t>
            </a:r>
          </a:p>
          <a:p>
            <a:pPr lvl="6"/>
            <a:r>
              <a:rPr lang="en-US"/>
              <a:t>Seventh level</a:t>
            </a:r>
          </a:p>
          <a:p>
            <a:pPr lvl="7"/>
            <a:r>
              <a:rPr lang="en-US"/>
              <a:t>Eighth level</a:t>
            </a:r>
          </a:p>
          <a:p>
            <a:pPr lvl="8"/>
            <a:r>
              <a:rPr lang="en-US"/>
              <a:t>Ninth level</a:t>
            </a:r>
          </a:p>
        </p:txBody>
      </p:sp>
      <p:sp>
        <p:nvSpPr>
          <p:cNvPr id="6" name="Slide Number Placeholder 3">
            <a:extLst>
              <a:ext uri="{FF2B5EF4-FFF2-40B4-BE49-F238E27FC236}">
                <a16:creationId xmlns:a16="http://schemas.microsoft.com/office/drawing/2014/main" id="{A7A49372-BC99-44B1-93F3-52B055BA1B4C}"/>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58DE5F1-E0F9-4CCA-92B7-7A6FC4DFEE14}" type="slidenum">
              <a:rPr kumimoji="0" lang="en-US" sz="1000" b="1" i="0" u="none" strike="noStrike" kern="1200" cap="none" spc="0" normalizeH="0" baseline="0" noProof="0" smtClean="0">
                <a:ln>
                  <a:noFill/>
                </a:ln>
                <a:solidFill>
                  <a:srgbClr val="595454"/>
                </a:solidFill>
                <a:effectLst/>
                <a:uLnTx/>
                <a:uFillTx/>
                <a:latin typeface="Trebuchet MS"/>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000" b="1" i="0" u="none" strike="noStrike" kern="1200" cap="none" spc="0" normalizeH="0" baseline="0" noProof="0" dirty="0">
              <a:ln>
                <a:noFill/>
              </a:ln>
              <a:solidFill>
                <a:srgbClr val="595454"/>
              </a:solidFill>
              <a:effectLst/>
              <a:uLnTx/>
              <a:uFillTx/>
              <a:latin typeface="Trebuchet MS"/>
              <a:ea typeface="+mn-ea"/>
              <a:cs typeface="+mn-cs"/>
            </a:endParaRPr>
          </a:p>
        </p:txBody>
      </p:sp>
    </p:spTree>
    <p:extLst>
      <p:ext uri="{BB962C8B-B14F-4D97-AF65-F5344CB8AC3E}">
        <p14:creationId xmlns:p14="http://schemas.microsoft.com/office/powerpoint/2010/main" val="3923820670"/>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2" pos="5600">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Big Statement - Sienna">
    <p:bg>
      <p:bgPr>
        <a:gradFill>
          <a:gsLst>
            <a:gs pos="0">
              <a:srgbClr val="F5F0F0"/>
            </a:gs>
            <a:gs pos="100000">
              <a:srgbClr val="DAC5C5"/>
            </a:gs>
          </a:gsLst>
          <a:lin ang="540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7244BE-F5F5-DB40-B805-09B59F695DCE}"/>
              </a:ext>
            </a:extLst>
          </p:cNvPr>
          <p:cNvSpPr>
            <a:spLocks noGrp="1"/>
          </p:cNvSpPr>
          <p:nvPr>
            <p:ph type="title" hasCustomPrompt="1"/>
          </p:nvPr>
        </p:nvSpPr>
        <p:spPr>
          <a:xfrm>
            <a:off x="365760" y="365760"/>
            <a:ext cx="11460480" cy="914400"/>
          </a:xfrm>
        </p:spPr>
        <p:txBody>
          <a:bodyPr/>
          <a:lstStyle/>
          <a:p>
            <a:r>
              <a:rPr lang="en-US"/>
              <a:t>[Optional slide title]</a:t>
            </a:r>
          </a:p>
        </p:txBody>
      </p:sp>
      <p:sp>
        <p:nvSpPr>
          <p:cNvPr id="3" name="Content Placeholder 2">
            <a:extLst>
              <a:ext uri="{FF2B5EF4-FFF2-40B4-BE49-F238E27FC236}">
                <a16:creationId xmlns:a16="http://schemas.microsoft.com/office/drawing/2014/main" id="{58BCB52D-820B-4886-993D-F1BD3CE0A1BF}"/>
              </a:ext>
            </a:extLst>
          </p:cNvPr>
          <p:cNvSpPr>
            <a:spLocks noGrp="1"/>
          </p:cNvSpPr>
          <p:nvPr>
            <p:ph idx="1" hasCustomPrompt="1"/>
          </p:nvPr>
        </p:nvSpPr>
        <p:spPr>
          <a:xfrm>
            <a:off x="365760" y="1554479"/>
            <a:ext cx="8524240" cy="4572000"/>
          </a:xfrm>
        </p:spPr>
        <p:txBody>
          <a:bodyPr>
            <a:noAutofit/>
          </a:bodyPr>
          <a:lstStyle>
            <a:lvl1pPr marL="0" indent="0">
              <a:lnSpc>
                <a:spcPct val="90000"/>
              </a:lnSpc>
              <a:spcBef>
                <a:spcPts val="0"/>
              </a:spcBef>
              <a:buFontTx/>
              <a:buNone/>
              <a:defRPr sz="6000" b="0" spc="0" baseline="0">
                <a:solidFill>
                  <a:schemeClr val="tx1"/>
                </a:solidFill>
                <a:latin typeface="+mn-lt"/>
              </a:defRPr>
            </a:lvl1pPr>
            <a:lvl2pPr marL="228600">
              <a:spcBef>
                <a:spcPts val="1200"/>
              </a:spcBef>
              <a:defRPr/>
            </a:lvl2pPr>
            <a:lvl3pPr marL="457200">
              <a:defRPr/>
            </a:lvl3pPr>
            <a:lvl4pPr marL="685800">
              <a:defRPr/>
            </a:lvl4pPr>
            <a:lvl5pPr marL="914400">
              <a:defRPr/>
            </a:lvl5pPr>
            <a:lvl6pPr marL="1143000">
              <a:defRPr/>
            </a:lvl6pPr>
            <a:lvl7pPr marL="1371600">
              <a:defRPr/>
            </a:lvl7pPr>
            <a:lvl8pPr marL="1600200">
              <a:defRPr/>
            </a:lvl8pPr>
            <a:lvl9pPr marL="1828800">
              <a:defRPr/>
            </a:lvl9pPr>
          </a:lstStyle>
          <a:p>
            <a:pPr lvl="0"/>
            <a:r>
              <a:rPr lang="en-US"/>
              <a:t>[Big statement]</a:t>
            </a:r>
          </a:p>
          <a:p>
            <a:pPr lvl="1"/>
            <a:r>
              <a:rPr lang="en-US"/>
              <a:t>Second level</a:t>
            </a:r>
          </a:p>
          <a:p>
            <a:pPr lvl="2"/>
            <a:r>
              <a:rPr lang="en-US"/>
              <a:t>Third level</a:t>
            </a:r>
          </a:p>
          <a:p>
            <a:pPr lvl="3"/>
            <a:r>
              <a:rPr lang="en-US"/>
              <a:t>Fourth level</a:t>
            </a:r>
          </a:p>
          <a:p>
            <a:pPr lvl="4"/>
            <a:r>
              <a:rPr lang="en-US"/>
              <a:t>Fifth level</a:t>
            </a:r>
          </a:p>
          <a:p>
            <a:pPr lvl="5"/>
            <a:r>
              <a:rPr lang="en-US"/>
              <a:t>Sixth level</a:t>
            </a:r>
          </a:p>
          <a:p>
            <a:pPr lvl="6"/>
            <a:r>
              <a:rPr lang="en-US"/>
              <a:t>Seventh level</a:t>
            </a:r>
          </a:p>
          <a:p>
            <a:pPr lvl="7"/>
            <a:r>
              <a:rPr lang="en-US"/>
              <a:t>Eighth level</a:t>
            </a:r>
          </a:p>
          <a:p>
            <a:pPr lvl="8"/>
            <a:r>
              <a:rPr lang="en-US"/>
              <a:t>Ninth level</a:t>
            </a:r>
          </a:p>
        </p:txBody>
      </p:sp>
      <p:sp>
        <p:nvSpPr>
          <p:cNvPr id="6" name="Slide Number Placeholder 3">
            <a:extLst>
              <a:ext uri="{FF2B5EF4-FFF2-40B4-BE49-F238E27FC236}">
                <a16:creationId xmlns:a16="http://schemas.microsoft.com/office/drawing/2014/main" id="{A7A49372-BC99-44B1-93F3-52B055BA1B4C}"/>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58DE5F1-E0F9-4CCA-92B7-7A6FC4DFEE14}" type="slidenum">
              <a:rPr kumimoji="0" lang="en-US" sz="1000" b="1" i="0" u="none" strike="noStrike" kern="1200" cap="none" spc="0" normalizeH="0" baseline="0" noProof="0" smtClean="0">
                <a:ln>
                  <a:noFill/>
                </a:ln>
                <a:solidFill>
                  <a:srgbClr val="595454"/>
                </a:solidFill>
                <a:effectLst/>
                <a:uLnTx/>
                <a:uFillTx/>
                <a:latin typeface="Trebuchet MS"/>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000" b="1" i="0" u="none" strike="noStrike" kern="1200" cap="none" spc="0" normalizeH="0" baseline="0" noProof="0" dirty="0">
              <a:ln>
                <a:noFill/>
              </a:ln>
              <a:solidFill>
                <a:srgbClr val="595454"/>
              </a:solidFill>
              <a:effectLst/>
              <a:uLnTx/>
              <a:uFillTx/>
              <a:latin typeface="Trebuchet MS"/>
              <a:ea typeface="+mn-ea"/>
              <a:cs typeface="+mn-cs"/>
            </a:endParaRPr>
          </a:p>
        </p:txBody>
      </p:sp>
    </p:spTree>
    <p:extLst>
      <p:ext uri="{BB962C8B-B14F-4D97-AF65-F5344CB8AC3E}">
        <p14:creationId xmlns:p14="http://schemas.microsoft.com/office/powerpoint/2010/main" val="3275201152"/>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2" pos="5600">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Big Statement - Chocolate">
    <p:bg>
      <p:bgPr>
        <a:gradFill>
          <a:gsLst>
            <a:gs pos="0">
              <a:srgbClr val="F6F4F3"/>
            </a:gs>
            <a:gs pos="100000">
              <a:srgbClr val="D2CAC8"/>
            </a:gs>
          </a:gsLst>
          <a:lin ang="540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7244BE-F5F5-DB40-B805-09B59F695DCE}"/>
              </a:ext>
            </a:extLst>
          </p:cNvPr>
          <p:cNvSpPr>
            <a:spLocks noGrp="1"/>
          </p:cNvSpPr>
          <p:nvPr>
            <p:ph type="title" hasCustomPrompt="1"/>
          </p:nvPr>
        </p:nvSpPr>
        <p:spPr>
          <a:xfrm>
            <a:off x="365760" y="365760"/>
            <a:ext cx="11460480" cy="914400"/>
          </a:xfrm>
        </p:spPr>
        <p:txBody>
          <a:bodyPr/>
          <a:lstStyle/>
          <a:p>
            <a:r>
              <a:rPr lang="en-US"/>
              <a:t>[Optional slide title]</a:t>
            </a:r>
          </a:p>
        </p:txBody>
      </p:sp>
      <p:sp>
        <p:nvSpPr>
          <p:cNvPr id="3" name="Content Placeholder 2">
            <a:extLst>
              <a:ext uri="{FF2B5EF4-FFF2-40B4-BE49-F238E27FC236}">
                <a16:creationId xmlns:a16="http://schemas.microsoft.com/office/drawing/2014/main" id="{58BCB52D-820B-4886-993D-F1BD3CE0A1BF}"/>
              </a:ext>
            </a:extLst>
          </p:cNvPr>
          <p:cNvSpPr>
            <a:spLocks noGrp="1"/>
          </p:cNvSpPr>
          <p:nvPr>
            <p:ph idx="1" hasCustomPrompt="1"/>
          </p:nvPr>
        </p:nvSpPr>
        <p:spPr>
          <a:xfrm>
            <a:off x="365760" y="1554479"/>
            <a:ext cx="8524240" cy="4572000"/>
          </a:xfrm>
        </p:spPr>
        <p:txBody>
          <a:bodyPr>
            <a:noAutofit/>
          </a:bodyPr>
          <a:lstStyle>
            <a:lvl1pPr marL="0" indent="0">
              <a:lnSpc>
                <a:spcPct val="90000"/>
              </a:lnSpc>
              <a:spcBef>
                <a:spcPts val="0"/>
              </a:spcBef>
              <a:buFontTx/>
              <a:buNone/>
              <a:defRPr sz="6000" b="0" spc="0" baseline="0">
                <a:solidFill>
                  <a:schemeClr val="tx1"/>
                </a:solidFill>
                <a:latin typeface="+mn-lt"/>
              </a:defRPr>
            </a:lvl1pPr>
            <a:lvl2pPr marL="228600">
              <a:spcBef>
                <a:spcPts val="1200"/>
              </a:spcBef>
              <a:defRPr/>
            </a:lvl2pPr>
            <a:lvl3pPr marL="457200">
              <a:defRPr/>
            </a:lvl3pPr>
            <a:lvl4pPr marL="685800">
              <a:defRPr/>
            </a:lvl4pPr>
            <a:lvl5pPr marL="914400">
              <a:defRPr/>
            </a:lvl5pPr>
            <a:lvl6pPr marL="1143000">
              <a:defRPr/>
            </a:lvl6pPr>
            <a:lvl7pPr marL="1371600">
              <a:defRPr/>
            </a:lvl7pPr>
            <a:lvl8pPr marL="1600200">
              <a:defRPr/>
            </a:lvl8pPr>
            <a:lvl9pPr marL="1828800">
              <a:defRPr/>
            </a:lvl9pPr>
          </a:lstStyle>
          <a:p>
            <a:pPr lvl="0"/>
            <a:r>
              <a:rPr lang="en-US"/>
              <a:t>[Big statement]</a:t>
            </a:r>
          </a:p>
          <a:p>
            <a:pPr lvl="1"/>
            <a:r>
              <a:rPr lang="en-US"/>
              <a:t>Second level</a:t>
            </a:r>
          </a:p>
          <a:p>
            <a:pPr lvl="2"/>
            <a:r>
              <a:rPr lang="en-US"/>
              <a:t>Third level</a:t>
            </a:r>
          </a:p>
          <a:p>
            <a:pPr lvl="3"/>
            <a:r>
              <a:rPr lang="en-US"/>
              <a:t>Fourth level</a:t>
            </a:r>
          </a:p>
          <a:p>
            <a:pPr lvl="4"/>
            <a:r>
              <a:rPr lang="en-US"/>
              <a:t>Fifth level</a:t>
            </a:r>
          </a:p>
          <a:p>
            <a:pPr lvl="5"/>
            <a:r>
              <a:rPr lang="en-US"/>
              <a:t>Sixth level</a:t>
            </a:r>
          </a:p>
          <a:p>
            <a:pPr lvl="6"/>
            <a:r>
              <a:rPr lang="en-US"/>
              <a:t>Seventh level</a:t>
            </a:r>
          </a:p>
          <a:p>
            <a:pPr lvl="7"/>
            <a:r>
              <a:rPr lang="en-US"/>
              <a:t>Eighth level</a:t>
            </a:r>
          </a:p>
          <a:p>
            <a:pPr lvl="8"/>
            <a:r>
              <a:rPr lang="en-US"/>
              <a:t>Ninth level</a:t>
            </a:r>
          </a:p>
        </p:txBody>
      </p:sp>
      <p:sp>
        <p:nvSpPr>
          <p:cNvPr id="6" name="Slide Number Placeholder 3">
            <a:extLst>
              <a:ext uri="{FF2B5EF4-FFF2-40B4-BE49-F238E27FC236}">
                <a16:creationId xmlns:a16="http://schemas.microsoft.com/office/drawing/2014/main" id="{A7A49372-BC99-44B1-93F3-52B055BA1B4C}"/>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58DE5F1-E0F9-4CCA-92B7-7A6FC4DFEE14}" type="slidenum">
              <a:rPr kumimoji="0" lang="en-US" sz="1000" b="1" i="0" u="none" strike="noStrike" kern="1200" cap="none" spc="0" normalizeH="0" baseline="0" noProof="0" smtClean="0">
                <a:ln>
                  <a:noFill/>
                </a:ln>
                <a:solidFill>
                  <a:srgbClr val="595454"/>
                </a:solidFill>
                <a:effectLst/>
                <a:uLnTx/>
                <a:uFillTx/>
                <a:latin typeface="Trebuchet MS"/>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000" b="1" i="0" u="none" strike="noStrike" kern="1200" cap="none" spc="0" normalizeH="0" baseline="0" noProof="0" dirty="0">
              <a:ln>
                <a:noFill/>
              </a:ln>
              <a:solidFill>
                <a:srgbClr val="595454"/>
              </a:solidFill>
              <a:effectLst/>
              <a:uLnTx/>
              <a:uFillTx/>
              <a:latin typeface="Trebuchet MS"/>
              <a:ea typeface="+mn-ea"/>
              <a:cs typeface="+mn-cs"/>
            </a:endParaRPr>
          </a:p>
        </p:txBody>
      </p:sp>
    </p:spTree>
    <p:extLst>
      <p:ext uri="{BB962C8B-B14F-4D97-AF65-F5344CB8AC3E}">
        <p14:creationId xmlns:p14="http://schemas.microsoft.com/office/powerpoint/2010/main" val="1103078751"/>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2" pos="5600">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Big Statement - Mint">
    <p:bg>
      <p:bgPr>
        <a:gradFill>
          <a:gsLst>
            <a:gs pos="0">
              <a:srgbClr val="F2FFF9"/>
            </a:gs>
            <a:gs pos="100000">
              <a:srgbClr val="C5FFE6"/>
            </a:gs>
          </a:gsLst>
          <a:lin ang="540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7244BE-F5F5-DB40-B805-09B59F695DCE}"/>
              </a:ext>
            </a:extLst>
          </p:cNvPr>
          <p:cNvSpPr>
            <a:spLocks noGrp="1"/>
          </p:cNvSpPr>
          <p:nvPr>
            <p:ph type="title" hasCustomPrompt="1"/>
          </p:nvPr>
        </p:nvSpPr>
        <p:spPr>
          <a:xfrm>
            <a:off x="365760" y="365760"/>
            <a:ext cx="11460480" cy="914400"/>
          </a:xfrm>
        </p:spPr>
        <p:txBody>
          <a:bodyPr/>
          <a:lstStyle/>
          <a:p>
            <a:r>
              <a:rPr lang="en-US"/>
              <a:t>[Optional slide title]</a:t>
            </a:r>
          </a:p>
        </p:txBody>
      </p:sp>
      <p:sp>
        <p:nvSpPr>
          <p:cNvPr id="3" name="Content Placeholder 2">
            <a:extLst>
              <a:ext uri="{FF2B5EF4-FFF2-40B4-BE49-F238E27FC236}">
                <a16:creationId xmlns:a16="http://schemas.microsoft.com/office/drawing/2014/main" id="{58BCB52D-820B-4886-993D-F1BD3CE0A1BF}"/>
              </a:ext>
            </a:extLst>
          </p:cNvPr>
          <p:cNvSpPr>
            <a:spLocks noGrp="1"/>
          </p:cNvSpPr>
          <p:nvPr>
            <p:ph idx="1" hasCustomPrompt="1"/>
          </p:nvPr>
        </p:nvSpPr>
        <p:spPr>
          <a:xfrm>
            <a:off x="365760" y="1554479"/>
            <a:ext cx="8524240" cy="4572000"/>
          </a:xfrm>
        </p:spPr>
        <p:txBody>
          <a:bodyPr>
            <a:noAutofit/>
          </a:bodyPr>
          <a:lstStyle>
            <a:lvl1pPr marL="0" indent="0">
              <a:lnSpc>
                <a:spcPct val="90000"/>
              </a:lnSpc>
              <a:spcBef>
                <a:spcPts val="0"/>
              </a:spcBef>
              <a:buFontTx/>
              <a:buNone/>
              <a:defRPr sz="6000" b="0" spc="0" baseline="0">
                <a:solidFill>
                  <a:schemeClr val="tx1"/>
                </a:solidFill>
                <a:latin typeface="+mn-lt"/>
              </a:defRPr>
            </a:lvl1pPr>
            <a:lvl2pPr marL="228600">
              <a:spcBef>
                <a:spcPts val="1200"/>
              </a:spcBef>
              <a:defRPr/>
            </a:lvl2pPr>
            <a:lvl3pPr marL="457200">
              <a:defRPr/>
            </a:lvl3pPr>
            <a:lvl4pPr marL="685800">
              <a:defRPr/>
            </a:lvl4pPr>
            <a:lvl5pPr marL="914400">
              <a:defRPr/>
            </a:lvl5pPr>
            <a:lvl6pPr marL="1143000">
              <a:defRPr/>
            </a:lvl6pPr>
            <a:lvl7pPr marL="1371600">
              <a:defRPr/>
            </a:lvl7pPr>
            <a:lvl8pPr marL="1600200">
              <a:defRPr/>
            </a:lvl8pPr>
            <a:lvl9pPr marL="1828800">
              <a:defRPr/>
            </a:lvl9pPr>
          </a:lstStyle>
          <a:p>
            <a:pPr lvl="0"/>
            <a:r>
              <a:rPr lang="en-US"/>
              <a:t>[Big statement]</a:t>
            </a:r>
          </a:p>
          <a:p>
            <a:pPr lvl="1"/>
            <a:r>
              <a:rPr lang="en-US"/>
              <a:t>Second level</a:t>
            </a:r>
          </a:p>
          <a:p>
            <a:pPr lvl="2"/>
            <a:r>
              <a:rPr lang="en-US"/>
              <a:t>Third level</a:t>
            </a:r>
          </a:p>
          <a:p>
            <a:pPr lvl="3"/>
            <a:r>
              <a:rPr lang="en-US"/>
              <a:t>Fourth level</a:t>
            </a:r>
          </a:p>
          <a:p>
            <a:pPr lvl="4"/>
            <a:r>
              <a:rPr lang="en-US"/>
              <a:t>Fifth level</a:t>
            </a:r>
          </a:p>
          <a:p>
            <a:pPr lvl="5"/>
            <a:r>
              <a:rPr lang="en-US"/>
              <a:t>Sixth level</a:t>
            </a:r>
          </a:p>
          <a:p>
            <a:pPr lvl="6"/>
            <a:r>
              <a:rPr lang="en-US"/>
              <a:t>Seventh level</a:t>
            </a:r>
          </a:p>
          <a:p>
            <a:pPr lvl="7"/>
            <a:r>
              <a:rPr lang="en-US"/>
              <a:t>Eighth level</a:t>
            </a:r>
          </a:p>
          <a:p>
            <a:pPr lvl="8"/>
            <a:r>
              <a:rPr lang="en-US"/>
              <a:t>Ninth level</a:t>
            </a:r>
          </a:p>
        </p:txBody>
      </p:sp>
      <p:sp>
        <p:nvSpPr>
          <p:cNvPr id="6" name="Slide Number Placeholder 3">
            <a:extLst>
              <a:ext uri="{FF2B5EF4-FFF2-40B4-BE49-F238E27FC236}">
                <a16:creationId xmlns:a16="http://schemas.microsoft.com/office/drawing/2014/main" id="{A7A49372-BC99-44B1-93F3-52B055BA1B4C}"/>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58DE5F1-E0F9-4CCA-92B7-7A6FC4DFEE14}" type="slidenum">
              <a:rPr kumimoji="0" lang="en-US" sz="1000" b="1" i="0" u="none" strike="noStrike" kern="1200" cap="none" spc="0" normalizeH="0" baseline="0" noProof="0" smtClean="0">
                <a:ln>
                  <a:noFill/>
                </a:ln>
                <a:solidFill>
                  <a:srgbClr val="595454"/>
                </a:solidFill>
                <a:effectLst/>
                <a:uLnTx/>
                <a:uFillTx/>
                <a:latin typeface="Trebuchet MS"/>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000" b="1" i="0" u="none" strike="noStrike" kern="1200" cap="none" spc="0" normalizeH="0" baseline="0" noProof="0" dirty="0">
              <a:ln>
                <a:noFill/>
              </a:ln>
              <a:solidFill>
                <a:srgbClr val="595454"/>
              </a:solidFill>
              <a:effectLst/>
              <a:uLnTx/>
              <a:uFillTx/>
              <a:latin typeface="Trebuchet MS"/>
              <a:ea typeface="+mn-ea"/>
              <a:cs typeface="+mn-cs"/>
            </a:endParaRPr>
          </a:p>
        </p:txBody>
      </p:sp>
    </p:spTree>
    <p:extLst>
      <p:ext uri="{BB962C8B-B14F-4D97-AF65-F5344CB8AC3E}">
        <p14:creationId xmlns:p14="http://schemas.microsoft.com/office/powerpoint/2010/main" val="302551915"/>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2" pos="5600">
          <p15:clr>
            <a:srgbClr val="FBAE4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Big Statement - Aqua">
    <p:bg>
      <p:bgPr>
        <a:gradFill>
          <a:gsLst>
            <a:gs pos="0">
              <a:srgbClr val="EFFCFE"/>
            </a:gs>
            <a:gs pos="100000">
              <a:srgbClr val="C0F2FB"/>
            </a:gs>
          </a:gsLst>
          <a:lin ang="540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7244BE-F5F5-DB40-B805-09B59F695DCE}"/>
              </a:ext>
            </a:extLst>
          </p:cNvPr>
          <p:cNvSpPr>
            <a:spLocks noGrp="1"/>
          </p:cNvSpPr>
          <p:nvPr>
            <p:ph type="title" hasCustomPrompt="1"/>
          </p:nvPr>
        </p:nvSpPr>
        <p:spPr>
          <a:xfrm>
            <a:off x="365760" y="365760"/>
            <a:ext cx="11460480" cy="914400"/>
          </a:xfrm>
        </p:spPr>
        <p:txBody>
          <a:bodyPr/>
          <a:lstStyle/>
          <a:p>
            <a:r>
              <a:rPr lang="en-US"/>
              <a:t>[Optional slide title]</a:t>
            </a:r>
          </a:p>
        </p:txBody>
      </p:sp>
      <p:sp>
        <p:nvSpPr>
          <p:cNvPr id="3" name="Content Placeholder 2">
            <a:extLst>
              <a:ext uri="{FF2B5EF4-FFF2-40B4-BE49-F238E27FC236}">
                <a16:creationId xmlns:a16="http://schemas.microsoft.com/office/drawing/2014/main" id="{58BCB52D-820B-4886-993D-F1BD3CE0A1BF}"/>
              </a:ext>
            </a:extLst>
          </p:cNvPr>
          <p:cNvSpPr>
            <a:spLocks noGrp="1"/>
          </p:cNvSpPr>
          <p:nvPr>
            <p:ph idx="1" hasCustomPrompt="1"/>
          </p:nvPr>
        </p:nvSpPr>
        <p:spPr>
          <a:xfrm>
            <a:off x="365760" y="1554479"/>
            <a:ext cx="8524240" cy="4572000"/>
          </a:xfrm>
        </p:spPr>
        <p:txBody>
          <a:bodyPr>
            <a:noAutofit/>
          </a:bodyPr>
          <a:lstStyle>
            <a:lvl1pPr marL="0" indent="0">
              <a:lnSpc>
                <a:spcPct val="90000"/>
              </a:lnSpc>
              <a:spcBef>
                <a:spcPts val="0"/>
              </a:spcBef>
              <a:buFontTx/>
              <a:buNone/>
              <a:defRPr sz="6000" b="0" spc="0" baseline="0">
                <a:solidFill>
                  <a:schemeClr val="tx1"/>
                </a:solidFill>
                <a:latin typeface="+mn-lt"/>
              </a:defRPr>
            </a:lvl1pPr>
            <a:lvl2pPr marL="228600">
              <a:spcBef>
                <a:spcPts val="1200"/>
              </a:spcBef>
              <a:defRPr/>
            </a:lvl2pPr>
            <a:lvl3pPr marL="457200">
              <a:defRPr/>
            </a:lvl3pPr>
            <a:lvl4pPr marL="685800">
              <a:defRPr/>
            </a:lvl4pPr>
            <a:lvl5pPr marL="914400">
              <a:defRPr/>
            </a:lvl5pPr>
            <a:lvl6pPr marL="1143000">
              <a:defRPr/>
            </a:lvl6pPr>
            <a:lvl7pPr marL="1371600">
              <a:defRPr/>
            </a:lvl7pPr>
            <a:lvl8pPr marL="1600200">
              <a:defRPr/>
            </a:lvl8pPr>
            <a:lvl9pPr marL="1828800">
              <a:defRPr/>
            </a:lvl9pPr>
          </a:lstStyle>
          <a:p>
            <a:pPr lvl="0"/>
            <a:r>
              <a:rPr lang="en-US"/>
              <a:t>[Big statement]</a:t>
            </a:r>
          </a:p>
          <a:p>
            <a:pPr lvl="1"/>
            <a:r>
              <a:rPr lang="en-US"/>
              <a:t>Second level</a:t>
            </a:r>
          </a:p>
          <a:p>
            <a:pPr lvl="2"/>
            <a:r>
              <a:rPr lang="en-US"/>
              <a:t>Third level</a:t>
            </a:r>
          </a:p>
          <a:p>
            <a:pPr lvl="3"/>
            <a:r>
              <a:rPr lang="en-US"/>
              <a:t>Fourth level</a:t>
            </a:r>
          </a:p>
          <a:p>
            <a:pPr lvl="4"/>
            <a:r>
              <a:rPr lang="en-US"/>
              <a:t>Fifth level</a:t>
            </a:r>
          </a:p>
          <a:p>
            <a:pPr lvl="5"/>
            <a:r>
              <a:rPr lang="en-US"/>
              <a:t>Sixth level</a:t>
            </a:r>
          </a:p>
          <a:p>
            <a:pPr lvl="6"/>
            <a:r>
              <a:rPr lang="en-US"/>
              <a:t>Seventh level</a:t>
            </a:r>
          </a:p>
          <a:p>
            <a:pPr lvl="7"/>
            <a:r>
              <a:rPr lang="en-US"/>
              <a:t>Eighth level</a:t>
            </a:r>
          </a:p>
          <a:p>
            <a:pPr lvl="8"/>
            <a:r>
              <a:rPr lang="en-US"/>
              <a:t>Ninth level</a:t>
            </a:r>
          </a:p>
        </p:txBody>
      </p:sp>
      <p:sp>
        <p:nvSpPr>
          <p:cNvPr id="6" name="Slide Number Placeholder 3">
            <a:extLst>
              <a:ext uri="{FF2B5EF4-FFF2-40B4-BE49-F238E27FC236}">
                <a16:creationId xmlns:a16="http://schemas.microsoft.com/office/drawing/2014/main" id="{A7A49372-BC99-44B1-93F3-52B055BA1B4C}"/>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58DE5F1-E0F9-4CCA-92B7-7A6FC4DFEE14}" type="slidenum">
              <a:rPr kumimoji="0" lang="en-US" sz="1000" b="1" i="0" u="none" strike="noStrike" kern="1200" cap="none" spc="0" normalizeH="0" baseline="0" noProof="0" smtClean="0">
                <a:ln>
                  <a:noFill/>
                </a:ln>
                <a:solidFill>
                  <a:srgbClr val="595454"/>
                </a:solidFill>
                <a:effectLst/>
                <a:uLnTx/>
                <a:uFillTx/>
                <a:latin typeface="Trebuchet MS"/>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000" b="1" i="0" u="none" strike="noStrike" kern="1200" cap="none" spc="0" normalizeH="0" baseline="0" noProof="0" dirty="0">
              <a:ln>
                <a:noFill/>
              </a:ln>
              <a:solidFill>
                <a:srgbClr val="595454"/>
              </a:solidFill>
              <a:effectLst/>
              <a:uLnTx/>
              <a:uFillTx/>
              <a:latin typeface="Trebuchet MS"/>
              <a:ea typeface="+mn-ea"/>
              <a:cs typeface="+mn-cs"/>
            </a:endParaRPr>
          </a:p>
        </p:txBody>
      </p:sp>
    </p:spTree>
    <p:extLst>
      <p:ext uri="{BB962C8B-B14F-4D97-AF65-F5344CB8AC3E}">
        <p14:creationId xmlns:p14="http://schemas.microsoft.com/office/powerpoint/2010/main" val="1528046825"/>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2" pos="5600">
          <p15:clr>
            <a:srgbClr val="FBAE40"/>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Big Statemnent - Light Gray">
    <p:bg>
      <p:bgPr>
        <a:solidFill>
          <a:srgbClr val="EEE7E7"/>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7244BE-F5F5-DB40-B805-09B59F695DCE}"/>
              </a:ext>
            </a:extLst>
          </p:cNvPr>
          <p:cNvSpPr>
            <a:spLocks noGrp="1"/>
          </p:cNvSpPr>
          <p:nvPr>
            <p:ph type="title" hasCustomPrompt="1"/>
          </p:nvPr>
        </p:nvSpPr>
        <p:spPr>
          <a:xfrm>
            <a:off x="365760" y="365760"/>
            <a:ext cx="11460480" cy="914400"/>
          </a:xfrm>
        </p:spPr>
        <p:txBody>
          <a:bodyPr/>
          <a:lstStyle/>
          <a:p>
            <a:r>
              <a:rPr lang="en-US"/>
              <a:t>[Optional slide title]</a:t>
            </a:r>
          </a:p>
        </p:txBody>
      </p:sp>
      <p:sp>
        <p:nvSpPr>
          <p:cNvPr id="3" name="Content Placeholder 2">
            <a:extLst>
              <a:ext uri="{FF2B5EF4-FFF2-40B4-BE49-F238E27FC236}">
                <a16:creationId xmlns:a16="http://schemas.microsoft.com/office/drawing/2014/main" id="{58BCB52D-820B-4886-993D-F1BD3CE0A1BF}"/>
              </a:ext>
            </a:extLst>
          </p:cNvPr>
          <p:cNvSpPr>
            <a:spLocks noGrp="1"/>
          </p:cNvSpPr>
          <p:nvPr>
            <p:ph idx="1" hasCustomPrompt="1"/>
          </p:nvPr>
        </p:nvSpPr>
        <p:spPr>
          <a:xfrm>
            <a:off x="365760" y="1554479"/>
            <a:ext cx="8524240" cy="4572000"/>
          </a:xfrm>
        </p:spPr>
        <p:txBody>
          <a:bodyPr>
            <a:noAutofit/>
          </a:bodyPr>
          <a:lstStyle>
            <a:lvl1pPr marL="0" indent="0">
              <a:lnSpc>
                <a:spcPct val="90000"/>
              </a:lnSpc>
              <a:spcBef>
                <a:spcPts val="0"/>
              </a:spcBef>
              <a:buFontTx/>
              <a:buNone/>
              <a:defRPr sz="6000" b="0" spc="0" baseline="0">
                <a:solidFill>
                  <a:schemeClr val="tx1"/>
                </a:solidFill>
                <a:latin typeface="+mn-lt"/>
              </a:defRPr>
            </a:lvl1pPr>
            <a:lvl2pPr marL="228600">
              <a:spcBef>
                <a:spcPts val="1200"/>
              </a:spcBef>
              <a:defRPr/>
            </a:lvl2pPr>
            <a:lvl3pPr marL="457200">
              <a:defRPr/>
            </a:lvl3pPr>
            <a:lvl4pPr marL="685800">
              <a:defRPr/>
            </a:lvl4pPr>
            <a:lvl5pPr marL="914400">
              <a:defRPr/>
            </a:lvl5pPr>
            <a:lvl6pPr marL="1143000">
              <a:defRPr/>
            </a:lvl6pPr>
            <a:lvl7pPr marL="1371600">
              <a:defRPr/>
            </a:lvl7pPr>
            <a:lvl8pPr marL="1600200">
              <a:defRPr/>
            </a:lvl8pPr>
            <a:lvl9pPr marL="1828800">
              <a:defRPr/>
            </a:lvl9pPr>
          </a:lstStyle>
          <a:p>
            <a:pPr lvl="0"/>
            <a:r>
              <a:rPr lang="en-US"/>
              <a:t>[Big statement]</a:t>
            </a:r>
          </a:p>
          <a:p>
            <a:pPr lvl="1"/>
            <a:r>
              <a:rPr lang="en-US"/>
              <a:t>Second level</a:t>
            </a:r>
          </a:p>
          <a:p>
            <a:pPr lvl="2"/>
            <a:r>
              <a:rPr lang="en-US"/>
              <a:t>Third level</a:t>
            </a:r>
          </a:p>
          <a:p>
            <a:pPr lvl="3"/>
            <a:r>
              <a:rPr lang="en-US"/>
              <a:t>Fourth level</a:t>
            </a:r>
          </a:p>
          <a:p>
            <a:pPr lvl="4"/>
            <a:r>
              <a:rPr lang="en-US"/>
              <a:t>Fifth level</a:t>
            </a:r>
          </a:p>
          <a:p>
            <a:pPr lvl="5"/>
            <a:r>
              <a:rPr lang="en-US"/>
              <a:t>Sixth level</a:t>
            </a:r>
          </a:p>
          <a:p>
            <a:pPr lvl="6"/>
            <a:r>
              <a:rPr lang="en-US"/>
              <a:t>Seventh level</a:t>
            </a:r>
          </a:p>
          <a:p>
            <a:pPr lvl="7"/>
            <a:r>
              <a:rPr lang="en-US"/>
              <a:t>Eighth level</a:t>
            </a:r>
          </a:p>
          <a:p>
            <a:pPr lvl="8"/>
            <a:r>
              <a:rPr lang="en-US"/>
              <a:t>Ninth level</a:t>
            </a:r>
          </a:p>
        </p:txBody>
      </p:sp>
      <p:sp>
        <p:nvSpPr>
          <p:cNvPr id="6" name="Slide Number Placeholder 3">
            <a:extLst>
              <a:ext uri="{FF2B5EF4-FFF2-40B4-BE49-F238E27FC236}">
                <a16:creationId xmlns:a16="http://schemas.microsoft.com/office/drawing/2014/main" id="{A7A49372-BC99-44B1-93F3-52B055BA1B4C}"/>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58DE5F1-E0F9-4CCA-92B7-7A6FC4DFEE14}" type="slidenum">
              <a:rPr kumimoji="0" lang="en-US" sz="1000" b="1" i="0" u="none" strike="noStrike" kern="1200" cap="none" spc="0" normalizeH="0" baseline="0" noProof="0" smtClean="0">
                <a:ln>
                  <a:noFill/>
                </a:ln>
                <a:solidFill>
                  <a:srgbClr val="595454"/>
                </a:solidFill>
                <a:effectLst/>
                <a:uLnTx/>
                <a:uFillTx/>
                <a:latin typeface="Trebuchet MS"/>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000" b="1" i="0" u="none" strike="noStrike" kern="1200" cap="none" spc="0" normalizeH="0" baseline="0" noProof="0" dirty="0">
              <a:ln>
                <a:noFill/>
              </a:ln>
              <a:solidFill>
                <a:srgbClr val="595454"/>
              </a:solidFill>
              <a:effectLst/>
              <a:uLnTx/>
              <a:uFillTx/>
              <a:latin typeface="Trebuchet MS"/>
              <a:ea typeface="+mn-ea"/>
              <a:cs typeface="+mn-cs"/>
            </a:endParaRPr>
          </a:p>
        </p:txBody>
      </p:sp>
    </p:spTree>
    <p:extLst>
      <p:ext uri="{BB962C8B-B14F-4D97-AF65-F5344CB8AC3E}">
        <p14:creationId xmlns:p14="http://schemas.microsoft.com/office/powerpoint/2010/main" val="4036328338"/>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2" pos="5600">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le Slide - Light Gray">
    <p:bg>
      <p:bgPr>
        <a:solidFill>
          <a:srgbClr val="EEE7E7"/>
        </a:solidFill>
        <a:effectLst/>
      </p:bgPr>
    </p:bg>
    <p:spTree>
      <p:nvGrpSpPr>
        <p:cNvPr id="1" name=""/>
        <p:cNvGrpSpPr/>
        <p:nvPr/>
      </p:nvGrpSpPr>
      <p:grpSpPr>
        <a:xfrm>
          <a:off x="0" y="0"/>
          <a:ext cx="0" cy="0"/>
          <a:chOff x="0" y="0"/>
          <a:chExt cx="0" cy="0"/>
        </a:xfrm>
      </p:grpSpPr>
      <p:sp>
        <p:nvSpPr>
          <p:cNvPr id="13" name="Text Placeholder 1">
            <a:extLst>
              <a:ext uri="{FF2B5EF4-FFF2-40B4-BE49-F238E27FC236}">
                <a16:creationId xmlns:a16="http://schemas.microsoft.com/office/drawing/2014/main" id="{692E5CDC-3F8F-AF4C-BDBB-F6335CB85FE8}"/>
              </a:ext>
            </a:extLst>
          </p:cNvPr>
          <p:cNvSpPr>
            <a:spLocks noGrp="1"/>
          </p:cNvSpPr>
          <p:nvPr>
            <p:ph type="body" sz="quarter" idx="10" hasCustomPrompt="1"/>
          </p:nvPr>
        </p:nvSpPr>
        <p:spPr>
          <a:xfrm>
            <a:off x="365760" y="365760"/>
            <a:ext cx="7543165" cy="457200"/>
          </a:xfrm>
        </p:spPr>
        <p:txBody>
          <a:bodyPr/>
          <a:lstStyle>
            <a:lvl1pPr marL="0" marR="0" indent="0" algn="l" defTabSz="914400" rtl="0" eaLnBrk="1" fontAlgn="auto" latinLnBrk="0" hangingPunct="1">
              <a:lnSpc>
                <a:spcPct val="100000"/>
              </a:lnSpc>
              <a:spcBef>
                <a:spcPts val="0"/>
              </a:spcBef>
              <a:spcAft>
                <a:spcPts val="0"/>
              </a:spcAft>
              <a:buClrTx/>
              <a:buSzTx/>
              <a:buFont typeface="Trebuchet MS" panose="020B0603020202020204" pitchFamily="34" charset="0"/>
              <a:buNone/>
              <a:tabLst/>
              <a:defRPr b="1"/>
            </a:lvl1pPr>
            <a:lvl2pPr marL="0" indent="0">
              <a:spcBef>
                <a:spcPts val="0"/>
              </a:spcBef>
              <a:buNone/>
              <a:defRPr b="1"/>
            </a:lvl2pPr>
            <a:lvl3pPr marL="0" indent="0">
              <a:spcBef>
                <a:spcPts val="0"/>
              </a:spcBef>
              <a:buNone/>
              <a:defRPr b="1"/>
            </a:lvl3pPr>
            <a:lvl4pPr marL="0" indent="0">
              <a:spcBef>
                <a:spcPts val="0"/>
              </a:spcBef>
              <a:buNone/>
              <a:defRPr b="1"/>
            </a:lvl4pPr>
            <a:lvl5pPr marL="0" indent="0">
              <a:spcBef>
                <a:spcPts val="0"/>
              </a:spcBef>
              <a:buNone/>
              <a:defRPr b="1"/>
            </a:lvl5pPr>
            <a:lvl6pPr marL="0" indent="0">
              <a:spcBef>
                <a:spcPts val="0"/>
              </a:spcBef>
              <a:buNone/>
              <a:defRPr b="1"/>
            </a:lvl6pPr>
            <a:lvl7pPr marL="0" indent="0">
              <a:spcBef>
                <a:spcPts val="0"/>
              </a:spcBef>
              <a:buNone/>
              <a:defRPr b="1"/>
            </a:lvl7pPr>
            <a:lvl8pPr marL="0" indent="0">
              <a:spcBef>
                <a:spcPts val="0"/>
              </a:spcBef>
              <a:buNone/>
              <a:defRPr b="1"/>
            </a:lvl8pPr>
            <a:lvl9pPr marL="0" indent="0">
              <a:spcBef>
                <a:spcPts val="0"/>
              </a:spcBef>
              <a:buNone/>
              <a:defRPr b="1"/>
            </a:lvl9pPr>
          </a:lstStyle>
          <a:p>
            <a:pPr lvl="0"/>
            <a:r>
              <a:rPr lang="en-US"/>
              <a:t>Division/Therapeutic Area [Edit here]</a:t>
            </a:r>
          </a:p>
        </p:txBody>
      </p:sp>
      <p:sp>
        <p:nvSpPr>
          <p:cNvPr id="2" name="Title 2">
            <a:extLst>
              <a:ext uri="{FF2B5EF4-FFF2-40B4-BE49-F238E27FC236}">
                <a16:creationId xmlns:a16="http://schemas.microsoft.com/office/drawing/2014/main" id="{DD93F370-0603-42F8-A7D8-E3390EE70687}"/>
              </a:ext>
            </a:extLst>
          </p:cNvPr>
          <p:cNvSpPr>
            <a:spLocks noGrp="1"/>
          </p:cNvSpPr>
          <p:nvPr userDrawn="1">
            <p:ph type="ctrTitle" hasCustomPrompt="1"/>
          </p:nvPr>
        </p:nvSpPr>
        <p:spPr>
          <a:xfrm>
            <a:off x="365760" y="1554480"/>
            <a:ext cx="7543165" cy="2560320"/>
          </a:xfrm>
        </p:spPr>
        <p:txBody>
          <a:bodyPr anchor="t" anchorCtr="0"/>
          <a:lstStyle>
            <a:lvl1pPr algn="l">
              <a:defRPr sz="6000" b="0" spc="0" baseline="0"/>
            </a:lvl1pPr>
          </a:lstStyle>
          <a:p>
            <a:r>
              <a:rPr lang="en-US"/>
              <a:t>[Presentation title]</a:t>
            </a:r>
          </a:p>
        </p:txBody>
      </p:sp>
      <p:sp>
        <p:nvSpPr>
          <p:cNvPr id="3" name="Subtitle 3">
            <a:extLst>
              <a:ext uri="{FF2B5EF4-FFF2-40B4-BE49-F238E27FC236}">
                <a16:creationId xmlns:a16="http://schemas.microsoft.com/office/drawing/2014/main" id="{4077195B-8D8D-4BD5-8ADD-A390F24676CD}"/>
              </a:ext>
            </a:extLst>
          </p:cNvPr>
          <p:cNvSpPr>
            <a:spLocks noGrp="1"/>
          </p:cNvSpPr>
          <p:nvPr userDrawn="1">
            <p:ph type="subTitle" idx="1" hasCustomPrompt="1"/>
          </p:nvPr>
        </p:nvSpPr>
        <p:spPr>
          <a:xfrm>
            <a:off x="365758" y="4343400"/>
            <a:ext cx="7543800" cy="457200"/>
          </a:xfrm>
        </p:spPr>
        <p:txBody>
          <a:bodyPr>
            <a:noAutofit/>
          </a:bodyPr>
          <a:lstStyle>
            <a:lvl1pPr marL="0" indent="0" algn="l">
              <a:spcBef>
                <a:spcPts val="0"/>
              </a:spcBef>
              <a:buNone/>
              <a:defRPr sz="2000" b="1"/>
            </a:lvl1pPr>
            <a:lvl2pPr marL="0" indent="0" algn="l">
              <a:spcBef>
                <a:spcPts val="0"/>
              </a:spcBef>
              <a:buNone/>
              <a:defRPr sz="2000"/>
            </a:lvl2pPr>
            <a:lvl3pPr marL="0" indent="0" algn="l">
              <a:spcBef>
                <a:spcPts val="0"/>
              </a:spcBef>
              <a:buNone/>
              <a:defRPr sz="2000"/>
            </a:lvl3pPr>
            <a:lvl4pPr marL="0" indent="0" algn="l">
              <a:spcBef>
                <a:spcPts val="0"/>
              </a:spcBef>
              <a:buNone/>
              <a:defRPr sz="2000"/>
            </a:lvl4pPr>
            <a:lvl5pPr marL="0" indent="0" algn="l">
              <a:spcBef>
                <a:spcPts val="0"/>
              </a:spcBef>
              <a:buNone/>
              <a:defRPr sz="2000"/>
            </a:lvl5pPr>
            <a:lvl6pPr marL="0" indent="0" algn="l">
              <a:spcBef>
                <a:spcPts val="0"/>
              </a:spcBef>
              <a:buNone/>
              <a:defRPr sz="2000"/>
            </a:lvl6pPr>
            <a:lvl7pPr marL="0" indent="0" algn="l">
              <a:spcBef>
                <a:spcPts val="0"/>
              </a:spcBef>
              <a:buNone/>
              <a:defRPr sz="2000"/>
            </a:lvl7pPr>
            <a:lvl8pPr marL="0" indent="0" algn="l">
              <a:spcBef>
                <a:spcPts val="0"/>
              </a:spcBef>
              <a:buNone/>
              <a:defRPr sz="2000"/>
            </a:lvl8pPr>
            <a:lvl9pPr marL="0" indent="0" algn="l">
              <a:spcBef>
                <a:spcPts val="0"/>
              </a:spcBef>
              <a:buNone/>
              <a:defRPr sz="2000"/>
            </a:lvl9pPr>
          </a:lstStyle>
          <a:p>
            <a:r>
              <a:rPr lang="en-US"/>
              <a:t>[Month 00, 0000]</a:t>
            </a:r>
          </a:p>
        </p:txBody>
      </p:sp>
      <p:sp>
        <p:nvSpPr>
          <p:cNvPr id="6" name="Text Placeholder 4">
            <a:extLst>
              <a:ext uri="{FF2B5EF4-FFF2-40B4-BE49-F238E27FC236}">
                <a16:creationId xmlns:a16="http://schemas.microsoft.com/office/drawing/2014/main" id="{F1E892DE-B840-A64B-91A1-1B18F6037C3F}"/>
              </a:ext>
            </a:extLst>
          </p:cNvPr>
          <p:cNvSpPr>
            <a:spLocks noGrp="1"/>
          </p:cNvSpPr>
          <p:nvPr>
            <p:ph type="body" sz="quarter" idx="11" hasCustomPrompt="1"/>
          </p:nvPr>
        </p:nvSpPr>
        <p:spPr>
          <a:xfrm>
            <a:off x="365757" y="4937760"/>
            <a:ext cx="7543167" cy="685800"/>
          </a:xfrm>
        </p:spPr>
        <p:txBody>
          <a:bodyPr/>
          <a:lstStyle>
            <a:lvl1pPr marL="0" indent="0">
              <a:spcBef>
                <a:spcPts val="0"/>
              </a:spcBef>
              <a:buNone/>
              <a:defRPr b="0"/>
            </a:lvl1pPr>
            <a:lvl2pPr marL="0" indent="0">
              <a:spcBef>
                <a:spcPts val="0"/>
              </a:spcBef>
              <a:buNone/>
              <a:defRPr b="0"/>
            </a:lvl2pPr>
            <a:lvl3pPr marL="0" indent="0">
              <a:spcBef>
                <a:spcPts val="0"/>
              </a:spcBef>
              <a:buNone/>
              <a:defRPr b="0"/>
            </a:lvl3pPr>
            <a:lvl4pPr marL="0" indent="0">
              <a:spcBef>
                <a:spcPts val="0"/>
              </a:spcBef>
              <a:buNone/>
              <a:defRPr b="0"/>
            </a:lvl4pPr>
            <a:lvl5pPr marL="0" indent="0">
              <a:spcBef>
                <a:spcPts val="0"/>
              </a:spcBef>
              <a:buNone/>
              <a:defRPr b="0"/>
            </a:lvl5pPr>
            <a:lvl6pPr marL="0" indent="0">
              <a:spcBef>
                <a:spcPts val="0"/>
              </a:spcBef>
              <a:buNone/>
              <a:defRPr b="0"/>
            </a:lvl6pPr>
            <a:lvl7pPr marL="0" indent="0">
              <a:spcBef>
                <a:spcPts val="0"/>
              </a:spcBef>
              <a:buNone/>
              <a:defRPr b="0"/>
            </a:lvl7pPr>
            <a:lvl8pPr marL="0" indent="0">
              <a:spcBef>
                <a:spcPts val="0"/>
              </a:spcBef>
              <a:buNone/>
              <a:defRPr b="0"/>
            </a:lvl8pPr>
            <a:lvl9pPr marL="0" indent="0">
              <a:spcBef>
                <a:spcPts val="0"/>
              </a:spcBef>
              <a:buNone/>
              <a:defRPr b="0"/>
            </a:lvl9pPr>
          </a:lstStyle>
          <a:p>
            <a:pPr lvl="0"/>
            <a:r>
              <a:rPr lang="en-US"/>
              <a:t>[Presenter Name]</a:t>
            </a:r>
            <a:br>
              <a:rPr lang="en-US"/>
            </a:br>
            <a:r>
              <a:rPr lang="en-US"/>
              <a:t>[Title]</a:t>
            </a:r>
          </a:p>
        </p:txBody>
      </p:sp>
      <p:pic>
        <p:nvPicPr>
          <p:cNvPr id="7" name="Bristol Myers Squibb" descr="Bristol Myers Squibb">
            <a:extLst>
              <a:ext uri="{FF2B5EF4-FFF2-40B4-BE49-F238E27FC236}">
                <a16:creationId xmlns:a16="http://schemas.microsoft.com/office/drawing/2014/main" id="{91000A19-9025-2C4A-9321-625720905BF5}"/>
              </a:ext>
            </a:extLst>
          </p:cNvPr>
          <p:cNvPicPr>
            <a:picLocks noChangeAspect="1"/>
          </p:cNvPicPr>
          <p:nvPr userDrawn="1"/>
        </p:nvPicPr>
        <p:blipFill>
          <a:blip r:embed="rId2"/>
          <a:stretch>
            <a:fillRect/>
          </a:stretch>
        </p:blipFill>
        <p:spPr bwMode="black">
          <a:xfrm>
            <a:off x="150688" y="5913096"/>
            <a:ext cx="3260486" cy="822960"/>
          </a:xfrm>
          <a:prstGeom prst="rect">
            <a:avLst/>
          </a:prstGeom>
          <a:noFill/>
        </p:spPr>
      </p:pic>
      <p:sp>
        <p:nvSpPr>
          <p:cNvPr id="8" name="Disclaimer">
            <a:extLst>
              <a:ext uri="{FF2B5EF4-FFF2-40B4-BE49-F238E27FC236}">
                <a16:creationId xmlns:a16="http://schemas.microsoft.com/office/drawing/2014/main" id="{F95EDC5C-ABEE-824D-9A00-482457322324}"/>
              </a:ext>
            </a:extLst>
          </p:cNvPr>
          <p:cNvSpPr txBox="1"/>
          <p:nvPr userDrawn="1"/>
        </p:nvSpPr>
        <p:spPr>
          <a:xfrm>
            <a:off x="8205215" y="6257290"/>
            <a:ext cx="3621659" cy="228600"/>
          </a:xfrm>
          <a:prstGeom prst="rect">
            <a:avLst/>
          </a:prstGeom>
          <a:noFill/>
        </p:spPr>
        <p:txBody>
          <a:bodyPr wrap="square" lIns="0" tIns="0" rIns="0" bIns="0" rtlCol="0" anchor="b" anchorCtr="0">
            <a:noAutofit/>
          </a:bodyPr>
          <a:lstStyle/>
          <a:p>
            <a:pPr marL="0" marR="0" lvl="0" indent="0" algn="r" defTabSz="914400" rtl="0" eaLnBrk="1" fontAlgn="auto" latinLnBrk="0" hangingPunct="1">
              <a:lnSpc>
                <a:spcPct val="100000"/>
              </a:lnSpc>
              <a:spcBef>
                <a:spcPts val="0"/>
              </a:spcBef>
              <a:spcAft>
                <a:spcPts val="0"/>
              </a:spcAft>
              <a:buClrTx/>
              <a:buSzPct val="100000"/>
              <a:buFontTx/>
              <a:buNone/>
              <a:tabLst/>
              <a:defRPr/>
            </a:pPr>
            <a:r>
              <a:rPr kumimoji="0" lang="en-US" sz="800" b="0" i="0" u="none" strike="noStrike" kern="1200" cap="none" spc="0" normalizeH="0" baseline="0" noProof="0" dirty="0">
                <a:ln>
                  <a:noFill/>
                </a:ln>
                <a:solidFill>
                  <a:srgbClr val="595454"/>
                </a:solidFill>
                <a:effectLst/>
                <a:uLnTx/>
                <a:uFillTx/>
                <a:latin typeface="Trebuchet MS"/>
                <a:ea typeface="+mn-ea"/>
                <a:cs typeface="+mn-cs"/>
              </a:rPr>
              <a:t>Highly Confidential</a:t>
            </a:r>
          </a:p>
        </p:txBody>
      </p:sp>
    </p:spTree>
    <p:extLst>
      <p:ext uri="{BB962C8B-B14F-4D97-AF65-F5344CB8AC3E}">
        <p14:creationId xmlns:p14="http://schemas.microsoft.com/office/powerpoint/2010/main" val="29391043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pos="4982">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Content and One Picture">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77D43C-8061-4F4B-A58C-537B44EA7F0E}"/>
              </a:ext>
            </a:extLst>
          </p:cNvPr>
          <p:cNvSpPr>
            <a:spLocks noGrp="1"/>
          </p:cNvSpPr>
          <p:nvPr>
            <p:ph type="title" hasCustomPrompt="1"/>
          </p:nvPr>
        </p:nvSpPr>
        <p:spPr>
          <a:xfrm>
            <a:off x="365760" y="365760"/>
            <a:ext cx="5428488" cy="914400"/>
          </a:xfrm>
        </p:spPr>
        <p:txBody>
          <a:bodyPr/>
          <a:lstStyle>
            <a:lvl1pPr>
              <a:defRPr/>
            </a:lvl1pPr>
          </a:lstStyle>
          <a:p>
            <a:r>
              <a:rPr lang="en-US"/>
              <a:t>[Slide title]</a:t>
            </a:r>
          </a:p>
        </p:txBody>
      </p:sp>
      <p:sp>
        <p:nvSpPr>
          <p:cNvPr id="3" name="Content Placeholder 2">
            <a:extLst>
              <a:ext uri="{FF2B5EF4-FFF2-40B4-BE49-F238E27FC236}">
                <a16:creationId xmlns:a16="http://schemas.microsoft.com/office/drawing/2014/main" id="{58BCB52D-820B-4886-993D-F1BD3CE0A1BF}"/>
              </a:ext>
            </a:extLst>
          </p:cNvPr>
          <p:cNvSpPr>
            <a:spLocks noGrp="1"/>
          </p:cNvSpPr>
          <p:nvPr>
            <p:ph idx="1"/>
          </p:nvPr>
        </p:nvSpPr>
        <p:spPr>
          <a:xfrm>
            <a:off x="365760" y="1554480"/>
            <a:ext cx="5428488" cy="4572000"/>
          </a:xfrm>
        </p:spPr>
        <p:txBody>
          <a:bodyPr/>
          <a:lstStyle>
            <a:lvl5pPr>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Picture Placeholder 3">
            <a:extLst>
              <a:ext uri="{FF2B5EF4-FFF2-40B4-BE49-F238E27FC236}">
                <a16:creationId xmlns:a16="http://schemas.microsoft.com/office/drawing/2014/main" id="{FB768959-B468-B74C-99C1-89889E5B1ED7}"/>
              </a:ext>
            </a:extLst>
          </p:cNvPr>
          <p:cNvSpPr>
            <a:spLocks noGrp="1"/>
          </p:cNvSpPr>
          <p:nvPr>
            <p:ph type="pic" sz="quarter" idx="13"/>
          </p:nvPr>
        </p:nvSpPr>
        <p:spPr>
          <a:xfrm>
            <a:off x="6096000" y="0"/>
            <a:ext cx="6096000" cy="6858000"/>
          </a:xfrm>
          <a:solidFill>
            <a:srgbClr val="F2F2F2"/>
          </a:solidFill>
        </p:spPr>
        <p:txBody>
          <a:bodyPr anchor="ctr" anchorCtr="0">
            <a:normAutofit/>
          </a:bodyPr>
          <a:lstStyle>
            <a:lvl1pPr marL="0" indent="0" algn="ctr">
              <a:spcBef>
                <a:spcPts val="0"/>
              </a:spcBef>
              <a:buFontTx/>
              <a:buNone/>
              <a:defRPr sz="1200"/>
            </a:lvl1pPr>
          </a:lstStyle>
          <a:p>
            <a:r>
              <a:rPr lang="en-US" dirty="0"/>
              <a:t>Click icon to add picture</a:t>
            </a:r>
          </a:p>
        </p:txBody>
      </p:sp>
      <p:sp>
        <p:nvSpPr>
          <p:cNvPr id="6" name="Slide Number Placeholder 4">
            <a:extLst>
              <a:ext uri="{FF2B5EF4-FFF2-40B4-BE49-F238E27FC236}">
                <a16:creationId xmlns:a16="http://schemas.microsoft.com/office/drawing/2014/main" id="{A7A49372-BC99-44B1-93F3-52B055BA1B4C}"/>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58DE5F1-E0F9-4CCA-92B7-7A6FC4DFEE14}" type="slidenum">
              <a:rPr kumimoji="0" lang="en-US" sz="1000" b="1" i="0" u="none" strike="noStrike" kern="1200" cap="none" spc="0" normalizeH="0" baseline="0" noProof="0" smtClean="0">
                <a:ln>
                  <a:noFill/>
                </a:ln>
                <a:solidFill>
                  <a:srgbClr val="595454"/>
                </a:solidFill>
                <a:effectLst/>
                <a:uLnTx/>
                <a:uFillTx/>
                <a:latin typeface="Trebuchet MS"/>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000" b="1" i="0" u="none" strike="noStrike" kern="1200" cap="none" spc="0" normalizeH="0" baseline="0" noProof="0" dirty="0">
              <a:ln>
                <a:noFill/>
              </a:ln>
              <a:solidFill>
                <a:srgbClr val="595454"/>
              </a:solidFill>
              <a:effectLst/>
              <a:uLnTx/>
              <a:uFillTx/>
              <a:latin typeface="Trebuchet MS"/>
              <a:ea typeface="+mn-ea"/>
              <a:cs typeface="+mn-cs"/>
            </a:endParaRPr>
          </a:p>
        </p:txBody>
      </p:sp>
    </p:spTree>
    <p:extLst>
      <p:ext uri="{BB962C8B-B14F-4D97-AF65-F5344CB8AC3E}">
        <p14:creationId xmlns:p14="http://schemas.microsoft.com/office/powerpoint/2010/main" val="19295389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pos="3840">
          <p15:clr>
            <a:srgbClr val="FBAE40"/>
          </p15:clr>
        </p15:guide>
      </p15:sldGuideLst>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Content and Two Pictures">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77D43C-8061-4F4B-A58C-537B44EA7F0E}"/>
              </a:ext>
            </a:extLst>
          </p:cNvPr>
          <p:cNvSpPr>
            <a:spLocks noGrp="1"/>
          </p:cNvSpPr>
          <p:nvPr>
            <p:ph type="title" hasCustomPrompt="1"/>
          </p:nvPr>
        </p:nvSpPr>
        <p:spPr>
          <a:xfrm>
            <a:off x="365760" y="365760"/>
            <a:ext cx="5428488" cy="914400"/>
          </a:xfrm>
        </p:spPr>
        <p:txBody>
          <a:bodyPr/>
          <a:lstStyle>
            <a:lvl1pPr>
              <a:defRPr/>
            </a:lvl1pPr>
          </a:lstStyle>
          <a:p>
            <a:r>
              <a:rPr lang="en-US"/>
              <a:t>[Slide title]</a:t>
            </a:r>
          </a:p>
        </p:txBody>
      </p:sp>
      <p:sp>
        <p:nvSpPr>
          <p:cNvPr id="3" name="Content Placeholder 2">
            <a:extLst>
              <a:ext uri="{FF2B5EF4-FFF2-40B4-BE49-F238E27FC236}">
                <a16:creationId xmlns:a16="http://schemas.microsoft.com/office/drawing/2014/main" id="{58BCB52D-820B-4886-993D-F1BD3CE0A1BF}"/>
              </a:ext>
            </a:extLst>
          </p:cNvPr>
          <p:cNvSpPr>
            <a:spLocks noGrp="1"/>
          </p:cNvSpPr>
          <p:nvPr>
            <p:ph idx="1"/>
          </p:nvPr>
        </p:nvSpPr>
        <p:spPr>
          <a:xfrm>
            <a:off x="365760" y="1554480"/>
            <a:ext cx="5428488" cy="4572000"/>
          </a:xfrm>
        </p:spPr>
        <p:txBody>
          <a:bodyPr/>
          <a:lstStyle>
            <a:lvl5pPr>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Picture Placeholder 3">
            <a:extLst>
              <a:ext uri="{FF2B5EF4-FFF2-40B4-BE49-F238E27FC236}">
                <a16:creationId xmlns:a16="http://schemas.microsoft.com/office/drawing/2014/main" id="{FB768959-B468-B74C-99C1-89889E5B1ED7}"/>
              </a:ext>
            </a:extLst>
          </p:cNvPr>
          <p:cNvSpPr>
            <a:spLocks noGrp="1"/>
          </p:cNvSpPr>
          <p:nvPr>
            <p:ph type="pic" sz="quarter" idx="13"/>
          </p:nvPr>
        </p:nvSpPr>
        <p:spPr>
          <a:xfrm>
            <a:off x="6096000" y="0"/>
            <a:ext cx="6096000" cy="3429000"/>
          </a:xfrm>
          <a:solidFill>
            <a:srgbClr val="F2F2F2"/>
          </a:solidFill>
        </p:spPr>
        <p:txBody>
          <a:bodyPr anchor="ctr" anchorCtr="0">
            <a:normAutofit/>
          </a:bodyPr>
          <a:lstStyle>
            <a:lvl1pPr marL="0" indent="0" algn="ctr">
              <a:spcBef>
                <a:spcPts val="0"/>
              </a:spcBef>
              <a:buFontTx/>
              <a:buNone/>
              <a:defRPr sz="1200"/>
            </a:lvl1pPr>
          </a:lstStyle>
          <a:p>
            <a:r>
              <a:rPr lang="en-US" dirty="0"/>
              <a:t>Click icon to add picture</a:t>
            </a:r>
          </a:p>
        </p:txBody>
      </p:sp>
      <p:sp>
        <p:nvSpPr>
          <p:cNvPr id="7" name="Picture Placeholder 4">
            <a:extLst>
              <a:ext uri="{FF2B5EF4-FFF2-40B4-BE49-F238E27FC236}">
                <a16:creationId xmlns:a16="http://schemas.microsoft.com/office/drawing/2014/main" id="{A613A27A-887F-7D4B-BD42-C5EF05F12448}"/>
              </a:ext>
            </a:extLst>
          </p:cNvPr>
          <p:cNvSpPr>
            <a:spLocks noGrp="1"/>
          </p:cNvSpPr>
          <p:nvPr>
            <p:ph type="pic" sz="quarter" idx="14"/>
          </p:nvPr>
        </p:nvSpPr>
        <p:spPr>
          <a:xfrm>
            <a:off x="6096000" y="3429000"/>
            <a:ext cx="6096000" cy="3429000"/>
          </a:xfrm>
          <a:solidFill>
            <a:srgbClr val="D9D9D9"/>
          </a:solidFill>
        </p:spPr>
        <p:txBody>
          <a:bodyPr anchor="ctr" anchorCtr="0">
            <a:normAutofit/>
          </a:bodyPr>
          <a:lstStyle>
            <a:lvl1pPr marL="0" indent="0" algn="ctr">
              <a:spcBef>
                <a:spcPts val="0"/>
              </a:spcBef>
              <a:buFontTx/>
              <a:buNone/>
              <a:defRPr sz="1200"/>
            </a:lvl1pPr>
          </a:lstStyle>
          <a:p>
            <a:r>
              <a:rPr lang="en-US" dirty="0"/>
              <a:t>Click icon to add picture</a:t>
            </a:r>
          </a:p>
        </p:txBody>
      </p:sp>
      <p:sp>
        <p:nvSpPr>
          <p:cNvPr id="6" name="Slide Number Placeholder 5">
            <a:extLst>
              <a:ext uri="{FF2B5EF4-FFF2-40B4-BE49-F238E27FC236}">
                <a16:creationId xmlns:a16="http://schemas.microsoft.com/office/drawing/2014/main" id="{A7A49372-BC99-44B1-93F3-52B055BA1B4C}"/>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58DE5F1-E0F9-4CCA-92B7-7A6FC4DFEE14}" type="slidenum">
              <a:rPr kumimoji="0" lang="en-US" sz="1000" b="1" i="0" u="none" strike="noStrike" kern="1200" cap="none" spc="0" normalizeH="0" baseline="0" noProof="0" smtClean="0">
                <a:ln>
                  <a:noFill/>
                </a:ln>
                <a:solidFill>
                  <a:srgbClr val="595454"/>
                </a:solidFill>
                <a:effectLst/>
                <a:uLnTx/>
                <a:uFillTx/>
                <a:latin typeface="Trebuchet MS"/>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000" b="1" i="0" u="none" strike="noStrike" kern="1200" cap="none" spc="0" normalizeH="0" baseline="0" noProof="0" dirty="0">
              <a:ln>
                <a:noFill/>
              </a:ln>
              <a:solidFill>
                <a:srgbClr val="595454"/>
              </a:solidFill>
              <a:effectLst/>
              <a:uLnTx/>
              <a:uFillTx/>
              <a:latin typeface="Trebuchet MS"/>
              <a:ea typeface="+mn-ea"/>
              <a:cs typeface="+mn-cs"/>
            </a:endParaRPr>
          </a:p>
        </p:txBody>
      </p:sp>
    </p:spTree>
    <p:extLst>
      <p:ext uri="{BB962C8B-B14F-4D97-AF65-F5344CB8AC3E}">
        <p14:creationId xmlns:p14="http://schemas.microsoft.com/office/powerpoint/2010/main" val="9115623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pos="3840">
          <p15:clr>
            <a:srgbClr val="FBAE40"/>
          </p15:clr>
        </p15:guide>
      </p15:sldGuideLst>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Content and Three Pictures">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77D43C-8061-4F4B-A58C-537B44EA7F0E}"/>
              </a:ext>
            </a:extLst>
          </p:cNvPr>
          <p:cNvSpPr>
            <a:spLocks noGrp="1"/>
          </p:cNvSpPr>
          <p:nvPr>
            <p:ph type="title" hasCustomPrompt="1"/>
          </p:nvPr>
        </p:nvSpPr>
        <p:spPr>
          <a:xfrm>
            <a:off x="365760" y="365760"/>
            <a:ext cx="5428488" cy="914400"/>
          </a:xfrm>
        </p:spPr>
        <p:txBody>
          <a:bodyPr/>
          <a:lstStyle>
            <a:lvl1pPr>
              <a:defRPr/>
            </a:lvl1pPr>
          </a:lstStyle>
          <a:p>
            <a:r>
              <a:rPr lang="en-US"/>
              <a:t>[Slide title]</a:t>
            </a:r>
          </a:p>
        </p:txBody>
      </p:sp>
      <p:sp>
        <p:nvSpPr>
          <p:cNvPr id="3" name="Content Placeholder 2">
            <a:extLst>
              <a:ext uri="{FF2B5EF4-FFF2-40B4-BE49-F238E27FC236}">
                <a16:creationId xmlns:a16="http://schemas.microsoft.com/office/drawing/2014/main" id="{58BCB52D-820B-4886-993D-F1BD3CE0A1BF}"/>
              </a:ext>
            </a:extLst>
          </p:cNvPr>
          <p:cNvSpPr>
            <a:spLocks noGrp="1"/>
          </p:cNvSpPr>
          <p:nvPr>
            <p:ph idx="1"/>
          </p:nvPr>
        </p:nvSpPr>
        <p:spPr>
          <a:xfrm>
            <a:off x="365760" y="1554480"/>
            <a:ext cx="5428488" cy="4572000"/>
          </a:xfrm>
        </p:spPr>
        <p:txBody>
          <a:bodyPr/>
          <a:lstStyle>
            <a:lvl5pPr>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Picture Placeholder 3">
            <a:extLst>
              <a:ext uri="{FF2B5EF4-FFF2-40B4-BE49-F238E27FC236}">
                <a16:creationId xmlns:a16="http://schemas.microsoft.com/office/drawing/2014/main" id="{FB768959-B468-B74C-99C1-89889E5B1ED7}"/>
              </a:ext>
            </a:extLst>
          </p:cNvPr>
          <p:cNvSpPr>
            <a:spLocks noGrp="1"/>
          </p:cNvSpPr>
          <p:nvPr>
            <p:ph type="pic" sz="quarter" idx="13"/>
          </p:nvPr>
        </p:nvSpPr>
        <p:spPr>
          <a:xfrm>
            <a:off x="6096000" y="0"/>
            <a:ext cx="6096000" cy="3429000"/>
          </a:xfrm>
          <a:solidFill>
            <a:srgbClr val="F2F2F2"/>
          </a:solidFill>
        </p:spPr>
        <p:txBody>
          <a:bodyPr anchor="ctr" anchorCtr="0">
            <a:normAutofit/>
          </a:bodyPr>
          <a:lstStyle>
            <a:lvl1pPr marL="0" indent="0" algn="ctr">
              <a:spcBef>
                <a:spcPts val="0"/>
              </a:spcBef>
              <a:buFontTx/>
              <a:buNone/>
              <a:defRPr sz="1200"/>
            </a:lvl1pPr>
          </a:lstStyle>
          <a:p>
            <a:r>
              <a:rPr lang="en-US" dirty="0"/>
              <a:t>Click icon to add picture</a:t>
            </a:r>
          </a:p>
        </p:txBody>
      </p:sp>
      <p:sp>
        <p:nvSpPr>
          <p:cNvPr id="7" name="Picture Placeholder 4">
            <a:extLst>
              <a:ext uri="{FF2B5EF4-FFF2-40B4-BE49-F238E27FC236}">
                <a16:creationId xmlns:a16="http://schemas.microsoft.com/office/drawing/2014/main" id="{A613A27A-887F-7D4B-BD42-C5EF05F12448}"/>
              </a:ext>
            </a:extLst>
          </p:cNvPr>
          <p:cNvSpPr>
            <a:spLocks noGrp="1"/>
          </p:cNvSpPr>
          <p:nvPr>
            <p:ph type="pic" sz="quarter" idx="14"/>
          </p:nvPr>
        </p:nvSpPr>
        <p:spPr>
          <a:xfrm>
            <a:off x="6096000" y="3429000"/>
            <a:ext cx="3044952" cy="3429000"/>
          </a:xfrm>
          <a:solidFill>
            <a:srgbClr val="D9D9D9"/>
          </a:solidFill>
        </p:spPr>
        <p:txBody>
          <a:bodyPr anchor="ctr" anchorCtr="0">
            <a:normAutofit/>
          </a:bodyPr>
          <a:lstStyle>
            <a:lvl1pPr marL="0" indent="0" algn="ctr">
              <a:spcBef>
                <a:spcPts val="0"/>
              </a:spcBef>
              <a:buFontTx/>
              <a:buNone/>
              <a:defRPr sz="1200"/>
            </a:lvl1pPr>
          </a:lstStyle>
          <a:p>
            <a:r>
              <a:rPr lang="en-US" dirty="0"/>
              <a:t>Click icon to add picture</a:t>
            </a:r>
          </a:p>
        </p:txBody>
      </p:sp>
      <p:sp>
        <p:nvSpPr>
          <p:cNvPr id="8" name="Picture Placeholder 5">
            <a:extLst>
              <a:ext uri="{FF2B5EF4-FFF2-40B4-BE49-F238E27FC236}">
                <a16:creationId xmlns:a16="http://schemas.microsoft.com/office/drawing/2014/main" id="{C2AB3B13-24B5-EA40-92B2-665869E4657A}"/>
              </a:ext>
            </a:extLst>
          </p:cNvPr>
          <p:cNvSpPr>
            <a:spLocks noGrp="1"/>
          </p:cNvSpPr>
          <p:nvPr>
            <p:ph type="pic" sz="quarter" idx="15"/>
          </p:nvPr>
        </p:nvSpPr>
        <p:spPr>
          <a:xfrm>
            <a:off x="9140952" y="3429000"/>
            <a:ext cx="3051048" cy="3429000"/>
          </a:xfrm>
          <a:solidFill>
            <a:srgbClr val="BFBFBF"/>
          </a:solidFill>
        </p:spPr>
        <p:txBody>
          <a:bodyPr anchor="ctr" anchorCtr="0">
            <a:normAutofit/>
          </a:bodyPr>
          <a:lstStyle>
            <a:lvl1pPr marL="0" indent="0" algn="ctr">
              <a:spcBef>
                <a:spcPts val="0"/>
              </a:spcBef>
              <a:buFontTx/>
              <a:buNone/>
              <a:defRPr sz="1200"/>
            </a:lvl1pPr>
          </a:lstStyle>
          <a:p>
            <a:r>
              <a:rPr lang="en-US" dirty="0"/>
              <a:t>Click icon to add picture</a:t>
            </a:r>
          </a:p>
        </p:txBody>
      </p:sp>
      <p:sp>
        <p:nvSpPr>
          <p:cNvPr id="6" name="Slide Number Placeholder 6">
            <a:extLst>
              <a:ext uri="{FF2B5EF4-FFF2-40B4-BE49-F238E27FC236}">
                <a16:creationId xmlns:a16="http://schemas.microsoft.com/office/drawing/2014/main" id="{A7A49372-BC99-44B1-93F3-52B055BA1B4C}"/>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58DE5F1-E0F9-4CCA-92B7-7A6FC4DFEE14}" type="slidenum">
              <a:rPr kumimoji="0" lang="en-US" sz="1000" b="1" i="0" u="none" strike="noStrike" kern="1200" cap="none" spc="0" normalizeH="0" baseline="0" noProof="0" smtClean="0">
                <a:ln>
                  <a:noFill/>
                </a:ln>
                <a:solidFill>
                  <a:srgbClr val="595454"/>
                </a:solidFill>
                <a:effectLst/>
                <a:uLnTx/>
                <a:uFillTx/>
                <a:latin typeface="Trebuchet MS"/>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000" b="1" i="0" u="none" strike="noStrike" kern="1200" cap="none" spc="0" normalizeH="0" baseline="0" noProof="0" dirty="0">
              <a:ln>
                <a:noFill/>
              </a:ln>
              <a:solidFill>
                <a:srgbClr val="595454"/>
              </a:solidFill>
              <a:effectLst/>
              <a:uLnTx/>
              <a:uFillTx/>
              <a:latin typeface="Trebuchet MS"/>
              <a:ea typeface="+mn-ea"/>
              <a:cs typeface="+mn-cs"/>
            </a:endParaRPr>
          </a:p>
        </p:txBody>
      </p:sp>
    </p:spTree>
    <p:extLst>
      <p:ext uri="{BB962C8B-B14F-4D97-AF65-F5344CB8AC3E}">
        <p14:creationId xmlns:p14="http://schemas.microsoft.com/office/powerpoint/2010/main" val="2051196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pos="3840">
          <p15:clr>
            <a:srgbClr val="FBAE40"/>
          </p15:clr>
        </p15:guide>
      </p15:sldGuideLst>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Content and Four Pictures">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77D43C-8061-4F4B-A58C-537B44EA7F0E}"/>
              </a:ext>
            </a:extLst>
          </p:cNvPr>
          <p:cNvSpPr>
            <a:spLocks noGrp="1"/>
          </p:cNvSpPr>
          <p:nvPr>
            <p:ph type="title" hasCustomPrompt="1"/>
          </p:nvPr>
        </p:nvSpPr>
        <p:spPr>
          <a:xfrm>
            <a:off x="365760" y="365760"/>
            <a:ext cx="5428488" cy="914400"/>
          </a:xfrm>
        </p:spPr>
        <p:txBody>
          <a:bodyPr/>
          <a:lstStyle>
            <a:lvl1pPr>
              <a:defRPr/>
            </a:lvl1pPr>
          </a:lstStyle>
          <a:p>
            <a:r>
              <a:rPr lang="en-US"/>
              <a:t>[Slide title]</a:t>
            </a:r>
          </a:p>
        </p:txBody>
      </p:sp>
      <p:sp>
        <p:nvSpPr>
          <p:cNvPr id="3" name="Content Placeholder 2">
            <a:extLst>
              <a:ext uri="{FF2B5EF4-FFF2-40B4-BE49-F238E27FC236}">
                <a16:creationId xmlns:a16="http://schemas.microsoft.com/office/drawing/2014/main" id="{58BCB52D-820B-4886-993D-F1BD3CE0A1BF}"/>
              </a:ext>
            </a:extLst>
          </p:cNvPr>
          <p:cNvSpPr>
            <a:spLocks noGrp="1"/>
          </p:cNvSpPr>
          <p:nvPr>
            <p:ph idx="1"/>
          </p:nvPr>
        </p:nvSpPr>
        <p:spPr>
          <a:xfrm>
            <a:off x="365760" y="1554480"/>
            <a:ext cx="5428488" cy="4572000"/>
          </a:xfrm>
        </p:spPr>
        <p:txBody>
          <a:bodyPr/>
          <a:lstStyle>
            <a:lvl5pPr>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Picture Placeholder 3">
            <a:extLst>
              <a:ext uri="{FF2B5EF4-FFF2-40B4-BE49-F238E27FC236}">
                <a16:creationId xmlns:a16="http://schemas.microsoft.com/office/drawing/2014/main" id="{FB768959-B468-B74C-99C1-89889E5B1ED7}"/>
              </a:ext>
            </a:extLst>
          </p:cNvPr>
          <p:cNvSpPr>
            <a:spLocks noGrp="1"/>
          </p:cNvSpPr>
          <p:nvPr>
            <p:ph type="pic" sz="quarter" idx="13"/>
          </p:nvPr>
        </p:nvSpPr>
        <p:spPr>
          <a:xfrm>
            <a:off x="6096000" y="0"/>
            <a:ext cx="6096000" cy="3429000"/>
          </a:xfrm>
          <a:solidFill>
            <a:srgbClr val="F2F2F2"/>
          </a:solidFill>
        </p:spPr>
        <p:txBody>
          <a:bodyPr anchor="ctr" anchorCtr="0">
            <a:normAutofit/>
          </a:bodyPr>
          <a:lstStyle>
            <a:lvl1pPr marL="0" indent="0" algn="ctr">
              <a:spcBef>
                <a:spcPts val="0"/>
              </a:spcBef>
              <a:buFontTx/>
              <a:buNone/>
              <a:defRPr sz="1200"/>
            </a:lvl1pPr>
          </a:lstStyle>
          <a:p>
            <a:r>
              <a:rPr lang="en-US" dirty="0"/>
              <a:t>Click icon to add picture</a:t>
            </a:r>
          </a:p>
        </p:txBody>
      </p:sp>
      <p:sp>
        <p:nvSpPr>
          <p:cNvPr id="7" name="Picture Placeholder 4">
            <a:extLst>
              <a:ext uri="{FF2B5EF4-FFF2-40B4-BE49-F238E27FC236}">
                <a16:creationId xmlns:a16="http://schemas.microsoft.com/office/drawing/2014/main" id="{A613A27A-887F-7D4B-BD42-C5EF05F12448}"/>
              </a:ext>
            </a:extLst>
          </p:cNvPr>
          <p:cNvSpPr>
            <a:spLocks noGrp="1"/>
          </p:cNvSpPr>
          <p:nvPr>
            <p:ph type="pic" sz="quarter" idx="14"/>
          </p:nvPr>
        </p:nvSpPr>
        <p:spPr>
          <a:xfrm>
            <a:off x="6096000" y="3429000"/>
            <a:ext cx="3044952" cy="3429000"/>
          </a:xfrm>
          <a:solidFill>
            <a:srgbClr val="D9D9D9"/>
          </a:solidFill>
        </p:spPr>
        <p:txBody>
          <a:bodyPr anchor="ctr" anchorCtr="0">
            <a:normAutofit/>
          </a:bodyPr>
          <a:lstStyle>
            <a:lvl1pPr marL="0" indent="0" algn="ctr">
              <a:spcBef>
                <a:spcPts val="0"/>
              </a:spcBef>
              <a:buFontTx/>
              <a:buNone/>
              <a:defRPr sz="1200"/>
            </a:lvl1pPr>
          </a:lstStyle>
          <a:p>
            <a:r>
              <a:rPr lang="en-US" dirty="0"/>
              <a:t>Click icon to add picture</a:t>
            </a:r>
          </a:p>
        </p:txBody>
      </p:sp>
      <p:sp>
        <p:nvSpPr>
          <p:cNvPr id="8" name="Picture Placeholder 5">
            <a:extLst>
              <a:ext uri="{FF2B5EF4-FFF2-40B4-BE49-F238E27FC236}">
                <a16:creationId xmlns:a16="http://schemas.microsoft.com/office/drawing/2014/main" id="{C2AB3B13-24B5-EA40-92B2-665869E4657A}"/>
              </a:ext>
            </a:extLst>
          </p:cNvPr>
          <p:cNvSpPr>
            <a:spLocks noGrp="1"/>
          </p:cNvSpPr>
          <p:nvPr>
            <p:ph type="pic" sz="quarter" idx="15"/>
          </p:nvPr>
        </p:nvSpPr>
        <p:spPr>
          <a:xfrm>
            <a:off x="9140952" y="3429000"/>
            <a:ext cx="3051048" cy="1719072"/>
          </a:xfrm>
          <a:solidFill>
            <a:srgbClr val="BFBFBF"/>
          </a:solidFill>
        </p:spPr>
        <p:txBody>
          <a:bodyPr anchor="ctr" anchorCtr="0">
            <a:normAutofit/>
          </a:bodyPr>
          <a:lstStyle>
            <a:lvl1pPr marL="0" indent="0" algn="ctr">
              <a:buFontTx/>
              <a:buNone/>
              <a:defRPr sz="1200"/>
            </a:lvl1pPr>
          </a:lstStyle>
          <a:p>
            <a:r>
              <a:rPr lang="en-US" dirty="0"/>
              <a:t>Click icon to add picture</a:t>
            </a:r>
          </a:p>
        </p:txBody>
      </p:sp>
      <p:sp>
        <p:nvSpPr>
          <p:cNvPr id="9" name="Picture Placeholder 6">
            <a:extLst>
              <a:ext uri="{FF2B5EF4-FFF2-40B4-BE49-F238E27FC236}">
                <a16:creationId xmlns:a16="http://schemas.microsoft.com/office/drawing/2014/main" id="{A26BC3F3-33EB-F346-B70E-DE269C6819EE}"/>
              </a:ext>
            </a:extLst>
          </p:cNvPr>
          <p:cNvSpPr>
            <a:spLocks noGrp="1"/>
          </p:cNvSpPr>
          <p:nvPr>
            <p:ph type="pic" sz="quarter" idx="16"/>
          </p:nvPr>
        </p:nvSpPr>
        <p:spPr>
          <a:xfrm>
            <a:off x="9140952" y="5148072"/>
            <a:ext cx="3051048" cy="1709928"/>
          </a:xfrm>
          <a:solidFill>
            <a:srgbClr val="F2F2F2"/>
          </a:solidFill>
        </p:spPr>
        <p:txBody>
          <a:bodyPr anchor="ctr" anchorCtr="0">
            <a:normAutofit/>
          </a:bodyPr>
          <a:lstStyle>
            <a:lvl1pPr marL="0" indent="0" algn="ctr">
              <a:spcBef>
                <a:spcPts val="0"/>
              </a:spcBef>
              <a:buFontTx/>
              <a:buNone/>
              <a:defRPr sz="1200"/>
            </a:lvl1pPr>
          </a:lstStyle>
          <a:p>
            <a:r>
              <a:rPr lang="en-US" dirty="0"/>
              <a:t>Click icon to add picture</a:t>
            </a:r>
          </a:p>
        </p:txBody>
      </p:sp>
      <p:sp>
        <p:nvSpPr>
          <p:cNvPr id="6" name="Slide Number Placeholder 7">
            <a:extLst>
              <a:ext uri="{FF2B5EF4-FFF2-40B4-BE49-F238E27FC236}">
                <a16:creationId xmlns:a16="http://schemas.microsoft.com/office/drawing/2014/main" id="{A7A49372-BC99-44B1-93F3-52B055BA1B4C}"/>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58DE5F1-E0F9-4CCA-92B7-7A6FC4DFEE14}" type="slidenum">
              <a:rPr kumimoji="0" lang="en-US" sz="1000" b="1" i="0" u="none" strike="noStrike" kern="1200" cap="none" spc="0" normalizeH="0" baseline="0" noProof="0" smtClean="0">
                <a:ln>
                  <a:noFill/>
                </a:ln>
                <a:solidFill>
                  <a:srgbClr val="595454"/>
                </a:solidFill>
                <a:effectLst/>
                <a:uLnTx/>
                <a:uFillTx/>
                <a:latin typeface="Trebuchet MS"/>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000" b="1" i="0" u="none" strike="noStrike" kern="1200" cap="none" spc="0" normalizeH="0" baseline="0" noProof="0" dirty="0">
              <a:ln>
                <a:noFill/>
              </a:ln>
              <a:solidFill>
                <a:srgbClr val="595454"/>
              </a:solidFill>
              <a:effectLst/>
              <a:uLnTx/>
              <a:uFillTx/>
              <a:latin typeface="Trebuchet MS"/>
              <a:ea typeface="+mn-ea"/>
              <a:cs typeface="+mn-cs"/>
            </a:endParaRPr>
          </a:p>
        </p:txBody>
      </p:sp>
    </p:spTree>
    <p:extLst>
      <p:ext uri="{BB962C8B-B14F-4D97-AF65-F5344CB8AC3E}">
        <p14:creationId xmlns:p14="http://schemas.microsoft.com/office/powerpoint/2010/main" val="39994050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pos="3840">
          <p15:clr>
            <a:srgbClr val="FBAE40"/>
          </p15:clr>
        </p15:guide>
      </p15:sldGuideLst>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Four Pictures and Text">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12861D7D-0CE3-D447-AB46-E7F0601A9C1D}"/>
              </a:ext>
            </a:extLst>
          </p:cNvPr>
          <p:cNvSpPr>
            <a:spLocks noGrp="1"/>
          </p:cNvSpPr>
          <p:nvPr>
            <p:ph type="title" hasCustomPrompt="1"/>
          </p:nvPr>
        </p:nvSpPr>
        <p:spPr>
          <a:xfrm>
            <a:off x="365760" y="365760"/>
            <a:ext cx="11460480" cy="914400"/>
          </a:xfrm>
        </p:spPr>
        <p:txBody>
          <a:bodyPr/>
          <a:lstStyle/>
          <a:p>
            <a:r>
              <a:rPr lang="en-US"/>
              <a:t>[Slide title]</a:t>
            </a:r>
          </a:p>
        </p:txBody>
      </p:sp>
      <p:sp>
        <p:nvSpPr>
          <p:cNvPr id="9" name="Picture Placeholder 2">
            <a:extLst>
              <a:ext uri="{FF2B5EF4-FFF2-40B4-BE49-F238E27FC236}">
                <a16:creationId xmlns:a16="http://schemas.microsoft.com/office/drawing/2014/main" id="{6B9E9C5D-8364-0D47-AF90-417652D3C169}"/>
              </a:ext>
            </a:extLst>
          </p:cNvPr>
          <p:cNvSpPr>
            <a:spLocks noGrp="1"/>
          </p:cNvSpPr>
          <p:nvPr>
            <p:ph type="pic" sz="quarter" idx="16"/>
          </p:nvPr>
        </p:nvSpPr>
        <p:spPr>
          <a:xfrm>
            <a:off x="365126" y="1552575"/>
            <a:ext cx="2642616" cy="1737358"/>
          </a:xfrm>
          <a:solidFill>
            <a:srgbClr val="F2F2F2"/>
          </a:solidFill>
        </p:spPr>
        <p:txBody>
          <a:bodyPr anchor="ctr" anchorCtr="0">
            <a:normAutofit/>
          </a:bodyPr>
          <a:lstStyle>
            <a:lvl1pPr marL="0" indent="0" algn="ctr">
              <a:spcBef>
                <a:spcPts val="0"/>
              </a:spcBef>
              <a:buNone/>
              <a:defRPr sz="1200"/>
            </a:lvl1pPr>
          </a:lstStyle>
          <a:p>
            <a:r>
              <a:rPr lang="en-US" dirty="0"/>
              <a:t>Click icon to add picture</a:t>
            </a:r>
          </a:p>
        </p:txBody>
      </p:sp>
      <p:sp>
        <p:nvSpPr>
          <p:cNvPr id="17" name="Text Placeholder 3">
            <a:extLst>
              <a:ext uri="{FF2B5EF4-FFF2-40B4-BE49-F238E27FC236}">
                <a16:creationId xmlns:a16="http://schemas.microsoft.com/office/drawing/2014/main" id="{D8A87F8F-2D9A-B243-A5FB-6E555C2704C5}"/>
              </a:ext>
            </a:extLst>
          </p:cNvPr>
          <p:cNvSpPr>
            <a:spLocks noGrp="1"/>
          </p:cNvSpPr>
          <p:nvPr>
            <p:ph type="body" sz="quarter" idx="17"/>
          </p:nvPr>
        </p:nvSpPr>
        <p:spPr>
          <a:xfrm>
            <a:off x="365760" y="3474720"/>
            <a:ext cx="2642616" cy="2651760"/>
          </a:xfrm>
        </p:spPr>
        <p:txBody>
          <a:bodyPr>
            <a:noAutofit/>
          </a:bodyPr>
          <a:lstStyle>
            <a:lvl1pPr>
              <a:defRPr sz="1600"/>
            </a:lvl1pPr>
            <a:lvl2pPr>
              <a:defRPr sz="16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21" name="Picture Placeholder 4">
            <a:extLst>
              <a:ext uri="{FF2B5EF4-FFF2-40B4-BE49-F238E27FC236}">
                <a16:creationId xmlns:a16="http://schemas.microsoft.com/office/drawing/2014/main" id="{5797D6E4-4FD3-FB41-AC2F-B0BC44660939}"/>
              </a:ext>
            </a:extLst>
          </p:cNvPr>
          <p:cNvSpPr>
            <a:spLocks noGrp="1"/>
          </p:cNvSpPr>
          <p:nvPr>
            <p:ph type="pic" sz="quarter" idx="18"/>
          </p:nvPr>
        </p:nvSpPr>
        <p:spPr>
          <a:xfrm>
            <a:off x="3301999" y="1552575"/>
            <a:ext cx="2642616" cy="1737358"/>
          </a:xfrm>
          <a:solidFill>
            <a:srgbClr val="F2F2F2"/>
          </a:solidFill>
        </p:spPr>
        <p:txBody>
          <a:bodyPr anchor="ctr" anchorCtr="0">
            <a:normAutofit/>
          </a:bodyPr>
          <a:lstStyle>
            <a:lvl1pPr marL="0" indent="0" algn="ctr">
              <a:spcBef>
                <a:spcPts val="0"/>
              </a:spcBef>
              <a:buNone/>
              <a:defRPr sz="1200"/>
            </a:lvl1pPr>
          </a:lstStyle>
          <a:p>
            <a:r>
              <a:rPr lang="en-US" dirty="0"/>
              <a:t>Click icon to add picture</a:t>
            </a:r>
          </a:p>
        </p:txBody>
      </p:sp>
      <p:sp>
        <p:nvSpPr>
          <p:cNvPr id="25" name="Text Placeholder 5">
            <a:extLst>
              <a:ext uri="{FF2B5EF4-FFF2-40B4-BE49-F238E27FC236}">
                <a16:creationId xmlns:a16="http://schemas.microsoft.com/office/drawing/2014/main" id="{A8504504-7E85-584D-A20B-448D0D56BBE5}"/>
              </a:ext>
            </a:extLst>
          </p:cNvPr>
          <p:cNvSpPr>
            <a:spLocks noGrp="1"/>
          </p:cNvSpPr>
          <p:nvPr>
            <p:ph type="body" sz="quarter" idx="21"/>
          </p:nvPr>
        </p:nvSpPr>
        <p:spPr>
          <a:xfrm>
            <a:off x="3302000" y="3474720"/>
            <a:ext cx="2642616" cy="2651760"/>
          </a:xfrm>
        </p:spPr>
        <p:txBody>
          <a:bodyPr>
            <a:noAutofit/>
          </a:bodyPr>
          <a:lstStyle>
            <a:lvl1pPr>
              <a:defRPr sz="1600"/>
            </a:lvl1pPr>
            <a:lvl2pPr>
              <a:defRPr sz="16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22" name="Picture Placeholder 6">
            <a:extLst>
              <a:ext uri="{FF2B5EF4-FFF2-40B4-BE49-F238E27FC236}">
                <a16:creationId xmlns:a16="http://schemas.microsoft.com/office/drawing/2014/main" id="{8B42205D-9591-3C43-8A71-9811FC49A762}"/>
              </a:ext>
            </a:extLst>
          </p:cNvPr>
          <p:cNvSpPr>
            <a:spLocks noGrp="1"/>
          </p:cNvSpPr>
          <p:nvPr>
            <p:ph type="pic" sz="quarter" idx="19"/>
          </p:nvPr>
        </p:nvSpPr>
        <p:spPr>
          <a:xfrm>
            <a:off x="6248400" y="1552575"/>
            <a:ext cx="2642616" cy="1737358"/>
          </a:xfrm>
          <a:solidFill>
            <a:srgbClr val="F2F2F2"/>
          </a:solidFill>
        </p:spPr>
        <p:txBody>
          <a:bodyPr anchor="ctr" anchorCtr="0">
            <a:normAutofit/>
          </a:bodyPr>
          <a:lstStyle>
            <a:lvl1pPr marL="0" indent="0" algn="ctr">
              <a:spcBef>
                <a:spcPts val="0"/>
              </a:spcBef>
              <a:buNone/>
              <a:defRPr sz="1200"/>
            </a:lvl1pPr>
          </a:lstStyle>
          <a:p>
            <a:r>
              <a:rPr lang="en-US" dirty="0"/>
              <a:t>Click icon to add picture</a:t>
            </a:r>
          </a:p>
        </p:txBody>
      </p:sp>
      <p:sp>
        <p:nvSpPr>
          <p:cNvPr id="27" name="Text Placeholder 7">
            <a:extLst>
              <a:ext uri="{FF2B5EF4-FFF2-40B4-BE49-F238E27FC236}">
                <a16:creationId xmlns:a16="http://schemas.microsoft.com/office/drawing/2014/main" id="{0BC915BB-BDF2-BD44-8C3A-2C34D2A9A632}"/>
              </a:ext>
            </a:extLst>
          </p:cNvPr>
          <p:cNvSpPr>
            <a:spLocks noGrp="1"/>
          </p:cNvSpPr>
          <p:nvPr>
            <p:ph type="body" sz="quarter" idx="22"/>
          </p:nvPr>
        </p:nvSpPr>
        <p:spPr>
          <a:xfrm>
            <a:off x="6248400" y="3474720"/>
            <a:ext cx="2642616" cy="2651760"/>
          </a:xfrm>
        </p:spPr>
        <p:txBody>
          <a:bodyPr>
            <a:noAutofit/>
          </a:bodyPr>
          <a:lstStyle>
            <a:lvl1pPr>
              <a:defRPr sz="1600"/>
            </a:lvl1pPr>
            <a:lvl2pPr>
              <a:defRPr sz="16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23" name="Picture Placeholder 8">
            <a:extLst>
              <a:ext uri="{FF2B5EF4-FFF2-40B4-BE49-F238E27FC236}">
                <a16:creationId xmlns:a16="http://schemas.microsoft.com/office/drawing/2014/main" id="{DD93C7F7-3C80-DA48-9BC2-95DD73DF8782}"/>
              </a:ext>
            </a:extLst>
          </p:cNvPr>
          <p:cNvSpPr>
            <a:spLocks noGrp="1"/>
          </p:cNvSpPr>
          <p:nvPr>
            <p:ph type="pic" sz="quarter" idx="20"/>
          </p:nvPr>
        </p:nvSpPr>
        <p:spPr>
          <a:xfrm>
            <a:off x="9183624" y="1552575"/>
            <a:ext cx="2642616" cy="1737358"/>
          </a:xfrm>
          <a:solidFill>
            <a:srgbClr val="F2F2F2"/>
          </a:solidFill>
        </p:spPr>
        <p:txBody>
          <a:bodyPr anchor="ctr" anchorCtr="0">
            <a:normAutofit/>
          </a:bodyPr>
          <a:lstStyle>
            <a:lvl1pPr marL="0" indent="0" algn="ctr">
              <a:spcBef>
                <a:spcPts val="0"/>
              </a:spcBef>
              <a:buNone/>
              <a:defRPr sz="1200"/>
            </a:lvl1pPr>
          </a:lstStyle>
          <a:p>
            <a:r>
              <a:rPr lang="en-US" dirty="0"/>
              <a:t>Click icon to add picture</a:t>
            </a:r>
          </a:p>
        </p:txBody>
      </p:sp>
      <p:sp>
        <p:nvSpPr>
          <p:cNvPr id="29" name="Text Placeholder 9">
            <a:extLst>
              <a:ext uri="{FF2B5EF4-FFF2-40B4-BE49-F238E27FC236}">
                <a16:creationId xmlns:a16="http://schemas.microsoft.com/office/drawing/2014/main" id="{0A585D99-3BCE-844A-8969-7E2EFD217B54}"/>
              </a:ext>
            </a:extLst>
          </p:cNvPr>
          <p:cNvSpPr>
            <a:spLocks noGrp="1"/>
          </p:cNvSpPr>
          <p:nvPr>
            <p:ph type="body" sz="quarter" idx="23"/>
          </p:nvPr>
        </p:nvSpPr>
        <p:spPr>
          <a:xfrm>
            <a:off x="9182100" y="3474720"/>
            <a:ext cx="2642616" cy="2651760"/>
          </a:xfrm>
        </p:spPr>
        <p:txBody>
          <a:bodyPr>
            <a:noAutofit/>
          </a:bodyPr>
          <a:lstStyle>
            <a:lvl1pPr>
              <a:defRPr sz="1600"/>
            </a:lvl1pPr>
            <a:lvl2pPr>
              <a:defRPr sz="16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10">
            <a:extLst>
              <a:ext uri="{FF2B5EF4-FFF2-40B4-BE49-F238E27FC236}">
                <a16:creationId xmlns:a16="http://schemas.microsoft.com/office/drawing/2014/main" id="{941E30D8-4EF8-495A-8824-D819A46BF988}"/>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58DE5F1-E0F9-4CCA-92B7-7A6FC4DFEE14}" type="slidenum">
              <a:rPr kumimoji="0" lang="en-US" sz="1000" b="1" i="0" u="none" strike="noStrike" kern="1200" cap="none" spc="0" normalizeH="0" baseline="0" noProof="0" smtClean="0">
                <a:ln>
                  <a:noFill/>
                </a:ln>
                <a:solidFill>
                  <a:srgbClr val="595454"/>
                </a:solidFill>
                <a:effectLst/>
                <a:uLnTx/>
                <a:uFillTx/>
                <a:latin typeface="Trebuchet MS"/>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000" b="1" i="0" u="none" strike="noStrike" kern="1200" cap="none" spc="0" normalizeH="0" baseline="0" noProof="0" dirty="0">
              <a:ln>
                <a:noFill/>
              </a:ln>
              <a:solidFill>
                <a:srgbClr val="595454"/>
              </a:solidFill>
              <a:effectLst/>
              <a:uLnTx/>
              <a:uFillTx/>
              <a:latin typeface="Trebuchet MS"/>
              <a:ea typeface="+mn-ea"/>
              <a:cs typeface="+mn-cs"/>
            </a:endParaRPr>
          </a:p>
        </p:txBody>
      </p:sp>
    </p:spTree>
    <p:extLst>
      <p:ext uri="{BB962C8B-B14F-4D97-AF65-F5344CB8AC3E}">
        <p14:creationId xmlns:p14="http://schemas.microsoft.com/office/powerpoint/2010/main" val="41382477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pos="2080">
          <p15:clr>
            <a:srgbClr val="FBAE40"/>
          </p15:clr>
        </p15:guide>
        <p15:guide id="2" pos="1896">
          <p15:clr>
            <a:srgbClr val="FBAE40"/>
          </p15:clr>
        </p15:guide>
        <p15:guide id="3" pos="5600">
          <p15:clr>
            <a:srgbClr val="FBAE40"/>
          </p15:clr>
        </p15:guide>
        <p15:guide id="4" pos="5784">
          <p15:clr>
            <a:srgbClr val="FBAE40"/>
          </p15:clr>
        </p15:guide>
        <p15:guide id="5" pos="3744">
          <p15:clr>
            <a:srgbClr val="FBAE40"/>
          </p15:clr>
        </p15:guide>
        <p15:guide id="6" pos="3936">
          <p15:clr>
            <a:srgbClr val="FBAE40"/>
          </p15:clr>
        </p15:guide>
        <p15:guide id="7" orient="horz" pos="2074">
          <p15:clr>
            <a:srgbClr val="FBAE40"/>
          </p15:clr>
        </p15:guide>
        <p15:guide id="8" orient="horz" pos="2188">
          <p15:clr>
            <a:srgbClr val="FBAE40"/>
          </p15:clr>
        </p15:guide>
      </p15:sldGuideLst>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preserve="1" userDrawn="1">
  <p:cSld name="Title and One Picture">
    <p:spTree>
      <p:nvGrpSpPr>
        <p:cNvPr id="1" name=""/>
        <p:cNvGrpSpPr/>
        <p:nvPr/>
      </p:nvGrpSpPr>
      <p:grpSpPr>
        <a:xfrm>
          <a:off x="0" y="0"/>
          <a:ext cx="0" cy="0"/>
          <a:chOff x="0" y="0"/>
          <a:chExt cx="0" cy="0"/>
        </a:xfrm>
      </p:grpSpPr>
      <p:sp>
        <p:nvSpPr>
          <p:cNvPr id="4" name="Picture Placeholder 1">
            <a:extLst>
              <a:ext uri="{FF2B5EF4-FFF2-40B4-BE49-F238E27FC236}">
                <a16:creationId xmlns:a16="http://schemas.microsoft.com/office/drawing/2014/main" id="{3F25E4DD-7BAF-CF43-9AF5-512CC54177DD}"/>
              </a:ext>
            </a:extLst>
          </p:cNvPr>
          <p:cNvSpPr>
            <a:spLocks noGrp="1"/>
          </p:cNvSpPr>
          <p:nvPr>
            <p:ph type="pic" sz="quarter" idx="13"/>
          </p:nvPr>
        </p:nvSpPr>
        <p:spPr>
          <a:xfrm>
            <a:off x="0" y="0"/>
            <a:ext cx="12192000" cy="6858000"/>
          </a:xfrm>
          <a:solidFill>
            <a:srgbClr val="F2F2F2"/>
          </a:solidFill>
        </p:spPr>
        <p:txBody>
          <a:bodyPr anchor="ctr" anchorCtr="0">
            <a:normAutofit/>
          </a:bodyPr>
          <a:lstStyle>
            <a:lvl1pPr marL="0" indent="0" algn="ctr">
              <a:spcBef>
                <a:spcPts val="0"/>
              </a:spcBef>
              <a:buFontTx/>
              <a:buNone/>
              <a:defRPr sz="1200"/>
            </a:lvl1pPr>
          </a:lstStyle>
          <a:p>
            <a:r>
              <a:rPr lang="en-US" dirty="0"/>
              <a:t>Click icon to add picture</a:t>
            </a:r>
          </a:p>
        </p:txBody>
      </p:sp>
      <p:sp>
        <p:nvSpPr>
          <p:cNvPr id="2" name="Title 2">
            <a:extLst>
              <a:ext uri="{FF2B5EF4-FFF2-40B4-BE49-F238E27FC236}">
                <a16:creationId xmlns:a16="http://schemas.microsoft.com/office/drawing/2014/main" id="{ADC9E62E-3AF4-C24D-8B08-8A7FCB7EDCE0}"/>
              </a:ext>
            </a:extLst>
          </p:cNvPr>
          <p:cNvSpPr>
            <a:spLocks noGrp="1"/>
          </p:cNvSpPr>
          <p:nvPr>
            <p:ph type="title" hasCustomPrompt="1"/>
          </p:nvPr>
        </p:nvSpPr>
        <p:spPr/>
        <p:txBody>
          <a:bodyPr/>
          <a:lstStyle/>
          <a:p>
            <a:r>
              <a:rPr lang="en-US"/>
              <a:t>[Slide title]</a:t>
            </a:r>
          </a:p>
        </p:txBody>
      </p:sp>
      <p:sp>
        <p:nvSpPr>
          <p:cNvPr id="3" name="Slide Number Placeholder 3">
            <a:extLst>
              <a:ext uri="{FF2B5EF4-FFF2-40B4-BE49-F238E27FC236}">
                <a16:creationId xmlns:a16="http://schemas.microsoft.com/office/drawing/2014/main" id="{EE3D7CA1-C89E-E24C-B557-52A1F9AEBF30}"/>
              </a:ext>
            </a:extLst>
          </p:cNvPr>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58DE5F1-E0F9-4CCA-92B7-7A6FC4DFEE14}" type="slidenum">
              <a:rPr kumimoji="0" lang="en-US" sz="1000" b="1" i="0" u="none" strike="noStrike" kern="1200" cap="none" spc="0" normalizeH="0" baseline="0" noProof="0" smtClean="0">
                <a:ln>
                  <a:noFill/>
                </a:ln>
                <a:solidFill>
                  <a:srgbClr val="595454"/>
                </a:solidFill>
                <a:effectLst/>
                <a:uLnTx/>
                <a:uFillTx/>
                <a:latin typeface="Trebuchet MS"/>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000" b="1" i="0" u="none" strike="noStrike" kern="1200" cap="none" spc="0" normalizeH="0" baseline="0" noProof="0" dirty="0">
              <a:ln>
                <a:noFill/>
              </a:ln>
              <a:solidFill>
                <a:srgbClr val="595454"/>
              </a:solidFill>
              <a:effectLst/>
              <a:uLnTx/>
              <a:uFillTx/>
              <a:latin typeface="Trebuchet MS"/>
              <a:ea typeface="+mn-ea"/>
              <a:cs typeface="+mn-cs"/>
            </a:endParaRPr>
          </a:p>
        </p:txBody>
      </p:sp>
    </p:spTree>
    <p:extLst>
      <p:ext uri="{BB962C8B-B14F-4D97-AF65-F5344CB8AC3E}">
        <p14:creationId xmlns:p14="http://schemas.microsoft.com/office/powerpoint/2010/main" val="39736711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5" name="Subtitle 1">
            <a:extLst>
              <a:ext uri="{FF2B5EF4-FFF2-40B4-BE49-F238E27FC236}">
                <a16:creationId xmlns:a16="http://schemas.microsoft.com/office/drawing/2014/main" id="{3036AABB-FB6C-2340-8AFB-DFFA0E13AE08}"/>
              </a:ext>
            </a:extLst>
          </p:cNvPr>
          <p:cNvSpPr>
            <a:spLocks noGrp="1"/>
          </p:cNvSpPr>
          <p:nvPr>
            <p:ph type="subTitle" idx="1" hasCustomPrompt="1"/>
          </p:nvPr>
        </p:nvSpPr>
        <p:spPr>
          <a:xfrm>
            <a:off x="365758" y="365125"/>
            <a:ext cx="7539992" cy="914400"/>
          </a:xfrm>
        </p:spPr>
        <p:txBody>
          <a:bodyPr>
            <a:noAutofit/>
          </a:bodyPr>
          <a:lstStyle>
            <a:lvl1pPr marL="0" indent="0" algn="l">
              <a:lnSpc>
                <a:spcPct val="90000"/>
              </a:lnSpc>
              <a:spcBef>
                <a:spcPts val="0"/>
              </a:spcBef>
              <a:buNone/>
              <a:defRPr sz="3200" b="1">
                <a:latin typeface="+mj-lt"/>
              </a:defRPr>
            </a:lvl1pPr>
            <a:lvl2pPr marL="0" indent="0" algn="l">
              <a:lnSpc>
                <a:spcPct val="90000"/>
              </a:lnSpc>
              <a:spcBef>
                <a:spcPts val="0"/>
              </a:spcBef>
              <a:buNone/>
              <a:defRPr sz="3200" b="1">
                <a:latin typeface="+mj-lt"/>
              </a:defRPr>
            </a:lvl2pPr>
            <a:lvl3pPr marL="0" indent="0" algn="l">
              <a:lnSpc>
                <a:spcPct val="90000"/>
              </a:lnSpc>
              <a:spcBef>
                <a:spcPts val="0"/>
              </a:spcBef>
              <a:buNone/>
              <a:defRPr sz="3200" b="1">
                <a:latin typeface="+mj-lt"/>
              </a:defRPr>
            </a:lvl3pPr>
            <a:lvl4pPr marL="0" indent="0" algn="l">
              <a:lnSpc>
                <a:spcPct val="90000"/>
              </a:lnSpc>
              <a:spcBef>
                <a:spcPts val="0"/>
              </a:spcBef>
              <a:buNone/>
              <a:defRPr sz="3200" b="1">
                <a:latin typeface="+mj-lt"/>
              </a:defRPr>
            </a:lvl4pPr>
            <a:lvl5pPr marL="0" indent="0" algn="l">
              <a:lnSpc>
                <a:spcPct val="90000"/>
              </a:lnSpc>
              <a:spcBef>
                <a:spcPts val="0"/>
              </a:spcBef>
              <a:buNone/>
              <a:defRPr sz="3200" b="1">
                <a:latin typeface="+mj-lt"/>
              </a:defRPr>
            </a:lvl5pPr>
            <a:lvl6pPr marL="0" indent="0" algn="l">
              <a:lnSpc>
                <a:spcPct val="90000"/>
              </a:lnSpc>
              <a:spcBef>
                <a:spcPts val="0"/>
              </a:spcBef>
              <a:buNone/>
              <a:defRPr sz="3200" b="1">
                <a:latin typeface="+mj-lt"/>
              </a:defRPr>
            </a:lvl6pPr>
            <a:lvl7pPr marL="0" indent="0" algn="l">
              <a:lnSpc>
                <a:spcPct val="90000"/>
              </a:lnSpc>
              <a:spcBef>
                <a:spcPts val="0"/>
              </a:spcBef>
              <a:buNone/>
              <a:defRPr sz="3200" b="1">
                <a:latin typeface="+mj-lt"/>
              </a:defRPr>
            </a:lvl7pPr>
            <a:lvl8pPr marL="0" indent="0" algn="l">
              <a:lnSpc>
                <a:spcPct val="90000"/>
              </a:lnSpc>
              <a:spcBef>
                <a:spcPts val="0"/>
              </a:spcBef>
              <a:buNone/>
              <a:defRPr sz="3200" b="1">
                <a:latin typeface="+mj-lt"/>
              </a:defRPr>
            </a:lvl8pPr>
            <a:lvl9pPr marL="0" indent="0" algn="l">
              <a:lnSpc>
                <a:spcPct val="90000"/>
              </a:lnSpc>
              <a:spcBef>
                <a:spcPts val="0"/>
              </a:spcBef>
              <a:buNone/>
              <a:defRPr sz="3200" b="1">
                <a:latin typeface="+mj-lt"/>
              </a:defRPr>
            </a:lvl9pPr>
          </a:lstStyle>
          <a:p>
            <a:r>
              <a:rPr lang="en-US"/>
              <a:t>[Optional section subtitle/lead-in]</a:t>
            </a:r>
          </a:p>
        </p:txBody>
      </p:sp>
      <p:sp>
        <p:nvSpPr>
          <p:cNvPr id="2" name="Title 2">
            <a:extLst>
              <a:ext uri="{FF2B5EF4-FFF2-40B4-BE49-F238E27FC236}">
                <a16:creationId xmlns:a16="http://schemas.microsoft.com/office/drawing/2014/main" id="{42A20B57-9C1D-4E8F-B2A3-A6062F929C2D}"/>
              </a:ext>
            </a:extLst>
          </p:cNvPr>
          <p:cNvSpPr>
            <a:spLocks noGrp="1"/>
          </p:cNvSpPr>
          <p:nvPr userDrawn="1">
            <p:ph type="title" hasCustomPrompt="1"/>
          </p:nvPr>
        </p:nvSpPr>
        <p:spPr>
          <a:xfrm>
            <a:off x="365125" y="1554480"/>
            <a:ext cx="7540371" cy="2743200"/>
          </a:xfrm>
        </p:spPr>
        <p:txBody>
          <a:bodyPr anchor="t" anchorCtr="0"/>
          <a:lstStyle>
            <a:lvl1pPr>
              <a:defRPr sz="6000" b="0" spc="0" baseline="0"/>
            </a:lvl1pPr>
          </a:lstStyle>
          <a:p>
            <a:r>
              <a:rPr lang="en-US"/>
              <a:t>[Section title]</a:t>
            </a:r>
          </a:p>
        </p:txBody>
      </p:sp>
      <p:sp>
        <p:nvSpPr>
          <p:cNvPr id="6" name="Slide Number Placeholder 3">
            <a:extLst>
              <a:ext uri="{FF2B5EF4-FFF2-40B4-BE49-F238E27FC236}">
                <a16:creationId xmlns:a16="http://schemas.microsoft.com/office/drawing/2014/main" id="{FDB1BE67-4AA2-4F98-8F15-39B4F53A1316}"/>
              </a:ext>
            </a:extLst>
          </p:cNvPr>
          <p:cNvSpPr>
            <a:spLocks noGrp="1"/>
          </p:cNvSpPr>
          <p:nvPr userDrawn="1">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58DE5F1-E0F9-4CCA-92B7-7A6FC4DFEE14}" type="slidenum">
              <a:rPr kumimoji="0" lang="en-US" sz="1000" b="1" i="0" u="none" strike="noStrike" kern="1200" cap="none" spc="0" normalizeH="0" baseline="0" noProof="0" smtClean="0">
                <a:ln>
                  <a:noFill/>
                </a:ln>
                <a:solidFill>
                  <a:srgbClr val="595454"/>
                </a:solidFill>
                <a:effectLst/>
                <a:uLnTx/>
                <a:uFillTx/>
                <a:latin typeface="Trebuchet MS"/>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000" b="1" i="0" u="none" strike="noStrike" kern="1200" cap="none" spc="0" normalizeH="0" baseline="0" noProof="0" dirty="0">
              <a:ln>
                <a:noFill/>
              </a:ln>
              <a:solidFill>
                <a:srgbClr val="595454"/>
              </a:solidFill>
              <a:effectLst/>
              <a:uLnTx/>
              <a:uFillTx/>
              <a:latin typeface="Trebuchet MS"/>
              <a:ea typeface="+mn-ea"/>
              <a:cs typeface="+mn-cs"/>
            </a:endParaRPr>
          </a:p>
        </p:txBody>
      </p:sp>
    </p:spTree>
    <p:extLst>
      <p:ext uri="{BB962C8B-B14F-4D97-AF65-F5344CB8AC3E}">
        <p14:creationId xmlns:p14="http://schemas.microsoft.com/office/powerpoint/2010/main" val="42895640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2" pos="4980">
          <p15:clr>
            <a:srgbClr val="FBAE40"/>
          </p15:clr>
        </p15:guide>
      </p15:sldGuideLst>
    </p:ext>
  </p:extLs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Section Header - Amber">
    <p:bg>
      <p:bgPr>
        <a:gradFill>
          <a:gsLst>
            <a:gs pos="0">
              <a:srgbClr val="FFFBF4"/>
            </a:gs>
            <a:gs pos="100000">
              <a:srgbClr val="FFECCD"/>
            </a:gs>
          </a:gsLst>
          <a:lin ang="5400000" scaled="1"/>
        </a:gradFill>
        <a:effectLst/>
      </p:bgPr>
    </p:bg>
    <p:spTree>
      <p:nvGrpSpPr>
        <p:cNvPr id="1" name=""/>
        <p:cNvGrpSpPr/>
        <p:nvPr/>
      </p:nvGrpSpPr>
      <p:grpSpPr>
        <a:xfrm>
          <a:off x="0" y="0"/>
          <a:ext cx="0" cy="0"/>
          <a:chOff x="0" y="0"/>
          <a:chExt cx="0" cy="0"/>
        </a:xfrm>
      </p:grpSpPr>
      <p:sp>
        <p:nvSpPr>
          <p:cNvPr id="5" name="Subtitle 1">
            <a:extLst>
              <a:ext uri="{FF2B5EF4-FFF2-40B4-BE49-F238E27FC236}">
                <a16:creationId xmlns:a16="http://schemas.microsoft.com/office/drawing/2014/main" id="{3036AABB-FB6C-2340-8AFB-DFFA0E13AE08}"/>
              </a:ext>
            </a:extLst>
          </p:cNvPr>
          <p:cNvSpPr>
            <a:spLocks noGrp="1"/>
          </p:cNvSpPr>
          <p:nvPr>
            <p:ph type="subTitle" idx="1" hasCustomPrompt="1"/>
          </p:nvPr>
        </p:nvSpPr>
        <p:spPr>
          <a:xfrm>
            <a:off x="365758" y="365125"/>
            <a:ext cx="7539992" cy="914400"/>
          </a:xfrm>
        </p:spPr>
        <p:txBody>
          <a:bodyPr>
            <a:noAutofit/>
          </a:bodyPr>
          <a:lstStyle>
            <a:lvl1pPr marL="0" indent="0" algn="l">
              <a:lnSpc>
                <a:spcPct val="90000"/>
              </a:lnSpc>
              <a:spcBef>
                <a:spcPts val="0"/>
              </a:spcBef>
              <a:buNone/>
              <a:defRPr sz="3200" b="1">
                <a:latin typeface="+mj-lt"/>
              </a:defRPr>
            </a:lvl1pPr>
            <a:lvl2pPr marL="0" indent="0" algn="l">
              <a:lnSpc>
                <a:spcPct val="90000"/>
              </a:lnSpc>
              <a:spcBef>
                <a:spcPts val="0"/>
              </a:spcBef>
              <a:buNone/>
              <a:defRPr sz="3200" b="1">
                <a:latin typeface="+mj-lt"/>
              </a:defRPr>
            </a:lvl2pPr>
            <a:lvl3pPr marL="0" indent="0" algn="l">
              <a:lnSpc>
                <a:spcPct val="90000"/>
              </a:lnSpc>
              <a:spcBef>
                <a:spcPts val="0"/>
              </a:spcBef>
              <a:buNone/>
              <a:defRPr sz="3200" b="1">
                <a:latin typeface="+mj-lt"/>
              </a:defRPr>
            </a:lvl3pPr>
            <a:lvl4pPr marL="0" indent="0" algn="l">
              <a:lnSpc>
                <a:spcPct val="90000"/>
              </a:lnSpc>
              <a:spcBef>
                <a:spcPts val="0"/>
              </a:spcBef>
              <a:buNone/>
              <a:defRPr sz="3200" b="1">
                <a:latin typeface="+mj-lt"/>
              </a:defRPr>
            </a:lvl4pPr>
            <a:lvl5pPr marL="0" indent="0" algn="l">
              <a:lnSpc>
                <a:spcPct val="90000"/>
              </a:lnSpc>
              <a:spcBef>
                <a:spcPts val="0"/>
              </a:spcBef>
              <a:buNone/>
              <a:defRPr sz="3200" b="1">
                <a:latin typeface="+mj-lt"/>
              </a:defRPr>
            </a:lvl5pPr>
            <a:lvl6pPr marL="0" indent="0" algn="l">
              <a:lnSpc>
                <a:spcPct val="90000"/>
              </a:lnSpc>
              <a:spcBef>
                <a:spcPts val="0"/>
              </a:spcBef>
              <a:buNone/>
              <a:defRPr sz="3200" b="1">
                <a:latin typeface="+mj-lt"/>
              </a:defRPr>
            </a:lvl6pPr>
            <a:lvl7pPr marL="0" indent="0" algn="l">
              <a:lnSpc>
                <a:spcPct val="90000"/>
              </a:lnSpc>
              <a:spcBef>
                <a:spcPts val="0"/>
              </a:spcBef>
              <a:buNone/>
              <a:defRPr sz="3200" b="1">
                <a:latin typeface="+mj-lt"/>
              </a:defRPr>
            </a:lvl7pPr>
            <a:lvl8pPr marL="0" indent="0" algn="l">
              <a:lnSpc>
                <a:spcPct val="90000"/>
              </a:lnSpc>
              <a:spcBef>
                <a:spcPts val="0"/>
              </a:spcBef>
              <a:buNone/>
              <a:defRPr sz="3200" b="1">
                <a:latin typeface="+mj-lt"/>
              </a:defRPr>
            </a:lvl8pPr>
            <a:lvl9pPr marL="0" indent="0" algn="l">
              <a:lnSpc>
                <a:spcPct val="90000"/>
              </a:lnSpc>
              <a:spcBef>
                <a:spcPts val="0"/>
              </a:spcBef>
              <a:buNone/>
              <a:defRPr sz="3200" b="1">
                <a:latin typeface="+mj-lt"/>
              </a:defRPr>
            </a:lvl9pPr>
          </a:lstStyle>
          <a:p>
            <a:r>
              <a:rPr lang="en-US"/>
              <a:t>[Optional section subtitle/lead-in]</a:t>
            </a:r>
          </a:p>
        </p:txBody>
      </p:sp>
      <p:sp>
        <p:nvSpPr>
          <p:cNvPr id="2" name="Title 2">
            <a:extLst>
              <a:ext uri="{FF2B5EF4-FFF2-40B4-BE49-F238E27FC236}">
                <a16:creationId xmlns:a16="http://schemas.microsoft.com/office/drawing/2014/main" id="{42A20B57-9C1D-4E8F-B2A3-A6062F929C2D}"/>
              </a:ext>
            </a:extLst>
          </p:cNvPr>
          <p:cNvSpPr>
            <a:spLocks noGrp="1"/>
          </p:cNvSpPr>
          <p:nvPr userDrawn="1">
            <p:ph type="title" hasCustomPrompt="1"/>
          </p:nvPr>
        </p:nvSpPr>
        <p:spPr>
          <a:xfrm>
            <a:off x="365125" y="1554480"/>
            <a:ext cx="7540371" cy="2743200"/>
          </a:xfrm>
        </p:spPr>
        <p:txBody>
          <a:bodyPr anchor="t" anchorCtr="0"/>
          <a:lstStyle>
            <a:lvl1pPr>
              <a:defRPr sz="6000" b="0" spc="0" baseline="0"/>
            </a:lvl1pPr>
          </a:lstStyle>
          <a:p>
            <a:r>
              <a:rPr lang="en-US"/>
              <a:t>[Section title]</a:t>
            </a:r>
          </a:p>
        </p:txBody>
      </p:sp>
      <p:sp>
        <p:nvSpPr>
          <p:cNvPr id="6" name="Slide Number Placeholder 3">
            <a:extLst>
              <a:ext uri="{FF2B5EF4-FFF2-40B4-BE49-F238E27FC236}">
                <a16:creationId xmlns:a16="http://schemas.microsoft.com/office/drawing/2014/main" id="{FDB1BE67-4AA2-4F98-8F15-39B4F53A1316}"/>
              </a:ext>
            </a:extLst>
          </p:cNvPr>
          <p:cNvSpPr>
            <a:spLocks noGrp="1"/>
          </p:cNvSpPr>
          <p:nvPr userDrawn="1">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58DE5F1-E0F9-4CCA-92B7-7A6FC4DFEE14}" type="slidenum">
              <a:rPr kumimoji="0" lang="en-US" sz="1000" b="1" i="0" u="none" strike="noStrike" kern="1200" cap="none" spc="0" normalizeH="0" baseline="0" noProof="0" smtClean="0">
                <a:ln>
                  <a:noFill/>
                </a:ln>
                <a:solidFill>
                  <a:srgbClr val="595454"/>
                </a:solidFill>
                <a:effectLst/>
                <a:uLnTx/>
                <a:uFillTx/>
                <a:latin typeface="Trebuchet MS"/>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000" b="1" i="0" u="none" strike="noStrike" kern="1200" cap="none" spc="0" normalizeH="0" baseline="0" noProof="0" dirty="0">
              <a:ln>
                <a:noFill/>
              </a:ln>
              <a:solidFill>
                <a:srgbClr val="595454"/>
              </a:solidFill>
              <a:effectLst/>
              <a:uLnTx/>
              <a:uFillTx/>
              <a:latin typeface="Trebuchet MS"/>
              <a:ea typeface="+mn-ea"/>
              <a:cs typeface="+mn-cs"/>
            </a:endParaRPr>
          </a:p>
        </p:txBody>
      </p:sp>
    </p:spTree>
    <p:extLst>
      <p:ext uri="{BB962C8B-B14F-4D97-AF65-F5344CB8AC3E}">
        <p14:creationId xmlns:p14="http://schemas.microsoft.com/office/powerpoint/2010/main" val="20074311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2" pos="4980">
          <p15:clr>
            <a:srgbClr val="FBAE40"/>
          </p15:clr>
        </p15:guide>
      </p15:sldGuideLst>
    </p:ext>
  </p:extLs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Section Header - Peach">
    <p:bg>
      <p:bgPr>
        <a:gradFill>
          <a:gsLst>
            <a:gs pos="0">
              <a:srgbClr val="FFF7F3"/>
            </a:gs>
            <a:gs pos="100000">
              <a:srgbClr val="FEDCCA"/>
            </a:gs>
          </a:gsLst>
          <a:lin ang="5400000" scaled="1"/>
        </a:gradFill>
        <a:effectLst/>
      </p:bgPr>
    </p:bg>
    <p:spTree>
      <p:nvGrpSpPr>
        <p:cNvPr id="1" name=""/>
        <p:cNvGrpSpPr/>
        <p:nvPr/>
      </p:nvGrpSpPr>
      <p:grpSpPr>
        <a:xfrm>
          <a:off x="0" y="0"/>
          <a:ext cx="0" cy="0"/>
          <a:chOff x="0" y="0"/>
          <a:chExt cx="0" cy="0"/>
        </a:xfrm>
      </p:grpSpPr>
      <p:sp>
        <p:nvSpPr>
          <p:cNvPr id="5" name="Subtitle 1">
            <a:extLst>
              <a:ext uri="{FF2B5EF4-FFF2-40B4-BE49-F238E27FC236}">
                <a16:creationId xmlns:a16="http://schemas.microsoft.com/office/drawing/2014/main" id="{3036AABB-FB6C-2340-8AFB-DFFA0E13AE08}"/>
              </a:ext>
            </a:extLst>
          </p:cNvPr>
          <p:cNvSpPr>
            <a:spLocks noGrp="1"/>
          </p:cNvSpPr>
          <p:nvPr>
            <p:ph type="subTitle" idx="1" hasCustomPrompt="1"/>
          </p:nvPr>
        </p:nvSpPr>
        <p:spPr>
          <a:xfrm>
            <a:off x="365758" y="365125"/>
            <a:ext cx="7539992" cy="914400"/>
          </a:xfrm>
        </p:spPr>
        <p:txBody>
          <a:bodyPr>
            <a:noAutofit/>
          </a:bodyPr>
          <a:lstStyle>
            <a:lvl1pPr marL="0" indent="0" algn="l">
              <a:lnSpc>
                <a:spcPct val="90000"/>
              </a:lnSpc>
              <a:spcBef>
                <a:spcPts val="0"/>
              </a:spcBef>
              <a:buNone/>
              <a:defRPr sz="3200" b="1">
                <a:latin typeface="+mj-lt"/>
              </a:defRPr>
            </a:lvl1pPr>
            <a:lvl2pPr marL="0" indent="0" algn="l">
              <a:lnSpc>
                <a:spcPct val="90000"/>
              </a:lnSpc>
              <a:spcBef>
                <a:spcPts val="0"/>
              </a:spcBef>
              <a:buNone/>
              <a:defRPr sz="3200" b="1">
                <a:latin typeface="+mj-lt"/>
              </a:defRPr>
            </a:lvl2pPr>
            <a:lvl3pPr marL="0" indent="0" algn="l">
              <a:lnSpc>
                <a:spcPct val="90000"/>
              </a:lnSpc>
              <a:spcBef>
                <a:spcPts val="0"/>
              </a:spcBef>
              <a:buNone/>
              <a:defRPr sz="3200" b="1">
                <a:latin typeface="+mj-lt"/>
              </a:defRPr>
            </a:lvl3pPr>
            <a:lvl4pPr marL="0" indent="0" algn="l">
              <a:lnSpc>
                <a:spcPct val="90000"/>
              </a:lnSpc>
              <a:spcBef>
                <a:spcPts val="0"/>
              </a:spcBef>
              <a:buNone/>
              <a:defRPr sz="3200" b="1">
                <a:latin typeface="+mj-lt"/>
              </a:defRPr>
            </a:lvl4pPr>
            <a:lvl5pPr marL="0" indent="0" algn="l">
              <a:lnSpc>
                <a:spcPct val="90000"/>
              </a:lnSpc>
              <a:spcBef>
                <a:spcPts val="0"/>
              </a:spcBef>
              <a:buNone/>
              <a:defRPr sz="3200" b="1">
                <a:latin typeface="+mj-lt"/>
              </a:defRPr>
            </a:lvl5pPr>
            <a:lvl6pPr marL="0" indent="0" algn="l">
              <a:lnSpc>
                <a:spcPct val="90000"/>
              </a:lnSpc>
              <a:spcBef>
                <a:spcPts val="0"/>
              </a:spcBef>
              <a:buNone/>
              <a:defRPr sz="3200" b="1">
                <a:latin typeface="+mj-lt"/>
              </a:defRPr>
            </a:lvl6pPr>
            <a:lvl7pPr marL="0" indent="0" algn="l">
              <a:lnSpc>
                <a:spcPct val="90000"/>
              </a:lnSpc>
              <a:spcBef>
                <a:spcPts val="0"/>
              </a:spcBef>
              <a:buNone/>
              <a:defRPr sz="3200" b="1">
                <a:latin typeface="+mj-lt"/>
              </a:defRPr>
            </a:lvl7pPr>
            <a:lvl8pPr marL="0" indent="0" algn="l">
              <a:lnSpc>
                <a:spcPct val="90000"/>
              </a:lnSpc>
              <a:spcBef>
                <a:spcPts val="0"/>
              </a:spcBef>
              <a:buNone/>
              <a:defRPr sz="3200" b="1">
                <a:latin typeface="+mj-lt"/>
              </a:defRPr>
            </a:lvl8pPr>
            <a:lvl9pPr marL="0" indent="0" algn="l">
              <a:lnSpc>
                <a:spcPct val="90000"/>
              </a:lnSpc>
              <a:spcBef>
                <a:spcPts val="0"/>
              </a:spcBef>
              <a:buNone/>
              <a:defRPr sz="3200" b="1">
                <a:latin typeface="+mj-lt"/>
              </a:defRPr>
            </a:lvl9pPr>
          </a:lstStyle>
          <a:p>
            <a:r>
              <a:rPr lang="en-US"/>
              <a:t>[Optional section subtitle/lead-in]</a:t>
            </a:r>
          </a:p>
        </p:txBody>
      </p:sp>
      <p:sp>
        <p:nvSpPr>
          <p:cNvPr id="2" name="Title 2">
            <a:extLst>
              <a:ext uri="{FF2B5EF4-FFF2-40B4-BE49-F238E27FC236}">
                <a16:creationId xmlns:a16="http://schemas.microsoft.com/office/drawing/2014/main" id="{42A20B57-9C1D-4E8F-B2A3-A6062F929C2D}"/>
              </a:ext>
            </a:extLst>
          </p:cNvPr>
          <p:cNvSpPr>
            <a:spLocks noGrp="1"/>
          </p:cNvSpPr>
          <p:nvPr userDrawn="1">
            <p:ph type="title" hasCustomPrompt="1"/>
          </p:nvPr>
        </p:nvSpPr>
        <p:spPr>
          <a:xfrm>
            <a:off x="365125" y="1554480"/>
            <a:ext cx="7540371" cy="2743200"/>
          </a:xfrm>
        </p:spPr>
        <p:txBody>
          <a:bodyPr anchor="t" anchorCtr="0"/>
          <a:lstStyle>
            <a:lvl1pPr>
              <a:defRPr sz="6000" b="0" spc="0" baseline="0"/>
            </a:lvl1pPr>
          </a:lstStyle>
          <a:p>
            <a:r>
              <a:rPr lang="en-US"/>
              <a:t>[Section title]</a:t>
            </a:r>
          </a:p>
        </p:txBody>
      </p:sp>
      <p:sp>
        <p:nvSpPr>
          <p:cNvPr id="6" name="Slide Number Placeholder 3">
            <a:extLst>
              <a:ext uri="{FF2B5EF4-FFF2-40B4-BE49-F238E27FC236}">
                <a16:creationId xmlns:a16="http://schemas.microsoft.com/office/drawing/2014/main" id="{FDB1BE67-4AA2-4F98-8F15-39B4F53A1316}"/>
              </a:ext>
            </a:extLst>
          </p:cNvPr>
          <p:cNvSpPr>
            <a:spLocks noGrp="1"/>
          </p:cNvSpPr>
          <p:nvPr userDrawn="1">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58DE5F1-E0F9-4CCA-92B7-7A6FC4DFEE14}" type="slidenum">
              <a:rPr kumimoji="0" lang="en-US" sz="1000" b="1" i="0" u="none" strike="noStrike" kern="1200" cap="none" spc="0" normalizeH="0" baseline="0" noProof="0" smtClean="0">
                <a:ln>
                  <a:noFill/>
                </a:ln>
                <a:solidFill>
                  <a:srgbClr val="595454"/>
                </a:solidFill>
                <a:effectLst/>
                <a:uLnTx/>
                <a:uFillTx/>
                <a:latin typeface="Trebuchet MS"/>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000" b="1" i="0" u="none" strike="noStrike" kern="1200" cap="none" spc="0" normalizeH="0" baseline="0" noProof="0" dirty="0">
              <a:ln>
                <a:noFill/>
              </a:ln>
              <a:solidFill>
                <a:srgbClr val="595454"/>
              </a:solidFill>
              <a:effectLst/>
              <a:uLnTx/>
              <a:uFillTx/>
              <a:latin typeface="Trebuchet MS"/>
              <a:ea typeface="+mn-ea"/>
              <a:cs typeface="+mn-cs"/>
            </a:endParaRPr>
          </a:p>
        </p:txBody>
      </p:sp>
    </p:spTree>
    <p:extLst>
      <p:ext uri="{BB962C8B-B14F-4D97-AF65-F5344CB8AC3E}">
        <p14:creationId xmlns:p14="http://schemas.microsoft.com/office/powerpoint/2010/main" val="6571552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2" pos="4980">
          <p15:clr>
            <a:srgbClr val="FBAE40"/>
          </p15:clr>
        </p15:guide>
      </p15:sldGuideLst>
    </p:ext>
  </p:extLs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Section Header - Olive">
    <p:bg>
      <p:bgPr>
        <a:gradFill>
          <a:gsLst>
            <a:gs pos="0">
              <a:srgbClr val="FAF6F3"/>
            </a:gs>
            <a:gs pos="100000">
              <a:srgbClr val="EAD5C9"/>
            </a:gs>
          </a:gsLst>
          <a:lin ang="5400000" scaled="1"/>
        </a:gradFill>
        <a:effectLst/>
      </p:bgPr>
    </p:bg>
    <p:spTree>
      <p:nvGrpSpPr>
        <p:cNvPr id="1" name=""/>
        <p:cNvGrpSpPr/>
        <p:nvPr/>
      </p:nvGrpSpPr>
      <p:grpSpPr>
        <a:xfrm>
          <a:off x="0" y="0"/>
          <a:ext cx="0" cy="0"/>
          <a:chOff x="0" y="0"/>
          <a:chExt cx="0" cy="0"/>
        </a:xfrm>
      </p:grpSpPr>
      <p:sp>
        <p:nvSpPr>
          <p:cNvPr id="5" name="Subtitle 1">
            <a:extLst>
              <a:ext uri="{FF2B5EF4-FFF2-40B4-BE49-F238E27FC236}">
                <a16:creationId xmlns:a16="http://schemas.microsoft.com/office/drawing/2014/main" id="{3036AABB-FB6C-2340-8AFB-DFFA0E13AE08}"/>
              </a:ext>
            </a:extLst>
          </p:cNvPr>
          <p:cNvSpPr>
            <a:spLocks noGrp="1"/>
          </p:cNvSpPr>
          <p:nvPr>
            <p:ph type="subTitle" idx="1" hasCustomPrompt="1"/>
          </p:nvPr>
        </p:nvSpPr>
        <p:spPr>
          <a:xfrm>
            <a:off x="365758" y="365125"/>
            <a:ext cx="7539992" cy="914400"/>
          </a:xfrm>
        </p:spPr>
        <p:txBody>
          <a:bodyPr>
            <a:noAutofit/>
          </a:bodyPr>
          <a:lstStyle>
            <a:lvl1pPr marL="0" indent="0" algn="l">
              <a:lnSpc>
                <a:spcPct val="90000"/>
              </a:lnSpc>
              <a:spcBef>
                <a:spcPts val="0"/>
              </a:spcBef>
              <a:buNone/>
              <a:defRPr sz="3200" b="1">
                <a:latin typeface="+mj-lt"/>
              </a:defRPr>
            </a:lvl1pPr>
            <a:lvl2pPr marL="0" indent="0" algn="l">
              <a:lnSpc>
                <a:spcPct val="90000"/>
              </a:lnSpc>
              <a:spcBef>
                <a:spcPts val="0"/>
              </a:spcBef>
              <a:buNone/>
              <a:defRPr sz="3200" b="1">
                <a:latin typeface="+mj-lt"/>
              </a:defRPr>
            </a:lvl2pPr>
            <a:lvl3pPr marL="0" indent="0" algn="l">
              <a:lnSpc>
                <a:spcPct val="90000"/>
              </a:lnSpc>
              <a:spcBef>
                <a:spcPts val="0"/>
              </a:spcBef>
              <a:buNone/>
              <a:defRPr sz="3200" b="1">
                <a:latin typeface="+mj-lt"/>
              </a:defRPr>
            </a:lvl3pPr>
            <a:lvl4pPr marL="0" indent="0" algn="l">
              <a:lnSpc>
                <a:spcPct val="90000"/>
              </a:lnSpc>
              <a:spcBef>
                <a:spcPts val="0"/>
              </a:spcBef>
              <a:buNone/>
              <a:defRPr sz="3200" b="1">
                <a:latin typeface="+mj-lt"/>
              </a:defRPr>
            </a:lvl4pPr>
            <a:lvl5pPr marL="0" indent="0" algn="l">
              <a:lnSpc>
                <a:spcPct val="90000"/>
              </a:lnSpc>
              <a:spcBef>
                <a:spcPts val="0"/>
              </a:spcBef>
              <a:buNone/>
              <a:defRPr sz="3200" b="1">
                <a:latin typeface="+mj-lt"/>
              </a:defRPr>
            </a:lvl5pPr>
            <a:lvl6pPr marL="0" indent="0" algn="l">
              <a:lnSpc>
                <a:spcPct val="90000"/>
              </a:lnSpc>
              <a:spcBef>
                <a:spcPts val="0"/>
              </a:spcBef>
              <a:buNone/>
              <a:defRPr sz="3200" b="1">
                <a:latin typeface="+mj-lt"/>
              </a:defRPr>
            </a:lvl6pPr>
            <a:lvl7pPr marL="0" indent="0" algn="l">
              <a:lnSpc>
                <a:spcPct val="90000"/>
              </a:lnSpc>
              <a:spcBef>
                <a:spcPts val="0"/>
              </a:spcBef>
              <a:buNone/>
              <a:defRPr sz="3200" b="1">
                <a:latin typeface="+mj-lt"/>
              </a:defRPr>
            </a:lvl7pPr>
            <a:lvl8pPr marL="0" indent="0" algn="l">
              <a:lnSpc>
                <a:spcPct val="90000"/>
              </a:lnSpc>
              <a:spcBef>
                <a:spcPts val="0"/>
              </a:spcBef>
              <a:buNone/>
              <a:defRPr sz="3200" b="1">
                <a:latin typeface="+mj-lt"/>
              </a:defRPr>
            </a:lvl8pPr>
            <a:lvl9pPr marL="0" indent="0" algn="l">
              <a:lnSpc>
                <a:spcPct val="90000"/>
              </a:lnSpc>
              <a:spcBef>
                <a:spcPts val="0"/>
              </a:spcBef>
              <a:buNone/>
              <a:defRPr sz="3200" b="1">
                <a:latin typeface="+mj-lt"/>
              </a:defRPr>
            </a:lvl9pPr>
          </a:lstStyle>
          <a:p>
            <a:r>
              <a:rPr lang="en-US"/>
              <a:t>[Optional section subtitle/lead-in]</a:t>
            </a:r>
          </a:p>
        </p:txBody>
      </p:sp>
      <p:sp>
        <p:nvSpPr>
          <p:cNvPr id="2" name="Title 2">
            <a:extLst>
              <a:ext uri="{FF2B5EF4-FFF2-40B4-BE49-F238E27FC236}">
                <a16:creationId xmlns:a16="http://schemas.microsoft.com/office/drawing/2014/main" id="{42A20B57-9C1D-4E8F-B2A3-A6062F929C2D}"/>
              </a:ext>
            </a:extLst>
          </p:cNvPr>
          <p:cNvSpPr>
            <a:spLocks noGrp="1"/>
          </p:cNvSpPr>
          <p:nvPr userDrawn="1">
            <p:ph type="title" hasCustomPrompt="1"/>
          </p:nvPr>
        </p:nvSpPr>
        <p:spPr>
          <a:xfrm>
            <a:off x="365125" y="1554480"/>
            <a:ext cx="7540371" cy="2743200"/>
          </a:xfrm>
        </p:spPr>
        <p:txBody>
          <a:bodyPr anchor="t" anchorCtr="0"/>
          <a:lstStyle>
            <a:lvl1pPr>
              <a:defRPr sz="6000" b="0" spc="0" baseline="0"/>
            </a:lvl1pPr>
          </a:lstStyle>
          <a:p>
            <a:r>
              <a:rPr lang="en-US"/>
              <a:t>[Section title]</a:t>
            </a:r>
          </a:p>
        </p:txBody>
      </p:sp>
      <p:sp>
        <p:nvSpPr>
          <p:cNvPr id="6" name="Slide Number Placeholder 3">
            <a:extLst>
              <a:ext uri="{FF2B5EF4-FFF2-40B4-BE49-F238E27FC236}">
                <a16:creationId xmlns:a16="http://schemas.microsoft.com/office/drawing/2014/main" id="{FDB1BE67-4AA2-4F98-8F15-39B4F53A1316}"/>
              </a:ext>
            </a:extLst>
          </p:cNvPr>
          <p:cNvSpPr>
            <a:spLocks noGrp="1"/>
          </p:cNvSpPr>
          <p:nvPr userDrawn="1">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58DE5F1-E0F9-4CCA-92B7-7A6FC4DFEE14}" type="slidenum">
              <a:rPr kumimoji="0" lang="en-US" sz="1000" b="1" i="0" u="none" strike="noStrike" kern="1200" cap="none" spc="0" normalizeH="0" baseline="0" noProof="0" smtClean="0">
                <a:ln>
                  <a:noFill/>
                </a:ln>
                <a:solidFill>
                  <a:srgbClr val="595454"/>
                </a:solidFill>
                <a:effectLst/>
                <a:uLnTx/>
                <a:uFillTx/>
                <a:latin typeface="Trebuchet MS"/>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000" b="1" i="0" u="none" strike="noStrike" kern="1200" cap="none" spc="0" normalizeH="0" baseline="0" noProof="0" dirty="0">
              <a:ln>
                <a:noFill/>
              </a:ln>
              <a:solidFill>
                <a:srgbClr val="595454"/>
              </a:solidFill>
              <a:effectLst/>
              <a:uLnTx/>
              <a:uFillTx/>
              <a:latin typeface="Trebuchet MS"/>
              <a:ea typeface="+mn-ea"/>
              <a:cs typeface="+mn-cs"/>
            </a:endParaRPr>
          </a:p>
        </p:txBody>
      </p:sp>
    </p:spTree>
    <p:extLst>
      <p:ext uri="{BB962C8B-B14F-4D97-AF65-F5344CB8AC3E}">
        <p14:creationId xmlns:p14="http://schemas.microsoft.com/office/powerpoint/2010/main" val="23379506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2" pos="4980">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Agenda">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77D43C-8061-4F4B-A58C-537B44EA7F0E}"/>
              </a:ext>
            </a:extLst>
          </p:cNvPr>
          <p:cNvSpPr>
            <a:spLocks noGrp="1"/>
          </p:cNvSpPr>
          <p:nvPr>
            <p:ph type="title" hasCustomPrompt="1"/>
          </p:nvPr>
        </p:nvSpPr>
        <p:spPr/>
        <p:txBody>
          <a:bodyPr/>
          <a:lstStyle>
            <a:lvl1pPr>
              <a:defRPr/>
            </a:lvl1pPr>
          </a:lstStyle>
          <a:p>
            <a:r>
              <a:rPr lang="en-US"/>
              <a:t>[Slide title]</a:t>
            </a:r>
          </a:p>
        </p:txBody>
      </p:sp>
      <p:sp>
        <p:nvSpPr>
          <p:cNvPr id="3" name="Content Placeholder 2">
            <a:extLst>
              <a:ext uri="{FF2B5EF4-FFF2-40B4-BE49-F238E27FC236}">
                <a16:creationId xmlns:a16="http://schemas.microsoft.com/office/drawing/2014/main" id="{58BCB52D-820B-4886-993D-F1BD3CE0A1BF}"/>
              </a:ext>
            </a:extLst>
          </p:cNvPr>
          <p:cNvSpPr>
            <a:spLocks noGrp="1"/>
          </p:cNvSpPr>
          <p:nvPr>
            <p:ph idx="1" hasCustomPrompt="1"/>
          </p:nvPr>
        </p:nvSpPr>
        <p:spPr/>
        <p:txBody>
          <a:bodyPr rIns="0" numCol="2" spcCol="301752"/>
          <a:lstStyle>
            <a:lvl1pPr marL="411480" indent="-411480">
              <a:buFont typeface="+mj-lt"/>
              <a:buAutoNum type="arabicPeriod"/>
              <a:tabLst/>
              <a:defRPr/>
            </a:lvl1pPr>
            <a:lvl2pPr marL="640080" indent="-228600">
              <a:tabLst/>
              <a:defRPr/>
            </a:lvl2pPr>
            <a:lvl3pPr marL="868680" indent="-228600">
              <a:tabLst/>
              <a:defRPr/>
            </a:lvl3pPr>
            <a:lvl4pPr marL="1097280" indent="-228600">
              <a:tabLst/>
              <a:defRPr/>
            </a:lvl4pPr>
            <a:lvl5pPr marL="1325880" indent="-228600">
              <a:tabLst/>
              <a:defRPr/>
            </a:lvl5pPr>
            <a:lvl6pPr marL="1554480" indent="-228600">
              <a:tabLst/>
              <a:defRPr/>
            </a:lvl6pPr>
            <a:lvl7pPr marL="1783080" indent="-228600">
              <a:tabLst/>
              <a:defRPr/>
            </a:lvl7pPr>
            <a:lvl8pPr marL="2011680" indent="-228600">
              <a:tabLst/>
              <a:defRPr/>
            </a:lvl8pPr>
            <a:lvl9pPr marL="2240280" indent="-228600">
              <a:tabLst/>
              <a:defRPr/>
            </a:lvl9pPr>
          </a:lstStyle>
          <a:p>
            <a:pPr lvl="0"/>
            <a:r>
              <a:rPr lang="en-US"/>
              <a:t>[Agenda item]</a:t>
            </a:r>
          </a:p>
          <a:p>
            <a:pPr lvl="1"/>
            <a:r>
              <a:rPr lang="en-US"/>
              <a:t>Second level</a:t>
            </a:r>
          </a:p>
          <a:p>
            <a:pPr lvl="2"/>
            <a:r>
              <a:rPr lang="en-US"/>
              <a:t>Third level</a:t>
            </a:r>
          </a:p>
          <a:p>
            <a:pPr lvl="3"/>
            <a:r>
              <a:rPr lang="en-US"/>
              <a:t>Fourth level</a:t>
            </a:r>
          </a:p>
          <a:p>
            <a:pPr lvl="4"/>
            <a:r>
              <a:rPr lang="en-US"/>
              <a:t>Fifth level</a:t>
            </a:r>
          </a:p>
          <a:p>
            <a:pPr lvl="5"/>
            <a:r>
              <a:rPr lang="en-US"/>
              <a:t>Sixth level</a:t>
            </a:r>
          </a:p>
          <a:p>
            <a:pPr lvl="6"/>
            <a:r>
              <a:rPr lang="en-US"/>
              <a:t>Seventh level</a:t>
            </a:r>
          </a:p>
          <a:p>
            <a:pPr lvl="7"/>
            <a:r>
              <a:rPr lang="en-US"/>
              <a:t>Eighth level</a:t>
            </a:r>
          </a:p>
          <a:p>
            <a:pPr lvl="8"/>
            <a:r>
              <a:rPr lang="en-US"/>
              <a:t>Ninth level</a:t>
            </a:r>
          </a:p>
        </p:txBody>
      </p:sp>
      <p:sp>
        <p:nvSpPr>
          <p:cNvPr id="6" name="Slide Number Placeholder 3">
            <a:extLst>
              <a:ext uri="{FF2B5EF4-FFF2-40B4-BE49-F238E27FC236}">
                <a16:creationId xmlns:a16="http://schemas.microsoft.com/office/drawing/2014/main" id="{A7A49372-BC99-44B1-93F3-52B055BA1B4C}"/>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58DE5F1-E0F9-4CCA-92B7-7A6FC4DFEE14}" type="slidenum">
              <a:rPr kumimoji="0" lang="en-US" sz="1000" b="1" i="0" u="none" strike="noStrike" kern="1200" cap="none" spc="0" normalizeH="0" baseline="0" noProof="0" smtClean="0">
                <a:ln>
                  <a:noFill/>
                </a:ln>
                <a:solidFill>
                  <a:srgbClr val="595454"/>
                </a:solidFill>
                <a:effectLst/>
                <a:uLnTx/>
                <a:uFillTx/>
                <a:latin typeface="Trebuchet MS"/>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000" b="1" i="0" u="none" strike="noStrike" kern="1200" cap="none" spc="0" normalizeH="0" baseline="0" noProof="0" dirty="0">
              <a:ln>
                <a:noFill/>
              </a:ln>
              <a:solidFill>
                <a:srgbClr val="595454"/>
              </a:solidFill>
              <a:effectLst/>
              <a:uLnTx/>
              <a:uFillTx/>
              <a:latin typeface="Trebuchet MS"/>
              <a:ea typeface="+mn-ea"/>
              <a:cs typeface="+mn-cs"/>
            </a:endParaRPr>
          </a:p>
        </p:txBody>
      </p:sp>
    </p:spTree>
    <p:extLst>
      <p:ext uri="{BB962C8B-B14F-4D97-AF65-F5344CB8AC3E}">
        <p14:creationId xmlns:p14="http://schemas.microsoft.com/office/powerpoint/2010/main" val="13614329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pos="3744">
          <p15:clr>
            <a:srgbClr val="FBAE40"/>
          </p15:clr>
        </p15:guide>
        <p15:guide id="2" pos="3936">
          <p15:clr>
            <a:srgbClr val="FBAE40"/>
          </p15:clr>
        </p15:guide>
      </p15:sldGuideLst>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Section Header - Almond">
    <p:bg>
      <p:bgPr>
        <a:gradFill>
          <a:gsLst>
            <a:gs pos="0">
              <a:srgbClr val="F8F3F1"/>
            </a:gs>
            <a:gs pos="100000">
              <a:srgbClr val="DFCBC3"/>
            </a:gs>
          </a:gsLst>
          <a:lin ang="5400000" scaled="1"/>
        </a:gradFill>
        <a:effectLst/>
      </p:bgPr>
    </p:bg>
    <p:spTree>
      <p:nvGrpSpPr>
        <p:cNvPr id="1" name=""/>
        <p:cNvGrpSpPr/>
        <p:nvPr/>
      </p:nvGrpSpPr>
      <p:grpSpPr>
        <a:xfrm>
          <a:off x="0" y="0"/>
          <a:ext cx="0" cy="0"/>
          <a:chOff x="0" y="0"/>
          <a:chExt cx="0" cy="0"/>
        </a:xfrm>
      </p:grpSpPr>
      <p:sp>
        <p:nvSpPr>
          <p:cNvPr id="5" name="Subtitle 1">
            <a:extLst>
              <a:ext uri="{FF2B5EF4-FFF2-40B4-BE49-F238E27FC236}">
                <a16:creationId xmlns:a16="http://schemas.microsoft.com/office/drawing/2014/main" id="{3036AABB-FB6C-2340-8AFB-DFFA0E13AE08}"/>
              </a:ext>
            </a:extLst>
          </p:cNvPr>
          <p:cNvSpPr>
            <a:spLocks noGrp="1"/>
          </p:cNvSpPr>
          <p:nvPr>
            <p:ph type="subTitle" idx="1" hasCustomPrompt="1"/>
          </p:nvPr>
        </p:nvSpPr>
        <p:spPr>
          <a:xfrm>
            <a:off x="365758" y="365125"/>
            <a:ext cx="7539992" cy="914400"/>
          </a:xfrm>
        </p:spPr>
        <p:txBody>
          <a:bodyPr>
            <a:noAutofit/>
          </a:bodyPr>
          <a:lstStyle>
            <a:lvl1pPr marL="0" indent="0" algn="l">
              <a:lnSpc>
                <a:spcPct val="90000"/>
              </a:lnSpc>
              <a:spcBef>
                <a:spcPts val="0"/>
              </a:spcBef>
              <a:buNone/>
              <a:defRPr sz="3200" b="1">
                <a:latin typeface="+mj-lt"/>
              </a:defRPr>
            </a:lvl1pPr>
            <a:lvl2pPr marL="0" indent="0" algn="l">
              <a:lnSpc>
                <a:spcPct val="90000"/>
              </a:lnSpc>
              <a:spcBef>
                <a:spcPts val="0"/>
              </a:spcBef>
              <a:buNone/>
              <a:defRPr sz="3200" b="1">
                <a:latin typeface="+mj-lt"/>
              </a:defRPr>
            </a:lvl2pPr>
            <a:lvl3pPr marL="0" indent="0" algn="l">
              <a:lnSpc>
                <a:spcPct val="90000"/>
              </a:lnSpc>
              <a:spcBef>
                <a:spcPts val="0"/>
              </a:spcBef>
              <a:buNone/>
              <a:defRPr sz="3200" b="1">
                <a:latin typeface="+mj-lt"/>
              </a:defRPr>
            </a:lvl3pPr>
            <a:lvl4pPr marL="0" indent="0" algn="l">
              <a:lnSpc>
                <a:spcPct val="90000"/>
              </a:lnSpc>
              <a:spcBef>
                <a:spcPts val="0"/>
              </a:spcBef>
              <a:buNone/>
              <a:defRPr sz="3200" b="1">
                <a:latin typeface="+mj-lt"/>
              </a:defRPr>
            </a:lvl4pPr>
            <a:lvl5pPr marL="0" indent="0" algn="l">
              <a:lnSpc>
                <a:spcPct val="90000"/>
              </a:lnSpc>
              <a:spcBef>
                <a:spcPts val="0"/>
              </a:spcBef>
              <a:buNone/>
              <a:defRPr sz="3200" b="1">
                <a:latin typeface="+mj-lt"/>
              </a:defRPr>
            </a:lvl5pPr>
            <a:lvl6pPr marL="0" indent="0" algn="l">
              <a:lnSpc>
                <a:spcPct val="90000"/>
              </a:lnSpc>
              <a:spcBef>
                <a:spcPts val="0"/>
              </a:spcBef>
              <a:buNone/>
              <a:defRPr sz="3200" b="1">
                <a:latin typeface="+mj-lt"/>
              </a:defRPr>
            </a:lvl6pPr>
            <a:lvl7pPr marL="0" indent="0" algn="l">
              <a:lnSpc>
                <a:spcPct val="90000"/>
              </a:lnSpc>
              <a:spcBef>
                <a:spcPts val="0"/>
              </a:spcBef>
              <a:buNone/>
              <a:defRPr sz="3200" b="1">
                <a:latin typeface="+mj-lt"/>
              </a:defRPr>
            </a:lvl7pPr>
            <a:lvl8pPr marL="0" indent="0" algn="l">
              <a:lnSpc>
                <a:spcPct val="90000"/>
              </a:lnSpc>
              <a:spcBef>
                <a:spcPts val="0"/>
              </a:spcBef>
              <a:buNone/>
              <a:defRPr sz="3200" b="1">
                <a:latin typeface="+mj-lt"/>
              </a:defRPr>
            </a:lvl8pPr>
            <a:lvl9pPr marL="0" indent="0" algn="l">
              <a:lnSpc>
                <a:spcPct val="90000"/>
              </a:lnSpc>
              <a:spcBef>
                <a:spcPts val="0"/>
              </a:spcBef>
              <a:buNone/>
              <a:defRPr sz="3200" b="1">
                <a:latin typeface="+mj-lt"/>
              </a:defRPr>
            </a:lvl9pPr>
          </a:lstStyle>
          <a:p>
            <a:r>
              <a:rPr lang="en-US"/>
              <a:t>[Optional section subtitle/lead-in]</a:t>
            </a:r>
          </a:p>
        </p:txBody>
      </p:sp>
      <p:sp>
        <p:nvSpPr>
          <p:cNvPr id="2" name="Title 2">
            <a:extLst>
              <a:ext uri="{FF2B5EF4-FFF2-40B4-BE49-F238E27FC236}">
                <a16:creationId xmlns:a16="http://schemas.microsoft.com/office/drawing/2014/main" id="{42A20B57-9C1D-4E8F-B2A3-A6062F929C2D}"/>
              </a:ext>
            </a:extLst>
          </p:cNvPr>
          <p:cNvSpPr>
            <a:spLocks noGrp="1"/>
          </p:cNvSpPr>
          <p:nvPr userDrawn="1">
            <p:ph type="title" hasCustomPrompt="1"/>
          </p:nvPr>
        </p:nvSpPr>
        <p:spPr>
          <a:xfrm>
            <a:off x="365125" y="1554480"/>
            <a:ext cx="7540371" cy="2743200"/>
          </a:xfrm>
        </p:spPr>
        <p:txBody>
          <a:bodyPr anchor="t" anchorCtr="0"/>
          <a:lstStyle>
            <a:lvl1pPr>
              <a:defRPr sz="6000" b="0" spc="0" baseline="0"/>
            </a:lvl1pPr>
          </a:lstStyle>
          <a:p>
            <a:r>
              <a:rPr lang="en-US"/>
              <a:t>[Section title]</a:t>
            </a:r>
          </a:p>
        </p:txBody>
      </p:sp>
      <p:sp>
        <p:nvSpPr>
          <p:cNvPr id="6" name="Slide Number Placeholder 3">
            <a:extLst>
              <a:ext uri="{FF2B5EF4-FFF2-40B4-BE49-F238E27FC236}">
                <a16:creationId xmlns:a16="http://schemas.microsoft.com/office/drawing/2014/main" id="{FDB1BE67-4AA2-4F98-8F15-39B4F53A1316}"/>
              </a:ext>
            </a:extLst>
          </p:cNvPr>
          <p:cNvSpPr>
            <a:spLocks noGrp="1"/>
          </p:cNvSpPr>
          <p:nvPr userDrawn="1">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58DE5F1-E0F9-4CCA-92B7-7A6FC4DFEE14}" type="slidenum">
              <a:rPr kumimoji="0" lang="en-US" sz="1000" b="1" i="0" u="none" strike="noStrike" kern="1200" cap="none" spc="0" normalizeH="0" baseline="0" noProof="0" smtClean="0">
                <a:ln>
                  <a:noFill/>
                </a:ln>
                <a:solidFill>
                  <a:srgbClr val="595454"/>
                </a:solidFill>
                <a:effectLst/>
                <a:uLnTx/>
                <a:uFillTx/>
                <a:latin typeface="Trebuchet MS"/>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000" b="1" i="0" u="none" strike="noStrike" kern="1200" cap="none" spc="0" normalizeH="0" baseline="0" noProof="0" dirty="0">
              <a:ln>
                <a:noFill/>
              </a:ln>
              <a:solidFill>
                <a:srgbClr val="595454"/>
              </a:solidFill>
              <a:effectLst/>
              <a:uLnTx/>
              <a:uFillTx/>
              <a:latin typeface="Trebuchet MS"/>
              <a:ea typeface="+mn-ea"/>
              <a:cs typeface="+mn-cs"/>
            </a:endParaRPr>
          </a:p>
        </p:txBody>
      </p:sp>
    </p:spTree>
    <p:extLst>
      <p:ext uri="{BB962C8B-B14F-4D97-AF65-F5344CB8AC3E}">
        <p14:creationId xmlns:p14="http://schemas.microsoft.com/office/powerpoint/2010/main" val="2006184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2" pos="4980">
          <p15:clr>
            <a:srgbClr val="FBAE40"/>
          </p15:clr>
        </p15:guide>
      </p15:sldGuideLst>
    </p:ext>
  </p:extLst>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Section Header - Sienna">
    <p:bg>
      <p:bgPr>
        <a:gradFill>
          <a:gsLst>
            <a:gs pos="0">
              <a:srgbClr val="F5F0F0"/>
            </a:gs>
            <a:gs pos="100000">
              <a:srgbClr val="DAC5C5"/>
            </a:gs>
          </a:gsLst>
          <a:lin ang="5400000" scaled="1"/>
        </a:gradFill>
        <a:effectLst/>
      </p:bgPr>
    </p:bg>
    <p:spTree>
      <p:nvGrpSpPr>
        <p:cNvPr id="1" name=""/>
        <p:cNvGrpSpPr/>
        <p:nvPr/>
      </p:nvGrpSpPr>
      <p:grpSpPr>
        <a:xfrm>
          <a:off x="0" y="0"/>
          <a:ext cx="0" cy="0"/>
          <a:chOff x="0" y="0"/>
          <a:chExt cx="0" cy="0"/>
        </a:xfrm>
      </p:grpSpPr>
      <p:sp>
        <p:nvSpPr>
          <p:cNvPr id="5" name="Subtitle 1">
            <a:extLst>
              <a:ext uri="{FF2B5EF4-FFF2-40B4-BE49-F238E27FC236}">
                <a16:creationId xmlns:a16="http://schemas.microsoft.com/office/drawing/2014/main" id="{3036AABB-FB6C-2340-8AFB-DFFA0E13AE08}"/>
              </a:ext>
            </a:extLst>
          </p:cNvPr>
          <p:cNvSpPr>
            <a:spLocks noGrp="1"/>
          </p:cNvSpPr>
          <p:nvPr>
            <p:ph type="subTitle" idx="1" hasCustomPrompt="1"/>
          </p:nvPr>
        </p:nvSpPr>
        <p:spPr>
          <a:xfrm>
            <a:off x="365758" y="365125"/>
            <a:ext cx="7539992" cy="914400"/>
          </a:xfrm>
        </p:spPr>
        <p:txBody>
          <a:bodyPr>
            <a:noAutofit/>
          </a:bodyPr>
          <a:lstStyle>
            <a:lvl1pPr marL="0" indent="0" algn="l">
              <a:lnSpc>
                <a:spcPct val="90000"/>
              </a:lnSpc>
              <a:spcBef>
                <a:spcPts val="0"/>
              </a:spcBef>
              <a:buNone/>
              <a:defRPr sz="3200" b="1">
                <a:latin typeface="+mj-lt"/>
              </a:defRPr>
            </a:lvl1pPr>
            <a:lvl2pPr marL="0" indent="0" algn="l">
              <a:lnSpc>
                <a:spcPct val="90000"/>
              </a:lnSpc>
              <a:spcBef>
                <a:spcPts val="0"/>
              </a:spcBef>
              <a:buNone/>
              <a:defRPr sz="3200" b="1">
                <a:latin typeface="+mj-lt"/>
              </a:defRPr>
            </a:lvl2pPr>
            <a:lvl3pPr marL="0" indent="0" algn="l">
              <a:lnSpc>
                <a:spcPct val="90000"/>
              </a:lnSpc>
              <a:spcBef>
                <a:spcPts val="0"/>
              </a:spcBef>
              <a:buNone/>
              <a:defRPr sz="3200" b="1">
                <a:latin typeface="+mj-lt"/>
              </a:defRPr>
            </a:lvl3pPr>
            <a:lvl4pPr marL="0" indent="0" algn="l">
              <a:lnSpc>
                <a:spcPct val="90000"/>
              </a:lnSpc>
              <a:spcBef>
                <a:spcPts val="0"/>
              </a:spcBef>
              <a:buNone/>
              <a:defRPr sz="3200" b="1">
                <a:latin typeface="+mj-lt"/>
              </a:defRPr>
            </a:lvl4pPr>
            <a:lvl5pPr marL="0" indent="0" algn="l">
              <a:lnSpc>
                <a:spcPct val="90000"/>
              </a:lnSpc>
              <a:spcBef>
                <a:spcPts val="0"/>
              </a:spcBef>
              <a:buNone/>
              <a:defRPr sz="3200" b="1">
                <a:latin typeface="+mj-lt"/>
              </a:defRPr>
            </a:lvl5pPr>
            <a:lvl6pPr marL="0" indent="0" algn="l">
              <a:lnSpc>
                <a:spcPct val="90000"/>
              </a:lnSpc>
              <a:spcBef>
                <a:spcPts val="0"/>
              </a:spcBef>
              <a:buNone/>
              <a:defRPr sz="3200" b="1">
                <a:latin typeface="+mj-lt"/>
              </a:defRPr>
            </a:lvl6pPr>
            <a:lvl7pPr marL="0" indent="0" algn="l">
              <a:lnSpc>
                <a:spcPct val="90000"/>
              </a:lnSpc>
              <a:spcBef>
                <a:spcPts val="0"/>
              </a:spcBef>
              <a:buNone/>
              <a:defRPr sz="3200" b="1">
                <a:latin typeface="+mj-lt"/>
              </a:defRPr>
            </a:lvl7pPr>
            <a:lvl8pPr marL="0" indent="0" algn="l">
              <a:lnSpc>
                <a:spcPct val="90000"/>
              </a:lnSpc>
              <a:spcBef>
                <a:spcPts val="0"/>
              </a:spcBef>
              <a:buNone/>
              <a:defRPr sz="3200" b="1">
                <a:latin typeface="+mj-lt"/>
              </a:defRPr>
            </a:lvl8pPr>
            <a:lvl9pPr marL="0" indent="0" algn="l">
              <a:lnSpc>
                <a:spcPct val="90000"/>
              </a:lnSpc>
              <a:spcBef>
                <a:spcPts val="0"/>
              </a:spcBef>
              <a:buNone/>
              <a:defRPr sz="3200" b="1">
                <a:latin typeface="+mj-lt"/>
              </a:defRPr>
            </a:lvl9pPr>
          </a:lstStyle>
          <a:p>
            <a:r>
              <a:rPr lang="en-US"/>
              <a:t>[Optional section subtitle/lead-in]</a:t>
            </a:r>
          </a:p>
        </p:txBody>
      </p:sp>
      <p:sp>
        <p:nvSpPr>
          <p:cNvPr id="2" name="Title 2">
            <a:extLst>
              <a:ext uri="{FF2B5EF4-FFF2-40B4-BE49-F238E27FC236}">
                <a16:creationId xmlns:a16="http://schemas.microsoft.com/office/drawing/2014/main" id="{42A20B57-9C1D-4E8F-B2A3-A6062F929C2D}"/>
              </a:ext>
            </a:extLst>
          </p:cNvPr>
          <p:cNvSpPr>
            <a:spLocks noGrp="1"/>
          </p:cNvSpPr>
          <p:nvPr userDrawn="1">
            <p:ph type="title" hasCustomPrompt="1"/>
          </p:nvPr>
        </p:nvSpPr>
        <p:spPr>
          <a:xfrm>
            <a:off x="365125" y="1554480"/>
            <a:ext cx="7540371" cy="2743200"/>
          </a:xfrm>
        </p:spPr>
        <p:txBody>
          <a:bodyPr anchor="t" anchorCtr="0"/>
          <a:lstStyle>
            <a:lvl1pPr>
              <a:defRPr sz="6000" b="0" spc="0" baseline="0"/>
            </a:lvl1pPr>
          </a:lstStyle>
          <a:p>
            <a:r>
              <a:rPr lang="en-US"/>
              <a:t>[Section title]</a:t>
            </a:r>
          </a:p>
        </p:txBody>
      </p:sp>
      <p:sp>
        <p:nvSpPr>
          <p:cNvPr id="6" name="Slide Number Placeholder 3">
            <a:extLst>
              <a:ext uri="{FF2B5EF4-FFF2-40B4-BE49-F238E27FC236}">
                <a16:creationId xmlns:a16="http://schemas.microsoft.com/office/drawing/2014/main" id="{FDB1BE67-4AA2-4F98-8F15-39B4F53A1316}"/>
              </a:ext>
            </a:extLst>
          </p:cNvPr>
          <p:cNvSpPr>
            <a:spLocks noGrp="1"/>
          </p:cNvSpPr>
          <p:nvPr userDrawn="1">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58DE5F1-E0F9-4CCA-92B7-7A6FC4DFEE14}" type="slidenum">
              <a:rPr kumimoji="0" lang="en-US" sz="1000" b="1" i="0" u="none" strike="noStrike" kern="1200" cap="none" spc="0" normalizeH="0" baseline="0" noProof="0" smtClean="0">
                <a:ln>
                  <a:noFill/>
                </a:ln>
                <a:solidFill>
                  <a:srgbClr val="595454"/>
                </a:solidFill>
                <a:effectLst/>
                <a:uLnTx/>
                <a:uFillTx/>
                <a:latin typeface="Trebuchet MS"/>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000" b="1" i="0" u="none" strike="noStrike" kern="1200" cap="none" spc="0" normalizeH="0" baseline="0" noProof="0" dirty="0">
              <a:ln>
                <a:noFill/>
              </a:ln>
              <a:solidFill>
                <a:srgbClr val="595454"/>
              </a:solidFill>
              <a:effectLst/>
              <a:uLnTx/>
              <a:uFillTx/>
              <a:latin typeface="Trebuchet MS"/>
              <a:ea typeface="+mn-ea"/>
              <a:cs typeface="+mn-cs"/>
            </a:endParaRPr>
          </a:p>
        </p:txBody>
      </p:sp>
    </p:spTree>
    <p:extLst>
      <p:ext uri="{BB962C8B-B14F-4D97-AF65-F5344CB8AC3E}">
        <p14:creationId xmlns:p14="http://schemas.microsoft.com/office/powerpoint/2010/main" val="13377976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2" pos="4980">
          <p15:clr>
            <a:srgbClr val="FBAE40"/>
          </p15:clr>
        </p15:guide>
      </p15:sldGuideLst>
    </p:ext>
  </p:extLst>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Section Header - Chocolate">
    <p:bg>
      <p:bgPr>
        <a:gradFill>
          <a:gsLst>
            <a:gs pos="0">
              <a:srgbClr val="F6F4F3"/>
            </a:gs>
            <a:gs pos="100000">
              <a:srgbClr val="D2CAC8"/>
            </a:gs>
          </a:gsLst>
          <a:lin ang="5400000" scaled="1"/>
        </a:gradFill>
        <a:effectLst/>
      </p:bgPr>
    </p:bg>
    <p:spTree>
      <p:nvGrpSpPr>
        <p:cNvPr id="1" name=""/>
        <p:cNvGrpSpPr/>
        <p:nvPr/>
      </p:nvGrpSpPr>
      <p:grpSpPr>
        <a:xfrm>
          <a:off x="0" y="0"/>
          <a:ext cx="0" cy="0"/>
          <a:chOff x="0" y="0"/>
          <a:chExt cx="0" cy="0"/>
        </a:xfrm>
      </p:grpSpPr>
      <p:sp>
        <p:nvSpPr>
          <p:cNvPr id="5" name="Subtitle 1">
            <a:extLst>
              <a:ext uri="{FF2B5EF4-FFF2-40B4-BE49-F238E27FC236}">
                <a16:creationId xmlns:a16="http://schemas.microsoft.com/office/drawing/2014/main" id="{3036AABB-FB6C-2340-8AFB-DFFA0E13AE08}"/>
              </a:ext>
            </a:extLst>
          </p:cNvPr>
          <p:cNvSpPr>
            <a:spLocks noGrp="1"/>
          </p:cNvSpPr>
          <p:nvPr>
            <p:ph type="subTitle" idx="1" hasCustomPrompt="1"/>
          </p:nvPr>
        </p:nvSpPr>
        <p:spPr>
          <a:xfrm>
            <a:off x="365758" y="365125"/>
            <a:ext cx="7539992" cy="914400"/>
          </a:xfrm>
        </p:spPr>
        <p:txBody>
          <a:bodyPr>
            <a:noAutofit/>
          </a:bodyPr>
          <a:lstStyle>
            <a:lvl1pPr marL="0" indent="0" algn="l">
              <a:lnSpc>
                <a:spcPct val="90000"/>
              </a:lnSpc>
              <a:spcBef>
                <a:spcPts val="0"/>
              </a:spcBef>
              <a:buNone/>
              <a:defRPr sz="3200" b="1">
                <a:latin typeface="+mj-lt"/>
              </a:defRPr>
            </a:lvl1pPr>
            <a:lvl2pPr marL="0" indent="0" algn="l">
              <a:lnSpc>
                <a:spcPct val="90000"/>
              </a:lnSpc>
              <a:spcBef>
                <a:spcPts val="0"/>
              </a:spcBef>
              <a:buNone/>
              <a:defRPr sz="3200" b="1">
                <a:latin typeface="+mj-lt"/>
              </a:defRPr>
            </a:lvl2pPr>
            <a:lvl3pPr marL="0" indent="0" algn="l">
              <a:lnSpc>
                <a:spcPct val="90000"/>
              </a:lnSpc>
              <a:spcBef>
                <a:spcPts val="0"/>
              </a:spcBef>
              <a:buNone/>
              <a:defRPr sz="3200" b="1">
                <a:latin typeface="+mj-lt"/>
              </a:defRPr>
            </a:lvl3pPr>
            <a:lvl4pPr marL="0" indent="0" algn="l">
              <a:lnSpc>
                <a:spcPct val="90000"/>
              </a:lnSpc>
              <a:spcBef>
                <a:spcPts val="0"/>
              </a:spcBef>
              <a:buNone/>
              <a:defRPr sz="3200" b="1">
                <a:latin typeface="+mj-lt"/>
              </a:defRPr>
            </a:lvl4pPr>
            <a:lvl5pPr marL="0" indent="0" algn="l">
              <a:lnSpc>
                <a:spcPct val="90000"/>
              </a:lnSpc>
              <a:spcBef>
                <a:spcPts val="0"/>
              </a:spcBef>
              <a:buNone/>
              <a:defRPr sz="3200" b="1">
                <a:latin typeface="+mj-lt"/>
              </a:defRPr>
            </a:lvl5pPr>
            <a:lvl6pPr marL="0" indent="0" algn="l">
              <a:lnSpc>
                <a:spcPct val="90000"/>
              </a:lnSpc>
              <a:spcBef>
                <a:spcPts val="0"/>
              </a:spcBef>
              <a:buNone/>
              <a:defRPr sz="3200" b="1">
                <a:latin typeface="+mj-lt"/>
              </a:defRPr>
            </a:lvl6pPr>
            <a:lvl7pPr marL="0" indent="0" algn="l">
              <a:lnSpc>
                <a:spcPct val="90000"/>
              </a:lnSpc>
              <a:spcBef>
                <a:spcPts val="0"/>
              </a:spcBef>
              <a:buNone/>
              <a:defRPr sz="3200" b="1">
                <a:latin typeface="+mj-lt"/>
              </a:defRPr>
            </a:lvl7pPr>
            <a:lvl8pPr marL="0" indent="0" algn="l">
              <a:lnSpc>
                <a:spcPct val="90000"/>
              </a:lnSpc>
              <a:spcBef>
                <a:spcPts val="0"/>
              </a:spcBef>
              <a:buNone/>
              <a:defRPr sz="3200" b="1">
                <a:latin typeface="+mj-lt"/>
              </a:defRPr>
            </a:lvl8pPr>
            <a:lvl9pPr marL="0" indent="0" algn="l">
              <a:lnSpc>
                <a:spcPct val="90000"/>
              </a:lnSpc>
              <a:spcBef>
                <a:spcPts val="0"/>
              </a:spcBef>
              <a:buNone/>
              <a:defRPr sz="3200" b="1">
                <a:latin typeface="+mj-lt"/>
              </a:defRPr>
            </a:lvl9pPr>
          </a:lstStyle>
          <a:p>
            <a:r>
              <a:rPr lang="en-US"/>
              <a:t>[Optional section subtitle/lead-in]</a:t>
            </a:r>
          </a:p>
        </p:txBody>
      </p:sp>
      <p:sp>
        <p:nvSpPr>
          <p:cNvPr id="2" name="Title 2">
            <a:extLst>
              <a:ext uri="{FF2B5EF4-FFF2-40B4-BE49-F238E27FC236}">
                <a16:creationId xmlns:a16="http://schemas.microsoft.com/office/drawing/2014/main" id="{42A20B57-9C1D-4E8F-B2A3-A6062F929C2D}"/>
              </a:ext>
            </a:extLst>
          </p:cNvPr>
          <p:cNvSpPr>
            <a:spLocks noGrp="1"/>
          </p:cNvSpPr>
          <p:nvPr userDrawn="1">
            <p:ph type="title" hasCustomPrompt="1"/>
          </p:nvPr>
        </p:nvSpPr>
        <p:spPr>
          <a:xfrm>
            <a:off x="365125" y="1554480"/>
            <a:ext cx="7540371" cy="2743200"/>
          </a:xfrm>
        </p:spPr>
        <p:txBody>
          <a:bodyPr anchor="t" anchorCtr="0"/>
          <a:lstStyle>
            <a:lvl1pPr>
              <a:defRPr sz="6000" b="0" spc="0" baseline="0"/>
            </a:lvl1pPr>
          </a:lstStyle>
          <a:p>
            <a:r>
              <a:rPr lang="en-US"/>
              <a:t>[Section title]</a:t>
            </a:r>
          </a:p>
        </p:txBody>
      </p:sp>
      <p:sp>
        <p:nvSpPr>
          <p:cNvPr id="6" name="Slide Number Placeholder 3">
            <a:extLst>
              <a:ext uri="{FF2B5EF4-FFF2-40B4-BE49-F238E27FC236}">
                <a16:creationId xmlns:a16="http://schemas.microsoft.com/office/drawing/2014/main" id="{FDB1BE67-4AA2-4F98-8F15-39B4F53A1316}"/>
              </a:ext>
            </a:extLst>
          </p:cNvPr>
          <p:cNvSpPr>
            <a:spLocks noGrp="1"/>
          </p:cNvSpPr>
          <p:nvPr userDrawn="1">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58DE5F1-E0F9-4CCA-92B7-7A6FC4DFEE14}" type="slidenum">
              <a:rPr kumimoji="0" lang="en-US" sz="1000" b="1" i="0" u="none" strike="noStrike" kern="1200" cap="none" spc="0" normalizeH="0" baseline="0" noProof="0" smtClean="0">
                <a:ln>
                  <a:noFill/>
                </a:ln>
                <a:solidFill>
                  <a:srgbClr val="595454"/>
                </a:solidFill>
                <a:effectLst/>
                <a:uLnTx/>
                <a:uFillTx/>
                <a:latin typeface="Trebuchet MS"/>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000" b="1" i="0" u="none" strike="noStrike" kern="1200" cap="none" spc="0" normalizeH="0" baseline="0" noProof="0" dirty="0">
              <a:ln>
                <a:noFill/>
              </a:ln>
              <a:solidFill>
                <a:srgbClr val="595454"/>
              </a:solidFill>
              <a:effectLst/>
              <a:uLnTx/>
              <a:uFillTx/>
              <a:latin typeface="Trebuchet MS"/>
              <a:ea typeface="+mn-ea"/>
              <a:cs typeface="+mn-cs"/>
            </a:endParaRPr>
          </a:p>
        </p:txBody>
      </p:sp>
    </p:spTree>
    <p:extLst>
      <p:ext uri="{BB962C8B-B14F-4D97-AF65-F5344CB8AC3E}">
        <p14:creationId xmlns:p14="http://schemas.microsoft.com/office/powerpoint/2010/main" val="11200001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2" pos="4980">
          <p15:clr>
            <a:srgbClr val="FBAE40"/>
          </p15:clr>
        </p15:guide>
      </p15:sldGuideLst>
    </p:ext>
  </p:extLst>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Section Header - Mint">
    <p:bg>
      <p:bgPr>
        <a:gradFill>
          <a:gsLst>
            <a:gs pos="0">
              <a:srgbClr val="F2FFF9"/>
            </a:gs>
            <a:gs pos="100000">
              <a:srgbClr val="C5FFE6"/>
            </a:gs>
          </a:gsLst>
          <a:lin ang="5400000" scaled="1"/>
        </a:gradFill>
        <a:effectLst/>
      </p:bgPr>
    </p:bg>
    <p:spTree>
      <p:nvGrpSpPr>
        <p:cNvPr id="1" name=""/>
        <p:cNvGrpSpPr/>
        <p:nvPr/>
      </p:nvGrpSpPr>
      <p:grpSpPr>
        <a:xfrm>
          <a:off x="0" y="0"/>
          <a:ext cx="0" cy="0"/>
          <a:chOff x="0" y="0"/>
          <a:chExt cx="0" cy="0"/>
        </a:xfrm>
      </p:grpSpPr>
      <p:sp>
        <p:nvSpPr>
          <p:cNvPr id="5" name="Subtitle 1">
            <a:extLst>
              <a:ext uri="{FF2B5EF4-FFF2-40B4-BE49-F238E27FC236}">
                <a16:creationId xmlns:a16="http://schemas.microsoft.com/office/drawing/2014/main" id="{3036AABB-FB6C-2340-8AFB-DFFA0E13AE08}"/>
              </a:ext>
            </a:extLst>
          </p:cNvPr>
          <p:cNvSpPr>
            <a:spLocks noGrp="1"/>
          </p:cNvSpPr>
          <p:nvPr>
            <p:ph type="subTitle" idx="1" hasCustomPrompt="1"/>
          </p:nvPr>
        </p:nvSpPr>
        <p:spPr>
          <a:xfrm>
            <a:off x="365758" y="365125"/>
            <a:ext cx="7539992" cy="914400"/>
          </a:xfrm>
        </p:spPr>
        <p:txBody>
          <a:bodyPr>
            <a:noAutofit/>
          </a:bodyPr>
          <a:lstStyle>
            <a:lvl1pPr marL="0" indent="0" algn="l">
              <a:lnSpc>
                <a:spcPct val="90000"/>
              </a:lnSpc>
              <a:spcBef>
                <a:spcPts val="0"/>
              </a:spcBef>
              <a:buNone/>
              <a:defRPr sz="3200" b="1">
                <a:latin typeface="+mj-lt"/>
              </a:defRPr>
            </a:lvl1pPr>
            <a:lvl2pPr marL="0" indent="0" algn="l">
              <a:lnSpc>
                <a:spcPct val="90000"/>
              </a:lnSpc>
              <a:spcBef>
                <a:spcPts val="0"/>
              </a:spcBef>
              <a:buNone/>
              <a:defRPr sz="3200" b="1">
                <a:latin typeface="+mj-lt"/>
              </a:defRPr>
            </a:lvl2pPr>
            <a:lvl3pPr marL="0" indent="0" algn="l">
              <a:lnSpc>
                <a:spcPct val="90000"/>
              </a:lnSpc>
              <a:spcBef>
                <a:spcPts val="0"/>
              </a:spcBef>
              <a:buNone/>
              <a:defRPr sz="3200" b="1">
                <a:latin typeface="+mj-lt"/>
              </a:defRPr>
            </a:lvl3pPr>
            <a:lvl4pPr marL="0" indent="0" algn="l">
              <a:lnSpc>
                <a:spcPct val="90000"/>
              </a:lnSpc>
              <a:spcBef>
                <a:spcPts val="0"/>
              </a:spcBef>
              <a:buNone/>
              <a:defRPr sz="3200" b="1">
                <a:latin typeface="+mj-lt"/>
              </a:defRPr>
            </a:lvl4pPr>
            <a:lvl5pPr marL="0" indent="0" algn="l">
              <a:lnSpc>
                <a:spcPct val="90000"/>
              </a:lnSpc>
              <a:spcBef>
                <a:spcPts val="0"/>
              </a:spcBef>
              <a:buNone/>
              <a:defRPr sz="3200" b="1">
                <a:latin typeface="+mj-lt"/>
              </a:defRPr>
            </a:lvl5pPr>
            <a:lvl6pPr marL="0" indent="0" algn="l">
              <a:lnSpc>
                <a:spcPct val="90000"/>
              </a:lnSpc>
              <a:spcBef>
                <a:spcPts val="0"/>
              </a:spcBef>
              <a:buNone/>
              <a:defRPr sz="3200" b="1">
                <a:latin typeface="+mj-lt"/>
              </a:defRPr>
            </a:lvl6pPr>
            <a:lvl7pPr marL="0" indent="0" algn="l">
              <a:lnSpc>
                <a:spcPct val="90000"/>
              </a:lnSpc>
              <a:spcBef>
                <a:spcPts val="0"/>
              </a:spcBef>
              <a:buNone/>
              <a:defRPr sz="3200" b="1">
                <a:latin typeface="+mj-lt"/>
              </a:defRPr>
            </a:lvl7pPr>
            <a:lvl8pPr marL="0" indent="0" algn="l">
              <a:lnSpc>
                <a:spcPct val="90000"/>
              </a:lnSpc>
              <a:spcBef>
                <a:spcPts val="0"/>
              </a:spcBef>
              <a:buNone/>
              <a:defRPr sz="3200" b="1">
                <a:latin typeface="+mj-lt"/>
              </a:defRPr>
            </a:lvl8pPr>
            <a:lvl9pPr marL="0" indent="0" algn="l">
              <a:lnSpc>
                <a:spcPct val="90000"/>
              </a:lnSpc>
              <a:spcBef>
                <a:spcPts val="0"/>
              </a:spcBef>
              <a:buNone/>
              <a:defRPr sz="3200" b="1">
                <a:latin typeface="+mj-lt"/>
              </a:defRPr>
            </a:lvl9pPr>
          </a:lstStyle>
          <a:p>
            <a:r>
              <a:rPr lang="en-US"/>
              <a:t>[Optional section subtitle/lead-in]</a:t>
            </a:r>
          </a:p>
        </p:txBody>
      </p:sp>
      <p:sp>
        <p:nvSpPr>
          <p:cNvPr id="2" name="Title 2">
            <a:extLst>
              <a:ext uri="{FF2B5EF4-FFF2-40B4-BE49-F238E27FC236}">
                <a16:creationId xmlns:a16="http://schemas.microsoft.com/office/drawing/2014/main" id="{42A20B57-9C1D-4E8F-B2A3-A6062F929C2D}"/>
              </a:ext>
            </a:extLst>
          </p:cNvPr>
          <p:cNvSpPr>
            <a:spLocks noGrp="1"/>
          </p:cNvSpPr>
          <p:nvPr userDrawn="1">
            <p:ph type="title" hasCustomPrompt="1"/>
          </p:nvPr>
        </p:nvSpPr>
        <p:spPr>
          <a:xfrm>
            <a:off x="365125" y="1554480"/>
            <a:ext cx="7540371" cy="2743200"/>
          </a:xfrm>
        </p:spPr>
        <p:txBody>
          <a:bodyPr anchor="t" anchorCtr="0"/>
          <a:lstStyle>
            <a:lvl1pPr>
              <a:defRPr sz="6000" b="0" spc="0" baseline="0"/>
            </a:lvl1pPr>
          </a:lstStyle>
          <a:p>
            <a:r>
              <a:rPr lang="en-US"/>
              <a:t>[Section title]</a:t>
            </a:r>
          </a:p>
        </p:txBody>
      </p:sp>
      <p:sp>
        <p:nvSpPr>
          <p:cNvPr id="6" name="Slide Number Placeholder 3">
            <a:extLst>
              <a:ext uri="{FF2B5EF4-FFF2-40B4-BE49-F238E27FC236}">
                <a16:creationId xmlns:a16="http://schemas.microsoft.com/office/drawing/2014/main" id="{FDB1BE67-4AA2-4F98-8F15-39B4F53A1316}"/>
              </a:ext>
            </a:extLst>
          </p:cNvPr>
          <p:cNvSpPr>
            <a:spLocks noGrp="1"/>
          </p:cNvSpPr>
          <p:nvPr userDrawn="1">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58DE5F1-E0F9-4CCA-92B7-7A6FC4DFEE14}" type="slidenum">
              <a:rPr kumimoji="0" lang="en-US" sz="1000" b="1" i="0" u="none" strike="noStrike" kern="1200" cap="none" spc="0" normalizeH="0" baseline="0" noProof="0" smtClean="0">
                <a:ln>
                  <a:noFill/>
                </a:ln>
                <a:solidFill>
                  <a:srgbClr val="595454"/>
                </a:solidFill>
                <a:effectLst/>
                <a:uLnTx/>
                <a:uFillTx/>
                <a:latin typeface="Trebuchet MS"/>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000" b="1" i="0" u="none" strike="noStrike" kern="1200" cap="none" spc="0" normalizeH="0" baseline="0" noProof="0" dirty="0">
              <a:ln>
                <a:noFill/>
              </a:ln>
              <a:solidFill>
                <a:srgbClr val="595454"/>
              </a:solidFill>
              <a:effectLst/>
              <a:uLnTx/>
              <a:uFillTx/>
              <a:latin typeface="Trebuchet MS"/>
              <a:ea typeface="+mn-ea"/>
              <a:cs typeface="+mn-cs"/>
            </a:endParaRPr>
          </a:p>
        </p:txBody>
      </p:sp>
    </p:spTree>
    <p:extLst>
      <p:ext uri="{BB962C8B-B14F-4D97-AF65-F5344CB8AC3E}">
        <p14:creationId xmlns:p14="http://schemas.microsoft.com/office/powerpoint/2010/main" val="1451512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2" pos="4980">
          <p15:clr>
            <a:srgbClr val="FBAE40"/>
          </p15:clr>
        </p15:guide>
      </p15:sldGuideLst>
    </p:ext>
  </p:extLst>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Section Header - Aqua">
    <p:bg>
      <p:bgPr>
        <a:gradFill>
          <a:gsLst>
            <a:gs pos="0">
              <a:srgbClr val="EFFCFE"/>
            </a:gs>
            <a:gs pos="100000">
              <a:srgbClr val="C0F2FB"/>
            </a:gs>
          </a:gsLst>
          <a:lin ang="5400000" scaled="1"/>
        </a:gradFill>
        <a:effectLst/>
      </p:bgPr>
    </p:bg>
    <p:spTree>
      <p:nvGrpSpPr>
        <p:cNvPr id="1" name=""/>
        <p:cNvGrpSpPr/>
        <p:nvPr/>
      </p:nvGrpSpPr>
      <p:grpSpPr>
        <a:xfrm>
          <a:off x="0" y="0"/>
          <a:ext cx="0" cy="0"/>
          <a:chOff x="0" y="0"/>
          <a:chExt cx="0" cy="0"/>
        </a:xfrm>
      </p:grpSpPr>
      <p:sp>
        <p:nvSpPr>
          <p:cNvPr id="5" name="Subtitle 1">
            <a:extLst>
              <a:ext uri="{FF2B5EF4-FFF2-40B4-BE49-F238E27FC236}">
                <a16:creationId xmlns:a16="http://schemas.microsoft.com/office/drawing/2014/main" id="{3036AABB-FB6C-2340-8AFB-DFFA0E13AE08}"/>
              </a:ext>
            </a:extLst>
          </p:cNvPr>
          <p:cNvSpPr>
            <a:spLocks noGrp="1"/>
          </p:cNvSpPr>
          <p:nvPr>
            <p:ph type="subTitle" idx="1" hasCustomPrompt="1"/>
          </p:nvPr>
        </p:nvSpPr>
        <p:spPr>
          <a:xfrm>
            <a:off x="365758" y="365125"/>
            <a:ext cx="7539992" cy="914400"/>
          </a:xfrm>
        </p:spPr>
        <p:txBody>
          <a:bodyPr>
            <a:noAutofit/>
          </a:bodyPr>
          <a:lstStyle>
            <a:lvl1pPr marL="0" indent="0" algn="l">
              <a:lnSpc>
                <a:spcPct val="90000"/>
              </a:lnSpc>
              <a:spcBef>
                <a:spcPts val="0"/>
              </a:spcBef>
              <a:buNone/>
              <a:defRPr sz="3200" b="1">
                <a:latin typeface="+mj-lt"/>
              </a:defRPr>
            </a:lvl1pPr>
            <a:lvl2pPr marL="0" indent="0" algn="l">
              <a:lnSpc>
                <a:spcPct val="90000"/>
              </a:lnSpc>
              <a:spcBef>
                <a:spcPts val="0"/>
              </a:spcBef>
              <a:buNone/>
              <a:defRPr sz="3200" b="1">
                <a:latin typeface="+mj-lt"/>
              </a:defRPr>
            </a:lvl2pPr>
            <a:lvl3pPr marL="0" indent="0" algn="l">
              <a:lnSpc>
                <a:spcPct val="90000"/>
              </a:lnSpc>
              <a:spcBef>
                <a:spcPts val="0"/>
              </a:spcBef>
              <a:buNone/>
              <a:defRPr sz="3200" b="1">
                <a:latin typeface="+mj-lt"/>
              </a:defRPr>
            </a:lvl3pPr>
            <a:lvl4pPr marL="0" indent="0" algn="l">
              <a:lnSpc>
                <a:spcPct val="90000"/>
              </a:lnSpc>
              <a:spcBef>
                <a:spcPts val="0"/>
              </a:spcBef>
              <a:buNone/>
              <a:defRPr sz="3200" b="1">
                <a:latin typeface="+mj-lt"/>
              </a:defRPr>
            </a:lvl4pPr>
            <a:lvl5pPr marL="0" indent="0" algn="l">
              <a:lnSpc>
                <a:spcPct val="90000"/>
              </a:lnSpc>
              <a:spcBef>
                <a:spcPts val="0"/>
              </a:spcBef>
              <a:buNone/>
              <a:defRPr sz="3200" b="1">
                <a:latin typeface="+mj-lt"/>
              </a:defRPr>
            </a:lvl5pPr>
            <a:lvl6pPr marL="0" indent="0" algn="l">
              <a:lnSpc>
                <a:spcPct val="90000"/>
              </a:lnSpc>
              <a:spcBef>
                <a:spcPts val="0"/>
              </a:spcBef>
              <a:buNone/>
              <a:defRPr sz="3200" b="1">
                <a:latin typeface="+mj-lt"/>
              </a:defRPr>
            </a:lvl6pPr>
            <a:lvl7pPr marL="0" indent="0" algn="l">
              <a:lnSpc>
                <a:spcPct val="90000"/>
              </a:lnSpc>
              <a:spcBef>
                <a:spcPts val="0"/>
              </a:spcBef>
              <a:buNone/>
              <a:defRPr sz="3200" b="1">
                <a:latin typeface="+mj-lt"/>
              </a:defRPr>
            </a:lvl7pPr>
            <a:lvl8pPr marL="0" indent="0" algn="l">
              <a:lnSpc>
                <a:spcPct val="90000"/>
              </a:lnSpc>
              <a:spcBef>
                <a:spcPts val="0"/>
              </a:spcBef>
              <a:buNone/>
              <a:defRPr sz="3200" b="1">
                <a:latin typeface="+mj-lt"/>
              </a:defRPr>
            </a:lvl8pPr>
            <a:lvl9pPr marL="0" indent="0" algn="l">
              <a:lnSpc>
                <a:spcPct val="90000"/>
              </a:lnSpc>
              <a:spcBef>
                <a:spcPts val="0"/>
              </a:spcBef>
              <a:buNone/>
              <a:defRPr sz="3200" b="1">
                <a:latin typeface="+mj-lt"/>
              </a:defRPr>
            </a:lvl9pPr>
          </a:lstStyle>
          <a:p>
            <a:r>
              <a:rPr lang="en-US"/>
              <a:t>[Optional section subtitle/lead-in]</a:t>
            </a:r>
          </a:p>
        </p:txBody>
      </p:sp>
      <p:sp>
        <p:nvSpPr>
          <p:cNvPr id="2" name="Title 2">
            <a:extLst>
              <a:ext uri="{FF2B5EF4-FFF2-40B4-BE49-F238E27FC236}">
                <a16:creationId xmlns:a16="http://schemas.microsoft.com/office/drawing/2014/main" id="{42A20B57-9C1D-4E8F-B2A3-A6062F929C2D}"/>
              </a:ext>
            </a:extLst>
          </p:cNvPr>
          <p:cNvSpPr>
            <a:spLocks noGrp="1"/>
          </p:cNvSpPr>
          <p:nvPr userDrawn="1">
            <p:ph type="title" hasCustomPrompt="1"/>
          </p:nvPr>
        </p:nvSpPr>
        <p:spPr>
          <a:xfrm>
            <a:off x="365125" y="1554480"/>
            <a:ext cx="7540371" cy="2743200"/>
          </a:xfrm>
        </p:spPr>
        <p:txBody>
          <a:bodyPr anchor="t" anchorCtr="0"/>
          <a:lstStyle>
            <a:lvl1pPr>
              <a:defRPr sz="6000" b="0" spc="0" baseline="0"/>
            </a:lvl1pPr>
          </a:lstStyle>
          <a:p>
            <a:r>
              <a:rPr lang="en-US"/>
              <a:t>[Section title]</a:t>
            </a:r>
          </a:p>
        </p:txBody>
      </p:sp>
      <p:sp>
        <p:nvSpPr>
          <p:cNvPr id="6" name="Slide Number Placeholder 3">
            <a:extLst>
              <a:ext uri="{FF2B5EF4-FFF2-40B4-BE49-F238E27FC236}">
                <a16:creationId xmlns:a16="http://schemas.microsoft.com/office/drawing/2014/main" id="{FDB1BE67-4AA2-4F98-8F15-39B4F53A1316}"/>
              </a:ext>
            </a:extLst>
          </p:cNvPr>
          <p:cNvSpPr>
            <a:spLocks noGrp="1"/>
          </p:cNvSpPr>
          <p:nvPr userDrawn="1">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58DE5F1-E0F9-4CCA-92B7-7A6FC4DFEE14}" type="slidenum">
              <a:rPr kumimoji="0" lang="en-US" sz="1000" b="1" i="0" u="none" strike="noStrike" kern="1200" cap="none" spc="0" normalizeH="0" baseline="0" noProof="0" smtClean="0">
                <a:ln>
                  <a:noFill/>
                </a:ln>
                <a:solidFill>
                  <a:srgbClr val="595454"/>
                </a:solidFill>
                <a:effectLst/>
                <a:uLnTx/>
                <a:uFillTx/>
                <a:latin typeface="Trebuchet MS"/>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000" b="1" i="0" u="none" strike="noStrike" kern="1200" cap="none" spc="0" normalizeH="0" baseline="0" noProof="0" dirty="0">
              <a:ln>
                <a:noFill/>
              </a:ln>
              <a:solidFill>
                <a:srgbClr val="595454"/>
              </a:solidFill>
              <a:effectLst/>
              <a:uLnTx/>
              <a:uFillTx/>
              <a:latin typeface="Trebuchet MS"/>
              <a:ea typeface="+mn-ea"/>
              <a:cs typeface="+mn-cs"/>
            </a:endParaRPr>
          </a:p>
        </p:txBody>
      </p:sp>
    </p:spTree>
    <p:extLst>
      <p:ext uri="{BB962C8B-B14F-4D97-AF65-F5344CB8AC3E}">
        <p14:creationId xmlns:p14="http://schemas.microsoft.com/office/powerpoint/2010/main" val="2663609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2" pos="4980">
          <p15:clr>
            <a:srgbClr val="FBAE40"/>
          </p15:clr>
        </p15:guide>
      </p15:sldGuideLst>
    </p:ext>
  </p:extLst>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Section Header - Light Gray">
    <p:bg>
      <p:bgPr>
        <a:solidFill>
          <a:srgbClr val="EEE7E7"/>
        </a:solidFill>
        <a:effectLst/>
      </p:bgPr>
    </p:bg>
    <p:spTree>
      <p:nvGrpSpPr>
        <p:cNvPr id="1" name=""/>
        <p:cNvGrpSpPr/>
        <p:nvPr/>
      </p:nvGrpSpPr>
      <p:grpSpPr>
        <a:xfrm>
          <a:off x="0" y="0"/>
          <a:ext cx="0" cy="0"/>
          <a:chOff x="0" y="0"/>
          <a:chExt cx="0" cy="0"/>
        </a:xfrm>
      </p:grpSpPr>
      <p:sp>
        <p:nvSpPr>
          <p:cNvPr id="5" name="Subtitle 1">
            <a:extLst>
              <a:ext uri="{FF2B5EF4-FFF2-40B4-BE49-F238E27FC236}">
                <a16:creationId xmlns:a16="http://schemas.microsoft.com/office/drawing/2014/main" id="{3036AABB-FB6C-2340-8AFB-DFFA0E13AE08}"/>
              </a:ext>
            </a:extLst>
          </p:cNvPr>
          <p:cNvSpPr>
            <a:spLocks noGrp="1"/>
          </p:cNvSpPr>
          <p:nvPr>
            <p:ph type="subTitle" idx="1" hasCustomPrompt="1"/>
          </p:nvPr>
        </p:nvSpPr>
        <p:spPr>
          <a:xfrm>
            <a:off x="365758" y="365125"/>
            <a:ext cx="7539992" cy="914400"/>
          </a:xfrm>
        </p:spPr>
        <p:txBody>
          <a:bodyPr>
            <a:noAutofit/>
          </a:bodyPr>
          <a:lstStyle>
            <a:lvl1pPr marL="0" indent="0" algn="l">
              <a:lnSpc>
                <a:spcPct val="90000"/>
              </a:lnSpc>
              <a:spcBef>
                <a:spcPts val="0"/>
              </a:spcBef>
              <a:buNone/>
              <a:defRPr sz="3200" b="1">
                <a:latin typeface="+mj-lt"/>
              </a:defRPr>
            </a:lvl1pPr>
            <a:lvl2pPr marL="0" indent="0" algn="l">
              <a:lnSpc>
                <a:spcPct val="90000"/>
              </a:lnSpc>
              <a:spcBef>
                <a:spcPts val="0"/>
              </a:spcBef>
              <a:buNone/>
              <a:defRPr sz="3200" b="1">
                <a:latin typeface="+mj-lt"/>
              </a:defRPr>
            </a:lvl2pPr>
            <a:lvl3pPr marL="0" indent="0" algn="l">
              <a:lnSpc>
                <a:spcPct val="90000"/>
              </a:lnSpc>
              <a:spcBef>
                <a:spcPts val="0"/>
              </a:spcBef>
              <a:buNone/>
              <a:defRPr sz="3200" b="1">
                <a:latin typeface="+mj-lt"/>
              </a:defRPr>
            </a:lvl3pPr>
            <a:lvl4pPr marL="0" indent="0" algn="l">
              <a:lnSpc>
                <a:spcPct val="90000"/>
              </a:lnSpc>
              <a:spcBef>
                <a:spcPts val="0"/>
              </a:spcBef>
              <a:buNone/>
              <a:defRPr sz="3200" b="1">
                <a:latin typeface="+mj-lt"/>
              </a:defRPr>
            </a:lvl4pPr>
            <a:lvl5pPr marL="0" indent="0" algn="l">
              <a:lnSpc>
                <a:spcPct val="90000"/>
              </a:lnSpc>
              <a:spcBef>
                <a:spcPts val="0"/>
              </a:spcBef>
              <a:buNone/>
              <a:defRPr sz="3200" b="1">
                <a:latin typeface="+mj-lt"/>
              </a:defRPr>
            </a:lvl5pPr>
            <a:lvl6pPr marL="0" indent="0" algn="l">
              <a:lnSpc>
                <a:spcPct val="90000"/>
              </a:lnSpc>
              <a:spcBef>
                <a:spcPts val="0"/>
              </a:spcBef>
              <a:buNone/>
              <a:defRPr sz="3200" b="1">
                <a:latin typeface="+mj-lt"/>
              </a:defRPr>
            </a:lvl6pPr>
            <a:lvl7pPr marL="0" indent="0" algn="l">
              <a:lnSpc>
                <a:spcPct val="90000"/>
              </a:lnSpc>
              <a:spcBef>
                <a:spcPts val="0"/>
              </a:spcBef>
              <a:buNone/>
              <a:defRPr sz="3200" b="1">
                <a:latin typeface="+mj-lt"/>
              </a:defRPr>
            </a:lvl7pPr>
            <a:lvl8pPr marL="0" indent="0" algn="l">
              <a:lnSpc>
                <a:spcPct val="90000"/>
              </a:lnSpc>
              <a:spcBef>
                <a:spcPts val="0"/>
              </a:spcBef>
              <a:buNone/>
              <a:defRPr sz="3200" b="1">
                <a:latin typeface="+mj-lt"/>
              </a:defRPr>
            </a:lvl8pPr>
            <a:lvl9pPr marL="0" indent="0" algn="l">
              <a:lnSpc>
                <a:spcPct val="90000"/>
              </a:lnSpc>
              <a:spcBef>
                <a:spcPts val="0"/>
              </a:spcBef>
              <a:buNone/>
              <a:defRPr sz="3200" b="1">
                <a:latin typeface="+mj-lt"/>
              </a:defRPr>
            </a:lvl9pPr>
          </a:lstStyle>
          <a:p>
            <a:r>
              <a:rPr lang="en-US"/>
              <a:t>[Optional section subtitle/lead-in]</a:t>
            </a:r>
          </a:p>
        </p:txBody>
      </p:sp>
      <p:sp>
        <p:nvSpPr>
          <p:cNvPr id="2" name="Title 2">
            <a:extLst>
              <a:ext uri="{FF2B5EF4-FFF2-40B4-BE49-F238E27FC236}">
                <a16:creationId xmlns:a16="http://schemas.microsoft.com/office/drawing/2014/main" id="{42A20B57-9C1D-4E8F-B2A3-A6062F929C2D}"/>
              </a:ext>
            </a:extLst>
          </p:cNvPr>
          <p:cNvSpPr>
            <a:spLocks noGrp="1"/>
          </p:cNvSpPr>
          <p:nvPr userDrawn="1">
            <p:ph type="title" hasCustomPrompt="1"/>
          </p:nvPr>
        </p:nvSpPr>
        <p:spPr>
          <a:xfrm>
            <a:off x="365125" y="1554480"/>
            <a:ext cx="7540371" cy="2743200"/>
          </a:xfrm>
        </p:spPr>
        <p:txBody>
          <a:bodyPr anchor="t" anchorCtr="0"/>
          <a:lstStyle>
            <a:lvl1pPr>
              <a:defRPr sz="6000" b="0" spc="0" baseline="0"/>
            </a:lvl1pPr>
          </a:lstStyle>
          <a:p>
            <a:r>
              <a:rPr lang="en-US"/>
              <a:t>[Section title]</a:t>
            </a:r>
          </a:p>
        </p:txBody>
      </p:sp>
      <p:sp>
        <p:nvSpPr>
          <p:cNvPr id="6" name="Slide Number Placeholder 3">
            <a:extLst>
              <a:ext uri="{FF2B5EF4-FFF2-40B4-BE49-F238E27FC236}">
                <a16:creationId xmlns:a16="http://schemas.microsoft.com/office/drawing/2014/main" id="{FDB1BE67-4AA2-4F98-8F15-39B4F53A1316}"/>
              </a:ext>
            </a:extLst>
          </p:cNvPr>
          <p:cNvSpPr>
            <a:spLocks noGrp="1"/>
          </p:cNvSpPr>
          <p:nvPr userDrawn="1">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58DE5F1-E0F9-4CCA-92B7-7A6FC4DFEE14}" type="slidenum">
              <a:rPr kumimoji="0" lang="en-US" sz="1000" b="1" i="0" u="none" strike="noStrike" kern="1200" cap="none" spc="0" normalizeH="0" baseline="0" noProof="0" smtClean="0">
                <a:ln>
                  <a:noFill/>
                </a:ln>
                <a:solidFill>
                  <a:srgbClr val="595454"/>
                </a:solidFill>
                <a:effectLst/>
                <a:uLnTx/>
                <a:uFillTx/>
                <a:latin typeface="Trebuchet MS"/>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000" b="1" i="0" u="none" strike="noStrike" kern="1200" cap="none" spc="0" normalizeH="0" baseline="0" noProof="0" dirty="0">
              <a:ln>
                <a:noFill/>
              </a:ln>
              <a:solidFill>
                <a:srgbClr val="595454"/>
              </a:solidFill>
              <a:effectLst/>
              <a:uLnTx/>
              <a:uFillTx/>
              <a:latin typeface="Trebuchet MS"/>
              <a:ea typeface="+mn-ea"/>
              <a:cs typeface="+mn-cs"/>
            </a:endParaRPr>
          </a:p>
        </p:txBody>
      </p:sp>
    </p:spTree>
    <p:extLst>
      <p:ext uri="{BB962C8B-B14F-4D97-AF65-F5344CB8AC3E}">
        <p14:creationId xmlns:p14="http://schemas.microsoft.com/office/powerpoint/2010/main" val="20307494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2" pos="4980">
          <p15:clr>
            <a:srgbClr val="FBAE40"/>
          </p15:clr>
        </p15:guide>
      </p15:sldGuideLst>
    </p:ext>
  </p:extLst>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00D8B1-1581-4488-A1A4-886D01EEFD4F}"/>
              </a:ext>
            </a:extLst>
          </p:cNvPr>
          <p:cNvSpPr>
            <a:spLocks noGrp="1"/>
          </p:cNvSpPr>
          <p:nvPr>
            <p:ph type="title" hasCustomPrompt="1"/>
          </p:nvPr>
        </p:nvSpPr>
        <p:spPr/>
        <p:txBody>
          <a:bodyPr/>
          <a:lstStyle>
            <a:lvl1pPr>
              <a:defRPr/>
            </a:lvl1pPr>
          </a:lstStyle>
          <a:p>
            <a:r>
              <a:rPr lang="en-US"/>
              <a:t>[Slide title]</a:t>
            </a:r>
          </a:p>
        </p:txBody>
      </p:sp>
      <p:sp>
        <p:nvSpPr>
          <p:cNvPr id="5" name="Slide Number Placeholder 2">
            <a:extLst>
              <a:ext uri="{FF2B5EF4-FFF2-40B4-BE49-F238E27FC236}">
                <a16:creationId xmlns:a16="http://schemas.microsoft.com/office/drawing/2014/main" id="{6CF9CDAC-EC28-4BA6-9827-D58133E18874}"/>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58DE5F1-E0F9-4CCA-92B7-7A6FC4DFEE14}" type="slidenum">
              <a:rPr kumimoji="0" lang="en-US" sz="1000" b="1" i="0" u="none" strike="noStrike" kern="1200" cap="none" spc="0" normalizeH="0" baseline="0" noProof="0" smtClean="0">
                <a:ln>
                  <a:noFill/>
                </a:ln>
                <a:solidFill>
                  <a:srgbClr val="595454"/>
                </a:solidFill>
                <a:effectLst/>
                <a:uLnTx/>
                <a:uFillTx/>
                <a:latin typeface="Trebuchet MS"/>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000" b="1" i="0" u="none" strike="noStrike" kern="1200" cap="none" spc="0" normalizeH="0" baseline="0" noProof="0" dirty="0">
              <a:ln>
                <a:noFill/>
              </a:ln>
              <a:solidFill>
                <a:srgbClr val="595454"/>
              </a:solidFill>
              <a:effectLst/>
              <a:uLnTx/>
              <a:uFillTx/>
              <a:latin typeface="Trebuchet MS"/>
              <a:ea typeface="+mn-ea"/>
              <a:cs typeface="+mn-cs"/>
            </a:endParaRPr>
          </a:p>
        </p:txBody>
      </p:sp>
    </p:spTree>
    <p:extLst>
      <p:ext uri="{BB962C8B-B14F-4D97-AF65-F5344CB8AC3E}">
        <p14:creationId xmlns:p14="http://schemas.microsoft.com/office/powerpoint/2010/main" val="38138741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3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1">
            <a:extLst>
              <a:ext uri="{FF2B5EF4-FFF2-40B4-BE49-F238E27FC236}">
                <a16:creationId xmlns:a16="http://schemas.microsoft.com/office/drawing/2014/main" id="{45BF3E53-7A3D-40D5-AE68-3CE44909F1CF}"/>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58DE5F1-E0F9-4CCA-92B7-7A6FC4DFEE14}" type="slidenum">
              <a:rPr kumimoji="0" lang="en-US" sz="1000" b="1" i="0" u="none" strike="noStrike" kern="1200" cap="none" spc="0" normalizeH="0" baseline="0" noProof="0" smtClean="0">
                <a:ln>
                  <a:noFill/>
                </a:ln>
                <a:solidFill>
                  <a:srgbClr val="595454"/>
                </a:solidFill>
                <a:effectLst/>
                <a:uLnTx/>
                <a:uFillTx/>
                <a:latin typeface="Trebuchet MS"/>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000" b="1" i="0" u="none" strike="noStrike" kern="1200" cap="none" spc="0" normalizeH="0" baseline="0" noProof="0" dirty="0">
              <a:ln>
                <a:noFill/>
              </a:ln>
              <a:solidFill>
                <a:srgbClr val="595454"/>
              </a:solidFill>
              <a:effectLst/>
              <a:uLnTx/>
              <a:uFillTx/>
              <a:latin typeface="Trebuchet MS"/>
              <a:ea typeface="+mn-ea"/>
              <a:cs typeface="+mn-cs"/>
            </a:endParaRPr>
          </a:p>
        </p:txBody>
      </p:sp>
    </p:spTree>
    <p:extLst>
      <p:ext uri="{BB962C8B-B14F-4D97-AF65-F5344CB8AC3E}">
        <p14:creationId xmlns:p14="http://schemas.microsoft.com/office/powerpoint/2010/main" val="13159863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preserve="1" userDrawn="1">
  <p:cSld name="Logo">
    <p:spTree>
      <p:nvGrpSpPr>
        <p:cNvPr id="1" name=""/>
        <p:cNvGrpSpPr/>
        <p:nvPr/>
      </p:nvGrpSpPr>
      <p:grpSpPr>
        <a:xfrm>
          <a:off x="0" y="0"/>
          <a:ext cx="0" cy="0"/>
          <a:chOff x="0" y="0"/>
          <a:chExt cx="0" cy="0"/>
        </a:xfrm>
      </p:grpSpPr>
      <p:pic>
        <p:nvPicPr>
          <p:cNvPr id="4" name="Bristol Myers Squibb" descr="Bristol Myers Squibb">
            <a:extLst>
              <a:ext uri="{FF2B5EF4-FFF2-40B4-BE49-F238E27FC236}">
                <a16:creationId xmlns:a16="http://schemas.microsoft.com/office/drawing/2014/main" id="{B50985CD-7333-F343-85B8-C4893E81FC91}"/>
              </a:ext>
            </a:extLst>
          </p:cNvPr>
          <p:cNvPicPr>
            <a:picLocks noChangeAspect="1"/>
          </p:cNvPicPr>
          <p:nvPr userDrawn="1"/>
        </p:nvPicPr>
        <p:blipFill>
          <a:blip r:embed="rId2"/>
          <a:stretch>
            <a:fillRect/>
          </a:stretch>
        </p:blipFill>
        <p:spPr bwMode="black">
          <a:xfrm>
            <a:off x="1645920" y="2194560"/>
            <a:ext cx="9056906" cy="2286000"/>
          </a:xfrm>
          <a:prstGeom prst="rect">
            <a:avLst/>
          </a:prstGeom>
          <a:noFill/>
        </p:spPr>
      </p:pic>
    </p:spTree>
    <p:extLst>
      <p:ext uri="{BB962C8B-B14F-4D97-AF65-F5344CB8AC3E}">
        <p14:creationId xmlns:p14="http://schemas.microsoft.com/office/powerpoint/2010/main" val="14687836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39.xml><?xml version="1.0" encoding="utf-8"?>
<p:sldLayout xmlns:a="http://schemas.openxmlformats.org/drawingml/2006/main" xmlns:r="http://schemas.openxmlformats.org/officeDocument/2006/relationships" xmlns:p="http://schemas.openxmlformats.org/presentationml/2006/main" showMasterSp="0" preserve="1" userDrawn="1">
  <p:cSld name="End Slide">
    <p:spTree>
      <p:nvGrpSpPr>
        <p:cNvPr id="1" name=""/>
        <p:cNvGrpSpPr/>
        <p:nvPr/>
      </p:nvGrpSpPr>
      <p:grpSpPr>
        <a:xfrm>
          <a:off x="0" y="0"/>
          <a:ext cx="0" cy="0"/>
          <a:chOff x="0" y="0"/>
          <a:chExt cx="0" cy="0"/>
        </a:xfrm>
      </p:grpSpPr>
      <p:pic>
        <p:nvPicPr>
          <p:cNvPr id="7" name="Bristol Myers Squibb" descr="Bristol Myers Squibb">
            <a:extLst>
              <a:ext uri="{FF2B5EF4-FFF2-40B4-BE49-F238E27FC236}">
                <a16:creationId xmlns:a16="http://schemas.microsoft.com/office/drawing/2014/main" id="{91000A19-9025-2C4A-9321-625720905BF5}"/>
              </a:ext>
            </a:extLst>
          </p:cNvPr>
          <p:cNvPicPr>
            <a:picLocks noChangeAspect="1"/>
          </p:cNvPicPr>
          <p:nvPr userDrawn="1"/>
        </p:nvPicPr>
        <p:blipFill>
          <a:blip r:embed="rId2"/>
          <a:stretch>
            <a:fillRect/>
          </a:stretch>
        </p:blipFill>
        <p:spPr bwMode="black">
          <a:xfrm>
            <a:off x="150688" y="5913096"/>
            <a:ext cx="3260484" cy="822960"/>
          </a:xfrm>
          <a:prstGeom prst="rect">
            <a:avLst/>
          </a:prstGeom>
          <a:noFill/>
        </p:spPr>
      </p:pic>
      <p:sp>
        <p:nvSpPr>
          <p:cNvPr id="8" name="Thank You">
            <a:extLst>
              <a:ext uri="{FF2B5EF4-FFF2-40B4-BE49-F238E27FC236}">
                <a16:creationId xmlns:a16="http://schemas.microsoft.com/office/drawing/2014/main" id="{2DF7BC51-D766-5D44-8D23-2A1F0BF208B3}"/>
              </a:ext>
            </a:extLst>
          </p:cNvPr>
          <p:cNvSpPr txBox="1">
            <a:spLocks/>
          </p:cNvSpPr>
          <p:nvPr userDrawn="1"/>
        </p:nvSpPr>
        <p:spPr>
          <a:xfrm>
            <a:off x="365760" y="1554480"/>
            <a:ext cx="7543165" cy="1828800"/>
          </a:xfrm>
          <a:prstGeom prst="rect">
            <a:avLst/>
          </a:prstGeom>
        </p:spPr>
        <p:txBody>
          <a:bodyPr vert="horz" lIns="0" tIns="0" rIns="0" bIns="0" rtlCol="0" anchor="t" anchorCtr="0">
            <a:noAutofit/>
          </a:bodyPr>
          <a:lstStyle>
            <a:lvl1pPr algn="l" defTabSz="914400" rtl="0" eaLnBrk="1" latinLnBrk="0" hangingPunct="1">
              <a:lnSpc>
                <a:spcPct val="90000"/>
              </a:lnSpc>
              <a:spcBef>
                <a:spcPct val="0"/>
              </a:spcBef>
              <a:buNone/>
              <a:defRPr sz="6000" b="0" kern="1200" spc="0" baseline="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6000" b="0" i="0" u="none" strike="noStrike" kern="1200" cap="none" spc="0" normalizeH="0" baseline="0" noProof="0" dirty="0">
                <a:ln>
                  <a:noFill/>
                </a:ln>
                <a:solidFill>
                  <a:srgbClr val="595454"/>
                </a:solidFill>
                <a:effectLst/>
                <a:uLnTx/>
                <a:uFillTx/>
                <a:latin typeface="Trebuchet MS"/>
                <a:ea typeface="+mj-ea"/>
                <a:cs typeface="+mj-cs"/>
              </a:rPr>
              <a:t>Thank you</a:t>
            </a:r>
          </a:p>
        </p:txBody>
      </p:sp>
      <p:sp>
        <p:nvSpPr>
          <p:cNvPr id="5" name="Text Placeholder 1">
            <a:extLst>
              <a:ext uri="{FF2B5EF4-FFF2-40B4-BE49-F238E27FC236}">
                <a16:creationId xmlns:a16="http://schemas.microsoft.com/office/drawing/2014/main" id="{03D75AF2-C99D-9247-B7AF-B859D95DB41A}"/>
              </a:ext>
            </a:extLst>
          </p:cNvPr>
          <p:cNvSpPr>
            <a:spLocks noGrp="1"/>
          </p:cNvSpPr>
          <p:nvPr>
            <p:ph type="body" sz="quarter" idx="10" hasCustomPrompt="1"/>
          </p:nvPr>
        </p:nvSpPr>
        <p:spPr>
          <a:xfrm>
            <a:off x="365760" y="4434840"/>
            <a:ext cx="7543165" cy="1371600"/>
          </a:xfrm>
        </p:spPr>
        <p:txBody>
          <a:bodyPr/>
          <a:lstStyle>
            <a:lvl1pPr marL="0" indent="0">
              <a:spcBef>
                <a:spcPts val="0"/>
              </a:spcBef>
              <a:buNone/>
              <a:defRPr/>
            </a:lvl1pPr>
            <a:lvl2pPr marL="0" indent="0">
              <a:spcBef>
                <a:spcPts val="0"/>
              </a:spcBef>
              <a:buNone/>
              <a:defRPr/>
            </a:lvl2pPr>
            <a:lvl3pPr marL="0" indent="0">
              <a:spcBef>
                <a:spcPts val="0"/>
              </a:spcBef>
              <a:buNone/>
              <a:defRPr/>
            </a:lvl3pPr>
            <a:lvl4pPr marL="0" indent="0">
              <a:spcBef>
                <a:spcPts val="0"/>
              </a:spcBef>
              <a:buNone/>
              <a:defRPr/>
            </a:lvl4pPr>
            <a:lvl5pPr marL="0" indent="0">
              <a:spcBef>
                <a:spcPts val="0"/>
              </a:spcBef>
              <a:buNone/>
              <a:defRPr/>
            </a:lvl5pPr>
            <a:lvl6pPr marL="0" indent="0">
              <a:spcBef>
                <a:spcPts val="0"/>
              </a:spcBef>
              <a:buNone/>
              <a:defRPr/>
            </a:lvl6pPr>
            <a:lvl7pPr marL="0" indent="0">
              <a:spcBef>
                <a:spcPts val="0"/>
              </a:spcBef>
              <a:buNone/>
              <a:defRPr/>
            </a:lvl7pPr>
            <a:lvl8pPr marL="0" indent="0">
              <a:spcBef>
                <a:spcPts val="0"/>
              </a:spcBef>
              <a:buNone/>
              <a:defRPr/>
            </a:lvl8pPr>
            <a:lvl9pPr marL="0" indent="0">
              <a:spcBef>
                <a:spcPts val="0"/>
              </a:spcBef>
              <a:buNone/>
              <a:defRPr/>
            </a:lvl9pPr>
          </a:lstStyle>
          <a:p>
            <a:pPr lvl="0"/>
            <a:r>
              <a:rPr lang="en-US"/>
              <a:t>[Optional contact information]</a:t>
            </a:r>
          </a:p>
        </p:txBody>
      </p:sp>
    </p:spTree>
    <p:extLst>
      <p:ext uri="{BB962C8B-B14F-4D97-AF65-F5344CB8AC3E}">
        <p14:creationId xmlns:p14="http://schemas.microsoft.com/office/powerpoint/2010/main" val="19967284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pos="4982">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77D43C-8061-4F4B-A58C-537B44EA7F0E}"/>
              </a:ext>
            </a:extLst>
          </p:cNvPr>
          <p:cNvSpPr>
            <a:spLocks noGrp="1"/>
          </p:cNvSpPr>
          <p:nvPr>
            <p:ph type="title" hasCustomPrompt="1"/>
          </p:nvPr>
        </p:nvSpPr>
        <p:spPr/>
        <p:txBody>
          <a:bodyPr/>
          <a:lstStyle>
            <a:lvl1pPr>
              <a:defRPr/>
            </a:lvl1pPr>
          </a:lstStyle>
          <a:p>
            <a:r>
              <a:rPr lang="en-US"/>
              <a:t>[Slide title]</a:t>
            </a:r>
          </a:p>
        </p:txBody>
      </p:sp>
      <p:sp>
        <p:nvSpPr>
          <p:cNvPr id="3" name="Content Placeholder 2">
            <a:extLst>
              <a:ext uri="{FF2B5EF4-FFF2-40B4-BE49-F238E27FC236}">
                <a16:creationId xmlns:a16="http://schemas.microsoft.com/office/drawing/2014/main" id="{58BCB52D-820B-4886-993D-F1BD3CE0A1BF}"/>
              </a:ext>
            </a:extLst>
          </p:cNvPr>
          <p:cNvSpPr>
            <a:spLocks noGrp="1"/>
          </p:cNvSpPr>
          <p:nvPr>
            <p:ph idx="1"/>
          </p:nvPr>
        </p:nvSpPr>
        <p:spPr/>
        <p:txBody>
          <a:bodyPr/>
          <a:lstStyle>
            <a:lvl5pPr>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3">
            <a:extLst>
              <a:ext uri="{FF2B5EF4-FFF2-40B4-BE49-F238E27FC236}">
                <a16:creationId xmlns:a16="http://schemas.microsoft.com/office/drawing/2014/main" id="{A7A49372-BC99-44B1-93F3-52B055BA1B4C}"/>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58DE5F1-E0F9-4CCA-92B7-7A6FC4DFEE14}" type="slidenum">
              <a:rPr kumimoji="0" lang="en-US" sz="1000" b="1" i="0" u="none" strike="noStrike" kern="1200" cap="none" spc="0" normalizeH="0" baseline="0" noProof="0" smtClean="0">
                <a:ln>
                  <a:noFill/>
                </a:ln>
                <a:solidFill>
                  <a:srgbClr val="595454"/>
                </a:solidFill>
                <a:effectLst/>
                <a:uLnTx/>
                <a:uFillTx/>
                <a:latin typeface="Trebuchet MS"/>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000" b="1" i="0" u="none" strike="noStrike" kern="1200" cap="none" spc="0" normalizeH="0" baseline="0" noProof="0" dirty="0">
              <a:ln>
                <a:noFill/>
              </a:ln>
              <a:solidFill>
                <a:srgbClr val="595454"/>
              </a:solidFill>
              <a:effectLst/>
              <a:uLnTx/>
              <a:uFillTx/>
              <a:latin typeface="Trebuchet MS"/>
              <a:ea typeface="+mn-ea"/>
              <a:cs typeface="+mn-cs"/>
            </a:endParaRPr>
          </a:p>
        </p:txBody>
      </p:sp>
    </p:spTree>
    <p:extLst>
      <p:ext uri="{BB962C8B-B14F-4D97-AF65-F5344CB8AC3E}">
        <p14:creationId xmlns:p14="http://schemas.microsoft.com/office/powerpoint/2010/main" val="24163055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B6F4C8E8-7E9A-224F-8714-AB4216A9C1A5}"/>
              </a:ext>
            </a:extLst>
          </p:cNvPr>
          <p:cNvSpPr>
            <a:spLocks noGrp="1"/>
          </p:cNvSpPr>
          <p:nvPr>
            <p:ph type="title" hasCustomPrompt="1"/>
          </p:nvPr>
        </p:nvSpPr>
        <p:spPr>
          <a:xfrm>
            <a:off x="365760" y="365760"/>
            <a:ext cx="11460480" cy="914400"/>
          </a:xfrm>
        </p:spPr>
        <p:txBody>
          <a:bodyPr/>
          <a:lstStyle/>
          <a:p>
            <a:r>
              <a:rPr lang="en-US"/>
              <a:t>[Slide title]</a:t>
            </a:r>
          </a:p>
        </p:txBody>
      </p:sp>
      <p:sp>
        <p:nvSpPr>
          <p:cNvPr id="3" name="Content Placeholder 2">
            <a:extLst>
              <a:ext uri="{FF2B5EF4-FFF2-40B4-BE49-F238E27FC236}">
                <a16:creationId xmlns:a16="http://schemas.microsoft.com/office/drawing/2014/main" id="{A8D83941-3469-4946-BCE6-FA84F7323A00}"/>
              </a:ext>
            </a:extLst>
          </p:cNvPr>
          <p:cNvSpPr>
            <a:spLocks noGrp="1"/>
          </p:cNvSpPr>
          <p:nvPr>
            <p:ph sz="half" idx="1"/>
          </p:nvPr>
        </p:nvSpPr>
        <p:spPr>
          <a:xfrm>
            <a:off x="365758" y="1554480"/>
            <a:ext cx="5577840" cy="4572000"/>
          </a:xfrm>
        </p:spPr>
        <p:txBody>
          <a:bodyPr/>
          <a:lstStyle>
            <a:lvl5pPr>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F38A127C-C71C-410F-8BEA-B1AA4E4DB590}"/>
              </a:ext>
            </a:extLst>
          </p:cNvPr>
          <p:cNvSpPr>
            <a:spLocks noGrp="1"/>
          </p:cNvSpPr>
          <p:nvPr>
            <p:ph sz="half" idx="2"/>
          </p:nvPr>
        </p:nvSpPr>
        <p:spPr>
          <a:xfrm>
            <a:off x="6248400" y="1554480"/>
            <a:ext cx="5577840" cy="4572000"/>
          </a:xfrm>
        </p:spPr>
        <p:txBody>
          <a:bodyPr/>
          <a:lstStyle>
            <a:lvl5pPr>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4">
            <a:extLst>
              <a:ext uri="{FF2B5EF4-FFF2-40B4-BE49-F238E27FC236}">
                <a16:creationId xmlns:a16="http://schemas.microsoft.com/office/drawing/2014/main" id="{941E30D8-4EF8-495A-8824-D819A46BF988}"/>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58DE5F1-E0F9-4CCA-92B7-7A6FC4DFEE14}" type="slidenum">
              <a:rPr kumimoji="0" lang="en-US" sz="1000" b="1" i="0" u="none" strike="noStrike" kern="1200" cap="none" spc="0" normalizeH="0" baseline="0" noProof="0" smtClean="0">
                <a:ln>
                  <a:noFill/>
                </a:ln>
                <a:solidFill>
                  <a:srgbClr val="595454"/>
                </a:solidFill>
                <a:effectLst/>
                <a:uLnTx/>
                <a:uFillTx/>
                <a:latin typeface="Trebuchet MS"/>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000" b="1" i="0" u="none" strike="noStrike" kern="1200" cap="none" spc="0" normalizeH="0" baseline="0" noProof="0" dirty="0">
              <a:ln>
                <a:noFill/>
              </a:ln>
              <a:solidFill>
                <a:srgbClr val="595454"/>
              </a:solidFill>
              <a:effectLst/>
              <a:uLnTx/>
              <a:uFillTx/>
              <a:latin typeface="Trebuchet MS"/>
              <a:ea typeface="+mn-ea"/>
              <a:cs typeface="+mn-cs"/>
            </a:endParaRPr>
          </a:p>
        </p:txBody>
      </p:sp>
    </p:spTree>
    <p:extLst>
      <p:ext uri="{BB962C8B-B14F-4D97-AF65-F5344CB8AC3E}">
        <p14:creationId xmlns:p14="http://schemas.microsoft.com/office/powerpoint/2010/main" val="16877163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pos="3744">
          <p15:clr>
            <a:srgbClr val="FBAE40"/>
          </p15:clr>
        </p15:guide>
        <p15:guide id="2" pos="3936">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hree Content">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40A65C3A-C556-7B4E-9098-E1FD19D432C7}"/>
              </a:ext>
            </a:extLst>
          </p:cNvPr>
          <p:cNvSpPr>
            <a:spLocks noGrp="1"/>
          </p:cNvSpPr>
          <p:nvPr>
            <p:ph type="title" hasCustomPrompt="1"/>
          </p:nvPr>
        </p:nvSpPr>
        <p:spPr>
          <a:xfrm>
            <a:off x="365760" y="365760"/>
            <a:ext cx="11460480" cy="914400"/>
          </a:xfrm>
        </p:spPr>
        <p:txBody>
          <a:bodyPr/>
          <a:lstStyle/>
          <a:p>
            <a:r>
              <a:rPr lang="en-US"/>
              <a:t>[Slide title]</a:t>
            </a:r>
          </a:p>
        </p:txBody>
      </p:sp>
      <p:sp>
        <p:nvSpPr>
          <p:cNvPr id="3" name="Content Placeholder 2">
            <a:extLst>
              <a:ext uri="{FF2B5EF4-FFF2-40B4-BE49-F238E27FC236}">
                <a16:creationId xmlns:a16="http://schemas.microsoft.com/office/drawing/2014/main" id="{A8D83941-3469-4946-BCE6-FA84F7323A00}"/>
              </a:ext>
            </a:extLst>
          </p:cNvPr>
          <p:cNvSpPr>
            <a:spLocks noGrp="1"/>
          </p:cNvSpPr>
          <p:nvPr>
            <p:ph sz="half" idx="1"/>
          </p:nvPr>
        </p:nvSpPr>
        <p:spPr>
          <a:xfrm>
            <a:off x="365760" y="1554480"/>
            <a:ext cx="3621024" cy="4572000"/>
          </a:xfrm>
        </p:spPr>
        <p:txBody>
          <a:bodyPr/>
          <a:lstStyle>
            <a:lvl5pPr>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F38A127C-C71C-410F-8BEA-B1AA4E4DB590}"/>
              </a:ext>
            </a:extLst>
          </p:cNvPr>
          <p:cNvSpPr>
            <a:spLocks noGrp="1"/>
          </p:cNvSpPr>
          <p:nvPr>
            <p:ph sz="half" idx="2"/>
          </p:nvPr>
        </p:nvSpPr>
        <p:spPr>
          <a:xfrm>
            <a:off x="4285488" y="1554480"/>
            <a:ext cx="3621024" cy="4572000"/>
          </a:xfrm>
        </p:spPr>
        <p:txBody>
          <a:bodyPr/>
          <a:lstStyle>
            <a:lvl5pPr>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4" name="Content Placeholder 4">
            <a:extLst>
              <a:ext uri="{FF2B5EF4-FFF2-40B4-BE49-F238E27FC236}">
                <a16:creationId xmlns:a16="http://schemas.microsoft.com/office/drawing/2014/main" id="{48592F68-1A92-1442-9565-3EF907A57B35}"/>
              </a:ext>
            </a:extLst>
          </p:cNvPr>
          <p:cNvSpPr>
            <a:spLocks noGrp="1"/>
          </p:cNvSpPr>
          <p:nvPr>
            <p:ph sz="quarter" idx="13"/>
          </p:nvPr>
        </p:nvSpPr>
        <p:spPr>
          <a:xfrm>
            <a:off x="8205216" y="1554480"/>
            <a:ext cx="3621024" cy="45720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5">
            <a:extLst>
              <a:ext uri="{FF2B5EF4-FFF2-40B4-BE49-F238E27FC236}">
                <a16:creationId xmlns:a16="http://schemas.microsoft.com/office/drawing/2014/main" id="{941E30D8-4EF8-495A-8824-D819A46BF988}"/>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58DE5F1-E0F9-4CCA-92B7-7A6FC4DFEE14}" type="slidenum">
              <a:rPr kumimoji="0" lang="en-US" sz="1000" b="1" i="0" u="none" strike="noStrike" kern="1200" cap="none" spc="0" normalizeH="0" baseline="0" noProof="0" smtClean="0">
                <a:ln>
                  <a:noFill/>
                </a:ln>
                <a:solidFill>
                  <a:srgbClr val="595454"/>
                </a:solidFill>
                <a:effectLst/>
                <a:uLnTx/>
                <a:uFillTx/>
                <a:latin typeface="Trebuchet MS"/>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000" b="1" i="0" u="none" strike="noStrike" kern="1200" cap="none" spc="0" normalizeH="0" baseline="0" noProof="0" dirty="0">
              <a:ln>
                <a:noFill/>
              </a:ln>
              <a:solidFill>
                <a:srgbClr val="595454"/>
              </a:solidFill>
              <a:effectLst/>
              <a:uLnTx/>
              <a:uFillTx/>
              <a:latin typeface="Trebuchet MS"/>
              <a:ea typeface="+mn-ea"/>
              <a:cs typeface="+mn-cs"/>
            </a:endParaRPr>
          </a:p>
        </p:txBody>
      </p:sp>
    </p:spTree>
    <p:extLst>
      <p:ext uri="{BB962C8B-B14F-4D97-AF65-F5344CB8AC3E}">
        <p14:creationId xmlns:p14="http://schemas.microsoft.com/office/powerpoint/2010/main" val="132262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pos="2698">
          <p15:clr>
            <a:srgbClr val="FBAE40"/>
          </p15:clr>
        </p15:guide>
        <p15:guide id="2" pos="2512">
          <p15:clr>
            <a:srgbClr val="FBAE40"/>
          </p15:clr>
        </p15:guide>
        <p15:guide id="3" pos="4982">
          <p15:clr>
            <a:srgbClr val="FBAE40"/>
          </p15:clr>
        </p15:guide>
        <p15:guide id="4" pos="5168">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Four Content">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12861D7D-0CE3-D447-AB46-E7F0601A9C1D}"/>
              </a:ext>
            </a:extLst>
          </p:cNvPr>
          <p:cNvSpPr>
            <a:spLocks noGrp="1"/>
          </p:cNvSpPr>
          <p:nvPr>
            <p:ph type="title" hasCustomPrompt="1"/>
          </p:nvPr>
        </p:nvSpPr>
        <p:spPr>
          <a:xfrm>
            <a:off x="365760" y="365760"/>
            <a:ext cx="11460480" cy="914400"/>
          </a:xfrm>
        </p:spPr>
        <p:txBody>
          <a:bodyPr/>
          <a:lstStyle/>
          <a:p>
            <a:r>
              <a:rPr lang="en-US"/>
              <a:t>[Slide title]</a:t>
            </a:r>
          </a:p>
        </p:txBody>
      </p:sp>
      <p:sp>
        <p:nvSpPr>
          <p:cNvPr id="3" name="Content Placeholder 2">
            <a:extLst>
              <a:ext uri="{FF2B5EF4-FFF2-40B4-BE49-F238E27FC236}">
                <a16:creationId xmlns:a16="http://schemas.microsoft.com/office/drawing/2014/main" id="{A8D83941-3469-4946-BCE6-FA84F7323A00}"/>
              </a:ext>
            </a:extLst>
          </p:cNvPr>
          <p:cNvSpPr>
            <a:spLocks noGrp="1"/>
          </p:cNvSpPr>
          <p:nvPr>
            <p:ph sz="half" idx="1"/>
          </p:nvPr>
        </p:nvSpPr>
        <p:spPr>
          <a:xfrm>
            <a:off x="365760" y="1554480"/>
            <a:ext cx="2642616" cy="4572000"/>
          </a:xfrm>
        </p:spPr>
        <p:txBody>
          <a:bodyPr>
            <a:normAutofit/>
          </a:bodyPr>
          <a:lstStyle>
            <a:lvl1pPr>
              <a:defRPr sz="1600"/>
            </a:lvl1pPr>
            <a:lvl2pPr>
              <a:defRPr sz="16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F38A127C-C71C-410F-8BEA-B1AA4E4DB590}"/>
              </a:ext>
            </a:extLst>
          </p:cNvPr>
          <p:cNvSpPr>
            <a:spLocks noGrp="1"/>
          </p:cNvSpPr>
          <p:nvPr>
            <p:ph sz="half" idx="2"/>
          </p:nvPr>
        </p:nvSpPr>
        <p:spPr>
          <a:xfrm>
            <a:off x="3302001" y="1554480"/>
            <a:ext cx="2641598" cy="4572000"/>
          </a:xfrm>
        </p:spPr>
        <p:txBody>
          <a:bodyPr>
            <a:normAutofit/>
          </a:bodyPr>
          <a:lstStyle>
            <a:lvl1pPr>
              <a:defRPr sz="1600"/>
            </a:lvl1pPr>
            <a:lvl2pPr>
              <a:defRPr sz="16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4" name="Content Placeholder 4">
            <a:extLst>
              <a:ext uri="{FF2B5EF4-FFF2-40B4-BE49-F238E27FC236}">
                <a16:creationId xmlns:a16="http://schemas.microsoft.com/office/drawing/2014/main" id="{48592F68-1A92-1442-9565-3EF907A57B35}"/>
              </a:ext>
            </a:extLst>
          </p:cNvPr>
          <p:cNvSpPr>
            <a:spLocks noGrp="1"/>
          </p:cNvSpPr>
          <p:nvPr>
            <p:ph sz="quarter" idx="13"/>
          </p:nvPr>
        </p:nvSpPr>
        <p:spPr>
          <a:xfrm>
            <a:off x="6248400" y="1554480"/>
            <a:ext cx="2641600" cy="4572000"/>
          </a:xfrm>
        </p:spPr>
        <p:txBody>
          <a:bodyPr>
            <a:normAutofit/>
          </a:bodyPr>
          <a:lstStyle>
            <a:lvl1pPr>
              <a:defRPr sz="1600"/>
            </a:lvl1pPr>
            <a:lvl2pPr>
              <a:defRPr sz="16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5" name="Content Placeholder 5">
            <a:extLst>
              <a:ext uri="{FF2B5EF4-FFF2-40B4-BE49-F238E27FC236}">
                <a16:creationId xmlns:a16="http://schemas.microsoft.com/office/drawing/2014/main" id="{04198CF4-E51B-2147-88D7-1228A1479BFA}"/>
              </a:ext>
            </a:extLst>
          </p:cNvPr>
          <p:cNvSpPr>
            <a:spLocks noGrp="1"/>
          </p:cNvSpPr>
          <p:nvPr>
            <p:ph sz="quarter" idx="14"/>
          </p:nvPr>
        </p:nvSpPr>
        <p:spPr>
          <a:xfrm>
            <a:off x="9183624" y="1554480"/>
            <a:ext cx="2642616" cy="4572000"/>
          </a:xfrm>
        </p:spPr>
        <p:txBody>
          <a:bodyPr>
            <a:normAutofit/>
          </a:bodyPr>
          <a:lstStyle>
            <a:lvl1pPr>
              <a:defRPr sz="1600"/>
            </a:lvl1pPr>
            <a:lvl2pPr>
              <a:defRPr sz="16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a:extLst>
              <a:ext uri="{FF2B5EF4-FFF2-40B4-BE49-F238E27FC236}">
                <a16:creationId xmlns:a16="http://schemas.microsoft.com/office/drawing/2014/main" id="{941E30D8-4EF8-495A-8824-D819A46BF988}"/>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58DE5F1-E0F9-4CCA-92B7-7A6FC4DFEE14}" type="slidenum">
              <a:rPr kumimoji="0" lang="en-US" sz="1000" b="1" i="0" u="none" strike="noStrike" kern="1200" cap="none" spc="0" normalizeH="0" baseline="0" noProof="0" smtClean="0">
                <a:ln>
                  <a:noFill/>
                </a:ln>
                <a:solidFill>
                  <a:srgbClr val="595454"/>
                </a:solidFill>
                <a:effectLst/>
                <a:uLnTx/>
                <a:uFillTx/>
                <a:latin typeface="Trebuchet MS"/>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000" b="1" i="0" u="none" strike="noStrike" kern="1200" cap="none" spc="0" normalizeH="0" baseline="0" noProof="0" dirty="0">
              <a:ln>
                <a:noFill/>
              </a:ln>
              <a:solidFill>
                <a:srgbClr val="595454"/>
              </a:solidFill>
              <a:effectLst/>
              <a:uLnTx/>
              <a:uFillTx/>
              <a:latin typeface="Trebuchet MS"/>
              <a:ea typeface="+mn-ea"/>
              <a:cs typeface="+mn-cs"/>
            </a:endParaRPr>
          </a:p>
        </p:txBody>
      </p:sp>
    </p:spTree>
    <p:extLst>
      <p:ext uri="{BB962C8B-B14F-4D97-AF65-F5344CB8AC3E}">
        <p14:creationId xmlns:p14="http://schemas.microsoft.com/office/powerpoint/2010/main" val="30882374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pos="2080">
          <p15:clr>
            <a:srgbClr val="FBAE40"/>
          </p15:clr>
        </p15:guide>
        <p15:guide id="2" pos="1896">
          <p15:clr>
            <a:srgbClr val="FBAE40"/>
          </p15:clr>
        </p15:guide>
        <p15:guide id="3" pos="5600">
          <p15:clr>
            <a:srgbClr val="FBAE40"/>
          </p15:clr>
        </p15:guide>
        <p15:guide id="4" pos="5784">
          <p15:clr>
            <a:srgbClr val="FBAE40"/>
          </p15:clr>
        </p15:guide>
        <p15:guide id="5" pos="3744">
          <p15:clr>
            <a:srgbClr val="FBAE40"/>
          </p15:clr>
        </p15:guide>
        <p15:guide id="6" pos="3936">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Sidebar Left">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3D903699-153C-AD47-95F6-16E2B30162AA}"/>
              </a:ext>
            </a:extLst>
          </p:cNvPr>
          <p:cNvSpPr>
            <a:spLocks noGrp="1"/>
          </p:cNvSpPr>
          <p:nvPr>
            <p:ph type="title" hasCustomPrompt="1"/>
          </p:nvPr>
        </p:nvSpPr>
        <p:spPr>
          <a:xfrm>
            <a:off x="365760" y="365760"/>
            <a:ext cx="11460480" cy="914400"/>
          </a:xfrm>
        </p:spPr>
        <p:txBody>
          <a:bodyPr/>
          <a:lstStyle/>
          <a:p>
            <a:r>
              <a:rPr lang="en-US"/>
              <a:t>[Slide title]</a:t>
            </a:r>
          </a:p>
        </p:txBody>
      </p:sp>
      <p:sp>
        <p:nvSpPr>
          <p:cNvPr id="3" name="Content Placeholder 2">
            <a:extLst>
              <a:ext uri="{FF2B5EF4-FFF2-40B4-BE49-F238E27FC236}">
                <a16:creationId xmlns:a16="http://schemas.microsoft.com/office/drawing/2014/main" id="{A8D83941-3469-4946-BCE6-FA84F7323A00}"/>
              </a:ext>
            </a:extLst>
          </p:cNvPr>
          <p:cNvSpPr>
            <a:spLocks noGrp="1"/>
          </p:cNvSpPr>
          <p:nvPr>
            <p:ph sz="half" idx="1"/>
          </p:nvPr>
        </p:nvSpPr>
        <p:spPr>
          <a:xfrm>
            <a:off x="365760" y="1554480"/>
            <a:ext cx="3618992" cy="4572000"/>
          </a:xfrm>
        </p:spPr>
        <p:txBody>
          <a:bodyPr/>
          <a:lstStyle>
            <a:lvl5pPr>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F38A127C-C71C-410F-8BEA-B1AA4E4DB590}"/>
              </a:ext>
            </a:extLst>
          </p:cNvPr>
          <p:cNvSpPr>
            <a:spLocks noGrp="1"/>
          </p:cNvSpPr>
          <p:nvPr>
            <p:ph sz="half" idx="2"/>
          </p:nvPr>
        </p:nvSpPr>
        <p:spPr>
          <a:xfrm>
            <a:off x="4286504" y="1554480"/>
            <a:ext cx="7539736" cy="4572000"/>
          </a:xfrm>
        </p:spPr>
        <p:txBody>
          <a:bodyPr/>
          <a:lstStyle>
            <a:lvl5pPr>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4">
            <a:extLst>
              <a:ext uri="{FF2B5EF4-FFF2-40B4-BE49-F238E27FC236}">
                <a16:creationId xmlns:a16="http://schemas.microsoft.com/office/drawing/2014/main" id="{941E30D8-4EF8-495A-8824-D819A46BF988}"/>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58DE5F1-E0F9-4CCA-92B7-7A6FC4DFEE14}" type="slidenum">
              <a:rPr kumimoji="0" lang="en-US" sz="1000" b="1" i="0" u="none" strike="noStrike" kern="1200" cap="none" spc="0" normalizeH="0" baseline="0" noProof="0" smtClean="0">
                <a:ln>
                  <a:noFill/>
                </a:ln>
                <a:solidFill>
                  <a:srgbClr val="595454"/>
                </a:solidFill>
                <a:effectLst/>
                <a:uLnTx/>
                <a:uFillTx/>
                <a:latin typeface="Trebuchet MS"/>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000" b="1" i="0" u="none" strike="noStrike" kern="1200" cap="none" spc="0" normalizeH="0" baseline="0" noProof="0" dirty="0">
              <a:ln>
                <a:noFill/>
              </a:ln>
              <a:solidFill>
                <a:srgbClr val="595454"/>
              </a:solidFill>
              <a:effectLst/>
              <a:uLnTx/>
              <a:uFillTx/>
              <a:latin typeface="Trebuchet MS"/>
              <a:ea typeface="+mn-ea"/>
              <a:cs typeface="+mn-cs"/>
            </a:endParaRPr>
          </a:p>
        </p:txBody>
      </p:sp>
    </p:spTree>
    <p:extLst>
      <p:ext uri="{BB962C8B-B14F-4D97-AF65-F5344CB8AC3E}">
        <p14:creationId xmlns:p14="http://schemas.microsoft.com/office/powerpoint/2010/main" val="12111869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pos="2700">
          <p15:clr>
            <a:srgbClr val="FBAE40"/>
          </p15:clr>
        </p15:guide>
        <p15:guide id="2" pos="2512">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Sidebar Righ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FEF123-E2C1-8448-BA4B-9ECBEA28E81D}"/>
              </a:ext>
            </a:extLst>
          </p:cNvPr>
          <p:cNvSpPr>
            <a:spLocks noGrp="1"/>
          </p:cNvSpPr>
          <p:nvPr>
            <p:ph type="title" hasCustomPrompt="1"/>
          </p:nvPr>
        </p:nvSpPr>
        <p:spPr>
          <a:xfrm>
            <a:off x="365760" y="365760"/>
            <a:ext cx="11460480" cy="914400"/>
          </a:xfrm>
        </p:spPr>
        <p:txBody>
          <a:bodyPr/>
          <a:lstStyle/>
          <a:p>
            <a:r>
              <a:rPr lang="en-US"/>
              <a:t>[Slide title]</a:t>
            </a:r>
          </a:p>
        </p:txBody>
      </p:sp>
      <p:sp>
        <p:nvSpPr>
          <p:cNvPr id="3" name="Content Placeholder 2">
            <a:extLst>
              <a:ext uri="{FF2B5EF4-FFF2-40B4-BE49-F238E27FC236}">
                <a16:creationId xmlns:a16="http://schemas.microsoft.com/office/drawing/2014/main" id="{A8D83941-3469-4946-BCE6-FA84F7323A00}"/>
              </a:ext>
            </a:extLst>
          </p:cNvPr>
          <p:cNvSpPr>
            <a:spLocks noGrp="1"/>
          </p:cNvSpPr>
          <p:nvPr>
            <p:ph sz="half" idx="1"/>
          </p:nvPr>
        </p:nvSpPr>
        <p:spPr>
          <a:xfrm>
            <a:off x="365760" y="1554480"/>
            <a:ext cx="7539736" cy="4572000"/>
          </a:xfrm>
        </p:spPr>
        <p:txBody>
          <a:bodyPr/>
          <a:lstStyle>
            <a:lvl5pPr>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F38A127C-C71C-410F-8BEA-B1AA4E4DB590}"/>
              </a:ext>
            </a:extLst>
          </p:cNvPr>
          <p:cNvSpPr>
            <a:spLocks noGrp="1"/>
          </p:cNvSpPr>
          <p:nvPr>
            <p:ph sz="half" idx="2"/>
          </p:nvPr>
        </p:nvSpPr>
        <p:spPr>
          <a:xfrm>
            <a:off x="8207248" y="1554480"/>
            <a:ext cx="3618992" cy="4572000"/>
          </a:xfrm>
        </p:spPr>
        <p:txBody>
          <a:bodyPr/>
          <a:lstStyle>
            <a:lvl5pPr>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Slide Number Placeholder 4">
            <a:extLst>
              <a:ext uri="{FF2B5EF4-FFF2-40B4-BE49-F238E27FC236}">
                <a16:creationId xmlns:a16="http://schemas.microsoft.com/office/drawing/2014/main" id="{67FB1D32-3E1C-554A-A887-047CEBF6A063}"/>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58DE5F1-E0F9-4CCA-92B7-7A6FC4DFEE14}" type="slidenum">
              <a:rPr kumimoji="0" lang="en-US" sz="1000" b="1" i="0" u="none" strike="noStrike" kern="1200" cap="none" spc="0" normalizeH="0" baseline="0" noProof="0" smtClean="0">
                <a:ln>
                  <a:noFill/>
                </a:ln>
                <a:solidFill>
                  <a:srgbClr val="595454"/>
                </a:solidFill>
                <a:effectLst/>
                <a:uLnTx/>
                <a:uFillTx/>
                <a:latin typeface="Trebuchet MS"/>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000" b="1" i="0" u="none" strike="noStrike" kern="1200" cap="none" spc="0" normalizeH="0" baseline="0" noProof="0" dirty="0">
              <a:ln>
                <a:noFill/>
              </a:ln>
              <a:solidFill>
                <a:srgbClr val="595454"/>
              </a:solidFill>
              <a:effectLst/>
              <a:uLnTx/>
              <a:uFillTx/>
              <a:latin typeface="Trebuchet MS"/>
              <a:ea typeface="+mn-ea"/>
              <a:cs typeface="+mn-cs"/>
            </a:endParaRPr>
          </a:p>
        </p:txBody>
      </p:sp>
    </p:spTree>
    <p:extLst>
      <p:ext uri="{BB962C8B-B14F-4D97-AF65-F5344CB8AC3E}">
        <p14:creationId xmlns:p14="http://schemas.microsoft.com/office/powerpoint/2010/main" val="39339356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3" pos="4980">
          <p15:clr>
            <a:srgbClr val="FBAE40"/>
          </p15:clr>
        </p15:guide>
        <p15:guide id="4" pos="5168">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41" Type="http://schemas.openxmlformats.org/officeDocument/2006/relationships/image" Target="../media/image1.emf"/><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10C88FF-867A-4400-B205-E69EFB354EF3}"/>
              </a:ext>
            </a:extLst>
          </p:cNvPr>
          <p:cNvSpPr>
            <a:spLocks noGrp="1"/>
          </p:cNvSpPr>
          <p:nvPr>
            <p:ph type="title"/>
          </p:nvPr>
        </p:nvSpPr>
        <p:spPr>
          <a:xfrm>
            <a:off x="365760" y="365760"/>
            <a:ext cx="11460480" cy="914400"/>
          </a:xfrm>
          <a:prstGeom prst="rect">
            <a:avLst/>
          </a:prstGeom>
        </p:spPr>
        <p:txBody>
          <a:bodyPr vert="horz" lIns="0" tIns="0" rIns="0" bIns="0" rtlCol="0" anchor="t" anchorCtr="0">
            <a:noAutofit/>
          </a:bodyPr>
          <a:lstStyle/>
          <a:p>
            <a:r>
              <a:rPr lang="en-US"/>
              <a:t>[Slide title]</a:t>
            </a:r>
          </a:p>
        </p:txBody>
      </p:sp>
      <p:sp>
        <p:nvSpPr>
          <p:cNvPr id="3" name="Text Placeholder 2">
            <a:extLst>
              <a:ext uri="{FF2B5EF4-FFF2-40B4-BE49-F238E27FC236}">
                <a16:creationId xmlns:a16="http://schemas.microsoft.com/office/drawing/2014/main" id="{CFDE4FC5-C208-4061-8E32-8B795BC19E6E}"/>
              </a:ext>
            </a:extLst>
          </p:cNvPr>
          <p:cNvSpPr>
            <a:spLocks noGrp="1"/>
          </p:cNvSpPr>
          <p:nvPr>
            <p:ph type="body" idx="1"/>
          </p:nvPr>
        </p:nvSpPr>
        <p:spPr>
          <a:xfrm>
            <a:off x="365760" y="1554480"/>
            <a:ext cx="11460480" cy="4572000"/>
          </a:xfrm>
          <a:prstGeom prst="rect">
            <a:avLst/>
          </a:prstGeom>
        </p:spPr>
        <p:txBody>
          <a:bodyPr vert="horz" lIns="0" tIns="0" rIns="0" bIns="0" spcCol="301752" rtlCol="0">
            <a:no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12" name="Line">
            <a:extLst>
              <a:ext uri="{FF2B5EF4-FFF2-40B4-BE49-F238E27FC236}">
                <a16:creationId xmlns:a16="http://schemas.microsoft.com/office/drawing/2014/main" id="{B202EDA2-849C-5746-B520-4E5047A70604}"/>
              </a:ext>
              <a:ext uri="{C183D7F6-B498-43B3-948B-1728B52AA6E4}">
                <adec:decorative xmlns:adec="http://schemas.microsoft.com/office/drawing/2017/decorative" val="1"/>
              </a:ext>
            </a:extLst>
          </p:cNvPr>
          <p:cNvCxnSpPr>
            <a:cxnSpLocks/>
          </p:cNvCxnSpPr>
          <p:nvPr userDrawn="1"/>
        </p:nvCxnSpPr>
        <p:spPr bwMode="black">
          <a:xfrm>
            <a:off x="365760" y="6355080"/>
            <a:ext cx="11460480" cy="0"/>
          </a:xfrm>
          <a:prstGeom prst="line">
            <a:avLst/>
          </a:prstGeom>
          <a:ln w="6350" cap="rnd">
            <a:solidFill>
              <a:schemeClr val="tx1"/>
            </a:solidFill>
          </a:ln>
        </p:spPr>
        <p:style>
          <a:lnRef idx="1">
            <a:schemeClr val="accent1"/>
          </a:lnRef>
          <a:fillRef idx="0">
            <a:schemeClr val="accent1"/>
          </a:fillRef>
          <a:effectRef idx="0">
            <a:srgbClr val="000000"/>
          </a:effectRef>
          <a:fontRef idx="minor">
            <a:schemeClr val="lt1"/>
          </a:fontRef>
        </p:style>
      </p:cxnSp>
      <p:pic>
        <p:nvPicPr>
          <p:cNvPr id="5" name="Bristol Myers Squibb" descr="Bristol Myers Squibb">
            <a:extLst>
              <a:ext uri="{FF2B5EF4-FFF2-40B4-BE49-F238E27FC236}">
                <a16:creationId xmlns:a16="http://schemas.microsoft.com/office/drawing/2014/main" id="{B7697988-37C6-7C4A-AA57-C36971D11EEC}"/>
              </a:ext>
            </a:extLst>
          </p:cNvPr>
          <p:cNvPicPr>
            <a:picLocks noChangeAspect="1"/>
          </p:cNvPicPr>
          <p:nvPr userDrawn="1"/>
        </p:nvPicPr>
        <p:blipFill>
          <a:blip r:embed="rId41"/>
          <a:stretch>
            <a:fillRect/>
          </a:stretch>
        </p:blipFill>
        <p:spPr bwMode="black">
          <a:xfrm>
            <a:off x="258318" y="6355080"/>
            <a:ext cx="1627632" cy="410821"/>
          </a:xfrm>
          <a:prstGeom prst="rect">
            <a:avLst/>
          </a:prstGeom>
          <a:noFill/>
        </p:spPr>
      </p:pic>
      <p:grpSp>
        <p:nvGrpSpPr>
          <p:cNvPr id="4" name="Group">
            <a:extLst>
              <a:ext uri="{FF2B5EF4-FFF2-40B4-BE49-F238E27FC236}">
                <a16:creationId xmlns:a16="http://schemas.microsoft.com/office/drawing/2014/main" id="{D7F0AB66-B862-4C4F-8DBC-7443BBC9E0C7}"/>
              </a:ext>
            </a:extLst>
          </p:cNvPr>
          <p:cNvGrpSpPr/>
          <p:nvPr userDrawn="1"/>
        </p:nvGrpSpPr>
        <p:grpSpPr>
          <a:xfrm>
            <a:off x="1874520" y="6458891"/>
            <a:ext cx="3919729" cy="231734"/>
            <a:chOff x="1874520" y="6458891"/>
            <a:chExt cx="3919729" cy="231734"/>
          </a:xfrm>
        </p:grpSpPr>
        <p:cxnSp>
          <p:nvCxnSpPr>
            <p:cNvPr id="25" name="Line">
              <a:extLst>
                <a:ext uri="{FF2B5EF4-FFF2-40B4-BE49-F238E27FC236}">
                  <a16:creationId xmlns:a16="http://schemas.microsoft.com/office/drawing/2014/main" id="{DA9532AD-0553-FF47-B676-11BE658B2BBD}"/>
                </a:ext>
                <a:ext uri="{C183D7F6-B498-43B3-948B-1728B52AA6E4}">
                  <adec:decorative xmlns:adec="http://schemas.microsoft.com/office/drawing/2017/decorative" val="1"/>
                </a:ext>
              </a:extLst>
            </p:cNvPr>
            <p:cNvCxnSpPr/>
            <p:nvPr userDrawn="1"/>
          </p:nvCxnSpPr>
          <p:spPr bwMode="black">
            <a:xfrm>
              <a:off x="1874520" y="6458891"/>
              <a:ext cx="0" cy="228600"/>
            </a:xfrm>
            <a:prstGeom prst="line">
              <a:avLst/>
            </a:prstGeom>
            <a:ln w="6350" cap="rnd">
              <a:solidFill>
                <a:schemeClr val="tx1"/>
              </a:solidFill>
            </a:ln>
          </p:spPr>
          <p:style>
            <a:lnRef idx="1">
              <a:schemeClr val="accent1"/>
            </a:lnRef>
            <a:fillRef idx="0">
              <a:schemeClr val="accent1"/>
            </a:fillRef>
            <a:effectRef idx="0">
              <a:srgbClr val="000000"/>
            </a:effectRef>
            <a:fontRef idx="minor">
              <a:schemeClr val="lt1"/>
            </a:fontRef>
          </p:style>
        </p:cxnSp>
        <p:sp>
          <p:nvSpPr>
            <p:cNvPr id="24" name="Division/Therapeutic Area">
              <a:extLst>
                <a:ext uri="{FF2B5EF4-FFF2-40B4-BE49-F238E27FC236}">
                  <a16:creationId xmlns:a16="http://schemas.microsoft.com/office/drawing/2014/main" id="{7F2981F2-EF0F-2349-8B4D-9E148ABFE89B}"/>
                </a:ext>
              </a:extLst>
            </p:cNvPr>
            <p:cNvSpPr txBox="1"/>
            <p:nvPr userDrawn="1"/>
          </p:nvSpPr>
          <p:spPr>
            <a:xfrm>
              <a:off x="2011680" y="6462065"/>
              <a:ext cx="3782569" cy="228560"/>
            </a:xfrm>
            <a:prstGeom prst="rect">
              <a:avLst/>
            </a:prstGeom>
            <a:noFill/>
          </p:spPr>
          <p:txBody>
            <a:bodyPr wrap="none" lIns="0" tIns="0" rIns="0" bIns="0" rtlCol="0" anchor="ctr" anchorCtr="0">
              <a:noAutofit/>
            </a:bodyPr>
            <a:lstStyle/>
            <a:p>
              <a:pPr marL="0" marR="0" lvl="0" indent="0" algn="l" defTabSz="914400" rtl="0" eaLnBrk="1" fontAlgn="auto" latinLnBrk="0" hangingPunct="1">
                <a:lnSpc>
                  <a:spcPct val="100000"/>
                </a:lnSpc>
                <a:spcBef>
                  <a:spcPts val="0"/>
                </a:spcBef>
                <a:spcAft>
                  <a:spcPts val="0"/>
                </a:spcAft>
                <a:buClrTx/>
                <a:buSzPct val="100000"/>
                <a:buFontTx/>
                <a:buNone/>
                <a:tabLst/>
                <a:defRPr/>
              </a:pPr>
              <a:endParaRPr kumimoji="0" lang="en-US" sz="1100" b="0" i="0" u="none" strike="noStrike" kern="1200" cap="none" spc="0" normalizeH="0" baseline="0" noProof="0" dirty="0">
                <a:ln>
                  <a:noFill/>
                </a:ln>
                <a:solidFill>
                  <a:srgbClr val="595454"/>
                </a:solidFill>
                <a:effectLst/>
                <a:uLnTx/>
                <a:uFillTx/>
                <a:latin typeface="Trebuchet MS"/>
                <a:ea typeface="+mn-ea"/>
                <a:cs typeface="+mn-cs"/>
              </a:endParaRPr>
            </a:p>
          </p:txBody>
        </p:sp>
      </p:grpSp>
      <p:sp>
        <p:nvSpPr>
          <p:cNvPr id="16" name="Disclaimer">
            <a:extLst>
              <a:ext uri="{FF2B5EF4-FFF2-40B4-BE49-F238E27FC236}">
                <a16:creationId xmlns:a16="http://schemas.microsoft.com/office/drawing/2014/main" id="{A785335B-16F9-6F4B-9AC7-614641E447A6}"/>
              </a:ext>
            </a:extLst>
          </p:cNvPr>
          <p:cNvSpPr txBox="1"/>
          <p:nvPr userDrawn="1"/>
        </p:nvSpPr>
        <p:spPr>
          <a:xfrm>
            <a:off x="8205216" y="6429375"/>
            <a:ext cx="3209544" cy="228600"/>
          </a:xfrm>
          <a:prstGeom prst="rect">
            <a:avLst/>
          </a:prstGeom>
          <a:noFill/>
        </p:spPr>
        <p:txBody>
          <a:bodyPr wrap="square" lIns="0" tIns="0" rIns="0" bIns="9144" rtlCol="0" anchor="b" anchorCtr="0">
            <a:noAutofit/>
          </a:bodyPr>
          <a:lstStyle/>
          <a:p>
            <a:pPr marL="0" marR="0" lvl="0" indent="0" algn="r" defTabSz="914400" rtl="0" eaLnBrk="1" fontAlgn="auto" latinLnBrk="0" hangingPunct="1">
              <a:lnSpc>
                <a:spcPct val="100000"/>
              </a:lnSpc>
              <a:spcBef>
                <a:spcPts val="0"/>
              </a:spcBef>
              <a:spcAft>
                <a:spcPts val="0"/>
              </a:spcAft>
              <a:buClrTx/>
              <a:buSzPct val="100000"/>
              <a:buFontTx/>
              <a:buNone/>
              <a:tabLst/>
              <a:defRPr/>
            </a:pPr>
            <a:r>
              <a:rPr kumimoji="0" lang="en-US" sz="800" b="0" i="0" u="none" strike="noStrike" kern="1200" cap="none" spc="0" normalizeH="0" baseline="0" noProof="0" dirty="0">
                <a:ln>
                  <a:noFill/>
                </a:ln>
                <a:solidFill>
                  <a:srgbClr val="595454"/>
                </a:solidFill>
                <a:effectLst/>
                <a:uLnTx/>
                <a:uFillTx/>
                <a:latin typeface="Trebuchet MS"/>
                <a:ea typeface="+mn-ea"/>
                <a:cs typeface="+mn-cs"/>
              </a:rPr>
              <a:t>Highly Confidential</a:t>
            </a:r>
          </a:p>
        </p:txBody>
      </p:sp>
      <p:sp>
        <p:nvSpPr>
          <p:cNvPr id="6" name="Slide Number Placeholder 3">
            <a:extLst>
              <a:ext uri="{FF2B5EF4-FFF2-40B4-BE49-F238E27FC236}">
                <a16:creationId xmlns:a16="http://schemas.microsoft.com/office/drawing/2014/main" id="{79012A93-F35D-41B8-A960-2FAFDF3C47A5}"/>
              </a:ext>
            </a:extLst>
          </p:cNvPr>
          <p:cNvSpPr>
            <a:spLocks noGrp="1"/>
          </p:cNvSpPr>
          <p:nvPr userDrawn="1">
            <p:ph type="sldNum" sz="quarter" idx="4"/>
          </p:nvPr>
        </p:nvSpPr>
        <p:spPr>
          <a:xfrm>
            <a:off x="11506200" y="6429375"/>
            <a:ext cx="320040" cy="228600"/>
          </a:xfrm>
          <a:prstGeom prst="rect">
            <a:avLst/>
          </a:prstGeom>
        </p:spPr>
        <p:txBody>
          <a:bodyPr vert="horz" wrap="none" lIns="0" tIns="0" rIns="0" bIns="0" rtlCol="0" anchor="b" anchorCtr="0"/>
          <a:lstStyle>
            <a:lvl1pPr algn="r">
              <a:defRPr sz="1000" b="1">
                <a:solidFill>
                  <a:schemeClr val="tx1"/>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B58DE5F1-E0F9-4CCA-92B7-7A6FC4DFEE14}" type="slidenum">
              <a:rPr kumimoji="0" lang="en-US" sz="1000" b="1" i="0" u="none" strike="noStrike" kern="1200" cap="none" spc="0" normalizeH="0" baseline="0" noProof="0" smtClean="0">
                <a:ln>
                  <a:noFill/>
                </a:ln>
                <a:solidFill>
                  <a:srgbClr val="595454"/>
                </a:solidFill>
                <a:effectLst/>
                <a:uLnTx/>
                <a:uFillTx/>
                <a:latin typeface="Trebuchet MS"/>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000" b="1" i="0" u="none" strike="noStrike" kern="1200" cap="none" spc="0" normalizeH="0" baseline="0" noProof="0" dirty="0">
              <a:ln>
                <a:noFill/>
              </a:ln>
              <a:solidFill>
                <a:srgbClr val="595454"/>
              </a:solidFill>
              <a:effectLst/>
              <a:uLnTx/>
              <a:uFillTx/>
              <a:latin typeface="Trebuchet MS"/>
              <a:ea typeface="+mn-ea"/>
              <a:cs typeface="+mn-cs"/>
            </a:endParaRPr>
          </a:p>
        </p:txBody>
      </p:sp>
    </p:spTree>
    <p:extLst>
      <p:ext uri="{BB962C8B-B14F-4D97-AF65-F5344CB8AC3E}">
        <p14:creationId xmlns:p14="http://schemas.microsoft.com/office/powerpoint/2010/main" val="177847785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 id="2147483679" r:id="rId19"/>
    <p:sldLayoutId id="2147483680" r:id="rId20"/>
    <p:sldLayoutId id="2147483681" r:id="rId21"/>
    <p:sldLayoutId id="2147483682" r:id="rId22"/>
    <p:sldLayoutId id="2147483683" r:id="rId23"/>
    <p:sldLayoutId id="2147483684" r:id="rId24"/>
    <p:sldLayoutId id="2147483685" r:id="rId25"/>
    <p:sldLayoutId id="2147483686" r:id="rId26"/>
    <p:sldLayoutId id="2147483687" r:id="rId27"/>
    <p:sldLayoutId id="2147483688" r:id="rId28"/>
    <p:sldLayoutId id="2147483689" r:id="rId29"/>
    <p:sldLayoutId id="2147483690" r:id="rId30"/>
    <p:sldLayoutId id="2147483691" r:id="rId31"/>
    <p:sldLayoutId id="2147483692" r:id="rId32"/>
    <p:sldLayoutId id="2147483693" r:id="rId33"/>
    <p:sldLayoutId id="2147483694" r:id="rId34"/>
    <p:sldLayoutId id="2147483695" r:id="rId35"/>
    <p:sldLayoutId id="2147483696" r:id="rId36"/>
    <p:sldLayoutId id="2147483697" r:id="rId37"/>
    <p:sldLayoutId id="2147483698" r:id="rId38"/>
    <p:sldLayoutId id="2147483699" r:id="rId39"/>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ftr="0" dt="0"/>
  <p:txStyles>
    <p:titleStyle>
      <a:lvl1pPr algn="l" defTabSz="914400" rtl="0" eaLnBrk="1" latinLnBrk="0" hangingPunct="1">
        <a:lnSpc>
          <a:spcPct val="90000"/>
        </a:lnSpc>
        <a:spcBef>
          <a:spcPct val="0"/>
        </a:spcBef>
        <a:buNone/>
        <a:defRPr sz="3200" b="1" kern="1200">
          <a:solidFill>
            <a:schemeClr val="tx1"/>
          </a:solidFill>
          <a:latin typeface="+mj-lt"/>
          <a:ea typeface="+mj-ea"/>
          <a:cs typeface="+mj-cs"/>
        </a:defRPr>
      </a:lvl1pPr>
    </p:titleStyle>
    <p:bodyStyle>
      <a:lvl1pPr marL="228600" indent="-228600" algn="l" defTabSz="914400" rtl="0" eaLnBrk="1" latinLnBrk="0" hangingPunct="1">
        <a:lnSpc>
          <a:spcPct val="100000"/>
        </a:lnSpc>
        <a:spcBef>
          <a:spcPts val="1200"/>
        </a:spcBef>
        <a:buFont typeface="Trebuchet MS" panose="020B0603020202020204" pitchFamily="34" charset="0"/>
        <a:buChar char="•"/>
        <a:defRPr sz="2000" kern="1200">
          <a:solidFill>
            <a:schemeClr val="tx1"/>
          </a:solidFill>
          <a:latin typeface="+mn-lt"/>
          <a:ea typeface="+mn-ea"/>
          <a:cs typeface="+mn-cs"/>
        </a:defRPr>
      </a:lvl1pPr>
      <a:lvl2pPr marL="457200" indent="-228600" algn="l" defTabSz="914400" rtl="0" eaLnBrk="1" latinLnBrk="0" hangingPunct="1">
        <a:lnSpc>
          <a:spcPct val="100000"/>
        </a:lnSpc>
        <a:spcBef>
          <a:spcPts val="400"/>
        </a:spcBef>
        <a:buFont typeface="Trebuchet MS" panose="020B0603020202020204" pitchFamily="34" charset="0"/>
        <a:buChar char="—"/>
        <a:defRPr sz="2000" kern="1200">
          <a:solidFill>
            <a:schemeClr val="tx1"/>
          </a:solidFill>
          <a:latin typeface="+mn-lt"/>
          <a:ea typeface="+mn-ea"/>
          <a:cs typeface="+mn-cs"/>
        </a:defRPr>
      </a:lvl2pPr>
      <a:lvl3pPr marL="685800" indent="-228600" algn="l" defTabSz="914400" rtl="0" eaLnBrk="1" latinLnBrk="0" hangingPunct="1">
        <a:lnSpc>
          <a:spcPct val="100000"/>
        </a:lnSpc>
        <a:spcBef>
          <a:spcPts val="400"/>
        </a:spcBef>
        <a:buFont typeface="Trebuchet MS" panose="020B0603020202020204" pitchFamily="34" charset="0"/>
        <a:buChar char="—"/>
        <a:defRPr sz="2000" kern="1200">
          <a:solidFill>
            <a:schemeClr val="tx1"/>
          </a:solidFill>
          <a:latin typeface="+mn-lt"/>
          <a:ea typeface="+mn-ea"/>
          <a:cs typeface="+mn-cs"/>
        </a:defRPr>
      </a:lvl3pPr>
      <a:lvl4pPr marL="914400" indent="-228600" algn="l" defTabSz="914400" rtl="0" eaLnBrk="1" latinLnBrk="0" hangingPunct="1">
        <a:lnSpc>
          <a:spcPct val="100000"/>
        </a:lnSpc>
        <a:spcBef>
          <a:spcPts val="400"/>
        </a:spcBef>
        <a:buFont typeface="Trebuchet MS" panose="020B0603020202020204" pitchFamily="34" charset="0"/>
        <a:buChar char="—"/>
        <a:defRPr sz="2000" kern="1200">
          <a:solidFill>
            <a:schemeClr val="tx1"/>
          </a:solidFill>
          <a:latin typeface="+mn-lt"/>
          <a:ea typeface="+mn-ea"/>
          <a:cs typeface="+mn-cs"/>
        </a:defRPr>
      </a:lvl4pPr>
      <a:lvl5pPr marL="1143000" indent="-228600" algn="l" defTabSz="914400" rtl="0" eaLnBrk="1" latinLnBrk="0" hangingPunct="1">
        <a:lnSpc>
          <a:spcPct val="100000"/>
        </a:lnSpc>
        <a:spcBef>
          <a:spcPts val="400"/>
        </a:spcBef>
        <a:buFont typeface="Trebuchet MS" panose="020B0603020202020204" pitchFamily="34" charset="0"/>
        <a:buChar char="—"/>
        <a:defRPr sz="2000" kern="1200">
          <a:solidFill>
            <a:schemeClr val="tx1"/>
          </a:solidFill>
          <a:latin typeface="+mn-lt"/>
          <a:ea typeface="+mn-ea"/>
          <a:cs typeface="+mn-cs"/>
        </a:defRPr>
      </a:lvl5pPr>
      <a:lvl6pPr marL="1371600" indent="-228600" algn="l" defTabSz="914400" rtl="0" eaLnBrk="1" latinLnBrk="0" hangingPunct="1">
        <a:lnSpc>
          <a:spcPct val="100000"/>
        </a:lnSpc>
        <a:spcBef>
          <a:spcPts val="400"/>
        </a:spcBef>
        <a:buFont typeface="Trebuchet MS" panose="020B0603020202020204" pitchFamily="34" charset="0"/>
        <a:buChar char="—"/>
        <a:defRPr sz="2000" kern="1200">
          <a:solidFill>
            <a:schemeClr val="tx1"/>
          </a:solidFill>
          <a:latin typeface="+mn-lt"/>
          <a:ea typeface="+mn-ea"/>
          <a:cs typeface="+mn-cs"/>
        </a:defRPr>
      </a:lvl6pPr>
      <a:lvl7pPr marL="1600200" indent="-228600" algn="l" defTabSz="914400" rtl="0" eaLnBrk="1" latinLnBrk="0" hangingPunct="1">
        <a:lnSpc>
          <a:spcPct val="100000"/>
        </a:lnSpc>
        <a:spcBef>
          <a:spcPts val="400"/>
        </a:spcBef>
        <a:buFont typeface="Trebuchet MS" panose="020B0603020202020204" pitchFamily="34" charset="0"/>
        <a:buChar char="—"/>
        <a:defRPr sz="2000" kern="1200">
          <a:solidFill>
            <a:schemeClr val="tx1"/>
          </a:solidFill>
          <a:latin typeface="+mn-lt"/>
          <a:ea typeface="+mn-ea"/>
          <a:cs typeface="+mn-cs"/>
        </a:defRPr>
      </a:lvl7pPr>
      <a:lvl8pPr marL="1828800" indent="-228600" algn="l" defTabSz="914400" rtl="0" eaLnBrk="1" latinLnBrk="0" hangingPunct="1">
        <a:lnSpc>
          <a:spcPct val="100000"/>
        </a:lnSpc>
        <a:spcBef>
          <a:spcPts val="400"/>
        </a:spcBef>
        <a:buFont typeface="Trebuchet MS" panose="020B0603020202020204" pitchFamily="34" charset="0"/>
        <a:buChar char="—"/>
        <a:defRPr sz="2000" kern="1200">
          <a:solidFill>
            <a:schemeClr val="tx1"/>
          </a:solidFill>
          <a:latin typeface="+mn-lt"/>
          <a:ea typeface="+mn-ea"/>
          <a:cs typeface="+mn-cs"/>
        </a:defRPr>
      </a:lvl8pPr>
      <a:lvl9pPr marL="2057400" indent="-228600" algn="l" defTabSz="914400" rtl="0" eaLnBrk="1" latinLnBrk="0" hangingPunct="1">
        <a:lnSpc>
          <a:spcPct val="100000"/>
        </a:lnSpc>
        <a:spcBef>
          <a:spcPts val="400"/>
        </a:spcBef>
        <a:buFont typeface="Trebuchet MS" panose="020B0603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2000" kern="1200">
          <a:solidFill>
            <a:schemeClr val="tx1"/>
          </a:solidFill>
          <a:latin typeface="+mn-lt"/>
          <a:ea typeface="+mn-ea"/>
          <a:cs typeface="+mn-cs"/>
        </a:defRPr>
      </a:lvl1pPr>
      <a:lvl2pPr marL="457200" algn="l" defTabSz="914400" rtl="0" eaLnBrk="1" latinLnBrk="0" hangingPunct="1">
        <a:defRPr sz="2000" kern="1200">
          <a:solidFill>
            <a:schemeClr val="tx1"/>
          </a:solidFill>
          <a:latin typeface="+mn-lt"/>
          <a:ea typeface="+mn-ea"/>
          <a:cs typeface="+mn-cs"/>
        </a:defRPr>
      </a:lvl2pPr>
      <a:lvl3pPr marL="914400" algn="l" defTabSz="914400" rtl="0" eaLnBrk="1" latinLnBrk="0" hangingPunct="1">
        <a:defRPr sz="2000" kern="1200">
          <a:solidFill>
            <a:schemeClr val="tx1"/>
          </a:solidFill>
          <a:latin typeface="+mn-lt"/>
          <a:ea typeface="+mn-ea"/>
          <a:cs typeface="+mn-cs"/>
        </a:defRPr>
      </a:lvl3pPr>
      <a:lvl4pPr marL="1371600" algn="l" defTabSz="914400" rtl="0" eaLnBrk="1" latinLnBrk="0" hangingPunct="1">
        <a:defRPr sz="2000" kern="1200">
          <a:solidFill>
            <a:schemeClr val="tx1"/>
          </a:solidFill>
          <a:latin typeface="+mn-lt"/>
          <a:ea typeface="+mn-ea"/>
          <a:cs typeface="+mn-cs"/>
        </a:defRPr>
      </a:lvl4pPr>
      <a:lvl5pPr marL="1828800" algn="l" defTabSz="914400" rtl="0" eaLnBrk="1" latinLnBrk="0" hangingPunct="1">
        <a:defRPr sz="2000" kern="1200">
          <a:solidFill>
            <a:schemeClr val="tx1"/>
          </a:solidFill>
          <a:latin typeface="+mn-lt"/>
          <a:ea typeface="+mn-ea"/>
          <a:cs typeface="+mn-cs"/>
        </a:defRPr>
      </a:lvl5pPr>
      <a:lvl6pPr marL="2286000" algn="l" defTabSz="914400" rtl="0" eaLnBrk="1" latinLnBrk="0" hangingPunct="1">
        <a:defRPr sz="2000" kern="1200">
          <a:solidFill>
            <a:schemeClr val="tx1"/>
          </a:solidFill>
          <a:latin typeface="+mn-lt"/>
          <a:ea typeface="+mn-ea"/>
          <a:cs typeface="+mn-cs"/>
        </a:defRPr>
      </a:lvl6pPr>
      <a:lvl7pPr marL="2743200" algn="l" defTabSz="914400" rtl="0" eaLnBrk="1" latinLnBrk="0" hangingPunct="1">
        <a:defRPr sz="2000" kern="1200">
          <a:solidFill>
            <a:schemeClr val="tx1"/>
          </a:solidFill>
          <a:latin typeface="+mn-lt"/>
          <a:ea typeface="+mn-ea"/>
          <a:cs typeface="+mn-cs"/>
        </a:defRPr>
      </a:lvl7pPr>
      <a:lvl8pPr marL="3200400" algn="l" defTabSz="914400" rtl="0" eaLnBrk="1" latinLnBrk="0" hangingPunct="1">
        <a:defRPr sz="2000" kern="1200">
          <a:solidFill>
            <a:schemeClr val="tx1"/>
          </a:solidFill>
          <a:latin typeface="+mn-lt"/>
          <a:ea typeface="+mn-ea"/>
          <a:cs typeface="+mn-cs"/>
        </a:defRPr>
      </a:lvl8pPr>
      <a:lvl9pPr marL="3657600" algn="l" defTabSz="914400" rtl="0" eaLnBrk="1" latinLnBrk="0" hangingPunct="1">
        <a:defRPr sz="20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30">
          <p15:clr>
            <a:srgbClr val="F26B43"/>
          </p15:clr>
        </p15:guide>
        <p15:guide id="2" pos="230">
          <p15:clr>
            <a:srgbClr val="F26B43"/>
          </p15:clr>
        </p15:guide>
        <p15:guide id="3" pos="7450">
          <p15:clr>
            <a:srgbClr val="F26B43"/>
          </p15:clr>
        </p15:guide>
        <p15:guide id="5" orient="horz" pos="978">
          <p15:clr>
            <a:srgbClr val="F26B43"/>
          </p15:clr>
        </p15:guide>
        <p15:guide id="6" orient="horz" pos="3860">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15.xml"/></Relationships>
</file>

<file path=ppt/slides/_rels/slide12.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chart" Target="../charts/chart3.xml"/><Relationship Id="rId1" Type="http://schemas.openxmlformats.org/officeDocument/2006/relationships/slideLayout" Target="../slideLayouts/slideLayout15.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15.xml"/></Relationships>
</file>

<file path=ppt/slides/_rels/slide15.xml.rels><?xml version="1.0" encoding="UTF-8" standalone="yes"?>
<Relationships xmlns="http://schemas.openxmlformats.org/package/2006/relationships"><Relationship Id="rId3" Type="http://schemas.openxmlformats.org/officeDocument/2006/relationships/hyperlink" Target="https://doi.org/10.1186/s12889-020-09301-4" TargetMode="External"/><Relationship Id="rId2" Type="http://schemas.openxmlformats.org/officeDocument/2006/relationships/hyperlink" Target="https://doi.org/10.1038/s41584-020-00527-5" TargetMode="External"/><Relationship Id="rId1" Type="http://schemas.openxmlformats.org/officeDocument/2006/relationships/slideLayout" Target="../slideLayouts/slideLayout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5.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5.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2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0.xml"/><Relationship Id="rId1" Type="http://schemas.openxmlformats.org/officeDocument/2006/relationships/slideLayout" Target="../slideLayouts/slideLayout19.xml"/></Relationships>
</file>

<file path=ppt/slides/_rels/slide2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1.xml"/><Relationship Id="rId1" Type="http://schemas.openxmlformats.org/officeDocument/2006/relationships/slideLayout" Target="../slideLayouts/slideLayout19.xml"/></Relationships>
</file>

<file path=ppt/slides/_rels/slide2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2.xml"/><Relationship Id="rId1" Type="http://schemas.openxmlformats.org/officeDocument/2006/relationships/slideLayout" Target="../slideLayouts/slideLayout19.xml"/><Relationship Id="rId4" Type="http://schemas.openxmlformats.org/officeDocument/2006/relationships/image" Target="../media/image11.png"/></Relationships>
</file>

<file path=ppt/slides/_rels/slide23.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notesSlide" Target="../notesSlides/notesSlide13.xml"/><Relationship Id="rId1" Type="http://schemas.openxmlformats.org/officeDocument/2006/relationships/slideLayout" Target="../slideLayouts/slideLayout19.xml"/><Relationship Id="rId4" Type="http://schemas.openxmlformats.org/officeDocument/2006/relationships/image" Target="../media/image13.png"/></Relationships>
</file>

<file path=ppt/slides/_rels/slide2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4.xml"/><Relationship Id="rId1" Type="http://schemas.openxmlformats.org/officeDocument/2006/relationships/slideLayout" Target="../slideLayouts/slideLayout19.xml"/><Relationship Id="rId5" Type="http://schemas.openxmlformats.org/officeDocument/2006/relationships/image" Target="../media/image16.png"/><Relationship Id="rId4" Type="http://schemas.openxmlformats.org/officeDocument/2006/relationships/image" Target="../media/image15.png"/></Relationships>
</file>

<file path=ppt/slides/_rels/slide2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5.xml"/><Relationship Id="rId1" Type="http://schemas.openxmlformats.org/officeDocument/2006/relationships/slideLayout" Target="../slideLayouts/slideLayout19.xml"/></Relationships>
</file>

<file path=ppt/slides/_rels/slide2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6.xml"/><Relationship Id="rId1" Type="http://schemas.openxmlformats.org/officeDocument/2006/relationships/slideLayout" Target="../slideLayouts/slideLayout19.xml"/></Relationships>
</file>

<file path=ppt/slides/_rels/slide2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7.xml"/><Relationship Id="rId1" Type="http://schemas.openxmlformats.org/officeDocument/2006/relationships/slideLayout" Target="../slideLayouts/slideLayout19.xml"/></Relationships>
</file>

<file path=ppt/slides/_rels/slide2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8.xml"/><Relationship Id="rId1" Type="http://schemas.openxmlformats.org/officeDocument/2006/relationships/slideLayout" Target="../slideLayouts/slideLayout19.xml"/><Relationship Id="rId5" Type="http://schemas.openxmlformats.org/officeDocument/2006/relationships/image" Target="../media/image22.png"/><Relationship Id="rId4" Type="http://schemas.openxmlformats.org/officeDocument/2006/relationships/image" Target="../media/image21.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30.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15.xml"/></Relationships>
</file>

<file path=ppt/slides/_rels/slide31.xml.rels><?xml version="1.0" encoding="UTF-8" standalone="yes"?>
<Relationships xmlns="http://schemas.openxmlformats.org/package/2006/relationships"><Relationship Id="rId2" Type="http://schemas.openxmlformats.org/officeDocument/2006/relationships/hyperlink" Target="https://www.gov.uk/government/collections/immunisation-against-infectious-disease-the-green-book#the-green-book" TargetMode="External"/><Relationship Id="rId1" Type="http://schemas.openxmlformats.org/officeDocument/2006/relationships/slideLayout" Target="../slideLayouts/slideLayout15.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1.xml"/><Relationship Id="rId7" Type="http://schemas.openxmlformats.org/officeDocument/2006/relationships/image" Target="../media/image2.png"/><Relationship Id="rId2" Type="http://schemas.openxmlformats.org/officeDocument/2006/relationships/diagramData" Target="../diagrams/data1.xml"/><Relationship Id="rId1" Type="http://schemas.openxmlformats.org/officeDocument/2006/relationships/slideLayout" Target="../slideLayouts/slideLayout15.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5.xml"/><Relationship Id="rId4" Type="http://schemas.openxmlformats.org/officeDocument/2006/relationships/chart" Target="../charts/chart1.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19.xml"/><Relationship Id="rId4" Type="http://schemas.openxmlformats.org/officeDocument/2006/relationships/image" Target="../media/image5.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5.xml"/></Relationships>
</file>

<file path=ppt/slides/_rels/slide9.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4.xml"/><Relationship Id="rId1" Type="http://schemas.openxmlformats.org/officeDocument/2006/relationships/slideLayout" Target="../slideLayouts/slideLayout1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0FFCC669-E8BB-4DD7-84D5-CAFFE79D4766}"/>
              </a:ext>
            </a:extLst>
          </p:cNvPr>
          <p:cNvSpPr txBox="1">
            <a:spLocks noGrp="1"/>
          </p:cNvSpPr>
          <p:nvPr>
            <p:ph type="body" sz="quarter" idx="11"/>
          </p:nvPr>
        </p:nvSpPr>
        <p:spPr>
          <a:xfrm>
            <a:off x="1717971" y="5206997"/>
            <a:ext cx="8756056" cy="923330"/>
          </a:xfrm>
          <a:prstGeom prst="rect">
            <a:avLst/>
          </a:prstGeom>
          <a:noFill/>
        </p:spPr>
        <p:txBody>
          <a:bodyPr wrap="square">
            <a:spAutoFit/>
          </a:bodyPr>
          <a:lstStyle/>
          <a:p>
            <a:pPr marL="0" marR="0" lvl="0" indent="0" algn="ctr" defTabSz="685783" rtl="0" eaLnBrk="1" fontAlgn="auto" latinLnBrk="0" hangingPunct="1">
              <a:lnSpc>
                <a:spcPct val="100000"/>
              </a:lnSpc>
              <a:spcBef>
                <a:spcPts val="0"/>
              </a:spcBef>
              <a:spcAft>
                <a:spcPts val="0"/>
              </a:spcAft>
              <a:buClrTx/>
              <a:buSzTx/>
              <a:buFontTx/>
              <a:buNone/>
              <a:tabLst/>
              <a:defRPr/>
            </a:pPr>
            <a:r>
              <a:rPr kumimoji="0" lang="en-GB" sz="1500" b="0" i="0" u="none" strike="noStrike" kern="1200" cap="none" spc="0" normalizeH="0" baseline="0" noProof="0" dirty="0">
                <a:ln>
                  <a:noFill/>
                </a:ln>
                <a:solidFill>
                  <a:srgbClr val="595454"/>
                </a:solidFill>
                <a:effectLst/>
                <a:uLnTx/>
                <a:uFillTx/>
                <a:latin typeface="Trebuchet MS"/>
                <a:ea typeface="+mn-ea"/>
                <a:cs typeface="+mn-cs"/>
              </a:rPr>
              <a:t>This </a:t>
            </a:r>
            <a:r>
              <a:rPr lang="en-GB" sz="1500" dirty="0">
                <a:solidFill>
                  <a:srgbClr val="595454"/>
                </a:solidFill>
                <a:latin typeface="Trebuchet MS"/>
              </a:rPr>
              <a:t>was</a:t>
            </a:r>
            <a:r>
              <a:rPr kumimoji="0" lang="en-GB" sz="1500" b="0" i="0" u="none" strike="noStrike" kern="1200" cap="none" spc="0" normalizeH="0" baseline="0" noProof="0" dirty="0">
                <a:ln>
                  <a:noFill/>
                </a:ln>
                <a:solidFill>
                  <a:srgbClr val="595454"/>
                </a:solidFill>
                <a:effectLst/>
                <a:uLnTx/>
                <a:uFillTx/>
                <a:latin typeface="Trebuchet MS"/>
                <a:ea typeface="+mn-ea"/>
                <a:cs typeface="+mn-cs"/>
              </a:rPr>
              <a:t> a non-promotional industry educational session organised and funded by Bristol-Myers Squibb</a:t>
            </a:r>
          </a:p>
          <a:p>
            <a:pPr marL="0" marR="0" lvl="0" indent="0" algn="ctr" defTabSz="685783" rtl="0" eaLnBrk="1" fontAlgn="auto" latinLnBrk="0" hangingPunct="1">
              <a:lnSpc>
                <a:spcPct val="100000"/>
              </a:lnSpc>
              <a:spcBef>
                <a:spcPts val="0"/>
              </a:spcBef>
              <a:spcAft>
                <a:spcPts val="0"/>
              </a:spcAft>
              <a:buClrTx/>
              <a:buSzTx/>
              <a:buFontTx/>
              <a:buNone/>
              <a:tabLst/>
              <a:defRPr/>
            </a:pPr>
            <a:r>
              <a:rPr kumimoji="0" lang="en-GB" sz="1500" b="0" i="0" u="none" strike="noStrike" kern="1200" cap="none" spc="0" normalizeH="0" baseline="0" noProof="0" dirty="0">
                <a:ln>
                  <a:noFill/>
                </a:ln>
                <a:solidFill>
                  <a:srgbClr val="595454"/>
                </a:solidFill>
                <a:effectLst/>
                <a:uLnTx/>
                <a:uFillTx/>
                <a:latin typeface="Trebuchet MS"/>
                <a:ea typeface="+mn-ea"/>
                <a:cs typeface="+mn-cs"/>
              </a:rPr>
              <a:t>This presentation is intended for Healthcare Professionals only</a:t>
            </a:r>
          </a:p>
          <a:p>
            <a:pPr marL="0" marR="0" lvl="0" indent="0" algn="ctr" defTabSz="685783" rtl="0" eaLnBrk="1" fontAlgn="auto" latinLnBrk="0" hangingPunct="1">
              <a:lnSpc>
                <a:spcPct val="100000"/>
              </a:lnSpc>
              <a:spcBef>
                <a:spcPts val="0"/>
              </a:spcBef>
              <a:spcAft>
                <a:spcPts val="0"/>
              </a:spcAft>
              <a:buClrTx/>
              <a:buSzTx/>
              <a:buFontTx/>
              <a:buNone/>
              <a:tabLst/>
              <a:defRPr/>
            </a:pPr>
            <a:r>
              <a:rPr lang="en-GB" sz="1500" dirty="0">
                <a:solidFill>
                  <a:srgbClr val="595454"/>
                </a:solidFill>
                <a:latin typeface="Trebuchet MS"/>
              </a:rPr>
              <a:t>This was presented at the British Society for Rheumatology annual congress in 2022</a:t>
            </a:r>
            <a:endParaRPr kumimoji="0" lang="en-GB" sz="1500" b="0" i="0" u="none" strike="noStrike" kern="1200" cap="none" spc="0" normalizeH="0" baseline="0" noProof="0" dirty="0">
              <a:ln>
                <a:noFill/>
              </a:ln>
              <a:solidFill>
                <a:srgbClr val="595454"/>
              </a:solidFill>
              <a:effectLst/>
              <a:uLnTx/>
              <a:uFillTx/>
              <a:latin typeface="Trebuchet MS"/>
              <a:ea typeface="+mn-ea"/>
              <a:cs typeface="+mn-cs"/>
            </a:endParaRPr>
          </a:p>
          <a:p>
            <a:pPr marL="0" marR="0" lvl="0" indent="0" algn="ctr" defTabSz="685783" rtl="0" eaLnBrk="1" fontAlgn="auto" latinLnBrk="0" hangingPunct="1">
              <a:lnSpc>
                <a:spcPct val="100000"/>
              </a:lnSpc>
              <a:spcBef>
                <a:spcPts val="0"/>
              </a:spcBef>
              <a:spcAft>
                <a:spcPts val="0"/>
              </a:spcAft>
              <a:buClrTx/>
              <a:buSzTx/>
              <a:buFontTx/>
              <a:buNone/>
              <a:tabLst/>
              <a:defRPr/>
            </a:pPr>
            <a:endParaRPr kumimoji="0" lang="en-GB" sz="1500" b="0" i="0" u="none" strike="noStrike" kern="1200" cap="none" spc="0" normalizeH="0" baseline="0" noProof="0" dirty="0">
              <a:ln>
                <a:noFill/>
              </a:ln>
              <a:solidFill>
                <a:srgbClr val="595454"/>
              </a:solidFill>
              <a:effectLst/>
              <a:uLnTx/>
              <a:uFillTx/>
              <a:latin typeface="Trebuchet MS"/>
              <a:ea typeface="+mn-ea"/>
              <a:cs typeface="+mn-cs"/>
            </a:endParaRPr>
          </a:p>
        </p:txBody>
      </p:sp>
      <p:sp>
        <p:nvSpPr>
          <p:cNvPr id="7" name="Subtitle 2">
            <a:extLst>
              <a:ext uri="{FF2B5EF4-FFF2-40B4-BE49-F238E27FC236}">
                <a16:creationId xmlns:a16="http://schemas.microsoft.com/office/drawing/2014/main" id="{DC252E3B-5714-44FB-8E0C-232768C0ABD3}"/>
              </a:ext>
            </a:extLst>
          </p:cNvPr>
          <p:cNvSpPr>
            <a:spLocks noGrp="1"/>
          </p:cNvSpPr>
          <p:nvPr>
            <p:ph type="subTitle" idx="1"/>
          </p:nvPr>
        </p:nvSpPr>
        <p:spPr>
          <a:xfrm>
            <a:off x="2193309" y="2931321"/>
            <a:ext cx="7543800" cy="685800"/>
          </a:xfrm>
        </p:spPr>
        <p:txBody>
          <a:bodyPr/>
          <a:lstStyle/>
          <a:p>
            <a:pPr algn="ctr">
              <a:spcBef>
                <a:spcPts val="0"/>
              </a:spcBef>
            </a:pPr>
            <a:r>
              <a:rPr lang="en-GB" sz="2000" dirty="0"/>
              <a:t>Professor Philip Conaghan</a:t>
            </a:r>
          </a:p>
          <a:p>
            <a:pPr algn="ctr">
              <a:spcBef>
                <a:spcPts val="0"/>
              </a:spcBef>
            </a:pPr>
            <a:r>
              <a:rPr lang="en-GB" dirty="0"/>
              <a:t>Director, Leeds Institute of Rheumatic and Musculoskeletal Medicine, University of Leeds</a:t>
            </a:r>
            <a:endParaRPr lang="en-GB" sz="2000" dirty="0"/>
          </a:p>
          <a:p>
            <a:pPr algn="ctr">
              <a:spcBef>
                <a:spcPts val="0"/>
              </a:spcBef>
            </a:pPr>
            <a:endParaRPr lang="en-GB" sz="2000" dirty="0"/>
          </a:p>
          <a:p>
            <a:pPr algn="ctr">
              <a:spcBef>
                <a:spcPts val="0"/>
              </a:spcBef>
            </a:pPr>
            <a:r>
              <a:rPr lang="en-GB" sz="2000" dirty="0"/>
              <a:t>Dr Chris Holroyd </a:t>
            </a:r>
          </a:p>
          <a:p>
            <a:pPr algn="ctr">
              <a:spcBef>
                <a:spcPts val="0"/>
              </a:spcBef>
            </a:pPr>
            <a:r>
              <a:rPr lang="en-GB" sz="2000" dirty="0"/>
              <a:t>Consultant Rheumatologist, University Hospital Southampton Foundation Trust</a:t>
            </a:r>
          </a:p>
        </p:txBody>
      </p:sp>
      <p:sp>
        <p:nvSpPr>
          <p:cNvPr id="8" name="Title 1">
            <a:extLst>
              <a:ext uri="{FF2B5EF4-FFF2-40B4-BE49-F238E27FC236}">
                <a16:creationId xmlns:a16="http://schemas.microsoft.com/office/drawing/2014/main" id="{6D9830C2-A36C-4674-8526-7AF06CB655A8}"/>
              </a:ext>
            </a:extLst>
          </p:cNvPr>
          <p:cNvSpPr>
            <a:spLocks noGrp="1"/>
          </p:cNvSpPr>
          <p:nvPr>
            <p:ph type="ctrTitle"/>
          </p:nvPr>
        </p:nvSpPr>
        <p:spPr>
          <a:xfrm>
            <a:off x="628260" y="1651004"/>
            <a:ext cx="10935479" cy="1123728"/>
          </a:xfrm>
        </p:spPr>
        <p:txBody>
          <a:bodyPr/>
          <a:lstStyle/>
          <a:p>
            <a:pPr algn="ctr"/>
            <a:r>
              <a:rPr lang="en-US" sz="4000" dirty="0"/>
              <a:t>Exploring changes in routine Rheumatology practice from COVID-19</a:t>
            </a:r>
            <a:endParaRPr lang="en-GB" sz="4000" dirty="0"/>
          </a:p>
        </p:txBody>
      </p:sp>
      <p:sp>
        <p:nvSpPr>
          <p:cNvPr id="9" name="TextBox 8">
            <a:extLst>
              <a:ext uri="{FF2B5EF4-FFF2-40B4-BE49-F238E27FC236}">
                <a16:creationId xmlns:a16="http://schemas.microsoft.com/office/drawing/2014/main" id="{EECE6451-3C52-42BE-9332-83C41F2713C7}"/>
              </a:ext>
            </a:extLst>
          </p:cNvPr>
          <p:cNvSpPr txBox="1"/>
          <p:nvPr/>
        </p:nvSpPr>
        <p:spPr>
          <a:xfrm>
            <a:off x="4380303" y="6420429"/>
            <a:ext cx="6093724" cy="276999"/>
          </a:xfrm>
          <a:prstGeom prst="rect">
            <a:avLst/>
          </a:prstGeom>
          <a:noFill/>
        </p:spPr>
        <p:txBody>
          <a:bodyPr wrap="square">
            <a:spAutoFit/>
          </a:bodyPr>
          <a:lstStyle/>
          <a:p>
            <a:r>
              <a:rPr lang="en-GB" sz="1200" b="0" i="0" dirty="0">
                <a:solidFill>
                  <a:srgbClr val="303030"/>
                </a:solidFill>
                <a:effectLst/>
                <a:latin typeface="Arial" panose="020B0604020202020204" pitchFamily="34" charset="0"/>
              </a:rPr>
              <a:t>IMM-GB-2300263 </a:t>
            </a:r>
            <a:r>
              <a:rPr lang="en-GB" sz="1200" i="0" dirty="0">
                <a:solidFill>
                  <a:srgbClr val="303030"/>
                </a:solidFill>
                <a:effectLst/>
                <a:latin typeface="Arial" panose="020B0604020202020204" pitchFamily="34" charset="0"/>
              </a:rPr>
              <a:t>Date of Prep </a:t>
            </a:r>
            <a:r>
              <a:rPr lang="en-GB" sz="1200" b="0" i="0" dirty="0">
                <a:solidFill>
                  <a:srgbClr val="303030"/>
                </a:solidFill>
                <a:effectLst/>
                <a:latin typeface="Arial" panose="020B0604020202020204" pitchFamily="34" charset="0"/>
              </a:rPr>
              <a:t>June 2023</a:t>
            </a:r>
            <a:endParaRPr lang="en-GB" sz="1200" dirty="0"/>
          </a:p>
        </p:txBody>
      </p:sp>
      <p:sp>
        <p:nvSpPr>
          <p:cNvPr id="2" name="TextBox 1">
            <a:extLst>
              <a:ext uri="{FF2B5EF4-FFF2-40B4-BE49-F238E27FC236}">
                <a16:creationId xmlns:a16="http://schemas.microsoft.com/office/drawing/2014/main" id="{FC9AC6D3-A7A4-418F-BE6D-43ACF1D7CB0C}"/>
              </a:ext>
            </a:extLst>
          </p:cNvPr>
          <p:cNvSpPr txBox="1"/>
          <p:nvPr/>
        </p:nvSpPr>
        <p:spPr>
          <a:xfrm>
            <a:off x="10735733" y="6281929"/>
            <a:ext cx="1126067" cy="276999"/>
          </a:xfrm>
          <a:prstGeom prst="rect">
            <a:avLst/>
          </a:prstGeom>
          <a:solidFill>
            <a:srgbClr val="EFE5E5"/>
          </a:solidFill>
        </p:spPr>
        <p:txBody>
          <a:bodyPr wrap="square" lIns="0" tIns="0" rIns="0" bIns="0" rtlCol="0">
            <a:noAutofit/>
          </a:bodyPr>
          <a:lstStyle/>
          <a:p>
            <a:pPr marL="228600" indent="-228600">
              <a:lnSpc>
                <a:spcPct val="100000"/>
              </a:lnSpc>
              <a:spcBef>
                <a:spcPts val="1200"/>
              </a:spcBef>
              <a:buSzPct val="100000"/>
              <a:buFont typeface="Trebuchet MS"/>
              <a:buChar char="•"/>
            </a:pPr>
            <a:endParaRPr lang="en-GB" sz="2000" dirty="0"/>
          </a:p>
        </p:txBody>
      </p:sp>
    </p:spTree>
    <p:extLst>
      <p:ext uri="{BB962C8B-B14F-4D97-AF65-F5344CB8AC3E}">
        <p14:creationId xmlns:p14="http://schemas.microsoft.com/office/powerpoint/2010/main" val="5295502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709D26A-8155-4E8B-9116-23EE06EE6AA8}"/>
              </a:ext>
            </a:extLst>
          </p:cNvPr>
          <p:cNvSpPr>
            <a:spLocks noGrp="1"/>
          </p:cNvSpPr>
          <p:nvPr>
            <p:ph idx="1"/>
          </p:nvPr>
        </p:nvSpPr>
        <p:spPr>
          <a:xfrm>
            <a:off x="365759" y="1822340"/>
            <a:ext cx="5469197" cy="4137423"/>
          </a:xfrm>
        </p:spPr>
        <p:txBody>
          <a:bodyPr/>
          <a:lstStyle/>
          <a:p>
            <a:pPr marL="342900" indent="-342900">
              <a:lnSpc>
                <a:spcPct val="107000"/>
              </a:lnSpc>
              <a:spcAft>
                <a:spcPts val="800"/>
              </a:spcAft>
              <a:buFont typeface="Symbol" panose="05050102010706020507" pitchFamily="18" charset="2"/>
              <a:buChar char=""/>
            </a:pPr>
            <a:r>
              <a:rPr lang="en-GB" sz="1600" dirty="0">
                <a:effectLst/>
                <a:ea typeface="Calibri" panose="020F0502020204030204" pitchFamily="34" charset="0"/>
                <a:cs typeface="Times New Roman" panose="02020603050405020304" pitchFamily="18" charset="0"/>
              </a:rPr>
              <a:t>Good for established patients </a:t>
            </a:r>
            <a:r>
              <a:rPr lang="en-GB" sz="1400" baseline="30000" dirty="0">
                <a:effectLst/>
                <a:ea typeface="Calibri" panose="020F0502020204030204" pitchFamily="34" charset="0"/>
                <a:cs typeface="Times New Roman" panose="02020603050405020304" pitchFamily="18" charset="0"/>
              </a:rPr>
              <a:t> 7,11,14</a:t>
            </a:r>
            <a:r>
              <a:rPr lang="en-GB" sz="1600" dirty="0">
                <a:effectLst/>
                <a:ea typeface="Calibri" panose="020F0502020204030204" pitchFamily="34" charset="0"/>
                <a:cs typeface="Times New Roman" panose="02020603050405020304" pitchFamily="18" charset="0"/>
              </a:rPr>
              <a:t> </a:t>
            </a:r>
          </a:p>
          <a:p>
            <a:pPr marL="342900" indent="-342900">
              <a:lnSpc>
                <a:spcPct val="107000"/>
              </a:lnSpc>
              <a:spcAft>
                <a:spcPts val="800"/>
              </a:spcAft>
              <a:buFont typeface="Symbol" panose="05050102010706020507" pitchFamily="18" charset="2"/>
              <a:buChar char=""/>
            </a:pPr>
            <a:r>
              <a:rPr lang="en-GB" sz="1600" dirty="0">
                <a:effectLst/>
                <a:ea typeface="Calibri" panose="020F0502020204030204" pitchFamily="34" charset="0"/>
                <a:cs typeface="Times New Roman" panose="02020603050405020304" pitchFamily="18" charset="0"/>
              </a:rPr>
              <a:t>Patients with greater need (more comorbidities and higher disease activity) are more likely to use telemedicine or consultations</a:t>
            </a:r>
            <a:r>
              <a:rPr lang="en-GB" sz="1400" dirty="0">
                <a:effectLst/>
                <a:ea typeface="Calibri" panose="020F0502020204030204" pitchFamily="34" charset="0"/>
                <a:cs typeface="Times New Roman" panose="02020603050405020304" pitchFamily="18" charset="0"/>
              </a:rPr>
              <a:t> </a:t>
            </a:r>
            <a:r>
              <a:rPr lang="en-GB" sz="1400" baseline="30000" dirty="0">
                <a:effectLst/>
                <a:ea typeface="Calibri" panose="020F0502020204030204" pitchFamily="34" charset="0"/>
                <a:cs typeface="Times New Roman" panose="02020603050405020304" pitchFamily="18" charset="0"/>
              </a:rPr>
              <a:t>11</a:t>
            </a:r>
            <a:endParaRPr lang="en-GB" sz="1600" dirty="0">
              <a:effectLst/>
              <a:ea typeface="Calibri" panose="020F0502020204030204" pitchFamily="34" charset="0"/>
              <a:cs typeface="Times New Roman" panose="02020603050405020304" pitchFamily="18" charset="0"/>
            </a:endParaRPr>
          </a:p>
          <a:p>
            <a:pPr marL="342900" indent="-342900">
              <a:lnSpc>
                <a:spcPct val="107000"/>
              </a:lnSpc>
              <a:spcAft>
                <a:spcPts val="800"/>
              </a:spcAft>
              <a:buFont typeface="Symbol" panose="05050102010706020507" pitchFamily="18" charset="2"/>
              <a:buChar char=""/>
            </a:pPr>
            <a:r>
              <a:rPr lang="en-GB" sz="1600" dirty="0">
                <a:ea typeface="Calibri" panose="020F0502020204030204" pitchFamily="34" charset="0"/>
                <a:cs typeface="Times New Roman" panose="02020603050405020304" pitchFamily="18" charset="0"/>
              </a:rPr>
              <a:t>More than half of virtual consultations were resolved without face-to-face assessment, with a d</a:t>
            </a:r>
            <a:r>
              <a:rPr lang="en-GB" sz="1600" dirty="0">
                <a:effectLst/>
                <a:ea typeface="Calibri" panose="020F0502020204030204" pitchFamily="34" charset="0"/>
                <a:cs typeface="Times New Roman" panose="02020603050405020304" pitchFamily="18" charset="0"/>
              </a:rPr>
              <a:t>iagnosis being established in almost 90% in one study </a:t>
            </a:r>
            <a:r>
              <a:rPr lang="en-GB" sz="1400" baseline="30000" dirty="0">
                <a:effectLst/>
                <a:ea typeface="Calibri" panose="020F0502020204030204" pitchFamily="34" charset="0"/>
                <a:cs typeface="Times New Roman" panose="02020603050405020304" pitchFamily="18" charset="0"/>
              </a:rPr>
              <a:t>15</a:t>
            </a:r>
            <a:endParaRPr lang="en-GB" sz="1600" dirty="0">
              <a:effectLst/>
              <a:ea typeface="Calibri" panose="020F0502020204030204" pitchFamily="34" charset="0"/>
              <a:cs typeface="Times New Roman" panose="02020603050405020304" pitchFamily="18" charset="0"/>
            </a:endParaRPr>
          </a:p>
          <a:p>
            <a:pPr marL="342900" indent="-342900">
              <a:lnSpc>
                <a:spcPct val="107000"/>
              </a:lnSpc>
              <a:spcAft>
                <a:spcPts val="800"/>
              </a:spcAft>
              <a:buFont typeface="Symbol" panose="05050102010706020507" pitchFamily="18" charset="2"/>
              <a:buChar char=""/>
            </a:pPr>
            <a:r>
              <a:rPr lang="en-GB" sz="1600" dirty="0">
                <a:effectLst/>
                <a:ea typeface="Calibri" panose="020F0502020204030204" pitchFamily="34" charset="0"/>
                <a:cs typeface="Times New Roman" panose="02020603050405020304" pitchFamily="18" charset="0"/>
              </a:rPr>
              <a:t>Good if adjunct to treatment rather than replacement or if alternating with </a:t>
            </a:r>
            <a:r>
              <a:rPr lang="en-GB" sz="1600" dirty="0">
                <a:ea typeface="Calibri" panose="020F0502020204030204" pitchFamily="34" charset="0"/>
                <a:cs typeface="Times New Roman" panose="02020603050405020304" pitchFamily="18" charset="0"/>
              </a:rPr>
              <a:t>face-to-face</a:t>
            </a:r>
            <a:r>
              <a:rPr lang="en-GB" sz="1600" dirty="0">
                <a:effectLst/>
                <a:ea typeface="Calibri" panose="020F0502020204030204" pitchFamily="34" charset="0"/>
                <a:cs typeface="Times New Roman" panose="02020603050405020304" pitchFamily="18" charset="0"/>
              </a:rPr>
              <a:t> visits</a:t>
            </a:r>
            <a:r>
              <a:rPr lang="en-GB" sz="1400" baseline="30000" dirty="0">
                <a:effectLst/>
                <a:ea typeface="Calibri" panose="020F0502020204030204" pitchFamily="34" charset="0"/>
                <a:cs typeface="Times New Roman" panose="02020603050405020304" pitchFamily="18" charset="0"/>
              </a:rPr>
              <a:t> 5,16</a:t>
            </a:r>
            <a:r>
              <a:rPr lang="en-GB" sz="1600" dirty="0">
                <a:effectLst/>
                <a:ea typeface="Calibri" panose="020F0502020204030204" pitchFamily="34" charset="0"/>
                <a:cs typeface="Times New Roman" panose="02020603050405020304" pitchFamily="18" charset="0"/>
              </a:rPr>
              <a:t> </a:t>
            </a:r>
          </a:p>
          <a:p>
            <a:pPr marL="342900" indent="-342900">
              <a:lnSpc>
                <a:spcPct val="107000"/>
              </a:lnSpc>
              <a:spcAft>
                <a:spcPts val="800"/>
              </a:spcAft>
              <a:buFont typeface="Symbol" panose="05050102010706020507" pitchFamily="18" charset="2"/>
              <a:buChar char=""/>
            </a:pPr>
            <a:r>
              <a:rPr lang="en-GB" sz="1600" dirty="0">
                <a:effectLst/>
                <a:ea typeface="Calibri" panose="020F0502020204030204" pitchFamily="34" charset="0"/>
                <a:cs typeface="Times New Roman" panose="02020603050405020304" pitchFamily="18" charset="0"/>
              </a:rPr>
              <a:t>Patients and staff are protected from infection risk </a:t>
            </a:r>
            <a:r>
              <a:rPr lang="en-GB" sz="1400" baseline="30000" dirty="0">
                <a:effectLst/>
                <a:ea typeface="Calibri" panose="020F0502020204030204" pitchFamily="34" charset="0"/>
                <a:cs typeface="Times New Roman" panose="02020603050405020304" pitchFamily="18" charset="0"/>
              </a:rPr>
              <a:t>12</a:t>
            </a:r>
            <a:r>
              <a:rPr lang="en-GB" sz="1600" dirty="0">
                <a:effectLst/>
                <a:ea typeface="Calibri" panose="020F0502020204030204" pitchFamily="34" charset="0"/>
                <a:cs typeface="Times New Roman" panose="02020603050405020304" pitchFamily="18" charset="0"/>
              </a:rPr>
              <a:t> </a:t>
            </a:r>
          </a:p>
          <a:p>
            <a:pPr marL="342900" indent="-342900">
              <a:lnSpc>
                <a:spcPct val="107000"/>
              </a:lnSpc>
              <a:spcAft>
                <a:spcPts val="800"/>
              </a:spcAft>
              <a:buFont typeface="Symbol" panose="05050102010706020507" pitchFamily="18" charset="2"/>
              <a:buChar char=""/>
            </a:pPr>
            <a:r>
              <a:rPr kumimoji="0" lang="en-GB" sz="1600" i="0" u="none" strike="noStrike" kern="1200" cap="none" spc="0" normalizeH="0" baseline="0" noProof="0" dirty="0">
                <a:ln>
                  <a:noFill/>
                </a:ln>
                <a:effectLst/>
                <a:uLnTx/>
                <a:uFillTx/>
                <a:ea typeface="+mn-ea"/>
                <a:cs typeface="+mn-cs"/>
              </a:rPr>
              <a:t>Rheumatologists perceived telemedicine as additional safety and support for close monitoring and to provide patients with the best possible care </a:t>
            </a:r>
            <a:r>
              <a:rPr lang="en-GB" sz="1400" baseline="30000" dirty="0"/>
              <a:t>4</a:t>
            </a:r>
            <a:r>
              <a:rPr kumimoji="0" lang="en-GB" sz="1600" i="0" u="none" strike="noStrike" kern="1200" cap="none" spc="0" normalizeH="0" baseline="0" noProof="0" dirty="0">
                <a:ln>
                  <a:noFill/>
                </a:ln>
                <a:effectLst/>
                <a:uLnTx/>
                <a:uFillTx/>
                <a:ea typeface="+mn-ea"/>
                <a:cs typeface="+mn-cs"/>
              </a:rPr>
              <a:t> </a:t>
            </a:r>
          </a:p>
          <a:p>
            <a:pPr marL="342900" indent="-342900">
              <a:lnSpc>
                <a:spcPct val="107000"/>
              </a:lnSpc>
              <a:spcAft>
                <a:spcPts val="800"/>
              </a:spcAft>
              <a:buFont typeface="Symbol" panose="05050102010706020507" pitchFamily="18" charset="2"/>
              <a:buChar char=""/>
            </a:pPr>
            <a:r>
              <a:rPr lang="en-GB" sz="1600" dirty="0">
                <a:ea typeface="Calibri" panose="020F0502020204030204" pitchFamily="34" charset="0"/>
                <a:cs typeface="Times New Roman" panose="02020603050405020304" pitchFamily="18" charset="0"/>
              </a:rPr>
              <a:t>Increased sense of clinician well being </a:t>
            </a:r>
            <a:r>
              <a:rPr lang="en-GB" sz="1400" baseline="30000" dirty="0">
                <a:ea typeface="Calibri" panose="020F0502020204030204" pitchFamily="34" charset="0"/>
                <a:cs typeface="Times New Roman" panose="02020603050405020304" pitchFamily="18" charset="0"/>
              </a:rPr>
              <a:t>16</a:t>
            </a:r>
            <a:r>
              <a:rPr lang="en-GB" sz="1600" dirty="0">
                <a:ea typeface="Calibri" panose="020F0502020204030204" pitchFamily="34" charset="0"/>
                <a:cs typeface="Times New Roman" panose="02020603050405020304" pitchFamily="18" charset="0"/>
              </a:rPr>
              <a:t> </a:t>
            </a:r>
            <a:endParaRPr lang="en-GB" sz="1600" dirty="0">
              <a:effectLst/>
              <a:ea typeface="Calibri" panose="020F0502020204030204" pitchFamily="34" charset="0"/>
              <a:cs typeface="Times New Roman" panose="02020603050405020304" pitchFamily="18" charset="0"/>
            </a:endParaRPr>
          </a:p>
          <a:p>
            <a:pPr marL="342900" indent="-342900">
              <a:lnSpc>
                <a:spcPct val="107000"/>
              </a:lnSpc>
              <a:spcAft>
                <a:spcPts val="800"/>
              </a:spcAft>
              <a:buFont typeface="Symbol" panose="05050102010706020507" pitchFamily="18" charset="2"/>
              <a:buChar char=""/>
            </a:pPr>
            <a:endParaRPr lang="en-GB" sz="1800" dirty="0">
              <a:latin typeface="Calibri" panose="020F0502020204030204" pitchFamily="34" charset="0"/>
              <a:ea typeface="Calibri" panose="020F0502020204030204" pitchFamily="34" charset="0"/>
              <a:cs typeface="Times New Roman" panose="02020603050405020304" pitchFamily="18" charset="0"/>
            </a:endParaRPr>
          </a:p>
          <a:p>
            <a:pPr marL="342900" indent="-342900">
              <a:lnSpc>
                <a:spcPct val="107000"/>
              </a:lnSpc>
              <a:spcAft>
                <a:spcPts val="800"/>
              </a:spcAft>
              <a:buFont typeface="Symbol" panose="05050102010706020507" pitchFamily="18" charset="2"/>
              <a:buChar char=""/>
            </a:pP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Font typeface="Symbol" panose="05050102010706020507" pitchFamily="18" charset="2"/>
              <a:buChar char=""/>
            </a:pP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GB" sz="1800" dirty="0">
              <a:solidFill>
                <a:srgbClr val="000000"/>
              </a:solidFill>
              <a:effectLst/>
              <a:latin typeface="Calibri" panose="020F0502020204030204" pitchFamily="34" charset="0"/>
              <a:ea typeface="Times New Roman" panose="02020603050405020304" pitchFamily="18" charset="0"/>
            </a:endParaRPr>
          </a:p>
          <a:p>
            <a:endParaRPr lang="en-GB" sz="1800" dirty="0"/>
          </a:p>
        </p:txBody>
      </p:sp>
      <p:sp>
        <p:nvSpPr>
          <p:cNvPr id="4" name="Slide Number Placeholder 3">
            <a:extLst>
              <a:ext uri="{FF2B5EF4-FFF2-40B4-BE49-F238E27FC236}">
                <a16:creationId xmlns:a16="http://schemas.microsoft.com/office/drawing/2014/main" id="{E245AFB3-B3AB-4C94-BAA2-B4417CB20293}"/>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58DE5F1-E0F9-4CCA-92B7-7A6FC4DFEE14}" type="slidenum">
              <a:rPr kumimoji="0" lang="en-US" sz="1000" b="1" i="0" u="none" strike="noStrike" kern="1200" cap="none" spc="0" normalizeH="0" baseline="0" noProof="0" smtClean="0">
                <a:ln>
                  <a:noFill/>
                </a:ln>
                <a:solidFill>
                  <a:srgbClr val="595454"/>
                </a:solidFill>
                <a:effectLst/>
                <a:uLnTx/>
                <a:uFillTx/>
                <a:latin typeface="Trebuchet MS"/>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US" sz="1000" b="1" i="0" u="none" strike="noStrike" kern="1200" cap="none" spc="0" normalizeH="0" baseline="0" noProof="0" dirty="0">
              <a:ln>
                <a:noFill/>
              </a:ln>
              <a:solidFill>
                <a:srgbClr val="595454"/>
              </a:solidFill>
              <a:effectLst/>
              <a:uLnTx/>
              <a:uFillTx/>
              <a:latin typeface="Trebuchet MS"/>
              <a:ea typeface="+mn-ea"/>
              <a:cs typeface="+mn-cs"/>
            </a:endParaRPr>
          </a:p>
        </p:txBody>
      </p:sp>
      <p:sp>
        <p:nvSpPr>
          <p:cNvPr id="6" name="Title 5">
            <a:extLst>
              <a:ext uri="{FF2B5EF4-FFF2-40B4-BE49-F238E27FC236}">
                <a16:creationId xmlns:a16="http://schemas.microsoft.com/office/drawing/2014/main" id="{E3F14F4B-80E1-4254-84C1-5C13291B889A}"/>
              </a:ext>
            </a:extLst>
          </p:cNvPr>
          <p:cNvSpPr>
            <a:spLocks noGrp="1"/>
          </p:cNvSpPr>
          <p:nvPr>
            <p:ph type="title"/>
          </p:nvPr>
        </p:nvSpPr>
        <p:spPr/>
        <p:txBody>
          <a:bodyPr/>
          <a:lstStyle/>
          <a:p>
            <a:r>
              <a:rPr lang="en-GB" dirty="0"/>
              <a:t>Healthcare professional view</a:t>
            </a:r>
          </a:p>
        </p:txBody>
      </p:sp>
      <p:sp>
        <p:nvSpPr>
          <p:cNvPr id="8" name="Content Placeholder 2">
            <a:extLst>
              <a:ext uri="{FF2B5EF4-FFF2-40B4-BE49-F238E27FC236}">
                <a16:creationId xmlns:a16="http://schemas.microsoft.com/office/drawing/2014/main" id="{19876D77-001A-479D-8967-C6C7D06B8E7F}"/>
              </a:ext>
            </a:extLst>
          </p:cNvPr>
          <p:cNvSpPr txBox="1">
            <a:spLocks/>
          </p:cNvSpPr>
          <p:nvPr/>
        </p:nvSpPr>
        <p:spPr>
          <a:xfrm>
            <a:off x="6357043" y="1822339"/>
            <a:ext cx="5573187" cy="4137424"/>
          </a:xfrm>
          <a:prstGeom prst="rect">
            <a:avLst/>
          </a:prstGeom>
        </p:spPr>
        <p:txBody>
          <a:bodyPr vert="horz" lIns="0" tIns="0" rIns="0" bIns="0" spcCol="301752" rtlCol="0">
            <a:noAutofit/>
          </a:bodyPr>
          <a:lstStyle>
            <a:lvl1pPr marL="0" indent="0" algn="l" defTabSz="914400" rtl="0" eaLnBrk="1" latinLnBrk="0" hangingPunct="1">
              <a:lnSpc>
                <a:spcPct val="90000"/>
              </a:lnSpc>
              <a:spcBef>
                <a:spcPts val="0"/>
              </a:spcBef>
              <a:buFontTx/>
              <a:buNone/>
              <a:defRPr sz="6000" b="0" kern="1200" spc="0" baseline="0">
                <a:solidFill>
                  <a:schemeClr val="tx1"/>
                </a:solidFill>
                <a:latin typeface="+mn-lt"/>
                <a:ea typeface="+mn-ea"/>
                <a:cs typeface="+mn-cs"/>
              </a:defRPr>
            </a:lvl1pPr>
            <a:lvl2pPr marL="228600" indent="-228600" algn="l" defTabSz="914400" rtl="0" eaLnBrk="1" latinLnBrk="0" hangingPunct="1">
              <a:lnSpc>
                <a:spcPct val="100000"/>
              </a:lnSpc>
              <a:spcBef>
                <a:spcPts val="1200"/>
              </a:spcBef>
              <a:buFont typeface="Trebuchet MS" panose="020B0603020202020204" pitchFamily="34" charset="0"/>
              <a:buChar char="—"/>
              <a:defRPr sz="2000" kern="1200">
                <a:solidFill>
                  <a:schemeClr val="tx1"/>
                </a:solidFill>
                <a:latin typeface="+mn-lt"/>
                <a:ea typeface="+mn-ea"/>
                <a:cs typeface="+mn-cs"/>
              </a:defRPr>
            </a:lvl2pPr>
            <a:lvl3pPr marL="457200" indent="-228600" algn="l" defTabSz="914400" rtl="0" eaLnBrk="1" latinLnBrk="0" hangingPunct="1">
              <a:lnSpc>
                <a:spcPct val="100000"/>
              </a:lnSpc>
              <a:spcBef>
                <a:spcPts val="400"/>
              </a:spcBef>
              <a:buFont typeface="Trebuchet MS" panose="020B0603020202020204" pitchFamily="34" charset="0"/>
              <a:buChar char="—"/>
              <a:defRPr sz="2000" kern="1200">
                <a:solidFill>
                  <a:schemeClr val="tx1"/>
                </a:solidFill>
                <a:latin typeface="+mn-lt"/>
                <a:ea typeface="+mn-ea"/>
                <a:cs typeface="+mn-cs"/>
              </a:defRPr>
            </a:lvl3pPr>
            <a:lvl4pPr marL="685800" indent="-228600" algn="l" defTabSz="914400" rtl="0" eaLnBrk="1" latinLnBrk="0" hangingPunct="1">
              <a:lnSpc>
                <a:spcPct val="100000"/>
              </a:lnSpc>
              <a:spcBef>
                <a:spcPts val="400"/>
              </a:spcBef>
              <a:buFont typeface="Trebuchet MS" panose="020B0603020202020204" pitchFamily="34" charset="0"/>
              <a:buChar char="—"/>
              <a:defRPr sz="2000" kern="1200">
                <a:solidFill>
                  <a:schemeClr val="tx1"/>
                </a:solidFill>
                <a:latin typeface="+mn-lt"/>
                <a:ea typeface="+mn-ea"/>
                <a:cs typeface="+mn-cs"/>
              </a:defRPr>
            </a:lvl4pPr>
            <a:lvl5pPr marL="914400" indent="-228600" algn="l" defTabSz="914400" rtl="0" eaLnBrk="1" latinLnBrk="0" hangingPunct="1">
              <a:lnSpc>
                <a:spcPct val="100000"/>
              </a:lnSpc>
              <a:spcBef>
                <a:spcPts val="400"/>
              </a:spcBef>
              <a:buFont typeface="Trebuchet MS" panose="020B0603020202020204" pitchFamily="34" charset="0"/>
              <a:buChar char="—"/>
              <a:defRPr sz="2000" kern="1200">
                <a:solidFill>
                  <a:schemeClr val="tx1"/>
                </a:solidFill>
                <a:latin typeface="+mn-lt"/>
                <a:ea typeface="+mn-ea"/>
                <a:cs typeface="+mn-cs"/>
              </a:defRPr>
            </a:lvl5pPr>
            <a:lvl6pPr marL="1143000" indent="-228600" algn="l" defTabSz="914400" rtl="0" eaLnBrk="1" latinLnBrk="0" hangingPunct="1">
              <a:lnSpc>
                <a:spcPct val="100000"/>
              </a:lnSpc>
              <a:spcBef>
                <a:spcPts val="400"/>
              </a:spcBef>
              <a:buFont typeface="Trebuchet MS" panose="020B0603020202020204" pitchFamily="34" charset="0"/>
              <a:buChar char="—"/>
              <a:defRPr sz="2000" kern="1200">
                <a:solidFill>
                  <a:schemeClr val="tx1"/>
                </a:solidFill>
                <a:latin typeface="+mn-lt"/>
                <a:ea typeface="+mn-ea"/>
                <a:cs typeface="+mn-cs"/>
              </a:defRPr>
            </a:lvl6pPr>
            <a:lvl7pPr marL="1371600" indent="-228600" algn="l" defTabSz="914400" rtl="0" eaLnBrk="1" latinLnBrk="0" hangingPunct="1">
              <a:lnSpc>
                <a:spcPct val="100000"/>
              </a:lnSpc>
              <a:spcBef>
                <a:spcPts val="400"/>
              </a:spcBef>
              <a:buFont typeface="Trebuchet MS" panose="020B0603020202020204" pitchFamily="34" charset="0"/>
              <a:buChar char="—"/>
              <a:defRPr sz="2000" kern="1200">
                <a:solidFill>
                  <a:schemeClr val="tx1"/>
                </a:solidFill>
                <a:latin typeface="+mn-lt"/>
                <a:ea typeface="+mn-ea"/>
                <a:cs typeface="+mn-cs"/>
              </a:defRPr>
            </a:lvl7pPr>
            <a:lvl8pPr marL="1600200" indent="-228600" algn="l" defTabSz="914400" rtl="0" eaLnBrk="1" latinLnBrk="0" hangingPunct="1">
              <a:lnSpc>
                <a:spcPct val="100000"/>
              </a:lnSpc>
              <a:spcBef>
                <a:spcPts val="400"/>
              </a:spcBef>
              <a:buFont typeface="Trebuchet MS" panose="020B0603020202020204" pitchFamily="34" charset="0"/>
              <a:buChar char="—"/>
              <a:defRPr sz="2000" kern="1200">
                <a:solidFill>
                  <a:schemeClr val="tx1"/>
                </a:solidFill>
                <a:latin typeface="+mn-lt"/>
                <a:ea typeface="+mn-ea"/>
                <a:cs typeface="+mn-cs"/>
              </a:defRPr>
            </a:lvl8pPr>
            <a:lvl9pPr marL="1828800" indent="-228600" algn="l" defTabSz="914400" rtl="0" eaLnBrk="1" latinLnBrk="0" hangingPunct="1">
              <a:lnSpc>
                <a:spcPct val="100000"/>
              </a:lnSpc>
              <a:spcBef>
                <a:spcPts val="400"/>
              </a:spcBef>
              <a:buFont typeface="Trebuchet MS" panose="020B0603020202020204" pitchFamily="34" charset="0"/>
              <a:buChar char="—"/>
              <a:defRPr sz="2000" kern="1200">
                <a:solidFill>
                  <a:schemeClr val="tx1"/>
                </a:solidFill>
                <a:latin typeface="+mn-lt"/>
                <a:ea typeface="+mn-ea"/>
                <a:cs typeface="+mn-cs"/>
              </a:defRPr>
            </a:lvl9pPr>
          </a:lstStyle>
          <a:p>
            <a:pPr marL="285750" indent="-285750">
              <a:buSzPct val="115000"/>
              <a:buFont typeface="Trebuchet MS" panose="020B0603020202020204" pitchFamily="34" charset="0"/>
              <a:buChar char="•"/>
              <a:defRPr/>
            </a:pPr>
            <a:r>
              <a:rPr lang="en-GB" sz="1600" dirty="0">
                <a:ea typeface="Calibri" panose="020F0502020204030204" pitchFamily="34" charset="0"/>
                <a:cs typeface="Times New Roman" panose="02020603050405020304" pitchFamily="18" charset="0"/>
              </a:rPr>
              <a:t>The absence of physical examination is the main disadvantage of telemedicine in rheumatology care </a:t>
            </a:r>
            <a:r>
              <a:rPr lang="en-GB" sz="1400" baseline="30000" dirty="0">
                <a:ea typeface="Calibri" panose="020F0502020204030204" pitchFamily="34" charset="0"/>
                <a:cs typeface="Times New Roman" panose="02020603050405020304" pitchFamily="18" charset="0"/>
              </a:rPr>
              <a:t>4,7</a:t>
            </a:r>
            <a:endParaRPr lang="en-GB" sz="1600" dirty="0">
              <a:ea typeface="Calibri" panose="020F0502020204030204" pitchFamily="34" charset="0"/>
              <a:cs typeface="Times New Roman" panose="02020603050405020304" pitchFamily="18" charset="0"/>
            </a:endParaRPr>
          </a:p>
          <a:p>
            <a:pPr marL="285750" indent="-285750">
              <a:buSzPct val="115000"/>
              <a:buFont typeface="Trebuchet MS" panose="020B0603020202020204" pitchFamily="34" charset="0"/>
              <a:buChar char="•"/>
              <a:defRPr/>
            </a:pPr>
            <a:endParaRPr lang="en-GB" sz="1600" dirty="0">
              <a:ea typeface="Calibri" panose="020F0502020204030204" pitchFamily="34" charset="0"/>
              <a:cs typeface="Times New Roman" panose="02020603050405020304" pitchFamily="18" charset="0"/>
            </a:endParaRPr>
          </a:p>
          <a:p>
            <a:pPr marL="285750" indent="-285750">
              <a:buSzPct val="115000"/>
              <a:buFont typeface="Trebuchet MS" panose="020B0603020202020204" pitchFamily="34" charset="0"/>
              <a:buChar char="•"/>
              <a:defRPr/>
            </a:pPr>
            <a:r>
              <a:rPr lang="en-GB" sz="1600" dirty="0">
                <a:effectLst/>
                <a:ea typeface="Calibri" panose="020F0502020204030204" pitchFamily="34" charset="0"/>
                <a:cs typeface="Times New Roman" panose="02020603050405020304" pitchFamily="18" charset="0"/>
              </a:rPr>
              <a:t>Data security, legal problems and reimbursement method are additional limitations which remain to be solved </a:t>
            </a:r>
            <a:r>
              <a:rPr lang="en-GB" sz="1600" baseline="30000" dirty="0">
                <a:ea typeface="Calibri" panose="020F0502020204030204" pitchFamily="34" charset="0"/>
                <a:cs typeface="Times New Roman" panose="02020603050405020304" pitchFamily="18" charset="0"/>
              </a:rPr>
              <a:t>8</a:t>
            </a:r>
            <a:endParaRPr lang="en-GB" sz="1600" baseline="30000" dirty="0">
              <a:effectLst/>
              <a:ea typeface="Calibri" panose="020F0502020204030204" pitchFamily="34" charset="0"/>
              <a:cs typeface="Times New Roman" panose="02020603050405020304" pitchFamily="18" charset="0"/>
            </a:endParaRPr>
          </a:p>
          <a:p>
            <a:pPr marL="285750" indent="-285750">
              <a:buSzPct val="115000"/>
              <a:buFont typeface="Trebuchet MS" panose="020B0603020202020204" pitchFamily="34" charset="0"/>
              <a:buChar char="•"/>
              <a:defRPr/>
            </a:pPr>
            <a:endParaRPr lang="en-GB" sz="1600" dirty="0">
              <a:effectLst/>
              <a:ea typeface="Calibri" panose="020F0502020204030204" pitchFamily="34" charset="0"/>
              <a:cs typeface="Times New Roman" panose="02020603050405020304" pitchFamily="18" charset="0"/>
            </a:endParaRPr>
          </a:p>
          <a:p>
            <a:pPr marL="285750" indent="-285750">
              <a:buSzPct val="115000"/>
              <a:buFont typeface="Trebuchet MS" panose="020B0603020202020204" pitchFamily="34" charset="0"/>
              <a:buChar char="•"/>
              <a:defRPr/>
            </a:pPr>
            <a:r>
              <a:rPr lang="en-GB" sz="1600" dirty="0">
                <a:effectLst/>
                <a:ea typeface="Calibri" panose="020F0502020204030204" pitchFamily="34" charset="0"/>
                <a:cs typeface="Times New Roman" panose="02020603050405020304" pitchFamily="18" charset="0"/>
              </a:rPr>
              <a:t>Not appropriate for some patient groups such as the elderly, those with learning difficulties and where English is not the first language </a:t>
            </a:r>
            <a:r>
              <a:rPr lang="en-GB" sz="1400" baseline="30000" dirty="0">
                <a:ea typeface="Calibri" panose="020F0502020204030204" pitchFamily="34" charset="0"/>
                <a:cs typeface="Times New Roman" panose="02020603050405020304" pitchFamily="18" charset="0"/>
              </a:rPr>
              <a:t>10</a:t>
            </a:r>
            <a:r>
              <a:rPr lang="en-GB" sz="1400" baseline="30000" dirty="0">
                <a:effectLst/>
                <a:ea typeface="Calibri" panose="020F0502020204030204" pitchFamily="34" charset="0"/>
                <a:cs typeface="Times New Roman" panose="02020603050405020304" pitchFamily="18" charset="0"/>
              </a:rPr>
              <a:t>,16</a:t>
            </a:r>
            <a:r>
              <a:rPr lang="en-GB" sz="1600" dirty="0">
                <a:effectLst/>
                <a:ea typeface="Calibri" panose="020F0502020204030204" pitchFamily="34" charset="0"/>
                <a:cs typeface="Times New Roman" panose="02020603050405020304" pitchFamily="18" charset="0"/>
              </a:rPr>
              <a:t> </a:t>
            </a:r>
          </a:p>
          <a:p>
            <a:pPr marL="285750" indent="-285750">
              <a:buSzPct val="115000"/>
              <a:buFont typeface="Trebuchet MS" panose="020B0603020202020204" pitchFamily="34" charset="0"/>
              <a:buChar char="•"/>
              <a:defRPr/>
            </a:pPr>
            <a:endParaRPr lang="en-GB" sz="1600" dirty="0">
              <a:effectLst/>
              <a:ea typeface="Calibri" panose="020F0502020204030204" pitchFamily="34" charset="0"/>
              <a:cs typeface="Times New Roman" panose="02020603050405020304" pitchFamily="18" charset="0"/>
            </a:endParaRPr>
          </a:p>
          <a:p>
            <a:pPr marL="285750" indent="-285750">
              <a:buSzPct val="115000"/>
              <a:buFont typeface="Trebuchet MS" panose="020B0603020202020204" pitchFamily="34" charset="0"/>
              <a:buChar char="•"/>
              <a:defRPr/>
            </a:pPr>
            <a:r>
              <a:rPr lang="en-GB" sz="1600" dirty="0">
                <a:ea typeface="Times New Roman" panose="02020603050405020304" pitchFamily="18" charset="0"/>
              </a:rPr>
              <a:t>Telemedicine is m</a:t>
            </a:r>
            <a:r>
              <a:rPr lang="en-GB" sz="1600" dirty="0">
                <a:effectLst/>
                <a:ea typeface="Times New Roman" panose="02020603050405020304" pitchFamily="18" charset="0"/>
              </a:rPr>
              <a:t>ore difficult for new patients as well as complex cases</a:t>
            </a:r>
            <a:r>
              <a:rPr lang="en-GB" sz="1600" dirty="0">
                <a:ea typeface="Times New Roman" panose="02020603050405020304" pitchFamily="18" charset="0"/>
              </a:rPr>
              <a:t> and </a:t>
            </a:r>
            <a:r>
              <a:rPr lang="en-GB" sz="1600" dirty="0">
                <a:effectLst/>
                <a:ea typeface="Times New Roman" panose="02020603050405020304" pitchFamily="18" charset="0"/>
              </a:rPr>
              <a:t>those requiring emergency care</a:t>
            </a:r>
            <a:r>
              <a:rPr lang="en-GB" sz="1550" baseline="30000" dirty="0">
                <a:ea typeface="Times New Roman" panose="02020603050405020304" pitchFamily="18" charset="0"/>
              </a:rPr>
              <a:t> </a:t>
            </a:r>
            <a:r>
              <a:rPr lang="en-GB" sz="1400" baseline="30000" dirty="0">
                <a:ea typeface="Times New Roman" panose="02020603050405020304" pitchFamily="18" charset="0"/>
              </a:rPr>
              <a:t>9,10</a:t>
            </a:r>
            <a:endParaRPr lang="en-GB" sz="1400" b="1" dirty="0">
              <a:effectLst/>
              <a:ea typeface="Times New Roman" panose="02020603050405020304" pitchFamily="18" charset="0"/>
            </a:endParaRPr>
          </a:p>
          <a:p>
            <a:pPr>
              <a:defRPr/>
            </a:pPr>
            <a:endParaRPr lang="en-GB" sz="1600" dirty="0">
              <a:ea typeface="Calibri" panose="020F0502020204030204" pitchFamily="34" charset="0"/>
              <a:cs typeface="Times New Roman" panose="02020603050405020304" pitchFamily="18" charset="0"/>
            </a:endParaRPr>
          </a:p>
          <a:p>
            <a:pPr marL="342900" indent="-342900">
              <a:lnSpc>
                <a:spcPct val="107000"/>
              </a:lnSpc>
              <a:spcAft>
                <a:spcPts val="800"/>
              </a:spcAft>
              <a:buFont typeface="Symbol" panose="05050102010706020507" pitchFamily="18" charset="2"/>
              <a:buChar char=""/>
            </a:pPr>
            <a:r>
              <a:rPr lang="en-GB" sz="1600" dirty="0">
                <a:ea typeface="Calibri" panose="020F0502020204030204" pitchFamily="34" charset="0"/>
                <a:cs typeface="Times New Roman" panose="02020603050405020304" pitchFamily="18" charset="0"/>
              </a:rPr>
              <a:t>L</a:t>
            </a:r>
            <a:r>
              <a:rPr kumimoji="0" lang="en-GB" sz="1600" i="0" u="none" strike="noStrike" kern="1200" cap="none" spc="0" normalizeH="0" baseline="0" noProof="0" dirty="0">
                <a:ln>
                  <a:noFill/>
                </a:ln>
                <a:effectLst/>
                <a:uLnTx/>
                <a:uFillTx/>
                <a:ea typeface="Calibri" panose="020F0502020204030204" pitchFamily="34" charset="0"/>
                <a:cs typeface="Times New Roman" panose="02020603050405020304" pitchFamily="18" charset="0"/>
              </a:rPr>
              <a:t>imited distribution of technology </a:t>
            </a:r>
            <a:r>
              <a:rPr lang="en-GB" sz="1400" baseline="30000" dirty="0">
                <a:ea typeface="Calibri" panose="020F0502020204030204" pitchFamily="34" charset="0"/>
                <a:cs typeface="Times New Roman" panose="02020603050405020304" pitchFamily="18" charset="0"/>
              </a:rPr>
              <a:t>7</a:t>
            </a:r>
            <a:r>
              <a:rPr kumimoji="0" lang="en-GB" sz="1400" i="0" u="none" strike="noStrike" kern="1200" cap="none" spc="0" normalizeH="0" baseline="30000" noProof="0" dirty="0">
                <a:ln>
                  <a:noFill/>
                </a:ln>
                <a:effectLst/>
                <a:uLnTx/>
                <a:uFillTx/>
                <a:ea typeface="Calibri" panose="020F0502020204030204" pitchFamily="34" charset="0"/>
                <a:cs typeface="Times New Roman" panose="02020603050405020304" pitchFamily="18" charset="0"/>
              </a:rPr>
              <a:t>,10,17</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indent="-342900">
              <a:lnSpc>
                <a:spcPct val="107000"/>
              </a:lnSpc>
              <a:spcAft>
                <a:spcPts val="800"/>
              </a:spcAft>
              <a:buFont typeface="Symbol" panose="05050102010706020507" pitchFamily="18" charset="2"/>
              <a:buChar char=""/>
            </a:pPr>
            <a:endParaRPr lang="en-GB" sz="1800" dirty="0">
              <a:latin typeface="Calibri" panose="020F0502020204030204" pitchFamily="34" charset="0"/>
              <a:ea typeface="Calibri" panose="020F0502020204030204" pitchFamily="34" charset="0"/>
              <a:cs typeface="Times New Roman" panose="02020603050405020304" pitchFamily="18" charset="0"/>
            </a:endParaRPr>
          </a:p>
          <a:p>
            <a:pPr marL="342900" indent="-342900">
              <a:lnSpc>
                <a:spcPct val="107000"/>
              </a:lnSpc>
              <a:spcAft>
                <a:spcPts val="800"/>
              </a:spcAft>
              <a:buFont typeface="Symbol" panose="05050102010706020507" pitchFamily="18" charset="2"/>
              <a:buChar char=""/>
            </a:pPr>
            <a:endParaRPr lang="en-GB" sz="1800" dirty="0">
              <a:latin typeface="Calibri" panose="020F0502020204030204" pitchFamily="34" charset="0"/>
              <a:ea typeface="Calibri" panose="020F0502020204030204" pitchFamily="34" charset="0"/>
              <a:cs typeface="Times New Roman" panose="02020603050405020304" pitchFamily="18" charset="0"/>
            </a:endParaRPr>
          </a:p>
          <a:p>
            <a:pPr marL="342900" indent="-342900">
              <a:lnSpc>
                <a:spcPct val="107000"/>
              </a:lnSpc>
              <a:spcAft>
                <a:spcPts val="800"/>
              </a:spcAft>
              <a:buFont typeface="Symbol" panose="05050102010706020507" pitchFamily="18" charset="2"/>
              <a:buChar char=""/>
            </a:pPr>
            <a:endParaRPr lang="en-GB" sz="1800" dirty="0">
              <a:latin typeface="Calibri" panose="020F0502020204030204" pitchFamily="34" charset="0"/>
              <a:ea typeface="Calibri" panose="020F0502020204030204" pitchFamily="34" charset="0"/>
              <a:cs typeface="Times New Roman" panose="02020603050405020304" pitchFamily="18" charset="0"/>
            </a:endParaRPr>
          </a:p>
          <a:p>
            <a:endParaRPr lang="en-GB" sz="1800" dirty="0">
              <a:solidFill>
                <a:srgbClr val="000000"/>
              </a:solidFill>
              <a:latin typeface="Calibri" panose="020F0502020204030204" pitchFamily="34" charset="0"/>
              <a:ea typeface="Times New Roman" panose="02020603050405020304" pitchFamily="18" charset="0"/>
            </a:endParaRPr>
          </a:p>
          <a:p>
            <a:endParaRPr lang="en-GB" sz="1800" dirty="0"/>
          </a:p>
        </p:txBody>
      </p:sp>
      <p:sp>
        <p:nvSpPr>
          <p:cNvPr id="2" name="TextBox 1">
            <a:extLst>
              <a:ext uri="{FF2B5EF4-FFF2-40B4-BE49-F238E27FC236}">
                <a16:creationId xmlns:a16="http://schemas.microsoft.com/office/drawing/2014/main" id="{91BDF744-581C-4AEE-9A24-DBF28C63A87F}"/>
              </a:ext>
            </a:extLst>
          </p:cNvPr>
          <p:cNvSpPr txBox="1"/>
          <p:nvPr/>
        </p:nvSpPr>
        <p:spPr>
          <a:xfrm>
            <a:off x="365760" y="1309383"/>
            <a:ext cx="5309176" cy="216816"/>
          </a:xfrm>
          <a:prstGeom prst="rect">
            <a:avLst/>
          </a:prstGeom>
          <a:noFill/>
        </p:spPr>
        <p:txBody>
          <a:bodyPr wrap="square" lIns="0" tIns="0" rIns="0" bIns="0" rtlCol="0">
            <a:noAutofit/>
          </a:bodyPr>
          <a:lstStyle/>
          <a:p>
            <a:pPr>
              <a:lnSpc>
                <a:spcPct val="100000"/>
              </a:lnSpc>
              <a:spcBef>
                <a:spcPts val="1200"/>
              </a:spcBef>
              <a:buSzPct val="100000"/>
            </a:pPr>
            <a:r>
              <a:rPr lang="en-GB" sz="2000" dirty="0"/>
              <a:t>Opportunities </a:t>
            </a:r>
          </a:p>
        </p:txBody>
      </p:sp>
      <p:sp>
        <p:nvSpPr>
          <p:cNvPr id="9" name="TextBox 8">
            <a:extLst>
              <a:ext uri="{FF2B5EF4-FFF2-40B4-BE49-F238E27FC236}">
                <a16:creationId xmlns:a16="http://schemas.microsoft.com/office/drawing/2014/main" id="{66C44667-5389-416D-900E-E0B4BA8F9E38}"/>
              </a:ext>
            </a:extLst>
          </p:cNvPr>
          <p:cNvSpPr txBox="1"/>
          <p:nvPr/>
        </p:nvSpPr>
        <p:spPr>
          <a:xfrm>
            <a:off x="6357044" y="1294771"/>
            <a:ext cx="5309176" cy="462856"/>
          </a:xfrm>
          <a:prstGeom prst="rect">
            <a:avLst/>
          </a:prstGeom>
          <a:noFill/>
        </p:spPr>
        <p:txBody>
          <a:bodyPr wrap="square" lIns="0" tIns="0" rIns="0" bIns="0" rtlCol="0">
            <a:noAutofit/>
          </a:bodyPr>
          <a:lstStyle/>
          <a:p>
            <a:pPr>
              <a:lnSpc>
                <a:spcPct val="100000"/>
              </a:lnSpc>
              <a:spcBef>
                <a:spcPts val="1200"/>
              </a:spcBef>
              <a:buSzPct val="100000"/>
            </a:pPr>
            <a:r>
              <a:rPr lang="en-GB" sz="2000" dirty="0"/>
              <a:t>Challenges </a:t>
            </a:r>
          </a:p>
        </p:txBody>
      </p:sp>
      <p:sp>
        <p:nvSpPr>
          <p:cNvPr id="10" name="TextBox 9">
            <a:extLst>
              <a:ext uri="{FF2B5EF4-FFF2-40B4-BE49-F238E27FC236}">
                <a16:creationId xmlns:a16="http://schemas.microsoft.com/office/drawing/2014/main" id="{623F85D9-2913-47D3-89CA-4389C273142B}"/>
              </a:ext>
            </a:extLst>
          </p:cNvPr>
          <p:cNvSpPr txBox="1"/>
          <p:nvPr/>
        </p:nvSpPr>
        <p:spPr>
          <a:xfrm>
            <a:off x="10092907" y="6400414"/>
            <a:ext cx="1413294" cy="356374"/>
          </a:xfrm>
          <a:prstGeom prst="rect">
            <a:avLst/>
          </a:prstGeom>
          <a:solidFill>
            <a:srgbClr val="DBC7C7"/>
          </a:solidFill>
        </p:spPr>
        <p:txBody>
          <a:bodyPr wrap="square" lIns="0" tIns="0" rIns="0" bIns="0" rtlCol="0">
            <a:noAutofit/>
          </a:bodyPr>
          <a:lstStyle/>
          <a:p>
            <a:pPr marL="228600" indent="-228600">
              <a:lnSpc>
                <a:spcPct val="100000"/>
              </a:lnSpc>
              <a:spcBef>
                <a:spcPts val="1200"/>
              </a:spcBef>
              <a:buSzPct val="100000"/>
              <a:buFont typeface="Trebuchet MS"/>
              <a:buChar char="•"/>
            </a:pPr>
            <a:endParaRPr lang="en-GB" sz="2000" dirty="0"/>
          </a:p>
        </p:txBody>
      </p:sp>
    </p:spTree>
    <p:extLst>
      <p:ext uri="{BB962C8B-B14F-4D97-AF65-F5344CB8AC3E}">
        <p14:creationId xmlns:p14="http://schemas.microsoft.com/office/powerpoint/2010/main" val="29246928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9FCCAA-2103-4B73-B978-D3EA921751DE}"/>
              </a:ext>
            </a:extLst>
          </p:cNvPr>
          <p:cNvSpPr>
            <a:spLocks noGrp="1"/>
          </p:cNvSpPr>
          <p:nvPr>
            <p:ph type="title"/>
          </p:nvPr>
        </p:nvSpPr>
        <p:spPr/>
        <p:txBody>
          <a:bodyPr/>
          <a:lstStyle/>
          <a:p>
            <a:r>
              <a:rPr lang="en-GB" dirty="0"/>
              <a:t>Reliability of remote consultations</a:t>
            </a:r>
          </a:p>
        </p:txBody>
      </p:sp>
      <p:sp>
        <p:nvSpPr>
          <p:cNvPr id="4" name="Slide Number Placeholder 3">
            <a:extLst>
              <a:ext uri="{FF2B5EF4-FFF2-40B4-BE49-F238E27FC236}">
                <a16:creationId xmlns:a16="http://schemas.microsoft.com/office/drawing/2014/main" id="{8CA2B25E-A25E-428F-914B-F198A0BA7307}"/>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58DE5F1-E0F9-4CCA-92B7-7A6FC4DFEE14}" type="slidenum">
              <a:rPr kumimoji="0" lang="en-US" sz="1000" b="1" i="0" u="none" strike="noStrike" kern="1200" cap="none" spc="0" normalizeH="0" baseline="0" noProof="0" smtClean="0">
                <a:ln>
                  <a:noFill/>
                </a:ln>
                <a:solidFill>
                  <a:srgbClr val="595454"/>
                </a:solidFill>
                <a:effectLst/>
                <a:uLnTx/>
                <a:uFillTx/>
                <a:latin typeface="Trebuchet MS"/>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US" sz="1000" b="1" i="0" u="none" strike="noStrike" kern="1200" cap="none" spc="0" normalizeH="0" baseline="0" noProof="0" dirty="0">
              <a:ln>
                <a:noFill/>
              </a:ln>
              <a:solidFill>
                <a:srgbClr val="595454"/>
              </a:solidFill>
              <a:effectLst/>
              <a:uLnTx/>
              <a:uFillTx/>
              <a:latin typeface="Trebuchet MS"/>
              <a:ea typeface="+mn-ea"/>
              <a:cs typeface="+mn-cs"/>
            </a:endParaRPr>
          </a:p>
        </p:txBody>
      </p:sp>
      <p:pic>
        <p:nvPicPr>
          <p:cNvPr id="10" name="Content Placeholder 9">
            <a:extLst>
              <a:ext uri="{FF2B5EF4-FFF2-40B4-BE49-F238E27FC236}">
                <a16:creationId xmlns:a16="http://schemas.microsoft.com/office/drawing/2014/main" id="{36D66D25-75A9-4540-A1FD-2E27C5719418}"/>
              </a:ext>
            </a:extLst>
          </p:cNvPr>
          <p:cNvPicPr>
            <a:picLocks noGrp="1" noChangeAspect="1"/>
          </p:cNvPicPr>
          <p:nvPr>
            <p:ph idx="1"/>
          </p:nvPr>
        </p:nvPicPr>
        <p:blipFill>
          <a:blip r:embed="rId3"/>
          <a:stretch>
            <a:fillRect/>
          </a:stretch>
        </p:blipFill>
        <p:spPr>
          <a:xfrm>
            <a:off x="1989549" y="1022095"/>
            <a:ext cx="7956335" cy="3551261"/>
          </a:xfrm>
        </p:spPr>
      </p:pic>
      <p:sp>
        <p:nvSpPr>
          <p:cNvPr id="14" name="TextBox 13">
            <a:extLst>
              <a:ext uri="{FF2B5EF4-FFF2-40B4-BE49-F238E27FC236}">
                <a16:creationId xmlns:a16="http://schemas.microsoft.com/office/drawing/2014/main" id="{85EF039B-602C-4BFC-ABFA-A59062032D03}"/>
              </a:ext>
            </a:extLst>
          </p:cNvPr>
          <p:cNvSpPr txBox="1"/>
          <p:nvPr/>
        </p:nvSpPr>
        <p:spPr>
          <a:xfrm>
            <a:off x="615475" y="4952047"/>
            <a:ext cx="10961049" cy="1477328"/>
          </a:xfrm>
          <a:prstGeom prst="rect">
            <a:avLst/>
          </a:prstGeom>
          <a:noFill/>
        </p:spPr>
        <p:txBody>
          <a:bodyPr wrap="square">
            <a:spAutoFit/>
          </a:bodyPr>
          <a:lstStyle/>
          <a:p>
            <a:pPr marL="285750" indent="-285750" algn="l">
              <a:buFont typeface="Arial" panose="020B0604020202020204" pitchFamily="34" charset="0"/>
              <a:buChar char="•"/>
            </a:pPr>
            <a:r>
              <a:rPr lang="en-GB" sz="1800" b="0" i="0" u="none" strike="noStrike" baseline="0" dirty="0"/>
              <a:t>106 Tightly followed-up adult patients with RA, PsA, AS or SLE took part in a video consultation during COVID19 lockdown and repeated the same rheumatology evaluations through a face-to-face visit within 2 weeks </a:t>
            </a:r>
            <a:r>
              <a:rPr lang="en-GB" sz="1500" baseline="30000" dirty="0"/>
              <a:t>13</a:t>
            </a:r>
            <a:endParaRPr lang="en-GB" sz="1800" b="0" i="0" u="none" strike="noStrike" baseline="0" dirty="0"/>
          </a:p>
          <a:p>
            <a:pPr marL="285750" indent="-285750" algn="l">
              <a:buFont typeface="Arial" panose="020B0604020202020204" pitchFamily="34" charset="0"/>
              <a:buChar char="•"/>
            </a:pPr>
            <a:r>
              <a:rPr lang="en-GB" sz="1800" b="0" i="0" u="none" strike="noStrike" baseline="0" dirty="0">
                <a:latin typeface="+mj-lt"/>
              </a:rPr>
              <a:t>Face-to-face visits confirmed the remotely delivered treatment decisions in 89 out of the 106</a:t>
            </a:r>
          </a:p>
          <a:p>
            <a:pPr algn="l"/>
            <a:r>
              <a:rPr lang="en-GB" sz="1800" b="0" i="0" u="none" strike="noStrike" baseline="0" dirty="0">
                <a:latin typeface="+mj-lt"/>
              </a:rPr>
              <a:t>    patients </a:t>
            </a:r>
            <a:r>
              <a:rPr lang="en-GB" sz="1800" b="0" i="0" u="none" strike="noStrike" baseline="30000" dirty="0">
                <a:latin typeface="+mj-lt"/>
              </a:rPr>
              <a:t>13</a:t>
            </a:r>
            <a:r>
              <a:rPr lang="en-GB" sz="1800" b="0" i="0" u="none" strike="noStrike" baseline="0" dirty="0">
                <a:latin typeface="+mj-lt"/>
              </a:rPr>
              <a:t> </a:t>
            </a:r>
          </a:p>
        </p:txBody>
      </p:sp>
      <p:sp>
        <p:nvSpPr>
          <p:cNvPr id="7" name="TextBox 6">
            <a:extLst>
              <a:ext uri="{FF2B5EF4-FFF2-40B4-BE49-F238E27FC236}">
                <a16:creationId xmlns:a16="http://schemas.microsoft.com/office/drawing/2014/main" id="{A57CB6FC-65DE-46FF-B236-A317046B3FCD}"/>
              </a:ext>
            </a:extLst>
          </p:cNvPr>
          <p:cNvSpPr txBox="1"/>
          <p:nvPr/>
        </p:nvSpPr>
        <p:spPr>
          <a:xfrm>
            <a:off x="3721836" y="4407047"/>
            <a:ext cx="10218656" cy="471340"/>
          </a:xfrm>
          <a:prstGeom prst="rect">
            <a:avLst/>
          </a:prstGeom>
          <a:noFill/>
        </p:spPr>
        <p:txBody>
          <a:bodyPr wrap="square" lIns="0" tIns="0" rIns="0" bIns="0" rtlCol="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900" b="0" i="0" u="none" strike="noStrike" kern="1200" cap="none" spc="0" normalizeH="0" baseline="0" noProof="0" dirty="0">
                <a:ln>
                  <a:noFill/>
                </a:ln>
                <a:solidFill>
                  <a:srgbClr val="595454"/>
                </a:solidFill>
                <a:effectLst/>
                <a:uLnTx/>
                <a:uFillTx/>
                <a:latin typeface="Trebuchet MS"/>
                <a:ea typeface="+mn-ea"/>
                <a:cs typeface="+mn-cs"/>
              </a:rPr>
              <a:t>Adapted from:</a:t>
            </a:r>
            <a:r>
              <a:rPr lang="en-GB" sz="900" baseline="30000" dirty="0">
                <a:solidFill>
                  <a:srgbClr val="595454"/>
                </a:solidFill>
                <a:latin typeface="Trebuchet MS"/>
              </a:rPr>
              <a:t>13</a:t>
            </a:r>
            <a:r>
              <a:rPr kumimoji="0" lang="en-GB" sz="900" b="0" i="0" u="none" strike="noStrike" kern="1200" cap="none" spc="0" normalizeH="0" baseline="0" noProof="0" dirty="0">
                <a:ln>
                  <a:noFill/>
                </a:ln>
                <a:solidFill>
                  <a:srgbClr val="595454"/>
                </a:solidFill>
                <a:effectLst/>
                <a:uLnTx/>
                <a:uFillTx/>
                <a:latin typeface="Trebuchet MS"/>
                <a:ea typeface="+mn-ea"/>
                <a:cs typeface="+mn-cs"/>
              </a:rPr>
              <a:t> </a:t>
            </a:r>
            <a:r>
              <a:rPr kumimoji="0" lang="en-GB" sz="900" b="0" i="0" u="none" strike="noStrike" kern="1200" cap="none" spc="0" normalizeH="0" baseline="0" noProof="0" dirty="0">
                <a:ln>
                  <a:noFill/>
                </a:ln>
                <a:effectLst/>
                <a:uLnTx/>
                <a:uFillTx/>
                <a:ea typeface="+mn-ea"/>
                <a:cs typeface="+mn-cs"/>
              </a:rPr>
              <a:t>Piga M, et al. </a:t>
            </a:r>
            <a:r>
              <a:rPr kumimoji="0" lang="en-GB" sz="900" b="0" i="1" u="none" strike="noStrike" kern="1200" cap="none" spc="0" normalizeH="0" baseline="0" noProof="0" dirty="0">
                <a:ln>
                  <a:noFill/>
                </a:ln>
                <a:effectLst/>
                <a:uLnTx/>
                <a:uFillTx/>
                <a:ea typeface="+mn-ea"/>
                <a:cs typeface="+mn-cs"/>
              </a:rPr>
              <a:t>Rheumatology</a:t>
            </a:r>
            <a:r>
              <a:rPr lang="en-GB" sz="900" dirty="0"/>
              <a:t>. 2021 Aug 5:keab632. Epub ahead of print.</a:t>
            </a:r>
            <a:endParaRPr kumimoji="0" lang="en-GB" sz="900" b="0" i="0" u="none" strike="noStrike" kern="1200" cap="none" spc="0" normalizeH="0" baseline="0" noProof="0" dirty="0">
              <a:ln>
                <a:noFill/>
              </a:ln>
              <a:solidFill>
                <a:srgbClr val="595454"/>
              </a:solidFill>
              <a:effectLst/>
              <a:uLnTx/>
              <a:uFillTx/>
              <a:latin typeface="Trebuchet MS"/>
              <a:ea typeface="+mn-ea"/>
              <a:cs typeface="+mn-cs"/>
            </a:endParaRPr>
          </a:p>
        </p:txBody>
      </p:sp>
      <p:sp>
        <p:nvSpPr>
          <p:cNvPr id="8" name="TextBox 7">
            <a:extLst>
              <a:ext uri="{FF2B5EF4-FFF2-40B4-BE49-F238E27FC236}">
                <a16:creationId xmlns:a16="http://schemas.microsoft.com/office/drawing/2014/main" id="{4C011730-3470-4E53-9EA3-15FAAF8445AF}"/>
              </a:ext>
            </a:extLst>
          </p:cNvPr>
          <p:cNvSpPr txBox="1"/>
          <p:nvPr/>
        </p:nvSpPr>
        <p:spPr>
          <a:xfrm>
            <a:off x="9945885" y="6400414"/>
            <a:ext cx="1560316" cy="356374"/>
          </a:xfrm>
          <a:prstGeom prst="rect">
            <a:avLst/>
          </a:prstGeom>
          <a:solidFill>
            <a:srgbClr val="DBC7C7"/>
          </a:solidFill>
        </p:spPr>
        <p:txBody>
          <a:bodyPr wrap="square" lIns="0" tIns="0" rIns="0" bIns="0" rtlCol="0">
            <a:noAutofit/>
          </a:bodyPr>
          <a:lstStyle/>
          <a:p>
            <a:pPr marL="228600" indent="-228600">
              <a:lnSpc>
                <a:spcPct val="100000"/>
              </a:lnSpc>
              <a:spcBef>
                <a:spcPts val="1200"/>
              </a:spcBef>
              <a:buSzPct val="100000"/>
              <a:buFont typeface="Trebuchet MS"/>
              <a:buChar char="•"/>
            </a:pPr>
            <a:endParaRPr lang="en-GB" sz="2000" dirty="0"/>
          </a:p>
        </p:txBody>
      </p:sp>
    </p:spTree>
    <p:extLst>
      <p:ext uri="{BB962C8B-B14F-4D97-AF65-F5344CB8AC3E}">
        <p14:creationId xmlns:p14="http://schemas.microsoft.com/office/powerpoint/2010/main" val="22982342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41EBC3-D04B-4CAA-9031-C808DC33814D}"/>
              </a:ext>
            </a:extLst>
          </p:cNvPr>
          <p:cNvSpPr>
            <a:spLocks noGrp="1"/>
          </p:cNvSpPr>
          <p:nvPr>
            <p:ph type="title"/>
          </p:nvPr>
        </p:nvSpPr>
        <p:spPr>
          <a:xfrm>
            <a:off x="365760" y="252867"/>
            <a:ext cx="11460480" cy="914400"/>
          </a:xfrm>
        </p:spPr>
        <p:txBody>
          <a:bodyPr/>
          <a:lstStyle/>
          <a:p>
            <a:r>
              <a:rPr lang="en-GB" dirty="0"/>
              <a:t>Patients vs. clinician's view</a:t>
            </a:r>
          </a:p>
        </p:txBody>
      </p:sp>
      <p:sp>
        <p:nvSpPr>
          <p:cNvPr id="4" name="Slide Number Placeholder 3">
            <a:extLst>
              <a:ext uri="{FF2B5EF4-FFF2-40B4-BE49-F238E27FC236}">
                <a16:creationId xmlns:a16="http://schemas.microsoft.com/office/drawing/2014/main" id="{9C20B477-C877-40CC-8622-69739566E59A}"/>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58DE5F1-E0F9-4CCA-92B7-7A6FC4DFEE14}" type="slidenum">
              <a:rPr kumimoji="0" lang="en-US" sz="1000" b="1" i="0" u="none" strike="noStrike" kern="1200" cap="none" spc="0" normalizeH="0" baseline="0" noProof="0" smtClean="0">
                <a:ln>
                  <a:noFill/>
                </a:ln>
                <a:solidFill>
                  <a:srgbClr val="595454"/>
                </a:solidFill>
                <a:effectLst/>
                <a:uLnTx/>
                <a:uFillTx/>
                <a:latin typeface="Trebuchet MS"/>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US" sz="1000" b="1" i="0" u="none" strike="noStrike" kern="1200" cap="none" spc="0" normalizeH="0" baseline="0" noProof="0" dirty="0">
              <a:ln>
                <a:noFill/>
              </a:ln>
              <a:solidFill>
                <a:srgbClr val="595454"/>
              </a:solidFill>
              <a:effectLst/>
              <a:uLnTx/>
              <a:uFillTx/>
              <a:latin typeface="Trebuchet MS"/>
              <a:ea typeface="+mn-ea"/>
              <a:cs typeface="+mn-cs"/>
            </a:endParaRPr>
          </a:p>
        </p:txBody>
      </p:sp>
      <p:graphicFrame>
        <p:nvGraphicFramePr>
          <p:cNvPr id="12" name="Chart 11">
            <a:extLst>
              <a:ext uri="{FF2B5EF4-FFF2-40B4-BE49-F238E27FC236}">
                <a16:creationId xmlns:a16="http://schemas.microsoft.com/office/drawing/2014/main" id="{58E73EB8-CE26-4486-ADE9-0E5B206637F8}"/>
              </a:ext>
            </a:extLst>
          </p:cNvPr>
          <p:cNvGraphicFramePr>
            <a:graphicFrameLocks/>
          </p:cNvGraphicFramePr>
          <p:nvPr>
            <p:extLst>
              <p:ext uri="{D42A27DB-BD31-4B8C-83A1-F6EECF244321}">
                <p14:modId xmlns:p14="http://schemas.microsoft.com/office/powerpoint/2010/main" val="943297434"/>
              </p:ext>
            </p:extLst>
          </p:nvPr>
        </p:nvGraphicFramePr>
        <p:xfrm>
          <a:off x="6869249" y="839258"/>
          <a:ext cx="4796971" cy="5160736"/>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3" name="Chart 12">
            <a:extLst>
              <a:ext uri="{FF2B5EF4-FFF2-40B4-BE49-F238E27FC236}">
                <a16:creationId xmlns:a16="http://schemas.microsoft.com/office/drawing/2014/main" id="{FD54CC58-BAA3-4DA4-934A-78B368512F44}"/>
              </a:ext>
            </a:extLst>
          </p:cNvPr>
          <p:cNvGraphicFramePr>
            <a:graphicFrameLocks/>
          </p:cNvGraphicFramePr>
          <p:nvPr>
            <p:extLst>
              <p:ext uri="{D42A27DB-BD31-4B8C-83A1-F6EECF244321}">
                <p14:modId xmlns:p14="http://schemas.microsoft.com/office/powerpoint/2010/main" val="2339294401"/>
              </p:ext>
            </p:extLst>
          </p:nvPr>
        </p:nvGraphicFramePr>
        <p:xfrm>
          <a:off x="162377" y="839258"/>
          <a:ext cx="5933623" cy="5588454"/>
        </p:xfrm>
        <a:graphic>
          <a:graphicData uri="http://schemas.openxmlformats.org/drawingml/2006/chart">
            <c:chart xmlns:c="http://schemas.openxmlformats.org/drawingml/2006/chart" xmlns:r="http://schemas.openxmlformats.org/officeDocument/2006/relationships" r:id="rId3"/>
          </a:graphicData>
        </a:graphic>
      </p:graphicFrame>
      <p:sp>
        <p:nvSpPr>
          <p:cNvPr id="9" name="TextBox 8">
            <a:extLst>
              <a:ext uri="{FF2B5EF4-FFF2-40B4-BE49-F238E27FC236}">
                <a16:creationId xmlns:a16="http://schemas.microsoft.com/office/drawing/2014/main" id="{BA726954-5B09-418D-B1C2-600B086E8B91}"/>
              </a:ext>
            </a:extLst>
          </p:cNvPr>
          <p:cNvSpPr txBox="1"/>
          <p:nvPr/>
        </p:nvSpPr>
        <p:spPr>
          <a:xfrm>
            <a:off x="3129188" y="6527421"/>
            <a:ext cx="10218656" cy="471340"/>
          </a:xfrm>
          <a:prstGeom prst="rect">
            <a:avLst/>
          </a:prstGeom>
          <a:noFill/>
        </p:spPr>
        <p:txBody>
          <a:bodyPr wrap="square" lIns="0" tIns="0" rIns="0" bIns="0" rtlCol="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900" b="0" i="0" u="none" strike="noStrike" kern="1200" cap="none" spc="0" normalizeH="0" baseline="0" noProof="0" dirty="0">
                <a:ln>
                  <a:noFill/>
                </a:ln>
                <a:solidFill>
                  <a:srgbClr val="595454"/>
                </a:solidFill>
                <a:effectLst/>
                <a:uLnTx/>
                <a:uFillTx/>
                <a:latin typeface="Trebuchet MS"/>
                <a:ea typeface="+mn-ea"/>
                <a:cs typeface="+mn-cs"/>
              </a:rPr>
              <a:t>Adapted from: Sloan, M., et al,. </a:t>
            </a:r>
            <a:r>
              <a:rPr lang="en-GB" sz="900" b="0" i="0" u="none" strike="noStrike" baseline="0" dirty="0">
                <a:latin typeface="AdvP47DFC8"/>
              </a:rPr>
              <a:t>Rheumatology 2021;00:1–13</a:t>
            </a:r>
            <a:r>
              <a:rPr lang="en-GB" sz="900" dirty="0"/>
              <a:t>.</a:t>
            </a:r>
            <a:endParaRPr kumimoji="0" lang="en-GB" sz="900" b="0" i="0" u="none" strike="noStrike" kern="1200" cap="none" spc="0" normalizeH="0" baseline="0" noProof="0" dirty="0">
              <a:ln>
                <a:noFill/>
              </a:ln>
              <a:solidFill>
                <a:srgbClr val="595454"/>
              </a:solidFill>
              <a:effectLst/>
              <a:uLnTx/>
              <a:uFillTx/>
              <a:latin typeface="Trebuchet MS"/>
              <a:ea typeface="+mn-ea"/>
              <a:cs typeface="+mn-cs"/>
            </a:endParaRPr>
          </a:p>
        </p:txBody>
      </p:sp>
      <p:sp>
        <p:nvSpPr>
          <p:cNvPr id="3" name="TextBox 2">
            <a:extLst>
              <a:ext uri="{FF2B5EF4-FFF2-40B4-BE49-F238E27FC236}">
                <a16:creationId xmlns:a16="http://schemas.microsoft.com/office/drawing/2014/main" id="{C08F8B22-6960-4F5C-B92A-75F8AD0AAFFF}"/>
              </a:ext>
            </a:extLst>
          </p:cNvPr>
          <p:cNvSpPr txBox="1"/>
          <p:nvPr/>
        </p:nvSpPr>
        <p:spPr>
          <a:xfrm>
            <a:off x="10591800" y="6147933"/>
            <a:ext cx="914400" cy="914400"/>
          </a:xfrm>
          <a:prstGeom prst="rect">
            <a:avLst/>
          </a:prstGeom>
          <a:noFill/>
        </p:spPr>
        <p:txBody>
          <a:bodyPr wrap="none" lIns="0" tIns="0" rIns="0" bIns="0" rtlCol="0">
            <a:noAutofit/>
          </a:bodyPr>
          <a:lstStyle/>
          <a:p>
            <a:pPr>
              <a:lnSpc>
                <a:spcPct val="100000"/>
              </a:lnSpc>
              <a:spcBef>
                <a:spcPts val="1200"/>
              </a:spcBef>
              <a:buSzPct val="100000"/>
            </a:pPr>
            <a:r>
              <a:rPr lang="en-GB" sz="1000" dirty="0"/>
              <a:t>MD= Mean difference</a:t>
            </a:r>
          </a:p>
        </p:txBody>
      </p:sp>
      <p:sp>
        <p:nvSpPr>
          <p:cNvPr id="8" name="TextBox 7">
            <a:extLst>
              <a:ext uri="{FF2B5EF4-FFF2-40B4-BE49-F238E27FC236}">
                <a16:creationId xmlns:a16="http://schemas.microsoft.com/office/drawing/2014/main" id="{7CAF315A-B647-4069-8A5D-2852F8908061}"/>
              </a:ext>
            </a:extLst>
          </p:cNvPr>
          <p:cNvSpPr txBox="1"/>
          <p:nvPr/>
        </p:nvSpPr>
        <p:spPr>
          <a:xfrm>
            <a:off x="10227733" y="6400414"/>
            <a:ext cx="1278467" cy="356374"/>
          </a:xfrm>
          <a:prstGeom prst="rect">
            <a:avLst/>
          </a:prstGeom>
          <a:solidFill>
            <a:srgbClr val="DBC7C7"/>
          </a:solidFill>
        </p:spPr>
        <p:txBody>
          <a:bodyPr wrap="square" lIns="0" tIns="0" rIns="0" bIns="0" rtlCol="0">
            <a:noAutofit/>
          </a:bodyPr>
          <a:lstStyle/>
          <a:p>
            <a:pPr marL="228600" indent="-228600">
              <a:lnSpc>
                <a:spcPct val="100000"/>
              </a:lnSpc>
              <a:spcBef>
                <a:spcPts val="1200"/>
              </a:spcBef>
              <a:buSzPct val="100000"/>
              <a:buFont typeface="Trebuchet MS"/>
              <a:buChar char="•"/>
            </a:pPr>
            <a:endParaRPr lang="en-GB" sz="2000" dirty="0"/>
          </a:p>
        </p:txBody>
      </p:sp>
    </p:spTree>
    <p:extLst>
      <p:ext uri="{BB962C8B-B14F-4D97-AF65-F5344CB8AC3E}">
        <p14:creationId xmlns:p14="http://schemas.microsoft.com/office/powerpoint/2010/main" val="1332204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709D26A-8155-4E8B-9116-23EE06EE6AA8}"/>
              </a:ext>
            </a:extLst>
          </p:cNvPr>
          <p:cNvSpPr>
            <a:spLocks noGrp="1"/>
          </p:cNvSpPr>
          <p:nvPr>
            <p:ph idx="1"/>
          </p:nvPr>
        </p:nvSpPr>
        <p:spPr>
          <a:xfrm>
            <a:off x="365759" y="1646156"/>
            <a:ext cx="5469197" cy="4137423"/>
          </a:xfrm>
        </p:spPr>
        <p:txBody>
          <a:bodyPr/>
          <a:lstStyle/>
          <a:p>
            <a:pPr marL="285750" indent="-285750">
              <a:buFont typeface="Arial" panose="020B0604020202020204" pitchFamily="34" charset="0"/>
              <a:buChar char="•"/>
              <a:defRPr/>
            </a:pPr>
            <a:r>
              <a:rPr lang="en-GB" sz="1600" dirty="0">
                <a:effectLst/>
                <a:ea typeface="Calibri" panose="020F0502020204030204" pitchFamily="34" charset="0"/>
                <a:cs typeface="Times New Roman" panose="02020603050405020304" pitchFamily="18" charset="0"/>
              </a:rPr>
              <a:t>Quicker communication with doctor/better access </a:t>
            </a:r>
            <a:r>
              <a:rPr lang="en-GB" sz="1400" baseline="30000" dirty="0">
                <a:ea typeface="Calibri" panose="020F0502020204030204" pitchFamily="34" charset="0"/>
                <a:cs typeface="Times New Roman" panose="02020603050405020304" pitchFamily="18" charset="0"/>
              </a:rPr>
              <a:t>4,10</a:t>
            </a:r>
            <a:r>
              <a:rPr lang="en-GB" sz="1600" dirty="0">
                <a:effectLst/>
                <a:ea typeface="Calibri" panose="020F0502020204030204" pitchFamily="34" charset="0"/>
                <a:cs typeface="Times New Roman" panose="02020603050405020304" pitchFamily="18" charset="0"/>
              </a:rPr>
              <a:t> </a:t>
            </a:r>
          </a:p>
          <a:p>
            <a:pPr marL="285750" indent="-285750">
              <a:buFont typeface="Arial" panose="020B0604020202020204" pitchFamily="34" charset="0"/>
              <a:buChar char="•"/>
              <a:defRPr/>
            </a:pPr>
            <a:endParaRPr lang="en-GB" sz="1600" dirty="0">
              <a:effectLst/>
              <a:ea typeface="Calibri" panose="020F0502020204030204" pitchFamily="34" charset="0"/>
              <a:cs typeface="Times New Roman" panose="02020603050405020304" pitchFamily="18" charset="0"/>
            </a:endParaRPr>
          </a:p>
          <a:p>
            <a:pPr marL="285750" indent="-285750">
              <a:buFont typeface="Arial" panose="020B0604020202020204" pitchFamily="34" charset="0"/>
              <a:buChar char="•"/>
              <a:defRPr/>
            </a:pPr>
            <a:r>
              <a:rPr lang="en-GB" sz="1600" dirty="0">
                <a:effectLst/>
                <a:ea typeface="Times New Roman" panose="02020603050405020304" pitchFamily="18" charset="0"/>
              </a:rPr>
              <a:t>Reduced waiting times </a:t>
            </a:r>
            <a:r>
              <a:rPr lang="en-GB" sz="1400" baseline="30000" dirty="0">
                <a:ea typeface="Times New Roman" panose="02020603050405020304" pitchFamily="18" charset="0"/>
              </a:rPr>
              <a:t>7</a:t>
            </a:r>
            <a:r>
              <a:rPr lang="en-GB" sz="1600" dirty="0">
                <a:effectLst/>
                <a:ea typeface="Times New Roman" panose="02020603050405020304" pitchFamily="18" charset="0"/>
              </a:rPr>
              <a:t> </a:t>
            </a:r>
            <a:endParaRPr lang="en-GB" sz="1600" dirty="0">
              <a:ea typeface="Times New Roman" panose="02020603050405020304" pitchFamily="18" charset="0"/>
            </a:endParaRPr>
          </a:p>
          <a:p>
            <a:pPr marL="285750" indent="-285750">
              <a:buFont typeface="Arial" panose="020B0604020202020204" pitchFamily="34" charset="0"/>
              <a:buChar char="•"/>
              <a:defRPr/>
            </a:pPr>
            <a:endParaRPr lang="en-GB" sz="1600" dirty="0"/>
          </a:p>
          <a:p>
            <a:pPr marL="285750" indent="-285750">
              <a:buFont typeface="Arial" panose="020B0604020202020204" pitchFamily="34" charset="0"/>
              <a:buChar char="•"/>
              <a:defRPr/>
            </a:pPr>
            <a:r>
              <a:rPr lang="en-GB" sz="1600" dirty="0"/>
              <a:t>T</a:t>
            </a:r>
            <a:r>
              <a:rPr kumimoji="0" lang="en-GB" sz="1600" b="0" i="0" u="none" strike="noStrike" kern="1200" cap="none" spc="0" normalizeH="0" baseline="0" noProof="0" dirty="0">
                <a:ln>
                  <a:noFill/>
                </a:ln>
                <a:effectLst/>
                <a:uLnTx/>
                <a:uFillTx/>
                <a:ea typeface="+mn-ea"/>
                <a:cs typeface="+mn-cs"/>
              </a:rPr>
              <a:t>elemedicine could contribute to effective allocation of resources in rheumatology care (e.g., by replacing routine appointments) </a:t>
            </a:r>
            <a:r>
              <a:rPr lang="en-GB" sz="1400" baseline="30000" dirty="0"/>
              <a:t>4</a:t>
            </a:r>
            <a:endParaRPr kumimoji="0" lang="en-GB" sz="1600" b="0" i="0" u="none" strike="noStrike" kern="1200" cap="none" spc="0" normalizeH="0" baseline="0" noProof="0" dirty="0">
              <a:ln>
                <a:noFill/>
              </a:ln>
              <a:effectLst/>
              <a:uLnTx/>
              <a:uFillTx/>
              <a:ea typeface="+mn-ea"/>
              <a:cs typeface="+mn-cs"/>
            </a:endParaRPr>
          </a:p>
          <a:p>
            <a:pPr marL="285750" marR="0" lvl="0" indent="-285750" algn="l" defTabSz="914400" rtl="0" eaLnBrk="1" fontAlgn="auto" latinLnBrk="0" hangingPunct="1">
              <a:lnSpc>
                <a:spcPct val="90000"/>
              </a:lnSpc>
              <a:spcBef>
                <a:spcPts val="0"/>
              </a:spcBef>
              <a:spcAft>
                <a:spcPts val="0"/>
              </a:spcAft>
              <a:buClrTx/>
              <a:buSzTx/>
              <a:buFont typeface="Arial" panose="020B0604020202020204" pitchFamily="34" charset="0"/>
              <a:buChar char="•"/>
              <a:tabLst/>
              <a:defRPr/>
            </a:pPr>
            <a:endParaRPr kumimoji="0" lang="en-GB" sz="1600" b="0" i="0" u="none" strike="noStrike" kern="1200" cap="none" spc="0" normalizeH="0" baseline="0" noProof="0" dirty="0">
              <a:ln>
                <a:noFill/>
              </a:ln>
              <a:effectLst/>
              <a:uLnTx/>
              <a:uFillTx/>
              <a:ea typeface="+mn-ea"/>
              <a:cs typeface="+mn-cs"/>
            </a:endParaRPr>
          </a:p>
          <a:p>
            <a:pPr marL="285750" indent="-285750">
              <a:buFont typeface="Arial" panose="020B0604020202020204" pitchFamily="34" charset="0"/>
              <a:buChar char="•"/>
              <a:defRPr/>
            </a:pPr>
            <a:r>
              <a:rPr lang="en-GB" sz="1600" dirty="0">
                <a:effectLst/>
                <a:ea typeface="Calibri" panose="020F0502020204030204" pitchFamily="34" charset="0"/>
                <a:cs typeface="Times New Roman" panose="02020603050405020304" pitchFamily="18" charset="0"/>
              </a:rPr>
              <a:t>Most patients have access to telemedicine. One study of rheumatologists (n = 2406) showed less than 20% of patients had no telemedicine access </a:t>
            </a:r>
            <a:r>
              <a:rPr lang="en-GB" sz="1400" baseline="30000" dirty="0">
                <a:effectLst/>
                <a:ea typeface="Calibri" panose="020F0502020204030204" pitchFamily="34" charset="0"/>
                <a:cs typeface="Times New Roman" panose="02020603050405020304" pitchFamily="18" charset="0"/>
              </a:rPr>
              <a:t>18</a:t>
            </a:r>
            <a:endParaRPr lang="en-GB" sz="1600" dirty="0">
              <a:effectLst/>
              <a:ea typeface="Calibri" panose="020F0502020204030204" pitchFamily="34" charset="0"/>
              <a:cs typeface="Times New Roman" panose="02020603050405020304" pitchFamily="18" charset="0"/>
            </a:endParaRPr>
          </a:p>
          <a:p>
            <a:pPr marL="285750" marR="0" lvl="0" indent="-285750" algn="l" defTabSz="914400" rtl="0" eaLnBrk="1" fontAlgn="auto" latinLnBrk="0" hangingPunct="1">
              <a:lnSpc>
                <a:spcPct val="90000"/>
              </a:lnSpc>
              <a:spcBef>
                <a:spcPts val="0"/>
              </a:spcBef>
              <a:spcAft>
                <a:spcPts val="0"/>
              </a:spcAft>
              <a:buClrTx/>
              <a:buSzTx/>
              <a:buFont typeface="Arial" panose="020B0604020202020204" pitchFamily="34" charset="0"/>
              <a:buChar char="•"/>
              <a:tabLst/>
              <a:defRPr/>
            </a:pPr>
            <a:endParaRPr kumimoji="0" lang="en-GB" sz="1600" b="0" i="0" u="none" strike="noStrike" kern="1200" cap="none" spc="0" normalizeH="0" baseline="0" noProof="0" dirty="0">
              <a:ln>
                <a:noFill/>
              </a:ln>
              <a:effectLst/>
              <a:uLnTx/>
              <a:uFillTx/>
              <a:ea typeface="+mn-ea"/>
              <a:cs typeface="+mn-cs"/>
            </a:endParaRPr>
          </a:p>
          <a:p>
            <a:pPr marL="285750" marR="0" lvl="0" indent="-285750" algn="l" defTabSz="914400" rtl="0" eaLnBrk="1" fontAlgn="auto" latinLnBrk="0" hangingPunct="1">
              <a:lnSpc>
                <a:spcPct val="90000"/>
              </a:lnSpc>
              <a:spcBef>
                <a:spcPts val="0"/>
              </a:spcBef>
              <a:spcAft>
                <a:spcPts val="0"/>
              </a:spcAft>
              <a:buClrTx/>
              <a:buSzTx/>
              <a:buFont typeface="Arial" panose="020B0604020202020204" pitchFamily="34" charset="0"/>
              <a:buChar char="•"/>
              <a:tabLst/>
              <a:defRPr/>
            </a:pPr>
            <a:r>
              <a:rPr kumimoji="0" lang="en-GB" sz="1600" b="0" i="0" u="none" strike="noStrike" kern="1200" cap="none" spc="0" normalizeH="0" baseline="0" noProof="0" dirty="0">
                <a:ln>
                  <a:noFill/>
                </a:ln>
                <a:effectLst/>
                <a:uLnTx/>
                <a:uFillTx/>
                <a:ea typeface="+mn-ea"/>
                <a:cs typeface="+mn-cs"/>
              </a:rPr>
              <a:t>Telemedicine could increase treatment continuity by enabling effective disease monitoring &amp; tight control </a:t>
            </a:r>
            <a:r>
              <a:rPr lang="en-GB" sz="1400" baseline="30000" dirty="0"/>
              <a:t>4</a:t>
            </a:r>
            <a:endParaRPr kumimoji="0" lang="en-GB" sz="1600" b="0" i="0" u="none" strike="noStrike" kern="1200" cap="none" spc="0" normalizeH="0" baseline="0" noProof="0" dirty="0">
              <a:ln>
                <a:noFill/>
              </a:ln>
              <a:effectLst/>
              <a:uLnTx/>
              <a:uFillTx/>
              <a:ea typeface="+mn-ea"/>
              <a:cs typeface="+mn-cs"/>
            </a:endParaRPr>
          </a:p>
          <a:p>
            <a:pPr marL="285750" marR="0" lvl="0" indent="-285750" algn="l" defTabSz="914400" rtl="0" eaLnBrk="1" fontAlgn="auto" latinLnBrk="0" hangingPunct="1">
              <a:lnSpc>
                <a:spcPct val="90000"/>
              </a:lnSpc>
              <a:spcBef>
                <a:spcPts val="0"/>
              </a:spcBef>
              <a:spcAft>
                <a:spcPts val="0"/>
              </a:spcAft>
              <a:buClrTx/>
              <a:buSzTx/>
              <a:buFont typeface="Arial" panose="020B0604020202020204" pitchFamily="34" charset="0"/>
              <a:buChar char="•"/>
              <a:tabLst/>
              <a:defRPr/>
            </a:pPr>
            <a:endParaRPr kumimoji="0" lang="en-GB" sz="1600" b="0" i="0" u="none" strike="noStrike" kern="1200" cap="none" spc="0" normalizeH="0" baseline="0" noProof="0" dirty="0">
              <a:ln>
                <a:noFill/>
              </a:ln>
              <a:effectLst/>
              <a:uLnTx/>
              <a:uFillTx/>
              <a:ea typeface="+mn-ea"/>
              <a:cs typeface="+mn-cs"/>
            </a:endParaRPr>
          </a:p>
          <a:p>
            <a:pPr marL="285750" indent="-285750">
              <a:buFont typeface="Arial" panose="020B0604020202020204" pitchFamily="34" charset="0"/>
              <a:buChar char="•"/>
              <a:defRPr/>
            </a:pPr>
            <a:r>
              <a:rPr lang="en-GB" sz="1600" b="0" i="0" u="none" strike="noStrike" baseline="0" dirty="0"/>
              <a:t>McKinsey’s report predicted one in four people visiting outpatient clinics could be seen online, with a third of home visits carried out digitally </a:t>
            </a:r>
            <a:r>
              <a:rPr lang="en-GB" sz="1400" b="0" i="0" u="none" strike="noStrike" baseline="30000" dirty="0"/>
              <a:t>16</a:t>
            </a:r>
            <a:endParaRPr lang="en-GB" sz="1600" b="0" i="0" u="none" strike="noStrike" baseline="0" dirty="0"/>
          </a:p>
          <a:p>
            <a:pPr marL="285750" marR="0" lvl="0" indent="-285750" algn="l" defTabSz="914400" rtl="0" eaLnBrk="1" fontAlgn="auto" latinLnBrk="0" hangingPunct="1">
              <a:lnSpc>
                <a:spcPct val="90000"/>
              </a:lnSpc>
              <a:spcBef>
                <a:spcPts val="0"/>
              </a:spcBef>
              <a:spcAft>
                <a:spcPts val="0"/>
              </a:spcAft>
              <a:buClrTx/>
              <a:buSzTx/>
              <a:buFont typeface="Arial" panose="020B0604020202020204" pitchFamily="34" charset="0"/>
              <a:buChar char="•"/>
              <a:tabLst/>
              <a:defRPr/>
            </a:pPr>
            <a:endParaRPr lang="en-GB" sz="1600" dirty="0"/>
          </a:p>
          <a:p>
            <a:pPr marL="342900" indent="-342900">
              <a:lnSpc>
                <a:spcPct val="107000"/>
              </a:lnSpc>
              <a:spcAft>
                <a:spcPts val="800"/>
              </a:spcAft>
              <a:buFont typeface="Symbol" panose="05050102010706020507" pitchFamily="18" charset="2"/>
              <a:buChar char=""/>
            </a:pPr>
            <a:endParaRPr lang="en-GB" sz="1600" dirty="0">
              <a:ea typeface="Calibri" panose="020F0502020204030204" pitchFamily="34" charset="0"/>
              <a:cs typeface="Times New Roman" panose="02020603050405020304" pitchFamily="18" charset="0"/>
            </a:endParaRPr>
          </a:p>
          <a:p>
            <a:pPr>
              <a:lnSpc>
                <a:spcPct val="107000"/>
              </a:lnSpc>
              <a:spcAft>
                <a:spcPts val="800"/>
              </a:spcAft>
            </a:pPr>
            <a:endParaRPr lang="en-GB" sz="1600" dirty="0">
              <a:effectLst/>
              <a:ea typeface="Calibri" panose="020F0502020204030204" pitchFamily="34" charset="0"/>
              <a:cs typeface="Times New Roman" panose="02020603050405020304" pitchFamily="18" charset="0"/>
            </a:endParaRPr>
          </a:p>
          <a:p>
            <a:pPr marL="342900" lvl="0" indent="-342900">
              <a:lnSpc>
                <a:spcPct val="107000"/>
              </a:lnSpc>
              <a:spcAft>
                <a:spcPts val="800"/>
              </a:spcAft>
              <a:buFont typeface="Symbol" panose="05050102010706020507" pitchFamily="18" charset="2"/>
              <a:buChar char=""/>
            </a:pPr>
            <a:endParaRPr lang="en-GB" sz="1600" dirty="0">
              <a:effectLst/>
              <a:ea typeface="Calibri" panose="020F0502020204030204" pitchFamily="34" charset="0"/>
              <a:cs typeface="Times New Roman" panose="02020603050405020304" pitchFamily="18" charset="0"/>
            </a:endParaRPr>
          </a:p>
          <a:p>
            <a:endParaRPr lang="en-GB" sz="1600" dirty="0">
              <a:effectLst/>
              <a:ea typeface="Times New Roman" panose="02020603050405020304" pitchFamily="18" charset="0"/>
            </a:endParaRPr>
          </a:p>
          <a:p>
            <a:endParaRPr lang="en-GB" sz="1600" dirty="0"/>
          </a:p>
        </p:txBody>
      </p:sp>
      <p:sp>
        <p:nvSpPr>
          <p:cNvPr id="4" name="Slide Number Placeholder 3">
            <a:extLst>
              <a:ext uri="{FF2B5EF4-FFF2-40B4-BE49-F238E27FC236}">
                <a16:creationId xmlns:a16="http://schemas.microsoft.com/office/drawing/2014/main" id="{E245AFB3-B3AB-4C94-BAA2-B4417CB20293}"/>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58DE5F1-E0F9-4CCA-92B7-7A6FC4DFEE14}" type="slidenum">
              <a:rPr kumimoji="0" lang="en-US" sz="1000" b="1" i="0" u="none" strike="noStrike" kern="1200" cap="none" spc="0" normalizeH="0" baseline="0" noProof="0" smtClean="0">
                <a:ln>
                  <a:noFill/>
                </a:ln>
                <a:solidFill>
                  <a:srgbClr val="595454"/>
                </a:solidFill>
                <a:effectLst/>
                <a:uLnTx/>
                <a:uFillTx/>
                <a:latin typeface="Trebuchet MS"/>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US" sz="1000" b="1" i="0" u="none" strike="noStrike" kern="1200" cap="none" spc="0" normalizeH="0" baseline="0" noProof="0" dirty="0">
              <a:ln>
                <a:noFill/>
              </a:ln>
              <a:solidFill>
                <a:srgbClr val="595454"/>
              </a:solidFill>
              <a:effectLst/>
              <a:uLnTx/>
              <a:uFillTx/>
              <a:latin typeface="Trebuchet MS"/>
              <a:ea typeface="+mn-ea"/>
              <a:cs typeface="+mn-cs"/>
            </a:endParaRPr>
          </a:p>
        </p:txBody>
      </p:sp>
      <p:sp>
        <p:nvSpPr>
          <p:cNvPr id="6" name="Title 5">
            <a:extLst>
              <a:ext uri="{FF2B5EF4-FFF2-40B4-BE49-F238E27FC236}">
                <a16:creationId xmlns:a16="http://schemas.microsoft.com/office/drawing/2014/main" id="{E3F14F4B-80E1-4254-84C1-5C13291B889A}"/>
              </a:ext>
            </a:extLst>
          </p:cNvPr>
          <p:cNvSpPr>
            <a:spLocks noGrp="1"/>
          </p:cNvSpPr>
          <p:nvPr>
            <p:ph type="title"/>
          </p:nvPr>
        </p:nvSpPr>
        <p:spPr/>
        <p:txBody>
          <a:bodyPr/>
          <a:lstStyle/>
          <a:p>
            <a:r>
              <a:rPr lang="en-GB" dirty="0"/>
              <a:t>Accessing the system</a:t>
            </a:r>
          </a:p>
        </p:txBody>
      </p:sp>
      <p:sp>
        <p:nvSpPr>
          <p:cNvPr id="8" name="Content Placeholder 2">
            <a:extLst>
              <a:ext uri="{FF2B5EF4-FFF2-40B4-BE49-F238E27FC236}">
                <a16:creationId xmlns:a16="http://schemas.microsoft.com/office/drawing/2014/main" id="{19876D77-001A-479D-8967-C6C7D06B8E7F}"/>
              </a:ext>
            </a:extLst>
          </p:cNvPr>
          <p:cNvSpPr txBox="1">
            <a:spLocks/>
          </p:cNvSpPr>
          <p:nvPr/>
        </p:nvSpPr>
        <p:spPr>
          <a:xfrm>
            <a:off x="6357044" y="1584882"/>
            <a:ext cx="5309176" cy="4137424"/>
          </a:xfrm>
          <a:prstGeom prst="rect">
            <a:avLst/>
          </a:prstGeom>
        </p:spPr>
        <p:txBody>
          <a:bodyPr vert="horz" lIns="0" tIns="0" rIns="0" bIns="0" spcCol="301752" rtlCol="0">
            <a:noAutofit/>
          </a:bodyPr>
          <a:lstStyle>
            <a:lvl1pPr marL="0" indent="0" algn="l" defTabSz="914400" rtl="0" eaLnBrk="1" latinLnBrk="0" hangingPunct="1">
              <a:lnSpc>
                <a:spcPct val="90000"/>
              </a:lnSpc>
              <a:spcBef>
                <a:spcPts val="0"/>
              </a:spcBef>
              <a:buFontTx/>
              <a:buNone/>
              <a:defRPr sz="6000" b="0" kern="1200" spc="0" baseline="0">
                <a:solidFill>
                  <a:schemeClr val="tx1"/>
                </a:solidFill>
                <a:latin typeface="+mn-lt"/>
                <a:ea typeface="+mn-ea"/>
                <a:cs typeface="+mn-cs"/>
              </a:defRPr>
            </a:lvl1pPr>
            <a:lvl2pPr marL="228600" indent="-228600" algn="l" defTabSz="914400" rtl="0" eaLnBrk="1" latinLnBrk="0" hangingPunct="1">
              <a:lnSpc>
                <a:spcPct val="100000"/>
              </a:lnSpc>
              <a:spcBef>
                <a:spcPts val="1200"/>
              </a:spcBef>
              <a:buFont typeface="Trebuchet MS" panose="020B0603020202020204" pitchFamily="34" charset="0"/>
              <a:buChar char="—"/>
              <a:defRPr sz="2000" kern="1200">
                <a:solidFill>
                  <a:schemeClr val="tx1"/>
                </a:solidFill>
                <a:latin typeface="+mn-lt"/>
                <a:ea typeface="+mn-ea"/>
                <a:cs typeface="+mn-cs"/>
              </a:defRPr>
            </a:lvl2pPr>
            <a:lvl3pPr marL="457200" indent="-228600" algn="l" defTabSz="914400" rtl="0" eaLnBrk="1" latinLnBrk="0" hangingPunct="1">
              <a:lnSpc>
                <a:spcPct val="100000"/>
              </a:lnSpc>
              <a:spcBef>
                <a:spcPts val="400"/>
              </a:spcBef>
              <a:buFont typeface="Trebuchet MS" panose="020B0603020202020204" pitchFamily="34" charset="0"/>
              <a:buChar char="—"/>
              <a:defRPr sz="2000" kern="1200">
                <a:solidFill>
                  <a:schemeClr val="tx1"/>
                </a:solidFill>
                <a:latin typeface="+mn-lt"/>
                <a:ea typeface="+mn-ea"/>
                <a:cs typeface="+mn-cs"/>
              </a:defRPr>
            </a:lvl3pPr>
            <a:lvl4pPr marL="685800" indent="-228600" algn="l" defTabSz="914400" rtl="0" eaLnBrk="1" latinLnBrk="0" hangingPunct="1">
              <a:lnSpc>
                <a:spcPct val="100000"/>
              </a:lnSpc>
              <a:spcBef>
                <a:spcPts val="400"/>
              </a:spcBef>
              <a:buFont typeface="Trebuchet MS" panose="020B0603020202020204" pitchFamily="34" charset="0"/>
              <a:buChar char="—"/>
              <a:defRPr sz="2000" kern="1200">
                <a:solidFill>
                  <a:schemeClr val="tx1"/>
                </a:solidFill>
                <a:latin typeface="+mn-lt"/>
                <a:ea typeface="+mn-ea"/>
                <a:cs typeface="+mn-cs"/>
              </a:defRPr>
            </a:lvl4pPr>
            <a:lvl5pPr marL="914400" indent="-228600" algn="l" defTabSz="914400" rtl="0" eaLnBrk="1" latinLnBrk="0" hangingPunct="1">
              <a:lnSpc>
                <a:spcPct val="100000"/>
              </a:lnSpc>
              <a:spcBef>
                <a:spcPts val="400"/>
              </a:spcBef>
              <a:buFont typeface="Trebuchet MS" panose="020B0603020202020204" pitchFamily="34" charset="0"/>
              <a:buChar char="—"/>
              <a:defRPr sz="2000" kern="1200">
                <a:solidFill>
                  <a:schemeClr val="tx1"/>
                </a:solidFill>
                <a:latin typeface="+mn-lt"/>
                <a:ea typeface="+mn-ea"/>
                <a:cs typeface="+mn-cs"/>
              </a:defRPr>
            </a:lvl5pPr>
            <a:lvl6pPr marL="1143000" indent="-228600" algn="l" defTabSz="914400" rtl="0" eaLnBrk="1" latinLnBrk="0" hangingPunct="1">
              <a:lnSpc>
                <a:spcPct val="100000"/>
              </a:lnSpc>
              <a:spcBef>
                <a:spcPts val="400"/>
              </a:spcBef>
              <a:buFont typeface="Trebuchet MS" panose="020B0603020202020204" pitchFamily="34" charset="0"/>
              <a:buChar char="—"/>
              <a:defRPr sz="2000" kern="1200">
                <a:solidFill>
                  <a:schemeClr val="tx1"/>
                </a:solidFill>
                <a:latin typeface="+mn-lt"/>
                <a:ea typeface="+mn-ea"/>
                <a:cs typeface="+mn-cs"/>
              </a:defRPr>
            </a:lvl6pPr>
            <a:lvl7pPr marL="1371600" indent="-228600" algn="l" defTabSz="914400" rtl="0" eaLnBrk="1" latinLnBrk="0" hangingPunct="1">
              <a:lnSpc>
                <a:spcPct val="100000"/>
              </a:lnSpc>
              <a:spcBef>
                <a:spcPts val="400"/>
              </a:spcBef>
              <a:buFont typeface="Trebuchet MS" panose="020B0603020202020204" pitchFamily="34" charset="0"/>
              <a:buChar char="—"/>
              <a:defRPr sz="2000" kern="1200">
                <a:solidFill>
                  <a:schemeClr val="tx1"/>
                </a:solidFill>
                <a:latin typeface="+mn-lt"/>
                <a:ea typeface="+mn-ea"/>
                <a:cs typeface="+mn-cs"/>
              </a:defRPr>
            </a:lvl7pPr>
            <a:lvl8pPr marL="1600200" indent="-228600" algn="l" defTabSz="914400" rtl="0" eaLnBrk="1" latinLnBrk="0" hangingPunct="1">
              <a:lnSpc>
                <a:spcPct val="100000"/>
              </a:lnSpc>
              <a:spcBef>
                <a:spcPts val="400"/>
              </a:spcBef>
              <a:buFont typeface="Trebuchet MS" panose="020B0603020202020204" pitchFamily="34" charset="0"/>
              <a:buChar char="—"/>
              <a:defRPr sz="2000" kern="1200">
                <a:solidFill>
                  <a:schemeClr val="tx1"/>
                </a:solidFill>
                <a:latin typeface="+mn-lt"/>
                <a:ea typeface="+mn-ea"/>
                <a:cs typeface="+mn-cs"/>
              </a:defRPr>
            </a:lvl8pPr>
            <a:lvl9pPr marL="1828800" indent="-228600" algn="l" defTabSz="914400" rtl="0" eaLnBrk="1" latinLnBrk="0" hangingPunct="1">
              <a:lnSpc>
                <a:spcPct val="100000"/>
              </a:lnSpc>
              <a:spcBef>
                <a:spcPts val="400"/>
              </a:spcBef>
              <a:buFont typeface="Trebuchet MS" panose="020B0603020202020204" pitchFamily="34" charset="0"/>
              <a:buChar char="—"/>
              <a:defRPr sz="2000" kern="1200">
                <a:solidFill>
                  <a:schemeClr val="tx1"/>
                </a:solidFill>
                <a:latin typeface="+mn-lt"/>
                <a:ea typeface="+mn-ea"/>
                <a:cs typeface="+mn-cs"/>
              </a:defRPr>
            </a:lvl9pPr>
          </a:lstStyle>
          <a:p>
            <a:pPr marL="342900" indent="-342900">
              <a:lnSpc>
                <a:spcPct val="107000"/>
              </a:lnSpc>
              <a:spcAft>
                <a:spcPts val="800"/>
              </a:spcAft>
              <a:buFont typeface="Symbol" panose="05050102010706020507" pitchFamily="18" charset="2"/>
              <a:buChar char=""/>
            </a:pPr>
            <a:r>
              <a:rPr lang="en-GB" sz="1600" dirty="0">
                <a:ea typeface="Times New Roman" panose="02020603050405020304" pitchFamily="18" charset="0"/>
              </a:rPr>
              <a:t>Where there is a </a:t>
            </a:r>
            <a:r>
              <a:rPr kumimoji="0" lang="en-GB" sz="1600" b="0" i="0" u="none" strike="noStrike" kern="1200" cap="none" spc="0" normalizeH="0" baseline="0" noProof="0" dirty="0">
                <a:ln>
                  <a:noFill/>
                </a:ln>
                <a:effectLst/>
                <a:uLnTx/>
                <a:uFillTx/>
                <a:ea typeface="Times New Roman" panose="02020603050405020304" pitchFamily="18" charset="0"/>
                <a:cs typeface="+mn-cs"/>
              </a:rPr>
              <a:t>clinical need for emergency appointments to be </a:t>
            </a:r>
            <a:r>
              <a:rPr lang="en-GB" sz="1600" dirty="0">
                <a:ea typeface="Times New Roman" panose="02020603050405020304" pitchFamily="18" charset="0"/>
              </a:rPr>
              <a:t>face-to-face</a:t>
            </a:r>
            <a:r>
              <a:rPr kumimoji="0" lang="en-GB" sz="1600" b="0" i="0" u="none" strike="noStrike" kern="1200" cap="none" spc="0" normalizeH="0" baseline="0" noProof="0" dirty="0">
                <a:ln>
                  <a:noFill/>
                </a:ln>
                <a:effectLst/>
                <a:uLnTx/>
                <a:uFillTx/>
                <a:ea typeface="Times New Roman" panose="02020603050405020304" pitchFamily="18" charset="0"/>
                <a:cs typeface="+mn-cs"/>
              </a:rPr>
              <a:t> (including medico-legal concerns) </a:t>
            </a:r>
            <a:r>
              <a:rPr lang="en-GB" sz="1400" baseline="30000" dirty="0">
                <a:ea typeface="Times New Roman" panose="02020603050405020304" pitchFamily="18" charset="0"/>
              </a:rPr>
              <a:t>9</a:t>
            </a:r>
            <a:r>
              <a:rPr kumimoji="0" lang="en-GB" sz="1600" b="0" i="0" u="none" strike="noStrike" kern="1200" cap="none" spc="0" normalizeH="0" baseline="0" noProof="0" dirty="0">
                <a:ln>
                  <a:noFill/>
                </a:ln>
                <a:effectLst/>
                <a:uLnTx/>
                <a:uFillTx/>
                <a:ea typeface="Times New Roman" panose="02020603050405020304" pitchFamily="18" charset="0"/>
                <a:cs typeface="+mn-cs"/>
              </a:rPr>
              <a:t> </a:t>
            </a:r>
          </a:p>
          <a:p>
            <a:pPr marL="342900" indent="-342900">
              <a:lnSpc>
                <a:spcPct val="107000"/>
              </a:lnSpc>
              <a:spcAft>
                <a:spcPts val="800"/>
              </a:spcAft>
              <a:buFont typeface="Symbol" panose="05050102010706020507" pitchFamily="18" charset="2"/>
              <a:buChar char=""/>
            </a:pPr>
            <a:r>
              <a:rPr lang="en-GB" sz="1600" dirty="0">
                <a:ea typeface="Times New Roman" panose="02020603050405020304" pitchFamily="18" charset="0"/>
              </a:rPr>
              <a:t>C</a:t>
            </a:r>
            <a:r>
              <a:rPr kumimoji="0" lang="en-GB" sz="1600" b="0" i="0" u="none" strike="noStrike" kern="1200" cap="none" spc="0" normalizeH="0" baseline="0" noProof="0" dirty="0">
                <a:ln>
                  <a:noFill/>
                </a:ln>
                <a:effectLst/>
                <a:uLnTx/>
                <a:uFillTx/>
                <a:ea typeface="Times New Roman" panose="02020603050405020304" pitchFamily="18" charset="0"/>
                <a:cs typeface="+mn-cs"/>
              </a:rPr>
              <a:t>oncerns that </a:t>
            </a:r>
            <a:r>
              <a:rPr kumimoji="0" lang="en-GB" sz="1600" i="0" u="none" strike="noStrike" kern="1200" cap="none" spc="0" normalizeH="0" baseline="0" noProof="0" dirty="0">
                <a:ln>
                  <a:noFill/>
                </a:ln>
                <a:effectLst/>
                <a:uLnTx/>
                <a:uFillTx/>
                <a:ea typeface="Times New Roman" panose="02020603050405020304" pitchFamily="18" charset="0"/>
                <a:cs typeface="+mn-cs"/>
              </a:rPr>
              <a:t>telemedicine </a:t>
            </a:r>
            <a:r>
              <a:rPr lang="en-GB" sz="1600" dirty="0">
                <a:ea typeface="Times New Roman" panose="02020603050405020304" pitchFamily="18" charset="0"/>
              </a:rPr>
              <a:t>would be</a:t>
            </a:r>
            <a:r>
              <a:rPr kumimoji="0" lang="en-GB" sz="1600" i="0" u="none" strike="noStrike" kern="1200" cap="none" spc="0" normalizeH="0" baseline="0" noProof="0" dirty="0">
                <a:ln>
                  <a:noFill/>
                </a:ln>
                <a:effectLst/>
                <a:uLnTx/>
                <a:uFillTx/>
                <a:ea typeface="Times New Roman" panose="02020603050405020304" pitchFamily="18" charset="0"/>
                <a:cs typeface="+mn-cs"/>
              </a:rPr>
              <a:t> overused as cost and time saving measure </a:t>
            </a:r>
            <a:r>
              <a:rPr lang="en-GB" sz="1400" baseline="30000" dirty="0">
                <a:ea typeface="Times New Roman" panose="02020603050405020304" pitchFamily="18" charset="0"/>
              </a:rPr>
              <a:t>9</a:t>
            </a:r>
            <a:r>
              <a:rPr kumimoji="0" lang="en-GB" sz="1600" i="0" u="none" strike="noStrike" kern="1200" cap="none" spc="0" normalizeH="0" baseline="0" noProof="0" dirty="0">
                <a:ln>
                  <a:noFill/>
                </a:ln>
                <a:effectLst/>
                <a:uLnTx/>
                <a:uFillTx/>
                <a:ea typeface="Times New Roman" panose="02020603050405020304" pitchFamily="18" charset="0"/>
                <a:cs typeface="+mn-cs"/>
              </a:rPr>
              <a:t> </a:t>
            </a:r>
          </a:p>
          <a:p>
            <a:pPr marL="342900" indent="-342900">
              <a:lnSpc>
                <a:spcPct val="107000"/>
              </a:lnSpc>
              <a:spcAft>
                <a:spcPts val="800"/>
              </a:spcAft>
              <a:buFont typeface="Symbol" panose="05050102010706020507" pitchFamily="18" charset="2"/>
              <a:buChar char=""/>
            </a:pPr>
            <a:r>
              <a:rPr lang="en-GB" sz="1600" dirty="0">
                <a:effectLst/>
                <a:ea typeface="Times New Roman" panose="02020603050405020304" pitchFamily="18" charset="0"/>
              </a:rPr>
              <a:t>Sometimes lack of appointment times which </a:t>
            </a:r>
            <a:r>
              <a:rPr lang="en-GB" sz="1600" dirty="0">
                <a:ea typeface="Times New Roman" panose="02020603050405020304" pitchFamily="18" charset="0"/>
              </a:rPr>
              <a:t>can be</a:t>
            </a:r>
            <a:r>
              <a:rPr lang="en-GB" sz="1600" dirty="0">
                <a:effectLst/>
                <a:ea typeface="Times New Roman" panose="02020603050405020304" pitchFamily="18" charset="0"/>
              </a:rPr>
              <a:t> inconvenient </a:t>
            </a:r>
            <a:r>
              <a:rPr lang="en-GB" sz="1400" baseline="30000" dirty="0">
                <a:ea typeface="Times New Roman" panose="02020603050405020304" pitchFamily="18" charset="0"/>
              </a:rPr>
              <a:t>9</a:t>
            </a:r>
            <a:r>
              <a:rPr lang="en-GB" sz="1600" dirty="0">
                <a:effectLst/>
                <a:ea typeface="Times New Roman" panose="02020603050405020304" pitchFamily="18" charset="0"/>
              </a:rPr>
              <a:t> </a:t>
            </a:r>
            <a:endParaRPr lang="en-GB" sz="1600" dirty="0">
              <a:ea typeface="Times New Roman" panose="02020603050405020304" pitchFamily="18" charset="0"/>
            </a:endParaRPr>
          </a:p>
          <a:p>
            <a:pPr marL="342900" indent="-342900">
              <a:lnSpc>
                <a:spcPct val="107000"/>
              </a:lnSpc>
              <a:spcAft>
                <a:spcPts val="800"/>
              </a:spcAft>
              <a:buFont typeface="Symbol" panose="05050102010706020507" pitchFamily="18" charset="2"/>
              <a:buChar char=""/>
            </a:pPr>
            <a:r>
              <a:rPr kumimoji="0" lang="en-GB" sz="1600" b="0" i="0" u="none" strike="noStrike" kern="1200" cap="none" spc="0" normalizeH="0" baseline="0" noProof="0" dirty="0">
                <a:ln>
                  <a:noFill/>
                </a:ln>
                <a:effectLst/>
                <a:uLnTx/>
                <a:uFillTx/>
                <a:ea typeface="Calibri" panose="020F0502020204030204" pitchFamily="34" charset="0"/>
                <a:cs typeface="Times New Roman" panose="02020603050405020304" pitchFamily="18" charset="0"/>
              </a:rPr>
              <a:t>Rheumatologists believe telemedicine could tie up additional time resources that are already scarce in rheumatology </a:t>
            </a:r>
            <a:r>
              <a:rPr lang="en-GB" sz="1400" baseline="30000" dirty="0">
                <a:ea typeface="Calibri" panose="020F0502020204030204" pitchFamily="34" charset="0"/>
                <a:cs typeface="Times New Roman" panose="02020603050405020304" pitchFamily="18" charset="0"/>
              </a:rPr>
              <a:t>4</a:t>
            </a:r>
            <a:r>
              <a:rPr kumimoji="0" lang="en-GB" sz="1400" b="0" i="0" u="none" strike="noStrike" kern="1200" cap="none" spc="0" normalizeH="0" baseline="30000" noProof="0" dirty="0">
                <a:ln>
                  <a:noFill/>
                </a:ln>
                <a:effectLst/>
                <a:uLnTx/>
                <a:uFillTx/>
                <a:ea typeface="Calibri" panose="020F0502020204030204" pitchFamily="34" charset="0"/>
                <a:cs typeface="Times New Roman" panose="02020603050405020304" pitchFamily="18" charset="0"/>
              </a:rPr>
              <a:t>,9</a:t>
            </a:r>
            <a:r>
              <a:rPr kumimoji="0" lang="en-GB" sz="1600" b="0" i="0" u="none" strike="noStrike" kern="1200" cap="none" spc="0" normalizeH="0" baseline="0" noProof="0" dirty="0">
                <a:ln>
                  <a:noFill/>
                </a:ln>
                <a:effectLst/>
                <a:uLnTx/>
                <a:uFillTx/>
                <a:ea typeface="Calibri" panose="020F0502020204030204" pitchFamily="34" charset="0"/>
                <a:cs typeface="Times New Roman" panose="02020603050405020304" pitchFamily="18" charset="0"/>
              </a:rPr>
              <a:t> </a:t>
            </a:r>
          </a:p>
          <a:p>
            <a:pPr marL="342900" indent="-342900">
              <a:lnSpc>
                <a:spcPct val="107000"/>
              </a:lnSpc>
              <a:spcAft>
                <a:spcPts val="800"/>
              </a:spcAft>
              <a:buFont typeface="Symbol" panose="05050102010706020507" pitchFamily="18" charset="2"/>
              <a:buChar char=""/>
            </a:pPr>
            <a:r>
              <a:rPr lang="en-GB" sz="1600" dirty="0">
                <a:effectLst/>
                <a:ea typeface="Calibri" panose="020F0502020204030204" pitchFamily="34" charset="0"/>
                <a:cs typeface="Times New Roman" panose="02020603050405020304" pitchFamily="18" charset="0"/>
              </a:rPr>
              <a:t>Difficul</a:t>
            </a:r>
            <a:r>
              <a:rPr lang="en-GB" sz="1600" dirty="0">
                <a:ea typeface="Calibri" panose="020F0502020204030204" pitchFamily="34" charset="0"/>
                <a:cs typeface="Times New Roman" panose="02020603050405020304" pitchFamily="18" charset="0"/>
              </a:rPr>
              <a:t>t for </a:t>
            </a:r>
            <a:r>
              <a:rPr lang="en-GB" sz="1600" dirty="0">
                <a:effectLst/>
                <a:ea typeface="Calibri" panose="020F0502020204030204" pitchFamily="34" charset="0"/>
                <a:cs typeface="Times New Roman" panose="02020603050405020304" pitchFamily="18" charset="0"/>
              </a:rPr>
              <a:t>people who are socially or educationally disadvantaged and with no</a:t>
            </a:r>
            <a:r>
              <a:rPr lang="en-GB" sz="1600" dirty="0">
                <a:ea typeface="Calibri" panose="020F0502020204030204" pitchFamily="34" charset="0"/>
                <a:cs typeface="Times New Roman" panose="02020603050405020304" pitchFamily="18" charset="0"/>
              </a:rPr>
              <a:t> </a:t>
            </a:r>
            <a:r>
              <a:rPr lang="en-GB" sz="1600" dirty="0">
                <a:effectLst/>
                <a:ea typeface="Calibri" panose="020F0502020204030204" pitchFamily="34" charset="0"/>
                <a:cs typeface="Times New Roman" panose="02020603050405020304" pitchFamily="18" charset="0"/>
              </a:rPr>
              <a:t>access to the internet </a:t>
            </a:r>
            <a:r>
              <a:rPr lang="en-GB" sz="1400" baseline="30000" dirty="0">
                <a:ea typeface="Calibri" panose="020F0502020204030204" pitchFamily="34" charset="0"/>
                <a:cs typeface="Times New Roman" panose="02020603050405020304" pitchFamily="18" charset="0"/>
              </a:rPr>
              <a:t>7</a:t>
            </a:r>
            <a:r>
              <a:rPr lang="en-GB" sz="1400" baseline="30000" dirty="0">
                <a:effectLst/>
                <a:ea typeface="Calibri" panose="020F0502020204030204" pitchFamily="34" charset="0"/>
                <a:cs typeface="Times New Roman" panose="02020603050405020304" pitchFamily="18" charset="0"/>
              </a:rPr>
              <a:t>,9,10</a:t>
            </a:r>
            <a:r>
              <a:rPr lang="en-GB" sz="1600" dirty="0">
                <a:effectLst/>
                <a:ea typeface="Calibri" panose="020F0502020204030204" pitchFamily="34" charset="0"/>
                <a:cs typeface="Times New Roman" panose="02020603050405020304" pitchFamily="18" charset="0"/>
              </a:rPr>
              <a:t>  </a:t>
            </a:r>
          </a:p>
          <a:p>
            <a:pPr marL="342900" indent="-342900">
              <a:lnSpc>
                <a:spcPct val="107000"/>
              </a:lnSpc>
              <a:spcAft>
                <a:spcPts val="800"/>
              </a:spcAft>
              <a:buFont typeface="Symbol" panose="05050102010706020507" pitchFamily="18" charset="2"/>
              <a:buChar char=""/>
            </a:pPr>
            <a:r>
              <a:rPr lang="en-GB" sz="1600" dirty="0">
                <a:ea typeface="Calibri" panose="020F0502020204030204" pitchFamily="34" charset="0"/>
                <a:cs typeface="Times New Roman" panose="02020603050405020304" pitchFamily="18" charset="0"/>
              </a:rPr>
              <a:t>Patients reported data security, lack of technical equipment and knowledge as barriers of telemedicine implementation </a:t>
            </a:r>
            <a:r>
              <a:rPr lang="en-GB" sz="1400" baseline="30000" dirty="0">
                <a:ea typeface="Calibri" panose="020F0502020204030204" pitchFamily="34" charset="0"/>
                <a:cs typeface="Times New Roman" panose="02020603050405020304" pitchFamily="18" charset="0"/>
              </a:rPr>
              <a:t>4,8</a:t>
            </a:r>
            <a:r>
              <a:rPr lang="en-GB" sz="1600" dirty="0">
                <a:ea typeface="Calibri" panose="020F0502020204030204" pitchFamily="34" charset="0"/>
                <a:cs typeface="Times New Roman" panose="02020603050405020304" pitchFamily="18" charset="0"/>
              </a:rPr>
              <a:t> </a:t>
            </a:r>
          </a:p>
          <a:p>
            <a:pPr marL="342900" indent="-342900">
              <a:lnSpc>
                <a:spcPct val="107000"/>
              </a:lnSpc>
              <a:spcAft>
                <a:spcPts val="800"/>
              </a:spcAft>
              <a:buFont typeface="Symbol" panose="05050102010706020507" pitchFamily="18" charset="2"/>
              <a:buChar char=""/>
            </a:pPr>
            <a:endParaRPr kumimoji="0" lang="en-GB" sz="1600" b="0" i="0" u="none" strike="noStrike" kern="1200" cap="none" spc="0" normalizeH="0" baseline="0" noProof="0" dirty="0">
              <a:ln>
                <a:noFill/>
              </a:ln>
              <a:effectLst/>
              <a:uLnTx/>
              <a:uFillTx/>
              <a:ea typeface="Calibri" panose="020F0502020204030204" pitchFamily="34" charset="0"/>
              <a:cs typeface="Times New Roman" panose="02020603050405020304" pitchFamily="18" charset="0"/>
            </a:endParaRPr>
          </a:p>
          <a:p>
            <a:pPr marL="342900" indent="-342900">
              <a:lnSpc>
                <a:spcPct val="107000"/>
              </a:lnSpc>
              <a:spcAft>
                <a:spcPts val="800"/>
              </a:spcAft>
              <a:buFont typeface="Symbol" panose="05050102010706020507" pitchFamily="18" charset="2"/>
              <a:buChar char=""/>
            </a:pPr>
            <a:endParaRPr lang="en-GB" sz="1600" dirty="0">
              <a:ea typeface="Calibri" panose="020F0502020204030204" pitchFamily="34" charset="0"/>
              <a:cs typeface="Times New Roman" panose="02020603050405020304" pitchFamily="18" charset="0"/>
            </a:endParaRPr>
          </a:p>
          <a:p>
            <a:pPr marL="342900" indent="-342900">
              <a:lnSpc>
                <a:spcPct val="107000"/>
              </a:lnSpc>
              <a:spcAft>
                <a:spcPts val="800"/>
              </a:spcAft>
              <a:buFont typeface="Symbol" panose="05050102010706020507" pitchFamily="18" charset="2"/>
              <a:buChar char=""/>
            </a:pPr>
            <a:endParaRPr kumimoji="0" lang="en-GB" sz="1600" b="0" i="0" u="none" strike="noStrike" kern="1200" cap="none" spc="0" normalizeH="0" baseline="0" noProof="0" dirty="0">
              <a:ln>
                <a:noFill/>
              </a:ln>
              <a:effectLst/>
              <a:uLnTx/>
              <a:uFillTx/>
              <a:ea typeface="Calibri" panose="020F0502020204030204" pitchFamily="34" charset="0"/>
              <a:cs typeface="Times New Roman" panose="02020603050405020304" pitchFamily="18" charset="0"/>
            </a:endParaRPr>
          </a:p>
          <a:p>
            <a:pPr marL="342900" indent="-342900">
              <a:lnSpc>
                <a:spcPct val="107000"/>
              </a:lnSpc>
              <a:spcAft>
                <a:spcPts val="800"/>
              </a:spcAft>
              <a:buFont typeface="Symbol" panose="05050102010706020507" pitchFamily="18" charset="2"/>
              <a:buChar char=""/>
            </a:pPr>
            <a:endParaRPr lang="en-GB" sz="1600" dirty="0">
              <a:ea typeface="Calibri" panose="020F0502020204030204" pitchFamily="34" charset="0"/>
              <a:cs typeface="Times New Roman" panose="02020603050405020304" pitchFamily="18" charset="0"/>
            </a:endParaRPr>
          </a:p>
          <a:p>
            <a:pPr marL="342900" indent="-342900">
              <a:lnSpc>
                <a:spcPct val="107000"/>
              </a:lnSpc>
              <a:spcAft>
                <a:spcPts val="800"/>
              </a:spcAft>
              <a:buFont typeface="Symbol" panose="05050102010706020507" pitchFamily="18" charset="2"/>
              <a:buChar char=""/>
            </a:pPr>
            <a:endParaRPr lang="en-GB" sz="1600" dirty="0">
              <a:ea typeface="Calibri" panose="020F0502020204030204" pitchFamily="34" charset="0"/>
              <a:cs typeface="Times New Roman" panose="02020603050405020304" pitchFamily="18" charset="0"/>
            </a:endParaRPr>
          </a:p>
          <a:p>
            <a:pPr marL="342900" indent="-342900">
              <a:lnSpc>
                <a:spcPct val="107000"/>
              </a:lnSpc>
              <a:spcAft>
                <a:spcPts val="800"/>
              </a:spcAft>
              <a:buFont typeface="Symbol" panose="05050102010706020507" pitchFamily="18" charset="2"/>
              <a:buChar char=""/>
            </a:pPr>
            <a:endParaRPr lang="en-GB" sz="1600" dirty="0">
              <a:ea typeface="Calibri" panose="020F0502020204030204" pitchFamily="34" charset="0"/>
              <a:cs typeface="Times New Roman" panose="02020603050405020304" pitchFamily="18" charset="0"/>
            </a:endParaRPr>
          </a:p>
          <a:p>
            <a:endParaRPr lang="en-GB" sz="1600" dirty="0">
              <a:ea typeface="Times New Roman" panose="02020603050405020304" pitchFamily="18" charset="0"/>
            </a:endParaRPr>
          </a:p>
          <a:p>
            <a:endParaRPr lang="en-GB" sz="1600" dirty="0"/>
          </a:p>
        </p:txBody>
      </p:sp>
      <p:sp>
        <p:nvSpPr>
          <p:cNvPr id="2" name="TextBox 1">
            <a:extLst>
              <a:ext uri="{FF2B5EF4-FFF2-40B4-BE49-F238E27FC236}">
                <a16:creationId xmlns:a16="http://schemas.microsoft.com/office/drawing/2014/main" id="{91BDF744-581C-4AEE-9A24-DBF28C63A87F}"/>
              </a:ext>
            </a:extLst>
          </p:cNvPr>
          <p:cNvSpPr txBox="1"/>
          <p:nvPr/>
        </p:nvSpPr>
        <p:spPr>
          <a:xfrm>
            <a:off x="365760" y="1234734"/>
            <a:ext cx="5309176" cy="216816"/>
          </a:xfrm>
          <a:prstGeom prst="rect">
            <a:avLst/>
          </a:prstGeom>
          <a:noFill/>
        </p:spPr>
        <p:txBody>
          <a:bodyPr wrap="square" lIns="0" tIns="0" rIns="0" bIns="0" rtlCol="0">
            <a:noAutofit/>
          </a:bodyPr>
          <a:lstStyle/>
          <a:p>
            <a:pPr>
              <a:lnSpc>
                <a:spcPct val="100000"/>
              </a:lnSpc>
              <a:spcBef>
                <a:spcPts val="1200"/>
              </a:spcBef>
              <a:buSzPct val="100000"/>
            </a:pPr>
            <a:r>
              <a:rPr lang="en-GB" sz="2000" dirty="0"/>
              <a:t>Opportunities </a:t>
            </a:r>
          </a:p>
        </p:txBody>
      </p:sp>
      <p:sp>
        <p:nvSpPr>
          <p:cNvPr id="9" name="TextBox 8">
            <a:extLst>
              <a:ext uri="{FF2B5EF4-FFF2-40B4-BE49-F238E27FC236}">
                <a16:creationId xmlns:a16="http://schemas.microsoft.com/office/drawing/2014/main" id="{66C44667-5389-416D-900E-E0B4BA8F9E38}"/>
              </a:ext>
            </a:extLst>
          </p:cNvPr>
          <p:cNvSpPr txBox="1"/>
          <p:nvPr/>
        </p:nvSpPr>
        <p:spPr>
          <a:xfrm>
            <a:off x="6357044" y="1183300"/>
            <a:ext cx="5309176" cy="462856"/>
          </a:xfrm>
          <a:prstGeom prst="rect">
            <a:avLst/>
          </a:prstGeom>
          <a:noFill/>
        </p:spPr>
        <p:txBody>
          <a:bodyPr wrap="square" lIns="0" tIns="0" rIns="0" bIns="0" rtlCol="0">
            <a:noAutofit/>
          </a:bodyPr>
          <a:lstStyle/>
          <a:p>
            <a:pPr>
              <a:lnSpc>
                <a:spcPct val="100000"/>
              </a:lnSpc>
              <a:spcBef>
                <a:spcPts val="1200"/>
              </a:spcBef>
              <a:buSzPct val="100000"/>
            </a:pPr>
            <a:r>
              <a:rPr lang="en-GB" sz="2000" dirty="0"/>
              <a:t>Challenges </a:t>
            </a:r>
          </a:p>
        </p:txBody>
      </p:sp>
      <p:sp>
        <p:nvSpPr>
          <p:cNvPr id="10" name="TextBox 9">
            <a:extLst>
              <a:ext uri="{FF2B5EF4-FFF2-40B4-BE49-F238E27FC236}">
                <a16:creationId xmlns:a16="http://schemas.microsoft.com/office/drawing/2014/main" id="{DAB05B18-E648-44D6-B411-55FED5B6090D}"/>
              </a:ext>
            </a:extLst>
          </p:cNvPr>
          <p:cNvSpPr txBox="1"/>
          <p:nvPr/>
        </p:nvSpPr>
        <p:spPr>
          <a:xfrm>
            <a:off x="9965267" y="6400414"/>
            <a:ext cx="1540933" cy="356374"/>
          </a:xfrm>
          <a:prstGeom prst="rect">
            <a:avLst/>
          </a:prstGeom>
          <a:solidFill>
            <a:srgbClr val="DBC7C7"/>
          </a:solidFill>
        </p:spPr>
        <p:txBody>
          <a:bodyPr wrap="square" lIns="0" tIns="0" rIns="0" bIns="0" rtlCol="0">
            <a:noAutofit/>
          </a:bodyPr>
          <a:lstStyle/>
          <a:p>
            <a:pPr marL="228600" indent="-228600">
              <a:lnSpc>
                <a:spcPct val="100000"/>
              </a:lnSpc>
              <a:spcBef>
                <a:spcPts val="1200"/>
              </a:spcBef>
              <a:buSzPct val="100000"/>
              <a:buFont typeface="Trebuchet MS"/>
              <a:buChar char="•"/>
            </a:pPr>
            <a:endParaRPr lang="en-GB" sz="2000" dirty="0"/>
          </a:p>
        </p:txBody>
      </p:sp>
    </p:spTree>
    <p:extLst>
      <p:ext uri="{BB962C8B-B14F-4D97-AF65-F5344CB8AC3E}">
        <p14:creationId xmlns:p14="http://schemas.microsoft.com/office/powerpoint/2010/main" val="32205853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C3714F-4277-46AA-9743-C318B6A0584A}"/>
              </a:ext>
            </a:extLst>
          </p:cNvPr>
          <p:cNvSpPr>
            <a:spLocks noGrp="1"/>
          </p:cNvSpPr>
          <p:nvPr>
            <p:ph type="title"/>
          </p:nvPr>
        </p:nvSpPr>
        <p:spPr/>
        <p:txBody>
          <a:bodyPr/>
          <a:lstStyle/>
          <a:p>
            <a:r>
              <a:rPr lang="en-GB" dirty="0"/>
              <a:t>The shift towards hybrid care</a:t>
            </a:r>
          </a:p>
        </p:txBody>
      </p:sp>
      <p:sp>
        <p:nvSpPr>
          <p:cNvPr id="4" name="Slide Number Placeholder 3">
            <a:extLst>
              <a:ext uri="{FF2B5EF4-FFF2-40B4-BE49-F238E27FC236}">
                <a16:creationId xmlns:a16="http://schemas.microsoft.com/office/drawing/2014/main" id="{18D52D05-E12C-4A74-9A7E-BABF3BFC3861}"/>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58DE5F1-E0F9-4CCA-92B7-7A6FC4DFEE14}" type="slidenum">
              <a:rPr kumimoji="0" lang="en-US" sz="1000" b="1" i="0" u="none" strike="noStrike" kern="1200" cap="none" spc="0" normalizeH="0" baseline="0" noProof="0" smtClean="0">
                <a:ln>
                  <a:noFill/>
                </a:ln>
                <a:solidFill>
                  <a:srgbClr val="595454"/>
                </a:solidFill>
                <a:effectLst/>
                <a:uLnTx/>
                <a:uFillTx/>
                <a:latin typeface="Trebuchet MS"/>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US" sz="1000" b="1" i="0" u="none" strike="noStrike" kern="1200" cap="none" spc="0" normalizeH="0" baseline="0" noProof="0" dirty="0">
              <a:ln>
                <a:noFill/>
              </a:ln>
              <a:solidFill>
                <a:srgbClr val="595454"/>
              </a:solidFill>
              <a:effectLst/>
              <a:uLnTx/>
              <a:uFillTx/>
              <a:latin typeface="Trebuchet MS"/>
              <a:ea typeface="+mn-ea"/>
              <a:cs typeface="+mn-cs"/>
            </a:endParaRPr>
          </a:p>
        </p:txBody>
      </p:sp>
      <p:pic>
        <p:nvPicPr>
          <p:cNvPr id="5" name="Picture 4">
            <a:extLst>
              <a:ext uri="{FF2B5EF4-FFF2-40B4-BE49-F238E27FC236}">
                <a16:creationId xmlns:a16="http://schemas.microsoft.com/office/drawing/2014/main" id="{A9DA555A-85FF-46BF-84C3-9413DCED137E}"/>
              </a:ext>
            </a:extLst>
          </p:cNvPr>
          <p:cNvPicPr>
            <a:picLocks noChangeAspect="1"/>
          </p:cNvPicPr>
          <p:nvPr/>
        </p:nvPicPr>
        <p:blipFill>
          <a:blip r:embed="rId3"/>
          <a:stretch>
            <a:fillRect/>
          </a:stretch>
        </p:blipFill>
        <p:spPr>
          <a:xfrm>
            <a:off x="1997149" y="1360967"/>
            <a:ext cx="8197702" cy="4590357"/>
          </a:xfrm>
          <a:prstGeom prst="rect">
            <a:avLst/>
          </a:prstGeom>
        </p:spPr>
      </p:pic>
      <p:sp>
        <p:nvSpPr>
          <p:cNvPr id="10" name="TextBox 9">
            <a:extLst>
              <a:ext uri="{FF2B5EF4-FFF2-40B4-BE49-F238E27FC236}">
                <a16:creationId xmlns:a16="http://schemas.microsoft.com/office/drawing/2014/main" id="{F9C9B287-E7B5-4E71-B83F-ADFF9C5A517B}"/>
              </a:ext>
            </a:extLst>
          </p:cNvPr>
          <p:cNvSpPr txBox="1"/>
          <p:nvPr/>
        </p:nvSpPr>
        <p:spPr>
          <a:xfrm>
            <a:off x="4254453" y="6032131"/>
            <a:ext cx="6094476" cy="215444"/>
          </a:xfrm>
          <a:prstGeom prst="rect">
            <a:avLst/>
          </a:prstGeom>
          <a:noFill/>
        </p:spPr>
        <p:txBody>
          <a:bodyPr wrap="square">
            <a:spAutoFit/>
          </a:bodyPr>
          <a:lstStyle/>
          <a:p>
            <a:r>
              <a:rPr lang="en-GB" sz="800" dirty="0"/>
              <a:t>Adapted from:</a:t>
            </a:r>
            <a:r>
              <a:rPr lang="en-GB" sz="800" baseline="30000" dirty="0"/>
              <a:t>8</a:t>
            </a:r>
            <a:r>
              <a:rPr lang="en-GB" sz="800" dirty="0"/>
              <a:t> </a:t>
            </a:r>
            <a:r>
              <a:rPr lang="en-GB" sz="800" b="0" i="0" u="none" strike="noStrike" baseline="0" dirty="0"/>
              <a:t>Song Y, et al. </a:t>
            </a:r>
            <a:r>
              <a:rPr lang="en-GB" sz="800" b="0" i="1" u="none" strike="noStrike" baseline="0" dirty="0"/>
              <a:t>Front Med</a:t>
            </a:r>
            <a:r>
              <a:rPr lang="en-GB" sz="800" b="0" i="0" u="none" strike="noStrike" baseline="0" dirty="0"/>
              <a:t>. 2021 Oct 13;8:746219. </a:t>
            </a:r>
            <a:endParaRPr lang="en-GB" sz="800" dirty="0"/>
          </a:p>
        </p:txBody>
      </p:sp>
      <p:sp>
        <p:nvSpPr>
          <p:cNvPr id="6" name="TextBox 5">
            <a:extLst>
              <a:ext uri="{FF2B5EF4-FFF2-40B4-BE49-F238E27FC236}">
                <a16:creationId xmlns:a16="http://schemas.microsoft.com/office/drawing/2014/main" id="{BC1CF6CC-C268-4970-A2AC-07F44DC99B2C}"/>
              </a:ext>
            </a:extLst>
          </p:cNvPr>
          <p:cNvSpPr txBox="1"/>
          <p:nvPr/>
        </p:nvSpPr>
        <p:spPr>
          <a:xfrm>
            <a:off x="10348929" y="6400414"/>
            <a:ext cx="1157271" cy="356374"/>
          </a:xfrm>
          <a:prstGeom prst="rect">
            <a:avLst/>
          </a:prstGeom>
          <a:solidFill>
            <a:srgbClr val="DBC7C7"/>
          </a:solidFill>
        </p:spPr>
        <p:txBody>
          <a:bodyPr wrap="square" lIns="0" tIns="0" rIns="0" bIns="0" rtlCol="0">
            <a:noAutofit/>
          </a:bodyPr>
          <a:lstStyle/>
          <a:p>
            <a:pPr marL="228600" indent="-228600">
              <a:lnSpc>
                <a:spcPct val="100000"/>
              </a:lnSpc>
              <a:spcBef>
                <a:spcPts val="1200"/>
              </a:spcBef>
              <a:buSzPct val="100000"/>
              <a:buFont typeface="Trebuchet MS"/>
              <a:buChar char="•"/>
            </a:pPr>
            <a:endParaRPr lang="en-GB" sz="2000" dirty="0"/>
          </a:p>
        </p:txBody>
      </p:sp>
    </p:spTree>
    <p:extLst>
      <p:ext uri="{BB962C8B-B14F-4D97-AF65-F5344CB8AC3E}">
        <p14:creationId xmlns:p14="http://schemas.microsoft.com/office/powerpoint/2010/main" val="18290222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708C37-EFCA-434C-9E2E-6998401A4A24}"/>
              </a:ext>
            </a:extLst>
          </p:cNvPr>
          <p:cNvSpPr>
            <a:spLocks noGrp="1"/>
          </p:cNvSpPr>
          <p:nvPr>
            <p:ph type="title"/>
          </p:nvPr>
        </p:nvSpPr>
        <p:spPr/>
        <p:txBody>
          <a:bodyPr/>
          <a:lstStyle/>
          <a:p>
            <a:r>
              <a:rPr lang="en-GB" dirty="0"/>
              <a:t>References</a:t>
            </a:r>
          </a:p>
        </p:txBody>
      </p:sp>
      <p:sp>
        <p:nvSpPr>
          <p:cNvPr id="3" name="Content Placeholder 2">
            <a:extLst>
              <a:ext uri="{FF2B5EF4-FFF2-40B4-BE49-F238E27FC236}">
                <a16:creationId xmlns:a16="http://schemas.microsoft.com/office/drawing/2014/main" id="{ADC1A4D0-D9EB-4B02-A163-57624170546B}"/>
              </a:ext>
            </a:extLst>
          </p:cNvPr>
          <p:cNvSpPr>
            <a:spLocks noGrp="1"/>
          </p:cNvSpPr>
          <p:nvPr>
            <p:ph idx="1"/>
          </p:nvPr>
        </p:nvSpPr>
        <p:spPr>
          <a:xfrm>
            <a:off x="365760" y="1039527"/>
            <a:ext cx="11740515" cy="5096095"/>
          </a:xfrm>
        </p:spPr>
        <p:txBody>
          <a:bodyPr/>
          <a:lstStyle/>
          <a:p>
            <a:pPr marL="228600" indent="-228600">
              <a:buFont typeface="+mj-lt"/>
              <a:buAutoNum type="arabicPeriod"/>
            </a:pPr>
            <a:r>
              <a:rPr lang="pt-BR" sz="1200" b="0" i="0" dirty="0">
                <a:effectLst/>
              </a:rPr>
              <a:t>Cohen O, Fox B. et.al. </a:t>
            </a:r>
            <a:r>
              <a:rPr kumimoji="0" lang="en-GB" sz="1200" b="0" i="0" u="none" strike="noStrike" kern="1200" cap="none" spc="0" normalizeH="0" baseline="0" noProof="0" dirty="0">
                <a:ln>
                  <a:noFill/>
                </a:ln>
                <a:effectLst/>
                <a:uLnTx/>
                <a:uFillTx/>
                <a:ea typeface="+mn-ea"/>
                <a:cs typeface="+mn-cs"/>
              </a:rPr>
              <a:t>McKinsey &amp; company. COVID-19 and commercial pharma: Navigating an uneven recovery. 2020</a:t>
            </a:r>
          </a:p>
          <a:p>
            <a:pPr marL="228600" indent="-228600">
              <a:buFont typeface="+mj-lt"/>
              <a:buAutoNum type="arabicPeriod"/>
            </a:pPr>
            <a:r>
              <a:rPr lang="en-GB" sz="1200" i="0" u="none" strike="noStrike" baseline="0" dirty="0"/>
              <a:t>National Institute for Health and Care Excellence. COVID-19 rapid guideline: rheumatological autoimmune, inflammatory and metabolic bone disorders (NG167). 2020. </a:t>
            </a:r>
          </a:p>
          <a:p>
            <a:pPr marL="228600" indent="-228600">
              <a:buFont typeface="+mj-lt"/>
              <a:buAutoNum type="arabicPeriod"/>
            </a:pPr>
            <a:r>
              <a:rPr lang="en-GB" sz="1200" b="0" i="0" u="none" strike="noStrike" baseline="0" dirty="0"/>
              <a:t>World Medical Association. WMA Statement on the Ethics of Telemedicine. 2018. </a:t>
            </a:r>
            <a:r>
              <a:rPr lang="en-GB" sz="1200" dirty="0"/>
              <a:t>[O</a:t>
            </a:r>
            <a:r>
              <a:rPr lang="en-GB" sz="1200" b="0" i="0" u="none" strike="noStrike" baseline="0" dirty="0"/>
              <a:t>nline]. Available from: https://www.wma.net/policiespost/wma-statement-on-the-ethics-of-telemedicine/ (accessed on 8 March 2022).</a:t>
            </a:r>
          </a:p>
          <a:p>
            <a:pPr marL="228600" indent="-228600">
              <a:buFont typeface="+mj-lt"/>
              <a:buAutoNum type="arabicPeriod"/>
            </a:pPr>
            <a:r>
              <a:rPr lang="en-GB" sz="1200" b="0" i="0" dirty="0">
                <a:effectLst/>
              </a:rPr>
              <a:t>Muehlensiepen </a:t>
            </a:r>
            <a:r>
              <a:rPr lang="en-GB" sz="1200" dirty="0"/>
              <a:t>F, </a:t>
            </a:r>
            <a:r>
              <a:rPr lang="en-GB" sz="1200" b="0" i="0" dirty="0">
                <a:effectLst/>
              </a:rPr>
              <a:t>et al. Opportunities and Barriers of Telemedicine in Rheumatology: A Participatory, Mixed-Methods Study. </a:t>
            </a:r>
            <a:r>
              <a:rPr lang="en-GB" sz="1200" b="0" i="1" dirty="0">
                <a:effectLst/>
              </a:rPr>
              <a:t>Int J Environ Res Public Health</a:t>
            </a:r>
            <a:r>
              <a:rPr lang="en-GB" sz="1200" i="1" dirty="0">
                <a:effectLst/>
              </a:rPr>
              <a:t>.</a:t>
            </a:r>
            <a:r>
              <a:rPr lang="en-GB" sz="1200" i="0" dirty="0">
                <a:effectLst/>
              </a:rPr>
              <a:t> 2021 Dec 13;18(24):13127</a:t>
            </a:r>
            <a:endParaRPr lang="en-GB" sz="1200" b="0" i="0" dirty="0">
              <a:effectLst/>
            </a:endParaRPr>
          </a:p>
          <a:p>
            <a:pPr marL="228600" indent="-228600">
              <a:buFont typeface="+mj-lt"/>
              <a:buAutoNum type="arabicPeriod"/>
            </a:pPr>
            <a:r>
              <a:rPr lang="en-GB" sz="1200" b="0" i="0" dirty="0">
                <a:effectLst/>
              </a:rPr>
              <a:t>Maheswaranathan M. et.al. </a:t>
            </a:r>
            <a:r>
              <a:rPr kumimoji="0" lang="en-GB" sz="1200" b="0" i="0" u="none" strike="noStrike" kern="1200" cap="none" spc="0" normalizeH="0" baseline="0" noProof="0" dirty="0">
                <a:ln>
                  <a:noFill/>
                </a:ln>
                <a:effectLst/>
                <a:uLnTx/>
                <a:uFillTx/>
                <a:ea typeface="+mn-ea"/>
                <a:cs typeface="+mn-cs"/>
              </a:rPr>
              <a:t>ACR 2021 ABSTRACT NUMBER: 1913 Patient Perceptions of Telemedicine Use in Rheumatology Clinics During the COVID-19 Pandemic: An Analysis from the COVID-19 Global Rheumatology Alliance</a:t>
            </a:r>
          </a:p>
          <a:p>
            <a:pPr marL="228600" indent="-228600">
              <a:buFont typeface="+mj-lt"/>
              <a:buAutoNum type="arabicPeriod"/>
            </a:pPr>
            <a:r>
              <a:rPr lang="en-GB" sz="1200" b="0" i="0" dirty="0">
                <a:effectLst/>
              </a:rPr>
              <a:t>Joshi M. et.al. </a:t>
            </a:r>
            <a:r>
              <a:rPr kumimoji="0" lang="en-GB" sz="1200" b="0" i="0" u="none" strike="noStrike" kern="1200" cap="none" spc="0" normalizeH="0" baseline="0" noProof="0" dirty="0">
                <a:ln>
                  <a:noFill/>
                </a:ln>
                <a:effectLst/>
                <a:uLnTx/>
                <a:uFillTx/>
                <a:ea typeface="+mn-ea"/>
                <a:cs typeface="+mn-cs"/>
              </a:rPr>
              <a:t>ACR 2021 ABSTRACT NUMBER: 1597 Arthritis Patient Perspectives on Virtual Care for People Living with Arthritis During the COVID-19 Pandemic and for the Future</a:t>
            </a:r>
          </a:p>
          <a:p>
            <a:pPr marL="228600" indent="-228600">
              <a:buFont typeface="+mj-lt"/>
              <a:buAutoNum type="arabicPeriod"/>
            </a:pPr>
            <a:r>
              <a:rPr lang="en-GB" sz="1200" dirty="0"/>
              <a:t>Bonfa E, et al. How COVID-19 is changing rheumatology clinical practice</a:t>
            </a:r>
            <a:r>
              <a:rPr lang="en-GB" sz="1200" i="1" dirty="0"/>
              <a:t>. Nature Reviews Rheumatology </a:t>
            </a:r>
            <a:r>
              <a:rPr lang="en-GB" sz="1200" dirty="0"/>
              <a:t>17, 11–15 (2021).</a:t>
            </a:r>
            <a:r>
              <a:rPr lang="en-GB" sz="1200" dirty="0">
                <a:hlinkClick r:id="rId2">
                  <a:extLst>
                    <a:ext uri="{A12FA001-AC4F-418D-AE19-62706E023703}">
                      <ahyp:hlinkClr xmlns:ahyp="http://schemas.microsoft.com/office/drawing/2018/hyperlinkcolor" val="tx"/>
                    </a:ext>
                  </a:extLst>
                </a:hlinkClick>
              </a:rPr>
              <a:t>https://doi.org/10.1038/s41584-020-00527-5</a:t>
            </a:r>
            <a:endParaRPr lang="en-GB" sz="1200" dirty="0"/>
          </a:p>
          <a:p>
            <a:pPr marL="228600" indent="-228600" algn="l">
              <a:buFont typeface="+mj-lt"/>
              <a:buAutoNum type="arabicPeriod"/>
            </a:pPr>
            <a:r>
              <a:rPr lang="en-GB" sz="1200" b="0" i="0" u="none" strike="noStrike" baseline="0" dirty="0"/>
              <a:t>Song Y, et al. The</a:t>
            </a:r>
            <a:r>
              <a:rPr lang="en-GB" sz="1200" dirty="0"/>
              <a:t> </a:t>
            </a:r>
            <a:r>
              <a:rPr lang="en-GB" sz="1200" b="0" i="0" u="none" strike="noStrike" baseline="0" dirty="0"/>
              <a:t>Challenges of Telemedicine in Rheumatology. </a:t>
            </a:r>
            <a:r>
              <a:rPr lang="en-GB" sz="1200" b="0" i="1" u="none" strike="noStrike" baseline="0" dirty="0"/>
              <a:t>Front Med</a:t>
            </a:r>
            <a:r>
              <a:rPr lang="en-GB" sz="1200" b="0" i="0" u="none" strike="noStrike" baseline="0" dirty="0"/>
              <a:t>. 2021 Oct 13;8:746219. doi: 10.3389/fmed.2021.746219</a:t>
            </a:r>
          </a:p>
          <a:p>
            <a:pPr marL="228600" indent="-228600">
              <a:buFont typeface="+mj-lt"/>
              <a:buAutoNum type="arabicPeriod"/>
            </a:pPr>
            <a:r>
              <a:rPr kumimoji="0" lang="en-GB" sz="1200" b="0" i="0" u="none" strike="noStrike" kern="1200" cap="none" spc="0" normalizeH="0" baseline="0" noProof="0" dirty="0">
                <a:ln>
                  <a:noFill/>
                </a:ln>
                <a:effectLst/>
                <a:uLnTx/>
                <a:uFillTx/>
                <a:ea typeface="+mn-ea"/>
                <a:cs typeface="+mn-cs"/>
              </a:rPr>
              <a:t>Sloan M, et al. Telemedicine in rheumatology: a mixed methods study exploring acceptability, preferences and experiences among patients and clinicians. </a:t>
            </a:r>
            <a:r>
              <a:rPr kumimoji="0" lang="en-GB" sz="1200" b="0" i="1" u="none" strike="noStrike" kern="1200" cap="none" spc="0" normalizeH="0" baseline="0" noProof="0" dirty="0">
                <a:ln>
                  <a:noFill/>
                </a:ln>
                <a:effectLst/>
                <a:uLnTx/>
                <a:uFillTx/>
                <a:ea typeface="+mn-ea"/>
                <a:cs typeface="+mn-cs"/>
              </a:rPr>
              <a:t>Rheumatology</a:t>
            </a:r>
            <a:r>
              <a:rPr kumimoji="0" lang="en-GB" sz="1200" b="0" i="0" u="none" strike="noStrike" kern="1200" cap="none" spc="0" normalizeH="0" baseline="0" noProof="0" dirty="0">
                <a:ln>
                  <a:noFill/>
                </a:ln>
                <a:effectLst/>
                <a:uLnTx/>
                <a:uFillTx/>
                <a:ea typeface="+mn-ea"/>
                <a:cs typeface="+mn-cs"/>
              </a:rPr>
              <a:t>. 2</a:t>
            </a:r>
            <a:r>
              <a:rPr lang="en-GB" sz="1200" b="0" i="0" u="none" strike="noStrike" baseline="0" dirty="0"/>
              <a:t>021 Oct 26:keab796. Epub ahead of print.</a:t>
            </a:r>
          </a:p>
          <a:p>
            <a:pPr marL="228600" indent="-228600">
              <a:buFont typeface="+mj-lt"/>
              <a:buAutoNum type="arabicPeriod"/>
            </a:pPr>
            <a:r>
              <a:rPr kumimoji="0" lang="en-GB" sz="1200" b="0" i="0" u="none" strike="noStrike" kern="1200" cap="none" spc="0" normalizeH="0" baseline="0" noProof="0" dirty="0">
                <a:ln>
                  <a:noFill/>
                </a:ln>
                <a:effectLst/>
                <a:uLnTx/>
                <a:uFillTx/>
                <a:ea typeface="+mn-ea"/>
                <a:cs typeface="+mn-cs"/>
              </a:rPr>
              <a:t>The Lancet Rheumatology. Telemedicine: is the new normal fit for purpose. Lancet Rheumatol. 2022 Jan;4(1):e1</a:t>
            </a:r>
          </a:p>
          <a:p>
            <a:pPr marL="228600" indent="-228600">
              <a:buFont typeface="+mj-lt"/>
              <a:buAutoNum type="arabicPeriod"/>
            </a:pPr>
            <a:r>
              <a:rPr lang="en-GB" sz="1200" b="0" i="0" dirty="0">
                <a:effectLst/>
              </a:rPr>
              <a:t>Wipfler K et.al. </a:t>
            </a:r>
            <a:r>
              <a:rPr kumimoji="0" lang="en-GB" sz="1200" b="0" i="0" u="none" strike="noStrike" kern="1200" cap="none" spc="0" normalizeH="0" baseline="0" noProof="0" dirty="0">
                <a:ln>
                  <a:noFill/>
                </a:ln>
                <a:effectLst/>
                <a:uLnTx/>
                <a:uFillTx/>
                <a:ea typeface="+mn-ea"/>
                <a:cs typeface="+mn-cs"/>
              </a:rPr>
              <a:t>ACR 2021 ABSTRACT NUMBER: 1962 Utilization of Telehealth Among Patients with Rheumatic Diseases in the Early Months of the COVID-19 Pandemic</a:t>
            </a:r>
          </a:p>
          <a:p>
            <a:pPr marL="228600" indent="-228600">
              <a:buFont typeface="+mj-lt"/>
              <a:buAutoNum type="arabicPeriod"/>
            </a:pPr>
            <a:r>
              <a:rPr kumimoji="0" lang="en-GB" sz="1200" b="0" u="none" strike="noStrike" kern="1200" cap="none" spc="0" normalizeH="0" baseline="0" noProof="0" dirty="0">
                <a:ln>
                  <a:noFill/>
                </a:ln>
                <a:effectLst/>
                <a:uLnTx/>
                <a:uFillTx/>
                <a:ea typeface="+mn-ea"/>
                <a:cs typeface="+mn-cs"/>
              </a:rPr>
              <a:t>Monaghesh </a:t>
            </a:r>
            <a:r>
              <a:rPr lang="en-GB" sz="1200" dirty="0"/>
              <a:t>E, </a:t>
            </a:r>
            <a:r>
              <a:rPr kumimoji="0" lang="en-GB" sz="1200" b="0" u="none" strike="noStrike" kern="1200" cap="none" spc="0" normalizeH="0" baseline="0" noProof="0" dirty="0">
                <a:ln>
                  <a:noFill/>
                </a:ln>
                <a:effectLst/>
                <a:uLnTx/>
                <a:uFillTx/>
                <a:ea typeface="+mn-ea"/>
                <a:cs typeface="+mn-cs"/>
              </a:rPr>
              <a:t>Hajizadeh A. </a:t>
            </a:r>
            <a:r>
              <a:rPr lang="en-GB" sz="1200" dirty="0"/>
              <a:t>The role of telehealth during COVID-19 outbreak: a systematic review based on current evidence.</a:t>
            </a:r>
            <a:r>
              <a:rPr kumimoji="0" lang="en-GB" sz="1200" b="0" i="1" u="none" strike="noStrike" kern="1200" cap="none" spc="0" normalizeH="0" baseline="0" noProof="0" dirty="0">
                <a:ln>
                  <a:noFill/>
                </a:ln>
                <a:effectLst/>
                <a:uLnTx/>
                <a:uFillTx/>
                <a:ea typeface="+mn-ea"/>
                <a:cs typeface="+mn-cs"/>
              </a:rPr>
              <a:t> BMC Public Health. 2020 Aug 1;20(1):1193. </a:t>
            </a:r>
            <a:r>
              <a:rPr kumimoji="0" lang="en-GB" sz="1200" b="0" u="none" strike="noStrike" kern="1200" cap="none" spc="0" normalizeH="0" baseline="0" noProof="0" dirty="0">
                <a:ln>
                  <a:noFill/>
                </a:ln>
                <a:effectLst/>
                <a:uLnTx/>
                <a:uFillTx/>
                <a:ea typeface="+mn-ea"/>
                <a:cs typeface="+mn-cs"/>
                <a:hlinkClick r:id="rId3">
                  <a:extLst>
                    <a:ext uri="{A12FA001-AC4F-418D-AE19-62706E023703}">
                      <ahyp:hlinkClr xmlns:ahyp="http://schemas.microsoft.com/office/drawing/2018/hyperlinkcolor" val="tx"/>
                    </a:ext>
                  </a:extLst>
                </a:hlinkClick>
              </a:rPr>
              <a:t>https://doi.org/10.1186/s12889-020-09301-4</a:t>
            </a:r>
            <a:endParaRPr kumimoji="0" lang="en-GB" sz="1200" b="0" u="none" strike="noStrike" kern="1200" cap="none" spc="0" normalizeH="0" baseline="0" noProof="0" dirty="0">
              <a:ln>
                <a:noFill/>
              </a:ln>
              <a:effectLst/>
              <a:uLnTx/>
              <a:uFillTx/>
              <a:ea typeface="+mn-ea"/>
              <a:cs typeface="+mn-cs"/>
            </a:endParaRPr>
          </a:p>
          <a:p>
            <a:pPr marL="228600" indent="-228600">
              <a:buFont typeface="+mj-lt"/>
              <a:buAutoNum type="arabicPeriod"/>
            </a:pPr>
            <a:r>
              <a:rPr kumimoji="0" lang="en-GB" sz="1200" b="0" i="0" u="none" strike="noStrike" kern="1200" cap="none" spc="0" normalizeH="0" baseline="0" noProof="0" dirty="0">
                <a:ln>
                  <a:noFill/>
                </a:ln>
                <a:effectLst/>
                <a:uLnTx/>
                <a:uFillTx/>
                <a:ea typeface="+mn-ea"/>
                <a:cs typeface="+mn-cs"/>
              </a:rPr>
              <a:t>Piga M, et al. Telemedicine in rheumatology: high specificity and sensitivity of follow-up virtual video consultations during COVID-19 pandemic. </a:t>
            </a:r>
            <a:r>
              <a:rPr kumimoji="0" lang="en-GB" sz="1200" b="0" i="1" u="none" strike="noStrike" kern="1200" cap="none" spc="0" normalizeH="0" baseline="0" noProof="0" dirty="0">
                <a:ln>
                  <a:noFill/>
                </a:ln>
                <a:effectLst/>
                <a:uLnTx/>
                <a:uFillTx/>
                <a:ea typeface="+mn-ea"/>
                <a:cs typeface="+mn-cs"/>
              </a:rPr>
              <a:t>Rheumatology</a:t>
            </a:r>
            <a:r>
              <a:rPr lang="en-GB" sz="1200" dirty="0"/>
              <a:t>. 2021 Aug 5:keab632. Epub ahead of print.</a:t>
            </a:r>
            <a:endParaRPr kumimoji="0" lang="en-GB" sz="1200" b="0" i="0" u="none" strike="noStrike" kern="1200" cap="none" spc="0" normalizeH="0" baseline="0" noProof="0" dirty="0">
              <a:ln>
                <a:noFill/>
              </a:ln>
              <a:effectLst/>
              <a:uLnTx/>
              <a:uFillTx/>
              <a:ea typeface="+mn-ea"/>
              <a:cs typeface="+mn-cs"/>
            </a:endParaRPr>
          </a:p>
          <a:p>
            <a:pPr marL="228600" indent="-228600" algn="l">
              <a:buFont typeface="+mj-lt"/>
              <a:buAutoNum type="arabicPeriod"/>
            </a:pPr>
            <a:r>
              <a:rPr lang="en-GB" sz="1200" i="0" u="none" strike="noStrike" baseline="0" dirty="0">
                <a:cs typeface="Arial" panose="020B0604020202020204" pitchFamily="34" charset="0"/>
              </a:rPr>
              <a:t>Singh JA, et al. Management of Rheumatic Diseases During the COVID-19 Pandemic: A National Veterans Affairs Survey of Rheumatologists. </a:t>
            </a:r>
            <a:r>
              <a:rPr lang="en-GB" sz="1200" i="1" u="none" strike="noStrike" baseline="0" dirty="0">
                <a:cs typeface="Arial" panose="020B0604020202020204" pitchFamily="34" charset="0"/>
              </a:rPr>
              <a:t>Arthritis Care Res</a:t>
            </a:r>
            <a:r>
              <a:rPr lang="en-GB" sz="1200" i="0" u="none" strike="noStrike" baseline="0" dirty="0">
                <a:cs typeface="Arial" panose="020B0604020202020204" pitchFamily="34" charset="0"/>
              </a:rPr>
              <a:t>. 2021 Jul;73(7):998-1003</a:t>
            </a:r>
            <a:endParaRPr kumimoji="0" lang="en-GB" sz="1200" i="0" u="none" strike="noStrike" kern="1200" cap="none" spc="0" normalizeH="0" baseline="0" noProof="0" dirty="0">
              <a:ln>
                <a:noFill/>
              </a:ln>
              <a:effectLst/>
              <a:uLnTx/>
              <a:uFillTx/>
              <a:cs typeface="Arial" panose="020B0604020202020204" pitchFamily="34" charset="0"/>
            </a:endParaRPr>
          </a:p>
          <a:p>
            <a:pPr marL="228600" indent="-228600">
              <a:buFont typeface="+mj-lt"/>
              <a:buAutoNum type="arabicPeriod"/>
            </a:pPr>
            <a:r>
              <a:rPr lang="pt-BR" sz="1200" b="0" i="0" dirty="0">
                <a:effectLst/>
              </a:rPr>
              <a:t>Garcia Hernandez I et.al. </a:t>
            </a:r>
            <a:r>
              <a:rPr kumimoji="0" lang="en-GB" sz="1200" b="0" i="0" u="none" strike="noStrike" kern="1200" cap="none" spc="0" normalizeH="0" baseline="0" noProof="0" dirty="0">
                <a:ln>
                  <a:noFill/>
                </a:ln>
                <a:effectLst/>
                <a:uLnTx/>
                <a:uFillTx/>
                <a:ea typeface="+mn-ea"/>
                <a:cs typeface="+mn-cs"/>
              </a:rPr>
              <a:t>EULAR POS1480-HPR (2021) Implementation of telemedicine in Rheumatology: Virtual consultation as a too or direct communication with Primary Care.</a:t>
            </a:r>
          </a:p>
          <a:p>
            <a:pPr marL="228600" indent="-228600">
              <a:buFont typeface="+mj-lt"/>
              <a:buAutoNum type="arabicPeriod"/>
            </a:pPr>
            <a:r>
              <a:rPr lang="en-GB" sz="1200" dirty="0"/>
              <a:t>Stokel-Walker C. Why Telemedicine is here to stay. </a:t>
            </a:r>
            <a:r>
              <a:rPr lang="en-GB" sz="1200" i="1" dirty="0"/>
              <a:t>British Medical Journal. </a:t>
            </a:r>
            <a:r>
              <a:rPr lang="en-GB" sz="1200" dirty="0"/>
              <a:t>2020;371:m3603</a:t>
            </a:r>
          </a:p>
          <a:p>
            <a:pPr marL="228600" indent="-228600">
              <a:buFont typeface="+mj-lt"/>
              <a:buAutoNum type="arabicPeriod"/>
            </a:pPr>
            <a:r>
              <a:rPr lang="en-GB" sz="1200" b="0" i="0" dirty="0">
                <a:effectLst/>
              </a:rPr>
              <a:t>Jhaveri D et.al. </a:t>
            </a:r>
            <a:r>
              <a:rPr lang="en-GB" sz="1200" i="0" u="none" strike="noStrike" baseline="0" dirty="0"/>
              <a:t>ACR 2021 ABSTRACT NUMBER: 1063 Use of Telemedicine for Rheumatology Practice in Queensland, Australia: Experiences Before and During the COVID-19 Pandemic</a:t>
            </a:r>
          </a:p>
          <a:p>
            <a:pPr marL="228600" indent="-228600">
              <a:buFont typeface="+mj-lt"/>
              <a:buAutoNum type="arabicPeriod"/>
            </a:pPr>
            <a:r>
              <a:rPr lang="en-GB" sz="1200" b="0" i="0" dirty="0">
                <a:effectLst/>
              </a:rPr>
              <a:t> Bacalao M et.al. </a:t>
            </a:r>
            <a:r>
              <a:rPr lang="en-GB" sz="1200" dirty="0"/>
              <a:t>ACR 2021 ABSTRACT NUMBER: 0607 The Evolution of Rheumatologist’s Practice in Response to the COVID19 Pandemic</a:t>
            </a:r>
            <a:endParaRPr kumimoji="0" lang="en-GB" sz="1200" b="0" i="1" u="none" strike="noStrike" kern="1200" cap="none" spc="0" normalizeH="0" baseline="0" noProof="0" dirty="0">
              <a:ln>
                <a:noFill/>
              </a:ln>
              <a:effectLst/>
              <a:uLnTx/>
              <a:uFillTx/>
              <a:ea typeface="+mn-ea"/>
              <a:cs typeface="+mn-cs"/>
            </a:endParaRPr>
          </a:p>
          <a:p>
            <a:pPr marL="228600" indent="-228600">
              <a:buFont typeface="+mj-lt"/>
              <a:buAutoNum type="arabicPeriod"/>
            </a:pPr>
            <a:endParaRPr lang="en-GB" sz="1000" dirty="0"/>
          </a:p>
          <a:p>
            <a:pPr marL="228600" indent="-228600">
              <a:buFont typeface="+mj-lt"/>
              <a:buAutoNum type="arabicPeriod"/>
            </a:pPr>
            <a:endParaRPr kumimoji="0" lang="en-GB" sz="1000" b="0" i="0" u="none" strike="noStrike" kern="1200" cap="none" spc="0" normalizeH="0" baseline="0" noProof="0" dirty="0">
              <a:ln>
                <a:noFill/>
              </a:ln>
              <a:effectLst/>
              <a:uLnTx/>
              <a:uFillTx/>
              <a:ea typeface="+mn-ea"/>
              <a:cs typeface="+mn-cs"/>
            </a:endParaRPr>
          </a:p>
          <a:p>
            <a:pPr marL="228600" indent="-228600">
              <a:buFont typeface="+mj-lt"/>
              <a:buAutoNum type="arabicPeriod"/>
            </a:pPr>
            <a:endParaRPr kumimoji="0" lang="en-GB" sz="1000" b="0" i="0" u="none" strike="noStrike" kern="1200" cap="none" spc="0" normalizeH="0" baseline="0" noProof="0" dirty="0">
              <a:ln>
                <a:noFill/>
              </a:ln>
              <a:effectLst/>
              <a:uLnTx/>
              <a:uFillTx/>
              <a:ea typeface="+mn-ea"/>
              <a:cs typeface="+mn-cs"/>
            </a:endParaRPr>
          </a:p>
          <a:p>
            <a:pPr marL="228600" indent="-228600">
              <a:buFont typeface="+mj-lt"/>
              <a:buAutoNum type="arabicPeriod"/>
            </a:pPr>
            <a:endParaRPr kumimoji="0" lang="en-GB" sz="1000" b="0" i="0" u="none" strike="noStrike" kern="1200" cap="none" spc="0" normalizeH="0" baseline="0" noProof="0" dirty="0">
              <a:ln>
                <a:noFill/>
              </a:ln>
              <a:effectLst/>
              <a:uLnTx/>
              <a:uFillTx/>
              <a:ea typeface="+mn-ea"/>
              <a:cs typeface="+mn-cs"/>
            </a:endParaRPr>
          </a:p>
          <a:p>
            <a:pPr marL="228600" indent="-228600">
              <a:buFont typeface="+mj-lt"/>
              <a:buAutoNum type="arabicPeriod"/>
            </a:pPr>
            <a:endParaRPr lang="en-GB" sz="1000" dirty="0"/>
          </a:p>
          <a:p>
            <a:pPr marL="228600" indent="-228600">
              <a:buFont typeface="+mj-lt"/>
              <a:buAutoNum type="arabicPeriod"/>
            </a:pPr>
            <a:endParaRPr lang="en-GB" sz="1050" b="0" i="0" u="none" strike="noStrike" baseline="0" dirty="0"/>
          </a:p>
        </p:txBody>
      </p:sp>
      <p:sp>
        <p:nvSpPr>
          <p:cNvPr id="4" name="Slide Number Placeholder 3">
            <a:extLst>
              <a:ext uri="{FF2B5EF4-FFF2-40B4-BE49-F238E27FC236}">
                <a16:creationId xmlns:a16="http://schemas.microsoft.com/office/drawing/2014/main" id="{3BF25807-05BF-4CF8-9179-C3CF5E8FE51E}"/>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58DE5F1-E0F9-4CCA-92B7-7A6FC4DFEE14}" type="slidenum">
              <a:rPr kumimoji="0" lang="en-US" sz="1000" b="1" i="0" u="none" strike="noStrike" kern="1200" cap="none" spc="0" normalizeH="0" baseline="0" noProof="0" smtClean="0">
                <a:ln>
                  <a:noFill/>
                </a:ln>
                <a:solidFill>
                  <a:srgbClr val="595454"/>
                </a:solidFill>
                <a:effectLst/>
                <a:uLnTx/>
                <a:uFillTx/>
                <a:latin typeface="Trebuchet MS"/>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n-US" sz="1000" b="1" i="0" u="none" strike="noStrike" kern="1200" cap="none" spc="0" normalizeH="0" baseline="0" noProof="0" dirty="0">
              <a:ln>
                <a:noFill/>
              </a:ln>
              <a:solidFill>
                <a:srgbClr val="595454"/>
              </a:solidFill>
              <a:effectLst/>
              <a:uLnTx/>
              <a:uFillTx/>
              <a:latin typeface="Trebuchet MS"/>
              <a:ea typeface="+mn-ea"/>
              <a:cs typeface="+mn-cs"/>
            </a:endParaRPr>
          </a:p>
        </p:txBody>
      </p:sp>
      <p:sp>
        <p:nvSpPr>
          <p:cNvPr id="5" name="TextBox 4">
            <a:extLst>
              <a:ext uri="{FF2B5EF4-FFF2-40B4-BE49-F238E27FC236}">
                <a16:creationId xmlns:a16="http://schemas.microsoft.com/office/drawing/2014/main" id="{1113707C-8B1F-4A8D-A311-EE67906629A4}"/>
              </a:ext>
            </a:extLst>
          </p:cNvPr>
          <p:cNvSpPr txBox="1"/>
          <p:nvPr/>
        </p:nvSpPr>
        <p:spPr>
          <a:xfrm>
            <a:off x="9965267" y="6400414"/>
            <a:ext cx="1540933" cy="356374"/>
          </a:xfrm>
          <a:prstGeom prst="rect">
            <a:avLst/>
          </a:prstGeom>
          <a:solidFill>
            <a:srgbClr val="DBC7C7"/>
          </a:solidFill>
        </p:spPr>
        <p:txBody>
          <a:bodyPr wrap="square" lIns="0" tIns="0" rIns="0" bIns="0" rtlCol="0">
            <a:noAutofit/>
          </a:bodyPr>
          <a:lstStyle/>
          <a:p>
            <a:pPr marL="228600" indent="-228600">
              <a:lnSpc>
                <a:spcPct val="100000"/>
              </a:lnSpc>
              <a:spcBef>
                <a:spcPts val="1200"/>
              </a:spcBef>
              <a:buSzPct val="100000"/>
              <a:buFont typeface="Trebuchet MS"/>
              <a:buChar char="•"/>
            </a:pPr>
            <a:endParaRPr lang="en-GB" sz="2000" dirty="0"/>
          </a:p>
        </p:txBody>
      </p:sp>
    </p:spTree>
    <p:extLst>
      <p:ext uri="{BB962C8B-B14F-4D97-AF65-F5344CB8AC3E}">
        <p14:creationId xmlns:p14="http://schemas.microsoft.com/office/powerpoint/2010/main" val="5297559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8ED6AC-2FB2-4D17-8911-5306CD3E76B5}"/>
              </a:ext>
            </a:extLst>
          </p:cNvPr>
          <p:cNvSpPr>
            <a:spLocks noGrp="1"/>
          </p:cNvSpPr>
          <p:nvPr>
            <p:ph type="title"/>
          </p:nvPr>
        </p:nvSpPr>
        <p:spPr/>
        <p:txBody>
          <a:bodyPr/>
          <a:lstStyle/>
          <a:p>
            <a:pPr>
              <a:spcBef>
                <a:spcPts val="0"/>
              </a:spcBef>
            </a:pPr>
            <a:r>
              <a:rPr lang="en-GB" sz="2400" dirty="0"/>
              <a:t>Dr Chris Holroyd </a:t>
            </a:r>
            <a:br>
              <a:rPr lang="en-GB" sz="2400" dirty="0"/>
            </a:br>
            <a:r>
              <a:rPr lang="en-GB" sz="2400" dirty="0"/>
              <a:t>Consultant Rheumatologist, University Hospital Southampton Foundation Trust</a:t>
            </a:r>
            <a:br>
              <a:rPr lang="en-GB" sz="3200" dirty="0"/>
            </a:br>
            <a:endParaRPr lang="en-GB" dirty="0"/>
          </a:p>
        </p:txBody>
      </p:sp>
      <p:sp>
        <p:nvSpPr>
          <p:cNvPr id="3" name="Content Placeholder 2">
            <a:extLst>
              <a:ext uri="{FF2B5EF4-FFF2-40B4-BE49-F238E27FC236}">
                <a16:creationId xmlns:a16="http://schemas.microsoft.com/office/drawing/2014/main" id="{EBF138DC-75D0-48F3-B05E-9AB0E5139147}"/>
              </a:ext>
            </a:extLst>
          </p:cNvPr>
          <p:cNvSpPr>
            <a:spLocks noGrp="1"/>
          </p:cNvSpPr>
          <p:nvPr>
            <p:ph idx="1"/>
          </p:nvPr>
        </p:nvSpPr>
        <p:spPr>
          <a:xfrm>
            <a:off x="365759" y="4005469"/>
            <a:ext cx="11600953" cy="2121009"/>
          </a:xfrm>
        </p:spPr>
        <p:txBody>
          <a:bodyPr/>
          <a:lstStyle/>
          <a:p>
            <a:r>
              <a:rPr lang="en-GB" dirty="0"/>
              <a:t>Medication Considerations</a:t>
            </a:r>
          </a:p>
        </p:txBody>
      </p:sp>
      <p:sp>
        <p:nvSpPr>
          <p:cNvPr id="4" name="Slide Number Placeholder 3">
            <a:extLst>
              <a:ext uri="{FF2B5EF4-FFF2-40B4-BE49-F238E27FC236}">
                <a16:creationId xmlns:a16="http://schemas.microsoft.com/office/drawing/2014/main" id="{E7E5488A-AD0D-4F6E-BB0D-73B11DCCF250}"/>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58DE5F1-E0F9-4CCA-92B7-7A6FC4DFEE14}" type="slidenum">
              <a:rPr kumimoji="0" lang="en-US" sz="1000" b="1" i="0" u="none" strike="noStrike" kern="1200" cap="none" spc="0" normalizeH="0" baseline="0" noProof="0" smtClean="0">
                <a:ln>
                  <a:noFill/>
                </a:ln>
                <a:solidFill>
                  <a:srgbClr val="595454"/>
                </a:solidFill>
                <a:effectLst/>
                <a:uLnTx/>
                <a:uFillTx/>
                <a:latin typeface="Trebuchet MS"/>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en-US" sz="1000" b="1" i="0" u="none" strike="noStrike" kern="1200" cap="none" spc="0" normalizeH="0" baseline="0" noProof="0" dirty="0">
              <a:ln>
                <a:noFill/>
              </a:ln>
              <a:solidFill>
                <a:srgbClr val="595454"/>
              </a:solidFill>
              <a:effectLst/>
              <a:uLnTx/>
              <a:uFillTx/>
              <a:latin typeface="Trebuchet MS"/>
              <a:ea typeface="+mn-ea"/>
              <a:cs typeface="+mn-cs"/>
            </a:endParaRPr>
          </a:p>
        </p:txBody>
      </p:sp>
      <p:sp>
        <p:nvSpPr>
          <p:cNvPr id="5" name="TextBox 4">
            <a:extLst>
              <a:ext uri="{FF2B5EF4-FFF2-40B4-BE49-F238E27FC236}">
                <a16:creationId xmlns:a16="http://schemas.microsoft.com/office/drawing/2014/main" id="{FC1E9035-DE0D-40A6-AD7F-05B5286E2024}"/>
              </a:ext>
            </a:extLst>
          </p:cNvPr>
          <p:cNvSpPr txBox="1"/>
          <p:nvPr/>
        </p:nvSpPr>
        <p:spPr>
          <a:xfrm>
            <a:off x="10075333" y="6400414"/>
            <a:ext cx="1430867" cy="356374"/>
          </a:xfrm>
          <a:prstGeom prst="rect">
            <a:avLst/>
          </a:prstGeom>
          <a:solidFill>
            <a:srgbClr val="DBC7C7"/>
          </a:solidFill>
        </p:spPr>
        <p:txBody>
          <a:bodyPr wrap="square" lIns="0" tIns="0" rIns="0" bIns="0" rtlCol="0">
            <a:noAutofit/>
          </a:bodyPr>
          <a:lstStyle/>
          <a:p>
            <a:pPr marL="228600" indent="-228600">
              <a:lnSpc>
                <a:spcPct val="100000"/>
              </a:lnSpc>
              <a:spcBef>
                <a:spcPts val="1200"/>
              </a:spcBef>
              <a:buSzPct val="100000"/>
              <a:buFont typeface="Trebuchet MS"/>
              <a:buChar char="•"/>
            </a:pPr>
            <a:endParaRPr lang="en-GB" sz="2000" dirty="0"/>
          </a:p>
        </p:txBody>
      </p:sp>
    </p:spTree>
    <p:extLst>
      <p:ext uri="{BB962C8B-B14F-4D97-AF65-F5344CB8AC3E}">
        <p14:creationId xmlns:p14="http://schemas.microsoft.com/office/powerpoint/2010/main" val="6676070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B10717-AFAE-4CC3-A5FF-998CAAE2D608}"/>
              </a:ext>
            </a:extLst>
          </p:cNvPr>
          <p:cNvSpPr>
            <a:spLocks noGrp="1"/>
          </p:cNvSpPr>
          <p:nvPr>
            <p:ph type="title"/>
          </p:nvPr>
        </p:nvSpPr>
        <p:spPr/>
        <p:txBody>
          <a:bodyPr/>
          <a:lstStyle/>
          <a:p>
            <a:r>
              <a:rPr lang="en-GB" dirty="0"/>
              <a:t>Introduction</a:t>
            </a:r>
          </a:p>
        </p:txBody>
      </p:sp>
      <p:sp>
        <p:nvSpPr>
          <p:cNvPr id="4" name="Slide Number Placeholder 3">
            <a:extLst>
              <a:ext uri="{FF2B5EF4-FFF2-40B4-BE49-F238E27FC236}">
                <a16:creationId xmlns:a16="http://schemas.microsoft.com/office/drawing/2014/main" id="{8E07CE15-FAAB-4115-91F9-FC509AB5CB99}"/>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58DE5F1-E0F9-4CCA-92B7-7A6FC4DFEE14}" type="slidenum">
              <a:rPr kumimoji="0" lang="en-US" sz="1000" b="1" i="0" u="none" strike="noStrike" kern="1200" cap="none" spc="0" normalizeH="0" baseline="0" noProof="0" smtClean="0">
                <a:ln>
                  <a:noFill/>
                </a:ln>
                <a:solidFill>
                  <a:srgbClr val="595454"/>
                </a:solidFill>
                <a:effectLst/>
                <a:uLnTx/>
                <a:uFillTx/>
                <a:latin typeface="Trebuchet MS"/>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en-US" sz="1000" b="1" i="0" u="none" strike="noStrike" kern="1200" cap="none" spc="0" normalizeH="0" baseline="0" noProof="0" dirty="0">
              <a:ln>
                <a:noFill/>
              </a:ln>
              <a:solidFill>
                <a:srgbClr val="595454"/>
              </a:solidFill>
              <a:effectLst/>
              <a:uLnTx/>
              <a:uFillTx/>
              <a:latin typeface="Trebuchet MS"/>
              <a:ea typeface="+mn-ea"/>
              <a:cs typeface="+mn-cs"/>
            </a:endParaRPr>
          </a:p>
        </p:txBody>
      </p:sp>
      <p:sp>
        <p:nvSpPr>
          <p:cNvPr id="5" name="Content Placeholder 2">
            <a:extLst>
              <a:ext uri="{FF2B5EF4-FFF2-40B4-BE49-F238E27FC236}">
                <a16:creationId xmlns:a16="http://schemas.microsoft.com/office/drawing/2014/main" id="{3A0512DC-253E-4F61-967E-12F64837759F}"/>
              </a:ext>
            </a:extLst>
          </p:cNvPr>
          <p:cNvSpPr>
            <a:spLocks noGrp="1"/>
          </p:cNvSpPr>
          <p:nvPr>
            <p:ph idx="1"/>
          </p:nvPr>
        </p:nvSpPr>
        <p:spPr>
          <a:xfrm>
            <a:off x="365125" y="1554163"/>
            <a:ext cx="11460480" cy="4572000"/>
          </a:xfrm>
        </p:spPr>
        <p:txBody>
          <a:bodyPr/>
          <a:lstStyle/>
          <a:p>
            <a:pPr marL="285750" indent="-285750">
              <a:buFont typeface="Arial" panose="020B0604020202020204" pitchFamily="34" charset="0"/>
              <a:buChar char="•"/>
            </a:pPr>
            <a:r>
              <a:rPr lang="en-GB" sz="1800" dirty="0"/>
              <a:t>Infections are a major concern in patients with RA and other inflammatory conditions and contribute to overall mortality</a:t>
            </a:r>
          </a:p>
          <a:p>
            <a:pPr marL="285750" indent="-285750">
              <a:buFont typeface="Arial" panose="020B0604020202020204" pitchFamily="34" charset="0"/>
              <a:buChar char="•"/>
            </a:pPr>
            <a:endParaRPr lang="en-GB" sz="1800" dirty="0"/>
          </a:p>
          <a:p>
            <a:pPr marL="285750" indent="-285750">
              <a:buFont typeface="Arial" panose="020B0604020202020204" pitchFamily="34" charset="0"/>
              <a:buChar char="•"/>
            </a:pPr>
            <a:r>
              <a:rPr lang="en-GB" sz="1800" dirty="0"/>
              <a:t>Advanced therapies are associated with a higher risk of infection</a:t>
            </a:r>
          </a:p>
          <a:p>
            <a:pPr marL="285750" indent="-285750">
              <a:buFont typeface="Arial" panose="020B0604020202020204" pitchFamily="34" charset="0"/>
              <a:buChar char="•"/>
            </a:pPr>
            <a:endParaRPr lang="en-GB" sz="1800" dirty="0"/>
          </a:p>
          <a:p>
            <a:pPr marL="285750" indent="-285750">
              <a:buFont typeface="Arial" panose="020B0604020202020204" pitchFamily="34" charset="0"/>
              <a:buChar char="•"/>
            </a:pPr>
            <a:r>
              <a:rPr lang="en-GB" sz="1800" dirty="0"/>
              <a:t>In recent years, due to the pandemic, the balance between drug efficacy and infection has become even more relevant</a:t>
            </a:r>
          </a:p>
          <a:p>
            <a:pPr marL="285750" indent="-285750">
              <a:buFont typeface="Arial" panose="020B0604020202020204" pitchFamily="34" charset="0"/>
              <a:buChar char="•"/>
            </a:pPr>
            <a:endParaRPr lang="en-GB" sz="1800" dirty="0"/>
          </a:p>
          <a:p>
            <a:pPr marL="285750" indent="-285750">
              <a:buFont typeface="Arial" panose="020B0604020202020204" pitchFamily="34" charset="0"/>
              <a:buChar char="•"/>
            </a:pPr>
            <a:r>
              <a:rPr lang="en-GB" sz="1800" dirty="0"/>
              <a:t>It is important to consider how to optimise patients care to minimise infection risks</a:t>
            </a:r>
          </a:p>
          <a:p>
            <a:endParaRPr lang="en-GB" dirty="0"/>
          </a:p>
        </p:txBody>
      </p:sp>
      <p:sp>
        <p:nvSpPr>
          <p:cNvPr id="6" name="TextBox 5">
            <a:extLst>
              <a:ext uri="{FF2B5EF4-FFF2-40B4-BE49-F238E27FC236}">
                <a16:creationId xmlns:a16="http://schemas.microsoft.com/office/drawing/2014/main" id="{266CBB1B-871F-4124-BFD7-EE434CE30B15}"/>
              </a:ext>
            </a:extLst>
          </p:cNvPr>
          <p:cNvSpPr txBox="1"/>
          <p:nvPr/>
        </p:nvSpPr>
        <p:spPr>
          <a:xfrm>
            <a:off x="10295467" y="6400414"/>
            <a:ext cx="1210733" cy="356374"/>
          </a:xfrm>
          <a:prstGeom prst="rect">
            <a:avLst/>
          </a:prstGeom>
          <a:solidFill>
            <a:srgbClr val="DBC7C7"/>
          </a:solidFill>
        </p:spPr>
        <p:txBody>
          <a:bodyPr wrap="square" lIns="0" tIns="0" rIns="0" bIns="0" rtlCol="0">
            <a:noAutofit/>
          </a:bodyPr>
          <a:lstStyle/>
          <a:p>
            <a:pPr marL="228600" indent="-228600">
              <a:lnSpc>
                <a:spcPct val="100000"/>
              </a:lnSpc>
              <a:spcBef>
                <a:spcPts val="1200"/>
              </a:spcBef>
              <a:buSzPct val="100000"/>
              <a:buFont typeface="Trebuchet MS"/>
              <a:buChar char="•"/>
            </a:pPr>
            <a:endParaRPr lang="en-GB" sz="2000" dirty="0"/>
          </a:p>
        </p:txBody>
      </p:sp>
    </p:spTree>
    <p:extLst>
      <p:ext uri="{BB962C8B-B14F-4D97-AF65-F5344CB8AC3E}">
        <p14:creationId xmlns:p14="http://schemas.microsoft.com/office/powerpoint/2010/main" val="19606856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C7D5B1-B29F-473E-9BEE-932033B909D2}"/>
              </a:ext>
            </a:extLst>
          </p:cNvPr>
          <p:cNvSpPr>
            <a:spLocks noGrp="1"/>
          </p:cNvSpPr>
          <p:nvPr>
            <p:ph type="title"/>
          </p:nvPr>
        </p:nvSpPr>
        <p:spPr/>
        <p:txBody>
          <a:bodyPr/>
          <a:lstStyle/>
          <a:p>
            <a:r>
              <a:rPr lang="en-GB" dirty="0"/>
              <a:t>RA and infection</a:t>
            </a:r>
          </a:p>
        </p:txBody>
      </p:sp>
      <p:sp>
        <p:nvSpPr>
          <p:cNvPr id="4" name="Slide Number Placeholder 3">
            <a:extLst>
              <a:ext uri="{FF2B5EF4-FFF2-40B4-BE49-F238E27FC236}">
                <a16:creationId xmlns:a16="http://schemas.microsoft.com/office/drawing/2014/main" id="{E3628C60-09F8-446B-8428-A61E0D59877B}"/>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58DE5F1-E0F9-4CCA-92B7-7A6FC4DFEE14}" type="slidenum">
              <a:rPr kumimoji="0" lang="en-US" sz="1000" b="1" i="0" u="none" strike="noStrike" kern="1200" cap="none" spc="0" normalizeH="0" baseline="0" noProof="0" smtClean="0">
                <a:ln>
                  <a:noFill/>
                </a:ln>
                <a:solidFill>
                  <a:srgbClr val="595454"/>
                </a:solidFill>
                <a:effectLst/>
                <a:uLnTx/>
                <a:uFillTx/>
                <a:latin typeface="Trebuchet MS"/>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en-US" sz="1000" b="1" i="0" u="none" strike="noStrike" kern="1200" cap="none" spc="0" normalizeH="0" baseline="0" noProof="0" dirty="0">
              <a:ln>
                <a:noFill/>
              </a:ln>
              <a:solidFill>
                <a:srgbClr val="595454"/>
              </a:solidFill>
              <a:effectLst/>
              <a:uLnTx/>
              <a:uFillTx/>
              <a:latin typeface="Trebuchet MS"/>
              <a:ea typeface="+mn-ea"/>
              <a:cs typeface="+mn-cs"/>
            </a:endParaRPr>
          </a:p>
        </p:txBody>
      </p:sp>
      <p:sp>
        <p:nvSpPr>
          <p:cNvPr id="5" name="Content Placeholder 2">
            <a:extLst>
              <a:ext uri="{FF2B5EF4-FFF2-40B4-BE49-F238E27FC236}">
                <a16:creationId xmlns:a16="http://schemas.microsoft.com/office/drawing/2014/main" id="{FD1B0DD5-5421-4852-AC98-E1813AA571AC}"/>
              </a:ext>
            </a:extLst>
          </p:cNvPr>
          <p:cNvSpPr txBox="1">
            <a:spLocks noGrp="1"/>
          </p:cNvSpPr>
          <p:nvPr>
            <p:ph idx="1"/>
          </p:nvPr>
        </p:nvSpPr>
        <p:spPr>
          <a:xfrm>
            <a:off x="365125" y="1554163"/>
            <a:ext cx="5232787" cy="4572000"/>
          </a:xfrm>
          <a:prstGeom prst="rect">
            <a:avLst/>
          </a:prstGeom>
        </p:spPr>
        <p:txBody>
          <a:bodyPr vert="horz" lIns="0" tIns="0" rIns="0" bIns="0" spcCol="301752" rtlCol="0">
            <a:normAutofit/>
          </a:bodyPr>
          <a:lstStyle>
            <a:lvl1pPr marL="0" indent="0" algn="l" defTabSz="914400" rtl="0" eaLnBrk="1" latinLnBrk="0" hangingPunct="1">
              <a:lnSpc>
                <a:spcPct val="90000"/>
              </a:lnSpc>
              <a:spcBef>
                <a:spcPts val="0"/>
              </a:spcBef>
              <a:buFontTx/>
              <a:buNone/>
              <a:defRPr sz="6000" b="0" kern="1200" spc="0" baseline="0">
                <a:solidFill>
                  <a:schemeClr val="tx1"/>
                </a:solidFill>
                <a:latin typeface="+mn-lt"/>
                <a:ea typeface="+mn-ea"/>
                <a:cs typeface="+mn-cs"/>
              </a:defRPr>
            </a:lvl1pPr>
            <a:lvl2pPr marL="228600" indent="-228600" algn="l" defTabSz="914400" rtl="0" eaLnBrk="1" latinLnBrk="0" hangingPunct="1">
              <a:lnSpc>
                <a:spcPct val="100000"/>
              </a:lnSpc>
              <a:spcBef>
                <a:spcPts val="1200"/>
              </a:spcBef>
              <a:buFont typeface="Trebuchet MS" panose="020B0603020202020204" pitchFamily="34" charset="0"/>
              <a:buChar char="—"/>
              <a:defRPr sz="2000" kern="1200">
                <a:solidFill>
                  <a:schemeClr val="tx1"/>
                </a:solidFill>
                <a:latin typeface="+mn-lt"/>
                <a:ea typeface="+mn-ea"/>
                <a:cs typeface="+mn-cs"/>
              </a:defRPr>
            </a:lvl2pPr>
            <a:lvl3pPr marL="457200" indent="-228600" algn="l" defTabSz="914400" rtl="0" eaLnBrk="1" latinLnBrk="0" hangingPunct="1">
              <a:lnSpc>
                <a:spcPct val="100000"/>
              </a:lnSpc>
              <a:spcBef>
                <a:spcPts val="400"/>
              </a:spcBef>
              <a:buFont typeface="Trebuchet MS" panose="020B0603020202020204" pitchFamily="34" charset="0"/>
              <a:buChar char="—"/>
              <a:defRPr sz="2000" kern="1200">
                <a:solidFill>
                  <a:schemeClr val="tx1"/>
                </a:solidFill>
                <a:latin typeface="+mn-lt"/>
                <a:ea typeface="+mn-ea"/>
                <a:cs typeface="+mn-cs"/>
              </a:defRPr>
            </a:lvl3pPr>
            <a:lvl4pPr marL="685800" indent="-228600" algn="l" defTabSz="914400" rtl="0" eaLnBrk="1" latinLnBrk="0" hangingPunct="1">
              <a:lnSpc>
                <a:spcPct val="100000"/>
              </a:lnSpc>
              <a:spcBef>
                <a:spcPts val="400"/>
              </a:spcBef>
              <a:buFont typeface="Trebuchet MS" panose="020B0603020202020204" pitchFamily="34" charset="0"/>
              <a:buChar char="—"/>
              <a:defRPr sz="2000" kern="1200">
                <a:solidFill>
                  <a:schemeClr val="tx1"/>
                </a:solidFill>
                <a:latin typeface="+mn-lt"/>
                <a:ea typeface="+mn-ea"/>
                <a:cs typeface="+mn-cs"/>
              </a:defRPr>
            </a:lvl4pPr>
            <a:lvl5pPr marL="914400" indent="-228600" algn="l" defTabSz="914400" rtl="0" eaLnBrk="1" latinLnBrk="0" hangingPunct="1">
              <a:lnSpc>
                <a:spcPct val="100000"/>
              </a:lnSpc>
              <a:spcBef>
                <a:spcPts val="400"/>
              </a:spcBef>
              <a:buFont typeface="Trebuchet MS" panose="020B0603020202020204" pitchFamily="34" charset="0"/>
              <a:buChar char="—"/>
              <a:defRPr sz="2000" kern="1200">
                <a:solidFill>
                  <a:schemeClr val="tx1"/>
                </a:solidFill>
                <a:latin typeface="+mn-lt"/>
                <a:ea typeface="+mn-ea"/>
                <a:cs typeface="+mn-cs"/>
              </a:defRPr>
            </a:lvl5pPr>
            <a:lvl6pPr marL="1143000" indent="-228600" algn="l" defTabSz="914400" rtl="0" eaLnBrk="1" latinLnBrk="0" hangingPunct="1">
              <a:lnSpc>
                <a:spcPct val="100000"/>
              </a:lnSpc>
              <a:spcBef>
                <a:spcPts val="400"/>
              </a:spcBef>
              <a:buFont typeface="Trebuchet MS" panose="020B0603020202020204" pitchFamily="34" charset="0"/>
              <a:buChar char="—"/>
              <a:defRPr sz="2000" kern="1200">
                <a:solidFill>
                  <a:schemeClr val="tx1"/>
                </a:solidFill>
                <a:latin typeface="+mn-lt"/>
                <a:ea typeface="+mn-ea"/>
                <a:cs typeface="+mn-cs"/>
              </a:defRPr>
            </a:lvl6pPr>
            <a:lvl7pPr marL="1371600" indent="-228600" algn="l" defTabSz="914400" rtl="0" eaLnBrk="1" latinLnBrk="0" hangingPunct="1">
              <a:lnSpc>
                <a:spcPct val="100000"/>
              </a:lnSpc>
              <a:spcBef>
                <a:spcPts val="400"/>
              </a:spcBef>
              <a:buFont typeface="Trebuchet MS" panose="020B0603020202020204" pitchFamily="34" charset="0"/>
              <a:buChar char="—"/>
              <a:defRPr sz="2000" kern="1200">
                <a:solidFill>
                  <a:schemeClr val="tx1"/>
                </a:solidFill>
                <a:latin typeface="+mn-lt"/>
                <a:ea typeface="+mn-ea"/>
                <a:cs typeface="+mn-cs"/>
              </a:defRPr>
            </a:lvl7pPr>
            <a:lvl8pPr marL="1600200" indent="-228600" algn="l" defTabSz="914400" rtl="0" eaLnBrk="1" latinLnBrk="0" hangingPunct="1">
              <a:lnSpc>
                <a:spcPct val="100000"/>
              </a:lnSpc>
              <a:spcBef>
                <a:spcPts val="400"/>
              </a:spcBef>
              <a:buFont typeface="Trebuchet MS" panose="020B0603020202020204" pitchFamily="34" charset="0"/>
              <a:buChar char="—"/>
              <a:defRPr sz="2000" kern="1200">
                <a:solidFill>
                  <a:schemeClr val="tx1"/>
                </a:solidFill>
                <a:latin typeface="+mn-lt"/>
                <a:ea typeface="+mn-ea"/>
                <a:cs typeface="+mn-cs"/>
              </a:defRPr>
            </a:lvl8pPr>
            <a:lvl9pPr marL="1828800" indent="-228600" algn="l" defTabSz="914400" rtl="0" eaLnBrk="1" latinLnBrk="0" hangingPunct="1">
              <a:lnSpc>
                <a:spcPct val="100000"/>
              </a:lnSpc>
              <a:spcBef>
                <a:spcPts val="400"/>
              </a:spcBef>
              <a:buFont typeface="Trebuchet MS" panose="020B0603020202020204" pitchFamily="34" charset="0"/>
              <a:buChar char="—"/>
              <a:defRPr sz="2000" kern="1200">
                <a:solidFill>
                  <a:schemeClr val="tx1"/>
                </a:solidFill>
                <a:latin typeface="+mn-lt"/>
                <a:ea typeface="+mn-ea"/>
                <a:cs typeface="+mn-cs"/>
              </a:defRPr>
            </a:lvl9pPr>
          </a:lstStyle>
          <a:p>
            <a:pPr marL="285750" indent="-285750">
              <a:buFont typeface="Arial" panose="020B0604020202020204" pitchFamily="34" charset="0"/>
              <a:buChar char="•"/>
            </a:pPr>
            <a:r>
              <a:rPr lang="en-GB" sz="1800" dirty="0"/>
              <a:t>RA is a chronic disorder with immunological dysfunction</a:t>
            </a:r>
          </a:p>
          <a:p>
            <a:pPr marL="285750" indent="-285750">
              <a:buFont typeface="Arial" panose="020B0604020202020204" pitchFamily="34" charset="0"/>
              <a:buChar char="•"/>
            </a:pPr>
            <a:endParaRPr lang="en-GB" sz="1800" dirty="0"/>
          </a:p>
          <a:p>
            <a:pPr marL="285750" indent="-285750">
              <a:buFont typeface="Arial" panose="020B0604020202020204" pitchFamily="34" charset="0"/>
              <a:buChar char="•"/>
            </a:pPr>
            <a:r>
              <a:rPr lang="en-GB" sz="1800" dirty="0"/>
              <a:t>Higher risk of infection and associated mortality with RA found in observational studies since 1950s </a:t>
            </a:r>
            <a:r>
              <a:rPr lang="en-GB" sz="1800" baseline="30000" dirty="0"/>
              <a:t>1</a:t>
            </a:r>
          </a:p>
          <a:p>
            <a:pPr marL="285750" indent="-285750">
              <a:buFont typeface="Arial" panose="020B0604020202020204" pitchFamily="34" charset="0"/>
              <a:buChar char="•"/>
            </a:pPr>
            <a:endParaRPr lang="en-GB" sz="1800" dirty="0"/>
          </a:p>
          <a:p>
            <a:pPr marL="285750" indent="-285750">
              <a:buFont typeface="Arial" panose="020B0604020202020204" pitchFamily="34" charset="0"/>
              <a:buChar char="•"/>
            </a:pPr>
            <a:r>
              <a:rPr lang="en-GB" sz="1800" dirty="0"/>
              <a:t>Prospective data from UK of 2108 unselected patients with inflammatory polyarthritis found a 2.5 increased risk of infection compared to  the general population </a:t>
            </a:r>
            <a:r>
              <a:rPr lang="en-GB" sz="1800" baseline="30000" dirty="0"/>
              <a:t>2</a:t>
            </a:r>
          </a:p>
          <a:p>
            <a:pPr marL="285750" indent="-285750">
              <a:buFont typeface="Arial" panose="020B0604020202020204" pitchFamily="34" charset="0"/>
              <a:buChar char="•"/>
            </a:pPr>
            <a:endParaRPr lang="en-GB" sz="1800" dirty="0"/>
          </a:p>
          <a:p>
            <a:pPr marL="285750" indent="-285750">
              <a:buFont typeface="Arial" panose="020B0604020202020204" pitchFamily="34" charset="0"/>
              <a:buChar char="•"/>
            </a:pPr>
            <a:r>
              <a:rPr lang="en-GB" sz="1800" dirty="0"/>
              <a:t>Pneumococcal infection was found at 2.47 rate of hospitalised patients with RA compared to patients with non-immune mediated diseases </a:t>
            </a:r>
            <a:r>
              <a:rPr lang="en-GB" sz="1800" baseline="30000" dirty="0"/>
              <a:t>3</a:t>
            </a:r>
          </a:p>
        </p:txBody>
      </p:sp>
      <p:sp>
        <p:nvSpPr>
          <p:cNvPr id="6" name="TextBox 5">
            <a:extLst>
              <a:ext uri="{FF2B5EF4-FFF2-40B4-BE49-F238E27FC236}">
                <a16:creationId xmlns:a16="http://schemas.microsoft.com/office/drawing/2014/main" id="{C5BD7AA3-A33B-4842-899F-F603C147A325}"/>
              </a:ext>
            </a:extLst>
          </p:cNvPr>
          <p:cNvSpPr txBox="1"/>
          <p:nvPr/>
        </p:nvSpPr>
        <p:spPr>
          <a:xfrm>
            <a:off x="6289102" y="1554163"/>
            <a:ext cx="5725097" cy="3693319"/>
          </a:xfrm>
          <a:prstGeom prst="rect">
            <a:avLst/>
          </a:prstGeom>
          <a:noFill/>
        </p:spPr>
        <p:txBody>
          <a:bodyPr wrap="square">
            <a:spAutoFit/>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800" b="0" i="0" u="none" strike="noStrike" kern="1200" cap="none" spc="0" normalizeH="0" baseline="0" noProof="0" dirty="0">
                <a:ln>
                  <a:noFill/>
                </a:ln>
                <a:solidFill>
                  <a:srgbClr val="595454"/>
                </a:solidFill>
                <a:effectLst/>
                <a:uLnTx/>
                <a:uFillTx/>
                <a:latin typeface="Trebuchet MS"/>
                <a:ea typeface="+mn-ea"/>
                <a:cs typeface="+mn-cs"/>
              </a:rPr>
              <a:t>Neutrophil dysfunction:</a:t>
            </a:r>
            <a:r>
              <a:rPr kumimoji="0" lang="en-GB" sz="1800" b="0" i="0" u="none" strike="noStrike" kern="1200" cap="none" spc="0" normalizeH="0" baseline="30000" noProof="0" dirty="0">
                <a:ln>
                  <a:noFill/>
                </a:ln>
                <a:solidFill>
                  <a:srgbClr val="595454"/>
                </a:solidFill>
                <a:effectLst/>
                <a:uLnTx/>
                <a:uFillTx/>
                <a:latin typeface="Trebuchet MS"/>
                <a:ea typeface="+mn-ea"/>
                <a:cs typeface="+mn-cs"/>
              </a:rPr>
              <a:t>4</a:t>
            </a: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800" b="0" i="0" u="none" strike="noStrike" kern="1200" cap="none" spc="0" normalizeH="0" baseline="0" noProof="0" dirty="0">
                <a:ln>
                  <a:noFill/>
                </a:ln>
                <a:solidFill>
                  <a:srgbClr val="595454"/>
                </a:solidFill>
                <a:effectLst/>
                <a:uLnTx/>
                <a:uFillTx/>
                <a:latin typeface="Trebuchet MS"/>
                <a:ea typeface="+mn-ea"/>
                <a:cs typeface="+mn-cs"/>
              </a:rPr>
              <a:t>Neutropenia is more common in RA</a:t>
            </a: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800" b="0" i="0" u="none" strike="noStrike" kern="1200" cap="none" spc="0" normalizeH="0" baseline="0" noProof="0" dirty="0">
                <a:ln>
                  <a:noFill/>
                </a:ln>
                <a:solidFill>
                  <a:srgbClr val="595454"/>
                </a:solidFill>
                <a:effectLst/>
                <a:uLnTx/>
                <a:uFillTx/>
                <a:latin typeface="Trebuchet MS"/>
                <a:ea typeface="+mn-ea"/>
                <a:cs typeface="+mn-cs"/>
              </a:rPr>
              <a:t>Increased pathological immune complexes</a:t>
            </a: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800" b="0" i="0" u="none" strike="noStrike" kern="1200" cap="none" spc="0" normalizeH="0" baseline="0" noProof="0" dirty="0">
                <a:ln>
                  <a:noFill/>
                </a:ln>
                <a:solidFill>
                  <a:srgbClr val="595454"/>
                </a:solidFill>
                <a:effectLst/>
                <a:uLnTx/>
                <a:uFillTx/>
                <a:latin typeface="Trebuchet MS"/>
                <a:ea typeface="+mn-ea"/>
                <a:cs typeface="+mn-cs"/>
              </a:rPr>
              <a:t>Direct anti-neutrophil antibodies</a:t>
            </a: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800" b="0" i="0" u="none" strike="noStrike" kern="1200" cap="none" spc="0" normalizeH="0" baseline="0" noProof="0" dirty="0">
                <a:ln>
                  <a:noFill/>
                </a:ln>
                <a:solidFill>
                  <a:srgbClr val="595454"/>
                </a:solidFill>
                <a:effectLst/>
                <a:uLnTx/>
                <a:uFillTx/>
                <a:latin typeface="Trebuchet MS"/>
                <a:ea typeface="+mn-ea"/>
                <a:cs typeface="+mn-cs"/>
              </a:rPr>
              <a:t>Increased margination</a:t>
            </a:r>
          </a:p>
          <a:p>
            <a:pPr marL="457200" marR="0" lvl="1"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595454"/>
              </a:solidFill>
              <a:effectLst/>
              <a:uLnTx/>
              <a:uFillTx/>
              <a:latin typeface="Trebuchet MS"/>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800" b="0" i="0" u="none" strike="noStrike" kern="1200" cap="none" spc="0" normalizeH="0" baseline="0" noProof="0" dirty="0">
                <a:ln>
                  <a:noFill/>
                </a:ln>
                <a:solidFill>
                  <a:srgbClr val="595454"/>
                </a:solidFill>
                <a:effectLst/>
                <a:uLnTx/>
                <a:uFillTx/>
                <a:latin typeface="Trebuchet MS"/>
                <a:ea typeface="+mn-ea"/>
                <a:cs typeface="+mn-cs"/>
              </a:rPr>
              <a:t>T cell dysfunction:</a:t>
            </a:r>
            <a:r>
              <a:rPr kumimoji="0" lang="en-GB" sz="1800" b="0" i="0" u="none" strike="noStrike" kern="1200" cap="none" spc="0" normalizeH="0" baseline="30000" noProof="0" dirty="0">
                <a:ln>
                  <a:noFill/>
                </a:ln>
                <a:solidFill>
                  <a:srgbClr val="595454"/>
                </a:solidFill>
                <a:effectLst/>
                <a:uLnTx/>
                <a:uFillTx/>
                <a:latin typeface="Trebuchet MS"/>
                <a:ea typeface="+mn-ea"/>
                <a:cs typeface="+mn-cs"/>
              </a:rPr>
              <a:t>5</a:t>
            </a: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800" b="0" i="0" u="none" strike="noStrike" kern="1200" cap="none" spc="0" normalizeH="0" baseline="0" noProof="0" dirty="0">
                <a:ln>
                  <a:noFill/>
                </a:ln>
                <a:solidFill>
                  <a:srgbClr val="595454"/>
                </a:solidFill>
                <a:effectLst/>
                <a:uLnTx/>
                <a:uFillTx/>
                <a:latin typeface="Trebuchet MS"/>
                <a:ea typeface="+mn-ea"/>
                <a:cs typeface="+mn-cs"/>
              </a:rPr>
              <a:t>Reduced TCR repertoire</a:t>
            </a: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800" b="0" i="0" u="none" strike="noStrike" kern="1200" cap="none" spc="0" normalizeH="0" baseline="0" noProof="0" dirty="0">
                <a:ln>
                  <a:noFill/>
                </a:ln>
                <a:solidFill>
                  <a:srgbClr val="595454"/>
                </a:solidFill>
                <a:effectLst/>
                <a:uLnTx/>
                <a:uFillTx/>
                <a:latin typeface="Trebuchet MS"/>
                <a:ea typeface="+mn-ea"/>
                <a:cs typeface="+mn-cs"/>
              </a:rPr>
              <a:t>Reduced expansion of T cells to unknown antigens</a:t>
            </a: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800" b="0" i="0" u="none" strike="noStrike" kern="1200" cap="none" spc="0" normalizeH="0" baseline="0" noProof="0" dirty="0">
                <a:ln>
                  <a:noFill/>
                </a:ln>
                <a:solidFill>
                  <a:srgbClr val="595454"/>
                </a:solidFill>
                <a:effectLst/>
                <a:uLnTx/>
                <a:uFillTx/>
                <a:latin typeface="Trebuchet MS"/>
                <a:ea typeface="+mn-ea"/>
                <a:cs typeface="+mn-cs"/>
              </a:rPr>
              <a:t>Reduction of naïve T cells from thymus</a:t>
            </a: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GB" sz="1800" b="0" i="0" u="none" strike="noStrike" kern="1200" cap="none" spc="0" normalizeH="0" baseline="0" noProof="0" dirty="0">
              <a:ln>
                <a:noFill/>
              </a:ln>
              <a:solidFill>
                <a:srgbClr val="595454"/>
              </a:solidFill>
              <a:effectLst/>
              <a:uLnTx/>
              <a:uFillTx/>
              <a:latin typeface="Trebuchet MS"/>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800" b="0" i="0" u="none" strike="noStrike" kern="1200" cap="none" spc="0" normalizeH="0" baseline="0" noProof="0" dirty="0">
                <a:ln>
                  <a:noFill/>
                </a:ln>
                <a:solidFill>
                  <a:srgbClr val="595454"/>
                </a:solidFill>
                <a:effectLst/>
                <a:uLnTx/>
                <a:uFillTx/>
                <a:latin typeface="Trebuchet MS"/>
                <a:ea typeface="+mn-ea"/>
                <a:cs typeface="+mn-cs"/>
              </a:rPr>
              <a:t>Specific gene polymorphisms (TRAF1/C5 locus) </a:t>
            </a:r>
            <a:r>
              <a:rPr kumimoji="0" lang="en-GB" sz="1800" b="0" i="0" u="none" strike="noStrike" kern="1200" cap="none" spc="0" normalizeH="0" baseline="30000" noProof="0" dirty="0">
                <a:ln>
                  <a:noFill/>
                </a:ln>
                <a:solidFill>
                  <a:srgbClr val="595454"/>
                </a:solidFill>
                <a:effectLst/>
                <a:uLnTx/>
                <a:uFillTx/>
                <a:latin typeface="Trebuchet MS"/>
                <a:ea typeface="+mn-ea"/>
                <a:cs typeface="+mn-cs"/>
              </a:rPr>
              <a:t>6</a:t>
            </a:r>
          </a:p>
        </p:txBody>
      </p:sp>
      <p:sp>
        <p:nvSpPr>
          <p:cNvPr id="3" name="TextBox 2">
            <a:extLst>
              <a:ext uri="{FF2B5EF4-FFF2-40B4-BE49-F238E27FC236}">
                <a16:creationId xmlns:a16="http://schemas.microsoft.com/office/drawing/2014/main" id="{FD77A541-1E35-4C1F-AD8D-D30205E1867C}"/>
              </a:ext>
            </a:extLst>
          </p:cNvPr>
          <p:cNvSpPr txBox="1"/>
          <p:nvPr/>
        </p:nvSpPr>
        <p:spPr>
          <a:xfrm>
            <a:off x="6477000" y="849630"/>
            <a:ext cx="5143500" cy="342900"/>
          </a:xfrm>
          <a:prstGeom prst="rect">
            <a:avLst/>
          </a:prstGeom>
          <a:noFill/>
        </p:spPr>
        <p:txBody>
          <a:bodyPr wrap="square" lIns="0" tIns="0" rIns="0" bIns="0" rtlCol="0">
            <a:noAutofit/>
          </a:bodyPr>
          <a:lstStyle/>
          <a:p>
            <a:pPr marL="0" marR="0" lvl="0" indent="0" algn="ctr" defTabSz="914400" rtl="0" eaLnBrk="1" fontAlgn="auto" latinLnBrk="0" hangingPunct="1">
              <a:lnSpc>
                <a:spcPct val="100000"/>
              </a:lnSpc>
              <a:spcBef>
                <a:spcPts val="1200"/>
              </a:spcBef>
              <a:spcAft>
                <a:spcPts val="0"/>
              </a:spcAft>
              <a:buClrTx/>
              <a:buSzPct val="100000"/>
              <a:buFontTx/>
              <a:buNone/>
              <a:tabLst/>
              <a:defRPr/>
            </a:pPr>
            <a:r>
              <a:rPr kumimoji="0" lang="en-GB" sz="2200" b="1" i="0" u="none" strike="noStrike" kern="1200" cap="none" spc="0" normalizeH="0" baseline="0" noProof="0" dirty="0">
                <a:ln>
                  <a:noFill/>
                </a:ln>
                <a:solidFill>
                  <a:srgbClr val="595454"/>
                </a:solidFill>
                <a:effectLst/>
                <a:uLnTx/>
                <a:uFillTx/>
                <a:latin typeface="Trebuchet MS"/>
                <a:ea typeface="+mn-ea"/>
                <a:cs typeface="+mn-cs"/>
              </a:rPr>
              <a:t>Disturbance in innate and adaptive immune system</a:t>
            </a:r>
          </a:p>
          <a:p>
            <a:pPr marL="0" marR="0" lvl="0" indent="0" algn="ctr" defTabSz="914400" rtl="0" eaLnBrk="1" fontAlgn="auto" latinLnBrk="0" hangingPunct="1">
              <a:lnSpc>
                <a:spcPct val="100000"/>
              </a:lnSpc>
              <a:spcBef>
                <a:spcPts val="1200"/>
              </a:spcBef>
              <a:spcAft>
                <a:spcPts val="0"/>
              </a:spcAft>
              <a:buClrTx/>
              <a:buSzPct val="100000"/>
              <a:buFontTx/>
              <a:buNone/>
              <a:tabLst/>
              <a:defRPr/>
            </a:pPr>
            <a:endParaRPr kumimoji="0" lang="en-GB" sz="2200" b="1" i="0" u="none" strike="noStrike" kern="1200" cap="none" spc="0" normalizeH="0" baseline="0" noProof="0" dirty="0">
              <a:ln>
                <a:noFill/>
              </a:ln>
              <a:solidFill>
                <a:srgbClr val="595454"/>
              </a:solidFill>
              <a:effectLst/>
              <a:uLnTx/>
              <a:uFillTx/>
              <a:latin typeface="Trebuchet MS"/>
              <a:ea typeface="+mn-ea"/>
              <a:cs typeface="+mn-cs"/>
            </a:endParaRPr>
          </a:p>
        </p:txBody>
      </p:sp>
      <p:sp>
        <p:nvSpPr>
          <p:cNvPr id="7" name="TextBox 6">
            <a:extLst>
              <a:ext uri="{FF2B5EF4-FFF2-40B4-BE49-F238E27FC236}">
                <a16:creationId xmlns:a16="http://schemas.microsoft.com/office/drawing/2014/main" id="{7F55B33E-B768-4873-A8C7-C24D00D5F1A6}"/>
              </a:ext>
            </a:extLst>
          </p:cNvPr>
          <p:cNvSpPr txBox="1"/>
          <p:nvPr/>
        </p:nvSpPr>
        <p:spPr>
          <a:xfrm>
            <a:off x="10202333" y="6400414"/>
            <a:ext cx="1303867" cy="356374"/>
          </a:xfrm>
          <a:prstGeom prst="rect">
            <a:avLst/>
          </a:prstGeom>
          <a:solidFill>
            <a:srgbClr val="DBC7C7"/>
          </a:solidFill>
        </p:spPr>
        <p:txBody>
          <a:bodyPr wrap="square" lIns="0" tIns="0" rIns="0" bIns="0" rtlCol="0">
            <a:noAutofit/>
          </a:bodyPr>
          <a:lstStyle/>
          <a:p>
            <a:pPr marL="228600" indent="-228600">
              <a:lnSpc>
                <a:spcPct val="100000"/>
              </a:lnSpc>
              <a:spcBef>
                <a:spcPts val="1200"/>
              </a:spcBef>
              <a:buSzPct val="100000"/>
              <a:buFont typeface="Trebuchet MS"/>
              <a:buChar char="•"/>
            </a:pPr>
            <a:endParaRPr lang="en-GB" sz="2000" dirty="0"/>
          </a:p>
        </p:txBody>
      </p:sp>
    </p:spTree>
    <p:extLst>
      <p:ext uri="{BB962C8B-B14F-4D97-AF65-F5344CB8AC3E}">
        <p14:creationId xmlns:p14="http://schemas.microsoft.com/office/powerpoint/2010/main" val="33683415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5B66BB-5A0F-4BE2-944B-0C50178BB1AA}"/>
              </a:ext>
            </a:extLst>
          </p:cNvPr>
          <p:cNvSpPr>
            <a:spLocks noGrp="1"/>
          </p:cNvSpPr>
          <p:nvPr>
            <p:ph type="title"/>
          </p:nvPr>
        </p:nvSpPr>
        <p:spPr/>
        <p:txBody>
          <a:bodyPr/>
          <a:lstStyle/>
          <a:p>
            <a:r>
              <a:rPr lang="en-GB" dirty="0"/>
              <a:t>Comorbidity, clinical status and lifestyle</a:t>
            </a:r>
          </a:p>
        </p:txBody>
      </p:sp>
      <p:sp>
        <p:nvSpPr>
          <p:cNvPr id="4" name="Slide Number Placeholder 3">
            <a:extLst>
              <a:ext uri="{FF2B5EF4-FFF2-40B4-BE49-F238E27FC236}">
                <a16:creationId xmlns:a16="http://schemas.microsoft.com/office/drawing/2014/main" id="{427CC5D0-2F63-44D3-95BC-2AB8E27D542A}"/>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58DE5F1-E0F9-4CCA-92B7-7A6FC4DFEE14}" type="slidenum">
              <a:rPr kumimoji="0" lang="en-US" sz="1000" b="1" i="0" u="none" strike="noStrike" kern="1200" cap="none" spc="0" normalizeH="0" baseline="0" noProof="0" smtClean="0">
                <a:ln>
                  <a:noFill/>
                </a:ln>
                <a:solidFill>
                  <a:srgbClr val="595454"/>
                </a:solidFill>
                <a:effectLst/>
                <a:uLnTx/>
                <a:uFillTx/>
                <a:latin typeface="Trebuchet MS"/>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en-US" sz="1000" b="1" i="0" u="none" strike="noStrike" kern="1200" cap="none" spc="0" normalizeH="0" baseline="0" noProof="0" dirty="0">
              <a:ln>
                <a:noFill/>
              </a:ln>
              <a:solidFill>
                <a:srgbClr val="595454"/>
              </a:solidFill>
              <a:effectLst/>
              <a:uLnTx/>
              <a:uFillTx/>
              <a:latin typeface="Trebuchet MS"/>
              <a:ea typeface="+mn-ea"/>
              <a:cs typeface="+mn-cs"/>
            </a:endParaRPr>
          </a:p>
        </p:txBody>
      </p:sp>
      <p:sp>
        <p:nvSpPr>
          <p:cNvPr id="6" name="Content Placeholder 2">
            <a:extLst>
              <a:ext uri="{FF2B5EF4-FFF2-40B4-BE49-F238E27FC236}">
                <a16:creationId xmlns:a16="http://schemas.microsoft.com/office/drawing/2014/main" id="{619DE1BB-14F8-4096-970B-F0867A58596D}"/>
              </a:ext>
            </a:extLst>
          </p:cNvPr>
          <p:cNvSpPr>
            <a:spLocks noGrp="1"/>
          </p:cNvSpPr>
          <p:nvPr>
            <p:ph idx="1"/>
          </p:nvPr>
        </p:nvSpPr>
        <p:spPr>
          <a:xfrm>
            <a:off x="365760" y="911996"/>
            <a:ext cx="11640409" cy="2293060"/>
          </a:xfrm>
        </p:spPr>
        <p:txBody>
          <a:bodyPr>
            <a:normAutofit lnSpcReduction="10000"/>
          </a:bodyPr>
          <a:lstStyle/>
          <a:p>
            <a:pPr marL="285750" indent="-285750">
              <a:lnSpc>
                <a:spcPct val="90000"/>
              </a:lnSpc>
              <a:buFont typeface="Arial" panose="020B0604020202020204" pitchFamily="34" charset="0"/>
              <a:buChar char="•"/>
            </a:pPr>
            <a:r>
              <a:rPr lang="en-GB" sz="1600" dirty="0"/>
              <a:t>Associated chronic lung diseases may include bronchiectasis and fibrotic lung disease </a:t>
            </a:r>
            <a:r>
              <a:rPr lang="en-GB" sz="1600" baseline="30000" dirty="0"/>
              <a:t>7</a:t>
            </a:r>
          </a:p>
          <a:p>
            <a:pPr marL="285750" indent="-285750">
              <a:lnSpc>
                <a:spcPct val="90000"/>
              </a:lnSpc>
              <a:buFont typeface="Arial" panose="020B0604020202020204" pitchFamily="34" charset="0"/>
              <a:buChar char="•"/>
            </a:pPr>
            <a:endParaRPr lang="en-GB" sz="1600" dirty="0"/>
          </a:p>
          <a:p>
            <a:pPr marL="285750" indent="-285750">
              <a:lnSpc>
                <a:spcPct val="90000"/>
              </a:lnSpc>
              <a:buFont typeface="Arial" panose="020B0604020202020204" pitchFamily="34" charset="0"/>
              <a:buChar char="•"/>
            </a:pPr>
            <a:r>
              <a:rPr lang="en-GB" sz="1600" dirty="0"/>
              <a:t>Smoking – pathogenesis as well as predictor for infection </a:t>
            </a:r>
            <a:r>
              <a:rPr lang="en-GB" sz="1600" baseline="30000" dirty="0"/>
              <a:t>8,9</a:t>
            </a:r>
          </a:p>
          <a:p>
            <a:pPr marL="285750" indent="-285750">
              <a:lnSpc>
                <a:spcPct val="90000"/>
              </a:lnSpc>
              <a:buFont typeface="Arial" panose="020B0604020202020204" pitchFamily="34" charset="0"/>
              <a:buChar char="•"/>
            </a:pPr>
            <a:endParaRPr lang="en-GB" sz="1600" dirty="0"/>
          </a:p>
          <a:p>
            <a:pPr marL="285750" indent="-285750">
              <a:lnSpc>
                <a:spcPct val="90000"/>
              </a:lnSpc>
              <a:buFont typeface="Arial" panose="020B0604020202020204" pitchFamily="34" charset="0"/>
              <a:buChar char="•"/>
            </a:pPr>
            <a:r>
              <a:rPr lang="en-GB" sz="1600" dirty="0"/>
              <a:t>Cigarette smoke impairs innate defence mechanisms that are mediated by macrophages, epithelial cells, dendritic cells (DCs) and natural killer (NK) cells, thereby increasing the risk, severity and duration of infection </a:t>
            </a:r>
            <a:r>
              <a:rPr lang="en-GB" sz="1600" baseline="30000" dirty="0"/>
              <a:t>10</a:t>
            </a:r>
          </a:p>
          <a:p>
            <a:pPr marL="285750" indent="-285750">
              <a:lnSpc>
                <a:spcPct val="90000"/>
              </a:lnSpc>
              <a:buFont typeface="Arial" panose="020B0604020202020204" pitchFamily="34" charset="0"/>
              <a:buChar char="•"/>
            </a:pPr>
            <a:endParaRPr lang="en-GB" sz="1600" dirty="0"/>
          </a:p>
          <a:p>
            <a:pPr marL="285750" indent="-285750">
              <a:lnSpc>
                <a:spcPct val="90000"/>
              </a:lnSpc>
              <a:buFont typeface="Arial" panose="020B0604020202020204" pitchFamily="34" charset="0"/>
              <a:buChar char="•"/>
            </a:pPr>
            <a:r>
              <a:rPr lang="en-GB" sz="1600" dirty="0"/>
              <a:t>CORONNA database: Of 6246 patients, 2282 infections were reported followed over 7290 pt. years</a:t>
            </a:r>
          </a:p>
          <a:p>
            <a:pPr marL="285750" indent="-285750">
              <a:lnSpc>
                <a:spcPct val="90000"/>
              </a:lnSpc>
              <a:buFont typeface="Arial" panose="020B0604020202020204" pitchFamily="34" charset="0"/>
              <a:buChar char="•"/>
            </a:pPr>
            <a:r>
              <a:rPr lang="en-GB" sz="1600" dirty="0"/>
              <a:t>Per 0.6 unit increase in DAS28 =  4% increase in risk of outpatient infections and 25% risk of requiring hospitalization </a:t>
            </a:r>
            <a:r>
              <a:rPr lang="en-GB" sz="1600" baseline="30000" dirty="0"/>
              <a:t>12</a:t>
            </a:r>
          </a:p>
          <a:p>
            <a:pPr marL="285750" indent="-285750">
              <a:lnSpc>
                <a:spcPct val="90000"/>
              </a:lnSpc>
              <a:buFont typeface="Arial" panose="020B0604020202020204" pitchFamily="34" charset="0"/>
              <a:buChar char="•"/>
            </a:pPr>
            <a:endParaRPr lang="en-GB" sz="1600" dirty="0"/>
          </a:p>
          <a:p>
            <a:pPr marL="285750" indent="-285750">
              <a:lnSpc>
                <a:spcPct val="90000"/>
              </a:lnSpc>
              <a:buFont typeface="Arial" panose="020B0604020202020204" pitchFamily="34" charset="0"/>
              <a:buChar char="•"/>
            </a:pPr>
            <a:r>
              <a:rPr lang="en-GB" sz="1600" dirty="0"/>
              <a:t>Risk of infection  - confirmed in several studies including BSRBR-RA </a:t>
            </a:r>
            <a:r>
              <a:rPr lang="en-GB" sz="1600" baseline="30000" dirty="0"/>
              <a:t>13</a:t>
            </a:r>
            <a:r>
              <a:rPr lang="en-GB" sz="1600" dirty="0"/>
              <a:t> and CORONNA </a:t>
            </a:r>
            <a:r>
              <a:rPr lang="en-GB" sz="1600" baseline="30000" dirty="0"/>
              <a:t>14</a:t>
            </a:r>
          </a:p>
          <a:p>
            <a:pPr>
              <a:lnSpc>
                <a:spcPct val="90000"/>
              </a:lnSpc>
            </a:pPr>
            <a:endParaRPr lang="en-GB" sz="1100" dirty="0"/>
          </a:p>
        </p:txBody>
      </p:sp>
      <p:sp>
        <p:nvSpPr>
          <p:cNvPr id="3" name="TextBox 2">
            <a:extLst>
              <a:ext uri="{FF2B5EF4-FFF2-40B4-BE49-F238E27FC236}">
                <a16:creationId xmlns:a16="http://schemas.microsoft.com/office/drawing/2014/main" id="{44B8D2E6-6612-41DD-9ECC-4E2F3EADF5A5}"/>
              </a:ext>
            </a:extLst>
          </p:cNvPr>
          <p:cNvSpPr txBox="1"/>
          <p:nvPr/>
        </p:nvSpPr>
        <p:spPr>
          <a:xfrm>
            <a:off x="3226781" y="6492240"/>
            <a:ext cx="11242254" cy="583229"/>
          </a:xfrm>
          <a:prstGeom prst="rect">
            <a:avLst/>
          </a:prstGeom>
          <a:noFill/>
        </p:spPr>
        <p:txBody>
          <a:bodyPr wrap="square" lIns="0" tIns="0" rIns="0" bIns="0" rtlCol="0">
            <a:noAutofit/>
          </a:bodyPr>
          <a:lstStyle/>
          <a:p>
            <a:pPr marL="0" marR="0" lvl="0" indent="0" algn="l" defTabSz="914400" rtl="0" eaLnBrk="1" fontAlgn="auto" latinLnBrk="0" hangingPunct="1">
              <a:lnSpc>
                <a:spcPct val="100000"/>
              </a:lnSpc>
              <a:spcBef>
                <a:spcPts val="1200"/>
              </a:spcBef>
              <a:spcAft>
                <a:spcPts val="0"/>
              </a:spcAft>
              <a:buClrTx/>
              <a:buSzPct val="100000"/>
              <a:buFontTx/>
              <a:buNone/>
              <a:tabLst/>
              <a:defRPr/>
            </a:pPr>
            <a:r>
              <a:rPr kumimoji="0" lang="en-GB" sz="800" b="0" i="0" u="none" strike="noStrike" kern="1200" cap="none" spc="0" normalizeH="0" baseline="0" noProof="0" dirty="0">
                <a:ln>
                  <a:noFill/>
                </a:ln>
                <a:solidFill>
                  <a:srgbClr val="595454"/>
                </a:solidFill>
                <a:effectLst/>
                <a:uLnTx/>
                <a:uFillTx/>
                <a:latin typeface="Trebuchet MS"/>
                <a:ea typeface="+mn-ea"/>
                <a:cs typeface="+mn-cs"/>
              </a:rPr>
              <a:t>Figure adapted from:</a:t>
            </a:r>
            <a:r>
              <a:rPr kumimoji="0" lang="en-GB" sz="800" b="0" i="0" u="none" strike="noStrike" kern="1200" cap="none" spc="0" normalizeH="0" baseline="30000" noProof="0" dirty="0">
                <a:ln>
                  <a:noFill/>
                </a:ln>
                <a:solidFill>
                  <a:srgbClr val="595454"/>
                </a:solidFill>
                <a:effectLst/>
                <a:uLnTx/>
                <a:uFillTx/>
                <a:latin typeface="Trebuchet MS"/>
                <a:ea typeface="+mn-ea"/>
                <a:cs typeface="+mn-cs"/>
              </a:rPr>
              <a:t>15</a:t>
            </a:r>
            <a:r>
              <a:rPr kumimoji="0" lang="en-GB" sz="800" b="0" i="0" u="none" strike="noStrike" kern="1200" cap="none" spc="0" normalizeH="0" baseline="0" noProof="0" dirty="0">
                <a:ln>
                  <a:noFill/>
                </a:ln>
                <a:solidFill>
                  <a:srgbClr val="595454"/>
                </a:solidFill>
                <a:effectLst/>
                <a:uLnTx/>
                <a:uFillTx/>
                <a:latin typeface="Trebuchet MS"/>
                <a:ea typeface="+mn-ea"/>
                <a:cs typeface="+mn-cs"/>
              </a:rPr>
              <a:t> Galloway JB, Hyrich KL, Mercer LK, Dixon WG, et al. Rheumatology (Oxford). 2011 Jan;50(1):124-31</a:t>
            </a:r>
          </a:p>
        </p:txBody>
      </p:sp>
      <p:graphicFrame>
        <p:nvGraphicFramePr>
          <p:cNvPr id="10" name="Table 2">
            <a:extLst>
              <a:ext uri="{FF2B5EF4-FFF2-40B4-BE49-F238E27FC236}">
                <a16:creationId xmlns:a16="http://schemas.microsoft.com/office/drawing/2014/main" id="{E561A799-3D72-4A6D-BA7B-162862E55FD7}"/>
              </a:ext>
            </a:extLst>
          </p:cNvPr>
          <p:cNvGraphicFramePr>
            <a:graphicFrameLocks noGrp="1"/>
          </p:cNvGraphicFramePr>
          <p:nvPr>
            <p:extLst>
              <p:ext uri="{D42A27DB-BD31-4B8C-83A1-F6EECF244321}">
                <p14:modId xmlns:p14="http://schemas.microsoft.com/office/powerpoint/2010/main" val="2797523387"/>
              </p:ext>
            </p:extLst>
          </p:nvPr>
        </p:nvGraphicFramePr>
        <p:xfrm>
          <a:off x="79688" y="4000399"/>
          <a:ext cx="12032623" cy="1859543"/>
        </p:xfrm>
        <a:graphic>
          <a:graphicData uri="http://schemas.openxmlformats.org/drawingml/2006/table">
            <a:tbl>
              <a:tblPr firstRow="1" bandRow="1"/>
              <a:tblGrid>
                <a:gridCol w="1389989">
                  <a:extLst>
                    <a:ext uri="{9D8B030D-6E8A-4147-A177-3AD203B41FA5}">
                      <a16:colId xmlns:a16="http://schemas.microsoft.com/office/drawing/2014/main" val="450717240"/>
                    </a:ext>
                  </a:extLst>
                </a:gridCol>
                <a:gridCol w="1256231">
                  <a:extLst>
                    <a:ext uri="{9D8B030D-6E8A-4147-A177-3AD203B41FA5}">
                      <a16:colId xmlns:a16="http://schemas.microsoft.com/office/drawing/2014/main" val="1543081504"/>
                    </a:ext>
                  </a:extLst>
                </a:gridCol>
                <a:gridCol w="1196412">
                  <a:extLst>
                    <a:ext uri="{9D8B030D-6E8A-4147-A177-3AD203B41FA5}">
                      <a16:colId xmlns:a16="http://schemas.microsoft.com/office/drawing/2014/main" val="681903001"/>
                    </a:ext>
                  </a:extLst>
                </a:gridCol>
                <a:gridCol w="1931349">
                  <a:extLst>
                    <a:ext uri="{9D8B030D-6E8A-4147-A177-3AD203B41FA5}">
                      <a16:colId xmlns:a16="http://schemas.microsoft.com/office/drawing/2014/main" val="2729446817"/>
                    </a:ext>
                  </a:extLst>
                </a:gridCol>
                <a:gridCol w="1229247">
                  <a:extLst>
                    <a:ext uri="{9D8B030D-6E8A-4147-A177-3AD203B41FA5}">
                      <a16:colId xmlns:a16="http://schemas.microsoft.com/office/drawing/2014/main" val="2621048778"/>
                    </a:ext>
                  </a:extLst>
                </a:gridCol>
                <a:gridCol w="1189213">
                  <a:extLst>
                    <a:ext uri="{9D8B030D-6E8A-4147-A177-3AD203B41FA5}">
                      <a16:colId xmlns:a16="http://schemas.microsoft.com/office/drawing/2014/main" val="2358294064"/>
                    </a:ext>
                  </a:extLst>
                </a:gridCol>
                <a:gridCol w="1888222">
                  <a:extLst>
                    <a:ext uri="{9D8B030D-6E8A-4147-A177-3AD203B41FA5}">
                      <a16:colId xmlns:a16="http://schemas.microsoft.com/office/drawing/2014/main" val="1115946383"/>
                    </a:ext>
                  </a:extLst>
                </a:gridCol>
                <a:gridCol w="1951960">
                  <a:extLst>
                    <a:ext uri="{9D8B030D-6E8A-4147-A177-3AD203B41FA5}">
                      <a16:colId xmlns:a16="http://schemas.microsoft.com/office/drawing/2014/main" val="2858327643"/>
                    </a:ext>
                  </a:extLst>
                </a:gridCol>
              </a:tblGrid>
              <a:tr h="543527">
                <a:tc>
                  <a:txBody>
                    <a:bodyPr/>
                    <a:lstStyle>
                      <a:lvl1pPr marL="0" algn="l" defTabSz="914400" rtl="0" eaLnBrk="1" latinLnBrk="0" hangingPunct="1">
                        <a:defRPr sz="2000" b="1" kern="1200">
                          <a:solidFill>
                            <a:schemeClr val="lt1"/>
                          </a:solidFill>
                          <a:latin typeface="Calibri" panose="020F0502020204030204"/>
                        </a:defRPr>
                      </a:lvl1pPr>
                      <a:lvl2pPr marL="457200" algn="l" defTabSz="914400" rtl="0" eaLnBrk="1" latinLnBrk="0" hangingPunct="1">
                        <a:defRPr sz="2000" b="1" kern="1200">
                          <a:solidFill>
                            <a:schemeClr val="lt1"/>
                          </a:solidFill>
                          <a:latin typeface="Calibri" panose="020F0502020204030204"/>
                        </a:defRPr>
                      </a:lvl2pPr>
                      <a:lvl3pPr marL="914400" algn="l" defTabSz="914400" rtl="0" eaLnBrk="1" latinLnBrk="0" hangingPunct="1">
                        <a:defRPr sz="2000" b="1" kern="1200">
                          <a:solidFill>
                            <a:schemeClr val="lt1"/>
                          </a:solidFill>
                          <a:latin typeface="Calibri" panose="020F0502020204030204"/>
                        </a:defRPr>
                      </a:lvl3pPr>
                      <a:lvl4pPr marL="1371600" algn="l" defTabSz="914400" rtl="0" eaLnBrk="1" latinLnBrk="0" hangingPunct="1">
                        <a:defRPr sz="2000" b="1" kern="1200">
                          <a:solidFill>
                            <a:schemeClr val="lt1"/>
                          </a:solidFill>
                          <a:latin typeface="Calibri" panose="020F0502020204030204"/>
                        </a:defRPr>
                      </a:lvl4pPr>
                      <a:lvl5pPr marL="1828800" algn="l" defTabSz="914400" rtl="0" eaLnBrk="1" latinLnBrk="0" hangingPunct="1">
                        <a:defRPr sz="2000" b="1" kern="1200">
                          <a:solidFill>
                            <a:schemeClr val="lt1"/>
                          </a:solidFill>
                          <a:latin typeface="Calibri" panose="020F0502020204030204"/>
                        </a:defRPr>
                      </a:lvl5pPr>
                      <a:lvl6pPr marL="2286000" algn="l" defTabSz="914400" rtl="0" eaLnBrk="1" latinLnBrk="0" hangingPunct="1">
                        <a:defRPr sz="2000" b="1" kern="1200">
                          <a:solidFill>
                            <a:schemeClr val="lt1"/>
                          </a:solidFill>
                          <a:latin typeface="Calibri" panose="020F0502020204030204"/>
                        </a:defRPr>
                      </a:lvl6pPr>
                      <a:lvl7pPr marL="2743200" algn="l" defTabSz="914400" rtl="0" eaLnBrk="1" latinLnBrk="0" hangingPunct="1">
                        <a:defRPr sz="2000" b="1" kern="1200">
                          <a:solidFill>
                            <a:schemeClr val="lt1"/>
                          </a:solidFill>
                          <a:latin typeface="Calibri" panose="020F0502020204030204"/>
                        </a:defRPr>
                      </a:lvl7pPr>
                      <a:lvl8pPr marL="3200400" algn="l" defTabSz="914400" rtl="0" eaLnBrk="1" latinLnBrk="0" hangingPunct="1">
                        <a:defRPr sz="2000" b="1" kern="1200">
                          <a:solidFill>
                            <a:schemeClr val="lt1"/>
                          </a:solidFill>
                          <a:latin typeface="Calibri" panose="020F0502020204030204"/>
                        </a:defRPr>
                      </a:lvl8pPr>
                      <a:lvl9pPr marL="3657600" algn="l" defTabSz="914400" rtl="0" eaLnBrk="1" latinLnBrk="0" hangingPunct="1">
                        <a:defRPr sz="2000" b="1" kern="1200">
                          <a:solidFill>
                            <a:schemeClr val="lt1"/>
                          </a:solidFill>
                          <a:latin typeface="Calibri" panose="020F0502020204030204"/>
                        </a:defRPr>
                      </a:lvl9pPr>
                    </a:lstStyle>
                    <a:p>
                      <a:pPr algn="ctr"/>
                      <a:r>
                        <a:rPr lang="en-GB" sz="1400" dirty="0">
                          <a:latin typeface="Trebuchet MS" panose="020B0603020202020204" pitchFamily="34" charset="0"/>
                        </a:rPr>
                        <a:t>Age band, years</a:t>
                      </a:r>
                    </a:p>
                  </a:txBody>
                  <a:tcPr marL="115644" marR="115644" marT="57822" marB="57822">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70AD47"/>
                    </a:solidFill>
                  </a:tcPr>
                </a:tc>
                <a:tc>
                  <a:txBody>
                    <a:bodyPr/>
                    <a:lstStyle>
                      <a:lvl1pPr marL="0" algn="l" defTabSz="914400" rtl="0" eaLnBrk="1" latinLnBrk="0" hangingPunct="1">
                        <a:defRPr sz="2000" b="1" kern="1200">
                          <a:solidFill>
                            <a:schemeClr val="lt1"/>
                          </a:solidFill>
                          <a:latin typeface="Calibri" panose="020F0502020204030204"/>
                        </a:defRPr>
                      </a:lvl1pPr>
                      <a:lvl2pPr marL="457200" algn="l" defTabSz="914400" rtl="0" eaLnBrk="1" latinLnBrk="0" hangingPunct="1">
                        <a:defRPr sz="2000" b="1" kern="1200">
                          <a:solidFill>
                            <a:schemeClr val="lt1"/>
                          </a:solidFill>
                          <a:latin typeface="Calibri" panose="020F0502020204030204"/>
                        </a:defRPr>
                      </a:lvl2pPr>
                      <a:lvl3pPr marL="914400" algn="l" defTabSz="914400" rtl="0" eaLnBrk="1" latinLnBrk="0" hangingPunct="1">
                        <a:defRPr sz="2000" b="1" kern="1200">
                          <a:solidFill>
                            <a:schemeClr val="lt1"/>
                          </a:solidFill>
                          <a:latin typeface="Calibri" panose="020F0502020204030204"/>
                        </a:defRPr>
                      </a:lvl3pPr>
                      <a:lvl4pPr marL="1371600" algn="l" defTabSz="914400" rtl="0" eaLnBrk="1" latinLnBrk="0" hangingPunct="1">
                        <a:defRPr sz="2000" b="1" kern="1200">
                          <a:solidFill>
                            <a:schemeClr val="lt1"/>
                          </a:solidFill>
                          <a:latin typeface="Calibri" panose="020F0502020204030204"/>
                        </a:defRPr>
                      </a:lvl4pPr>
                      <a:lvl5pPr marL="1828800" algn="l" defTabSz="914400" rtl="0" eaLnBrk="1" latinLnBrk="0" hangingPunct="1">
                        <a:defRPr sz="2000" b="1" kern="1200">
                          <a:solidFill>
                            <a:schemeClr val="lt1"/>
                          </a:solidFill>
                          <a:latin typeface="Calibri" panose="020F0502020204030204"/>
                        </a:defRPr>
                      </a:lvl5pPr>
                      <a:lvl6pPr marL="2286000" algn="l" defTabSz="914400" rtl="0" eaLnBrk="1" latinLnBrk="0" hangingPunct="1">
                        <a:defRPr sz="2000" b="1" kern="1200">
                          <a:solidFill>
                            <a:schemeClr val="lt1"/>
                          </a:solidFill>
                          <a:latin typeface="Calibri" panose="020F0502020204030204"/>
                        </a:defRPr>
                      </a:lvl6pPr>
                      <a:lvl7pPr marL="2743200" algn="l" defTabSz="914400" rtl="0" eaLnBrk="1" latinLnBrk="0" hangingPunct="1">
                        <a:defRPr sz="2000" b="1" kern="1200">
                          <a:solidFill>
                            <a:schemeClr val="lt1"/>
                          </a:solidFill>
                          <a:latin typeface="Calibri" panose="020F0502020204030204"/>
                        </a:defRPr>
                      </a:lvl7pPr>
                      <a:lvl8pPr marL="3200400" algn="l" defTabSz="914400" rtl="0" eaLnBrk="1" latinLnBrk="0" hangingPunct="1">
                        <a:defRPr sz="2000" b="1" kern="1200">
                          <a:solidFill>
                            <a:schemeClr val="lt1"/>
                          </a:solidFill>
                          <a:latin typeface="Calibri" panose="020F0502020204030204"/>
                        </a:defRPr>
                      </a:lvl8pPr>
                      <a:lvl9pPr marL="3657600" algn="l" defTabSz="914400" rtl="0" eaLnBrk="1" latinLnBrk="0" hangingPunct="1">
                        <a:defRPr sz="2000" b="1" kern="1200">
                          <a:solidFill>
                            <a:schemeClr val="lt1"/>
                          </a:solidFill>
                          <a:latin typeface="Calibri" panose="020F0502020204030204"/>
                        </a:defRPr>
                      </a:lvl9pPr>
                    </a:lstStyle>
                    <a:p>
                      <a:pPr algn="ctr"/>
                      <a:r>
                        <a:rPr lang="en-GB" sz="1400" dirty="0">
                          <a:latin typeface="Trebuchet MS" panose="020B0603020202020204" pitchFamily="34" charset="0"/>
                        </a:rPr>
                        <a:t>Follow up, pyrs </a:t>
                      </a:r>
                    </a:p>
                  </a:txBody>
                  <a:tcPr marL="115644" marR="115644" marT="57822" marB="57822">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70AD47"/>
                    </a:solidFill>
                  </a:tcPr>
                </a:tc>
                <a:tc>
                  <a:txBody>
                    <a:bodyPr/>
                    <a:lstStyle>
                      <a:lvl1pPr marL="0" algn="l" defTabSz="914400" rtl="0" eaLnBrk="1" latinLnBrk="0" hangingPunct="1">
                        <a:defRPr sz="2000" b="1" kern="1200">
                          <a:solidFill>
                            <a:schemeClr val="lt1"/>
                          </a:solidFill>
                          <a:latin typeface="Calibri" panose="020F0502020204030204"/>
                        </a:defRPr>
                      </a:lvl1pPr>
                      <a:lvl2pPr marL="457200" algn="l" defTabSz="914400" rtl="0" eaLnBrk="1" latinLnBrk="0" hangingPunct="1">
                        <a:defRPr sz="2000" b="1" kern="1200">
                          <a:solidFill>
                            <a:schemeClr val="lt1"/>
                          </a:solidFill>
                          <a:latin typeface="Calibri" panose="020F0502020204030204"/>
                        </a:defRPr>
                      </a:lvl2pPr>
                      <a:lvl3pPr marL="914400" algn="l" defTabSz="914400" rtl="0" eaLnBrk="1" latinLnBrk="0" hangingPunct="1">
                        <a:defRPr sz="2000" b="1" kern="1200">
                          <a:solidFill>
                            <a:schemeClr val="lt1"/>
                          </a:solidFill>
                          <a:latin typeface="Calibri" panose="020F0502020204030204"/>
                        </a:defRPr>
                      </a:lvl3pPr>
                      <a:lvl4pPr marL="1371600" algn="l" defTabSz="914400" rtl="0" eaLnBrk="1" latinLnBrk="0" hangingPunct="1">
                        <a:defRPr sz="2000" b="1" kern="1200">
                          <a:solidFill>
                            <a:schemeClr val="lt1"/>
                          </a:solidFill>
                          <a:latin typeface="Calibri" panose="020F0502020204030204"/>
                        </a:defRPr>
                      </a:lvl4pPr>
                      <a:lvl5pPr marL="1828800" algn="l" defTabSz="914400" rtl="0" eaLnBrk="1" latinLnBrk="0" hangingPunct="1">
                        <a:defRPr sz="2000" b="1" kern="1200">
                          <a:solidFill>
                            <a:schemeClr val="lt1"/>
                          </a:solidFill>
                          <a:latin typeface="Calibri" panose="020F0502020204030204"/>
                        </a:defRPr>
                      </a:lvl5pPr>
                      <a:lvl6pPr marL="2286000" algn="l" defTabSz="914400" rtl="0" eaLnBrk="1" latinLnBrk="0" hangingPunct="1">
                        <a:defRPr sz="2000" b="1" kern="1200">
                          <a:solidFill>
                            <a:schemeClr val="lt1"/>
                          </a:solidFill>
                          <a:latin typeface="Calibri" panose="020F0502020204030204"/>
                        </a:defRPr>
                      </a:lvl6pPr>
                      <a:lvl7pPr marL="2743200" algn="l" defTabSz="914400" rtl="0" eaLnBrk="1" latinLnBrk="0" hangingPunct="1">
                        <a:defRPr sz="2000" b="1" kern="1200">
                          <a:solidFill>
                            <a:schemeClr val="lt1"/>
                          </a:solidFill>
                          <a:latin typeface="Calibri" panose="020F0502020204030204"/>
                        </a:defRPr>
                      </a:lvl7pPr>
                      <a:lvl8pPr marL="3200400" algn="l" defTabSz="914400" rtl="0" eaLnBrk="1" latinLnBrk="0" hangingPunct="1">
                        <a:defRPr sz="2000" b="1" kern="1200">
                          <a:solidFill>
                            <a:schemeClr val="lt1"/>
                          </a:solidFill>
                          <a:latin typeface="Calibri" panose="020F0502020204030204"/>
                        </a:defRPr>
                      </a:lvl8pPr>
                      <a:lvl9pPr marL="3657600" algn="l" defTabSz="914400" rtl="0" eaLnBrk="1" latinLnBrk="0" hangingPunct="1">
                        <a:defRPr sz="2000" b="1" kern="1200">
                          <a:solidFill>
                            <a:schemeClr val="lt1"/>
                          </a:solidFill>
                          <a:latin typeface="Calibri" panose="020F0502020204030204"/>
                        </a:defRPr>
                      </a:lvl9pPr>
                    </a:lstStyle>
                    <a:p>
                      <a:pPr algn="ctr"/>
                      <a:r>
                        <a:rPr lang="en-GB" sz="1400" dirty="0">
                          <a:latin typeface="Trebuchet MS" panose="020B0603020202020204" pitchFamily="34" charset="0"/>
                        </a:rPr>
                        <a:t>Infections (n)</a:t>
                      </a:r>
                    </a:p>
                  </a:txBody>
                  <a:tcPr marL="115644" marR="115644" marT="57822" marB="57822">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70AD47"/>
                    </a:solidFill>
                  </a:tcPr>
                </a:tc>
                <a:tc>
                  <a:txBody>
                    <a:bodyPr/>
                    <a:lstStyle>
                      <a:lvl1pPr marL="0" algn="l" defTabSz="914400" rtl="0" eaLnBrk="1" latinLnBrk="0" hangingPunct="1">
                        <a:defRPr sz="2000" b="1" kern="1200">
                          <a:solidFill>
                            <a:schemeClr val="lt1"/>
                          </a:solidFill>
                          <a:latin typeface="Calibri" panose="020F0502020204030204"/>
                        </a:defRPr>
                      </a:lvl1pPr>
                      <a:lvl2pPr marL="457200" algn="l" defTabSz="914400" rtl="0" eaLnBrk="1" latinLnBrk="0" hangingPunct="1">
                        <a:defRPr sz="2000" b="1" kern="1200">
                          <a:solidFill>
                            <a:schemeClr val="lt1"/>
                          </a:solidFill>
                          <a:latin typeface="Calibri" panose="020F0502020204030204"/>
                        </a:defRPr>
                      </a:lvl2pPr>
                      <a:lvl3pPr marL="914400" algn="l" defTabSz="914400" rtl="0" eaLnBrk="1" latinLnBrk="0" hangingPunct="1">
                        <a:defRPr sz="2000" b="1" kern="1200">
                          <a:solidFill>
                            <a:schemeClr val="lt1"/>
                          </a:solidFill>
                          <a:latin typeface="Calibri" panose="020F0502020204030204"/>
                        </a:defRPr>
                      </a:lvl3pPr>
                      <a:lvl4pPr marL="1371600" algn="l" defTabSz="914400" rtl="0" eaLnBrk="1" latinLnBrk="0" hangingPunct="1">
                        <a:defRPr sz="2000" b="1" kern="1200">
                          <a:solidFill>
                            <a:schemeClr val="lt1"/>
                          </a:solidFill>
                          <a:latin typeface="Calibri" panose="020F0502020204030204"/>
                        </a:defRPr>
                      </a:lvl4pPr>
                      <a:lvl5pPr marL="1828800" algn="l" defTabSz="914400" rtl="0" eaLnBrk="1" latinLnBrk="0" hangingPunct="1">
                        <a:defRPr sz="2000" b="1" kern="1200">
                          <a:solidFill>
                            <a:schemeClr val="lt1"/>
                          </a:solidFill>
                          <a:latin typeface="Calibri" panose="020F0502020204030204"/>
                        </a:defRPr>
                      </a:lvl5pPr>
                      <a:lvl6pPr marL="2286000" algn="l" defTabSz="914400" rtl="0" eaLnBrk="1" latinLnBrk="0" hangingPunct="1">
                        <a:defRPr sz="2000" b="1" kern="1200">
                          <a:solidFill>
                            <a:schemeClr val="lt1"/>
                          </a:solidFill>
                          <a:latin typeface="Calibri" panose="020F0502020204030204"/>
                        </a:defRPr>
                      </a:lvl6pPr>
                      <a:lvl7pPr marL="2743200" algn="l" defTabSz="914400" rtl="0" eaLnBrk="1" latinLnBrk="0" hangingPunct="1">
                        <a:defRPr sz="2000" b="1" kern="1200">
                          <a:solidFill>
                            <a:schemeClr val="lt1"/>
                          </a:solidFill>
                          <a:latin typeface="Calibri" panose="020F0502020204030204"/>
                        </a:defRPr>
                      </a:lvl7pPr>
                      <a:lvl8pPr marL="3200400" algn="l" defTabSz="914400" rtl="0" eaLnBrk="1" latinLnBrk="0" hangingPunct="1">
                        <a:defRPr sz="2000" b="1" kern="1200">
                          <a:solidFill>
                            <a:schemeClr val="lt1"/>
                          </a:solidFill>
                          <a:latin typeface="Calibri" panose="020F0502020204030204"/>
                        </a:defRPr>
                      </a:lvl8pPr>
                      <a:lvl9pPr marL="3657600" algn="l" defTabSz="914400" rtl="0" eaLnBrk="1" latinLnBrk="0" hangingPunct="1">
                        <a:defRPr sz="2000" b="1" kern="1200">
                          <a:solidFill>
                            <a:schemeClr val="lt1"/>
                          </a:solidFill>
                          <a:latin typeface="Calibri" panose="020F0502020204030204"/>
                        </a:defRPr>
                      </a:lvl9pPr>
                    </a:lstStyle>
                    <a:p>
                      <a:pPr algn="ctr"/>
                      <a:r>
                        <a:rPr lang="en-GB" sz="1400" dirty="0">
                          <a:latin typeface="Trebuchet MS" panose="020B0603020202020204" pitchFamily="34" charset="0"/>
                        </a:rPr>
                        <a:t>Events / 100pyrs (95% CI)</a:t>
                      </a:r>
                    </a:p>
                  </a:txBody>
                  <a:tcPr marL="115644" marR="115644" marT="57822" marB="57822">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70AD47"/>
                    </a:solidFill>
                  </a:tcPr>
                </a:tc>
                <a:tc>
                  <a:txBody>
                    <a:bodyPr/>
                    <a:lstStyle>
                      <a:lvl1pPr marL="0" algn="l" defTabSz="914400" rtl="0" eaLnBrk="1" latinLnBrk="0" hangingPunct="1">
                        <a:defRPr sz="2000" b="1" kern="1200">
                          <a:solidFill>
                            <a:schemeClr val="lt1"/>
                          </a:solidFill>
                          <a:latin typeface="Calibri" panose="020F0502020204030204"/>
                        </a:defRPr>
                      </a:lvl1pPr>
                      <a:lvl2pPr marL="457200" algn="l" defTabSz="914400" rtl="0" eaLnBrk="1" latinLnBrk="0" hangingPunct="1">
                        <a:defRPr sz="2000" b="1" kern="1200">
                          <a:solidFill>
                            <a:schemeClr val="lt1"/>
                          </a:solidFill>
                          <a:latin typeface="Calibri" panose="020F0502020204030204"/>
                        </a:defRPr>
                      </a:lvl2pPr>
                      <a:lvl3pPr marL="914400" algn="l" defTabSz="914400" rtl="0" eaLnBrk="1" latinLnBrk="0" hangingPunct="1">
                        <a:defRPr sz="2000" b="1" kern="1200">
                          <a:solidFill>
                            <a:schemeClr val="lt1"/>
                          </a:solidFill>
                          <a:latin typeface="Calibri" panose="020F0502020204030204"/>
                        </a:defRPr>
                      </a:lvl3pPr>
                      <a:lvl4pPr marL="1371600" algn="l" defTabSz="914400" rtl="0" eaLnBrk="1" latinLnBrk="0" hangingPunct="1">
                        <a:defRPr sz="2000" b="1" kern="1200">
                          <a:solidFill>
                            <a:schemeClr val="lt1"/>
                          </a:solidFill>
                          <a:latin typeface="Calibri" panose="020F0502020204030204"/>
                        </a:defRPr>
                      </a:lvl4pPr>
                      <a:lvl5pPr marL="1828800" algn="l" defTabSz="914400" rtl="0" eaLnBrk="1" latinLnBrk="0" hangingPunct="1">
                        <a:defRPr sz="2000" b="1" kern="1200">
                          <a:solidFill>
                            <a:schemeClr val="lt1"/>
                          </a:solidFill>
                          <a:latin typeface="Calibri" panose="020F0502020204030204"/>
                        </a:defRPr>
                      </a:lvl5pPr>
                      <a:lvl6pPr marL="2286000" algn="l" defTabSz="914400" rtl="0" eaLnBrk="1" latinLnBrk="0" hangingPunct="1">
                        <a:defRPr sz="2000" b="1" kern="1200">
                          <a:solidFill>
                            <a:schemeClr val="lt1"/>
                          </a:solidFill>
                          <a:latin typeface="Calibri" panose="020F0502020204030204"/>
                        </a:defRPr>
                      </a:lvl6pPr>
                      <a:lvl7pPr marL="2743200" algn="l" defTabSz="914400" rtl="0" eaLnBrk="1" latinLnBrk="0" hangingPunct="1">
                        <a:defRPr sz="2000" b="1" kern="1200">
                          <a:solidFill>
                            <a:schemeClr val="lt1"/>
                          </a:solidFill>
                          <a:latin typeface="Calibri" panose="020F0502020204030204"/>
                        </a:defRPr>
                      </a:lvl7pPr>
                      <a:lvl8pPr marL="3200400" algn="l" defTabSz="914400" rtl="0" eaLnBrk="1" latinLnBrk="0" hangingPunct="1">
                        <a:defRPr sz="2000" b="1" kern="1200">
                          <a:solidFill>
                            <a:schemeClr val="lt1"/>
                          </a:solidFill>
                          <a:latin typeface="Calibri" panose="020F0502020204030204"/>
                        </a:defRPr>
                      </a:lvl8pPr>
                      <a:lvl9pPr marL="3657600" algn="l" defTabSz="914400" rtl="0" eaLnBrk="1" latinLnBrk="0" hangingPunct="1">
                        <a:defRPr sz="2000" b="1" kern="1200">
                          <a:solidFill>
                            <a:schemeClr val="lt1"/>
                          </a:solidFill>
                          <a:latin typeface="Calibri" panose="020F0502020204030204"/>
                        </a:defRPr>
                      </a:lvl9pPr>
                    </a:lstStyle>
                    <a:p>
                      <a:pPr algn="ctr"/>
                      <a:r>
                        <a:rPr lang="en-GB" sz="1400" dirty="0">
                          <a:latin typeface="Trebuchet MS" panose="020B0603020202020204" pitchFamily="34" charset="0"/>
                        </a:rPr>
                        <a:t>Follow up, pyrs </a:t>
                      </a:r>
                    </a:p>
                  </a:txBody>
                  <a:tcPr marL="115644" marR="115644" marT="57822" marB="57822">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70AD47"/>
                    </a:solidFill>
                  </a:tcPr>
                </a:tc>
                <a:tc>
                  <a:txBody>
                    <a:bodyPr/>
                    <a:lstStyle>
                      <a:lvl1pPr marL="0" algn="l" defTabSz="914400" rtl="0" eaLnBrk="1" latinLnBrk="0" hangingPunct="1">
                        <a:defRPr sz="2000" b="1" kern="1200">
                          <a:solidFill>
                            <a:schemeClr val="lt1"/>
                          </a:solidFill>
                          <a:latin typeface="Calibri" panose="020F0502020204030204"/>
                        </a:defRPr>
                      </a:lvl1pPr>
                      <a:lvl2pPr marL="457200" algn="l" defTabSz="914400" rtl="0" eaLnBrk="1" latinLnBrk="0" hangingPunct="1">
                        <a:defRPr sz="2000" b="1" kern="1200">
                          <a:solidFill>
                            <a:schemeClr val="lt1"/>
                          </a:solidFill>
                          <a:latin typeface="Calibri" panose="020F0502020204030204"/>
                        </a:defRPr>
                      </a:lvl2pPr>
                      <a:lvl3pPr marL="914400" algn="l" defTabSz="914400" rtl="0" eaLnBrk="1" latinLnBrk="0" hangingPunct="1">
                        <a:defRPr sz="2000" b="1" kern="1200">
                          <a:solidFill>
                            <a:schemeClr val="lt1"/>
                          </a:solidFill>
                          <a:latin typeface="Calibri" panose="020F0502020204030204"/>
                        </a:defRPr>
                      </a:lvl3pPr>
                      <a:lvl4pPr marL="1371600" algn="l" defTabSz="914400" rtl="0" eaLnBrk="1" latinLnBrk="0" hangingPunct="1">
                        <a:defRPr sz="2000" b="1" kern="1200">
                          <a:solidFill>
                            <a:schemeClr val="lt1"/>
                          </a:solidFill>
                          <a:latin typeface="Calibri" panose="020F0502020204030204"/>
                        </a:defRPr>
                      </a:lvl4pPr>
                      <a:lvl5pPr marL="1828800" algn="l" defTabSz="914400" rtl="0" eaLnBrk="1" latinLnBrk="0" hangingPunct="1">
                        <a:defRPr sz="2000" b="1" kern="1200">
                          <a:solidFill>
                            <a:schemeClr val="lt1"/>
                          </a:solidFill>
                          <a:latin typeface="Calibri" panose="020F0502020204030204"/>
                        </a:defRPr>
                      </a:lvl5pPr>
                      <a:lvl6pPr marL="2286000" algn="l" defTabSz="914400" rtl="0" eaLnBrk="1" latinLnBrk="0" hangingPunct="1">
                        <a:defRPr sz="2000" b="1" kern="1200">
                          <a:solidFill>
                            <a:schemeClr val="lt1"/>
                          </a:solidFill>
                          <a:latin typeface="Calibri" panose="020F0502020204030204"/>
                        </a:defRPr>
                      </a:lvl6pPr>
                      <a:lvl7pPr marL="2743200" algn="l" defTabSz="914400" rtl="0" eaLnBrk="1" latinLnBrk="0" hangingPunct="1">
                        <a:defRPr sz="2000" b="1" kern="1200">
                          <a:solidFill>
                            <a:schemeClr val="lt1"/>
                          </a:solidFill>
                          <a:latin typeface="Calibri" panose="020F0502020204030204"/>
                        </a:defRPr>
                      </a:lvl7pPr>
                      <a:lvl8pPr marL="3200400" algn="l" defTabSz="914400" rtl="0" eaLnBrk="1" latinLnBrk="0" hangingPunct="1">
                        <a:defRPr sz="2000" b="1" kern="1200">
                          <a:solidFill>
                            <a:schemeClr val="lt1"/>
                          </a:solidFill>
                          <a:latin typeface="Calibri" panose="020F0502020204030204"/>
                        </a:defRPr>
                      </a:lvl8pPr>
                      <a:lvl9pPr marL="3657600" algn="l" defTabSz="914400" rtl="0" eaLnBrk="1" latinLnBrk="0" hangingPunct="1">
                        <a:defRPr sz="2000" b="1" kern="1200">
                          <a:solidFill>
                            <a:schemeClr val="lt1"/>
                          </a:solidFill>
                          <a:latin typeface="Calibri" panose="020F0502020204030204"/>
                        </a:defRPr>
                      </a:lvl9pPr>
                    </a:lstStyle>
                    <a:p>
                      <a:pPr algn="ctr"/>
                      <a:r>
                        <a:rPr lang="en-GB" sz="1400" dirty="0">
                          <a:latin typeface="Trebuchet MS" panose="020B0603020202020204" pitchFamily="34" charset="0"/>
                        </a:rPr>
                        <a:t>Infections (n)</a:t>
                      </a:r>
                    </a:p>
                  </a:txBody>
                  <a:tcPr marL="115644" marR="115644" marT="57822" marB="57822">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70AD47"/>
                    </a:solidFill>
                  </a:tcPr>
                </a:tc>
                <a:tc>
                  <a:txBody>
                    <a:bodyPr/>
                    <a:lstStyle>
                      <a:lvl1pPr marL="0" algn="l" defTabSz="914400" rtl="0" eaLnBrk="1" latinLnBrk="0" hangingPunct="1">
                        <a:defRPr sz="2000" b="1" kern="1200">
                          <a:solidFill>
                            <a:schemeClr val="lt1"/>
                          </a:solidFill>
                          <a:latin typeface="Calibri" panose="020F0502020204030204"/>
                        </a:defRPr>
                      </a:lvl1pPr>
                      <a:lvl2pPr marL="457200" algn="l" defTabSz="914400" rtl="0" eaLnBrk="1" latinLnBrk="0" hangingPunct="1">
                        <a:defRPr sz="2000" b="1" kern="1200">
                          <a:solidFill>
                            <a:schemeClr val="lt1"/>
                          </a:solidFill>
                          <a:latin typeface="Calibri" panose="020F0502020204030204"/>
                        </a:defRPr>
                      </a:lvl2pPr>
                      <a:lvl3pPr marL="914400" algn="l" defTabSz="914400" rtl="0" eaLnBrk="1" latinLnBrk="0" hangingPunct="1">
                        <a:defRPr sz="2000" b="1" kern="1200">
                          <a:solidFill>
                            <a:schemeClr val="lt1"/>
                          </a:solidFill>
                          <a:latin typeface="Calibri" panose="020F0502020204030204"/>
                        </a:defRPr>
                      </a:lvl3pPr>
                      <a:lvl4pPr marL="1371600" algn="l" defTabSz="914400" rtl="0" eaLnBrk="1" latinLnBrk="0" hangingPunct="1">
                        <a:defRPr sz="2000" b="1" kern="1200">
                          <a:solidFill>
                            <a:schemeClr val="lt1"/>
                          </a:solidFill>
                          <a:latin typeface="Calibri" panose="020F0502020204030204"/>
                        </a:defRPr>
                      </a:lvl4pPr>
                      <a:lvl5pPr marL="1828800" algn="l" defTabSz="914400" rtl="0" eaLnBrk="1" latinLnBrk="0" hangingPunct="1">
                        <a:defRPr sz="2000" b="1" kern="1200">
                          <a:solidFill>
                            <a:schemeClr val="lt1"/>
                          </a:solidFill>
                          <a:latin typeface="Calibri" panose="020F0502020204030204"/>
                        </a:defRPr>
                      </a:lvl5pPr>
                      <a:lvl6pPr marL="2286000" algn="l" defTabSz="914400" rtl="0" eaLnBrk="1" latinLnBrk="0" hangingPunct="1">
                        <a:defRPr sz="2000" b="1" kern="1200">
                          <a:solidFill>
                            <a:schemeClr val="lt1"/>
                          </a:solidFill>
                          <a:latin typeface="Calibri" panose="020F0502020204030204"/>
                        </a:defRPr>
                      </a:lvl6pPr>
                      <a:lvl7pPr marL="2743200" algn="l" defTabSz="914400" rtl="0" eaLnBrk="1" latinLnBrk="0" hangingPunct="1">
                        <a:defRPr sz="2000" b="1" kern="1200">
                          <a:solidFill>
                            <a:schemeClr val="lt1"/>
                          </a:solidFill>
                          <a:latin typeface="Calibri" panose="020F0502020204030204"/>
                        </a:defRPr>
                      </a:lvl7pPr>
                      <a:lvl8pPr marL="3200400" algn="l" defTabSz="914400" rtl="0" eaLnBrk="1" latinLnBrk="0" hangingPunct="1">
                        <a:defRPr sz="2000" b="1" kern="1200">
                          <a:solidFill>
                            <a:schemeClr val="lt1"/>
                          </a:solidFill>
                          <a:latin typeface="Calibri" panose="020F0502020204030204"/>
                        </a:defRPr>
                      </a:lvl8pPr>
                      <a:lvl9pPr marL="3657600" algn="l" defTabSz="914400" rtl="0" eaLnBrk="1" latinLnBrk="0" hangingPunct="1">
                        <a:defRPr sz="2000" b="1" kern="1200">
                          <a:solidFill>
                            <a:schemeClr val="lt1"/>
                          </a:solidFill>
                          <a:latin typeface="Calibri" panose="020F0502020204030204"/>
                        </a:defRPr>
                      </a:lvl9pPr>
                    </a:lstStyle>
                    <a:p>
                      <a:pPr algn="ctr"/>
                      <a:r>
                        <a:rPr lang="en-GB" sz="1400" dirty="0">
                          <a:latin typeface="Trebuchet MS" panose="020B0603020202020204" pitchFamily="34" charset="0"/>
                        </a:rPr>
                        <a:t>Events / 100pyrs (95% CI)</a:t>
                      </a:r>
                    </a:p>
                  </a:txBody>
                  <a:tcPr marL="115644" marR="115644" marT="57822" marB="57822">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70AD47"/>
                    </a:solidFill>
                  </a:tcPr>
                </a:tc>
                <a:tc>
                  <a:txBody>
                    <a:bodyPr/>
                    <a:lstStyle>
                      <a:lvl1pPr marL="0" algn="l" defTabSz="914400" rtl="0" eaLnBrk="1" latinLnBrk="0" hangingPunct="1">
                        <a:defRPr sz="2000" b="1" kern="1200">
                          <a:solidFill>
                            <a:schemeClr val="lt1"/>
                          </a:solidFill>
                          <a:latin typeface="Calibri" panose="020F0502020204030204"/>
                        </a:defRPr>
                      </a:lvl1pPr>
                      <a:lvl2pPr marL="457200" algn="l" defTabSz="914400" rtl="0" eaLnBrk="1" latinLnBrk="0" hangingPunct="1">
                        <a:defRPr sz="2000" b="1" kern="1200">
                          <a:solidFill>
                            <a:schemeClr val="lt1"/>
                          </a:solidFill>
                          <a:latin typeface="Calibri" panose="020F0502020204030204"/>
                        </a:defRPr>
                      </a:lvl2pPr>
                      <a:lvl3pPr marL="914400" algn="l" defTabSz="914400" rtl="0" eaLnBrk="1" latinLnBrk="0" hangingPunct="1">
                        <a:defRPr sz="2000" b="1" kern="1200">
                          <a:solidFill>
                            <a:schemeClr val="lt1"/>
                          </a:solidFill>
                          <a:latin typeface="Calibri" panose="020F0502020204030204"/>
                        </a:defRPr>
                      </a:lvl3pPr>
                      <a:lvl4pPr marL="1371600" algn="l" defTabSz="914400" rtl="0" eaLnBrk="1" latinLnBrk="0" hangingPunct="1">
                        <a:defRPr sz="2000" b="1" kern="1200">
                          <a:solidFill>
                            <a:schemeClr val="lt1"/>
                          </a:solidFill>
                          <a:latin typeface="Calibri" panose="020F0502020204030204"/>
                        </a:defRPr>
                      </a:lvl4pPr>
                      <a:lvl5pPr marL="1828800" algn="l" defTabSz="914400" rtl="0" eaLnBrk="1" latinLnBrk="0" hangingPunct="1">
                        <a:defRPr sz="2000" b="1" kern="1200">
                          <a:solidFill>
                            <a:schemeClr val="lt1"/>
                          </a:solidFill>
                          <a:latin typeface="Calibri" panose="020F0502020204030204"/>
                        </a:defRPr>
                      </a:lvl5pPr>
                      <a:lvl6pPr marL="2286000" algn="l" defTabSz="914400" rtl="0" eaLnBrk="1" latinLnBrk="0" hangingPunct="1">
                        <a:defRPr sz="2000" b="1" kern="1200">
                          <a:solidFill>
                            <a:schemeClr val="lt1"/>
                          </a:solidFill>
                          <a:latin typeface="Calibri" panose="020F0502020204030204"/>
                        </a:defRPr>
                      </a:lvl6pPr>
                      <a:lvl7pPr marL="2743200" algn="l" defTabSz="914400" rtl="0" eaLnBrk="1" latinLnBrk="0" hangingPunct="1">
                        <a:defRPr sz="2000" b="1" kern="1200">
                          <a:solidFill>
                            <a:schemeClr val="lt1"/>
                          </a:solidFill>
                          <a:latin typeface="Calibri" panose="020F0502020204030204"/>
                        </a:defRPr>
                      </a:lvl7pPr>
                      <a:lvl8pPr marL="3200400" algn="l" defTabSz="914400" rtl="0" eaLnBrk="1" latinLnBrk="0" hangingPunct="1">
                        <a:defRPr sz="2000" b="1" kern="1200">
                          <a:solidFill>
                            <a:schemeClr val="lt1"/>
                          </a:solidFill>
                          <a:latin typeface="Calibri" panose="020F0502020204030204"/>
                        </a:defRPr>
                      </a:lvl8pPr>
                      <a:lvl9pPr marL="3657600" algn="l" defTabSz="914400" rtl="0" eaLnBrk="1" latinLnBrk="0" hangingPunct="1">
                        <a:defRPr sz="2000" b="1" kern="1200">
                          <a:solidFill>
                            <a:schemeClr val="lt1"/>
                          </a:solidFill>
                          <a:latin typeface="Calibri" panose="020F0502020204030204"/>
                        </a:defRPr>
                      </a:lvl9pPr>
                    </a:lstStyle>
                    <a:p>
                      <a:pPr algn="ctr"/>
                      <a:r>
                        <a:rPr lang="en-GB" sz="1400" dirty="0">
                          <a:latin typeface="Trebuchet MS" panose="020B0603020202020204" pitchFamily="34" charset="0"/>
                        </a:rPr>
                        <a:t>AdjHR </a:t>
                      </a:r>
                      <a:r>
                        <a:rPr lang="en-GB" sz="1400" baseline="30000" dirty="0">
                          <a:latin typeface="Trebuchet MS" panose="020B0603020202020204" pitchFamily="34" charset="0"/>
                        </a:rPr>
                        <a:t>a,b </a:t>
                      </a:r>
                      <a:r>
                        <a:rPr lang="en-GB" sz="1400" baseline="0" dirty="0">
                          <a:latin typeface="Trebuchet MS" panose="020B0603020202020204" pitchFamily="34" charset="0"/>
                        </a:rPr>
                        <a:t> (95% CI)</a:t>
                      </a:r>
                      <a:endParaRPr lang="en-GB" sz="1400" baseline="30000" dirty="0">
                        <a:latin typeface="Trebuchet MS" panose="020B0603020202020204" pitchFamily="34" charset="0"/>
                      </a:endParaRPr>
                    </a:p>
                  </a:txBody>
                  <a:tcPr marL="115644" marR="115644" marT="57822" marB="57822">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70AD47"/>
                    </a:solidFill>
                  </a:tcPr>
                </a:tc>
                <a:extLst>
                  <a:ext uri="{0D108BD9-81ED-4DB2-BD59-A6C34878D82A}">
                    <a16:rowId xmlns:a16="http://schemas.microsoft.com/office/drawing/2014/main" val="461250737"/>
                  </a:ext>
                </a:extLst>
              </a:tr>
              <a:tr h="313454">
                <a:tc>
                  <a:txBody>
                    <a:bodyPr/>
                    <a:lstStyle>
                      <a:lvl1pPr marL="0" algn="l" defTabSz="914400" rtl="0" eaLnBrk="1" latinLnBrk="0" hangingPunct="1">
                        <a:defRPr sz="2000" kern="1200">
                          <a:solidFill>
                            <a:schemeClr val="dk1"/>
                          </a:solidFill>
                          <a:latin typeface="Calibri" panose="020F0502020204030204"/>
                        </a:defRPr>
                      </a:lvl1pPr>
                      <a:lvl2pPr marL="457200" algn="l" defTabSz="914400" rtl="0" eaLnBrk="1" latinLnBrk="0" hangingPunct="1">
                        <a:defRPr sz="2000" kern="1200">
                          <a:solidFill>
                            <a:schemeClr val="dk1"/>
                          </a:solidFill>
                          <a:latin typeface="Calibri" panose="020F0502020204030204"/>
                        </a:defRPr>
                      </a:lvl2pPr>
                      <a:lvl3pPr marL="914400" algn="l" defTabSz="914400" rtl="0" eaLnBrk="1" latinLnBrk="0" hangingPunct="1">
                        <a:defRPr sz="2000" kern="1200">
                          <a:solidFill>
                            <a:schemeClr val="dk1"/>
                          </a:solidFill>
                          <a:latin typeface="Calibri" panose="020F0502020204030204"/>
                        </a:defRPr>
                      </a:lvl3pPr>
                      <a:lvl4pPr marL="1371600" algn="l" defTabSz="914400" rtl="0" eaLnBrk="1" latinLnBrk="0" hangingPunct="1">
                        <a:defRPr sz="2000" kern="1200">
                          <a:solidFill>
                            <a:schemeClr val="dk1"/>
                          </a:solidFill>
                          <a:latin typeface="Calibri" panose="020F0502020204030204"/>
                        </a:defRPr>
                      </a:lvl4pPr>
                      <a:lvl5pPr marL="1828800" algn="l" defTabSz="914400" rtl="0" eaLnBrk="1" latinLnBrk="0" hangingPunct="1">
                        <a:defRPr sz="2000" kern="1200">
                          <a:solidFill>
                            <a:schemeClr val="dk1"/>
                          </a:solidFill>
                          <a:latin typeface="Calibri" panose="020F0502020204030204"/>
                        </a:defRPr>
                      </a:lvl5pPr>
                      <a:lvl6pPr marL="2286000" algn="l" defTabSz="914400" rtl="0" eaLnBrk="1" latinLnBrk="0" hangingPunct="1">
                        <a:defRPr sz="2000" kern="1200">
                          <a:solidFill>
                            <a:schemeClr val="dk1"/>
                          </a:solidFill>
                          <a:latin typeface="Calibri" panose="020F0502020204030204"/>
                        </a:defRPr>
                      </a:lvl6pPr>
                      <a:lvl7pPr marL="2743200" algn="l" defTabSz="914400" rtl="0" eaLnBrk="1" latinLnBrk="0" hangingPunct="1">
                        <a:defRPr sz="2000" kern="1200">
                          <a:solidFill>
                            <a:schemeClr val="dk1"/>
                          </a:solidFill>
                          <a:latin typeface="Calibri" panose="020F0502020204030204"/>
                        </a:defRPr>
                      </a:lvl7pPr>
                      <a:lvl8pPr marL="3200400" algn="l" defTabSz="914400" rtl="0" eaLnBrk="1" latinLnBrk="0" hangingPunct="1">
                        <a:defRPr sz="2000" kern="1200">
                          <a:solidFill>
                            <a:schemeClr val="dk1"/>
                          </a:solidFill>
                          <a:latin typeface="Calibri" panose="020F0502020204030204"/>
                        </a:defRPr>
                      </a:lvl8pPr>
                      <a:lvl9pPr marL="3657600" algn="l" defTabSz="914400" rtl="0" eaLnBrk="1" latinLnBrk="0" hangingPunct="1">
                        <a:defRPr sz="2000" kern="1200">
                          <a:solidFill>
                            <a:schemeClr val="dk1"/>
                          </a:solidFill>
                          <a:latin typeface="Calibri" panose="020F0502020204030204"/>
                        </a:defRPr>
                      </a:lvl9pPr>
                    </a:lstStyle>
                    <a:p>
                      <a:pPr algn="ctr"/>
                      <a:r>
                        <a:rPr kumimoji="0" lang="en-GB" sz="1400" b="0" u="none" strike="noStrike" kern="1200" cap="none" spc="0" normalizeH="0" baseline="0" noProof="0" dirty="0">
                          <a:ln>
                            <a:noFill/>
                          </a:ln>
                          <a:solidFill>
                            <a:srgbClr val="385725"/>
                          </a:solidFill>
                          <a:effectLst/>
                          <a:uLnTx/>
                          <a:uFillTx/>
                          <a:latin typeface="Trebuchet MS" panose="020B0603020202020204" pitchFamily="34" charset="0"/>
                        </a:rPr>
                        <a:t>&lt; 55</a:t>
                      </a:r>
                      <a:endParaRPr lang="en-GB" sz="1400" b="0" dirty="0">
                        <a:solidFill>
                          <a:srgbClr val="385725"/>
                        </a:solidFill>
                        <a:latin typeface="Trebuchet MS" panose="020B0603020202020204" pitchFamily="34" charset="0"/>
                      </a:endParaRPr>
                    </a:p>
                  </a:txBody>
                  <a:tcPr marL="115644" marR="115644" marT="57822" marB="57822">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70AD47">
                        <a:tint val="40000"/>
                      </a:srgbClr>
                    </a:solidFill>
                  </a:tcPr>
                </a:tc>
                <a:tc>
                  <a:txBody>
                    <a:bodyPr/>
                    <a:lstStyle>
                      <a:lvl1pPr marL="0" algn="l" defTabSz="914400" rtl="0" eaLnBrk="1" latinLnBrk="0" hangingPunct="1">
                        <a:defRPr sz="2000" kern="1200">
                          <a:solidFill>
                            <a:schemeClr val="dk1"/>
                          </a:solidFill>
                          <a:latin typeface="Calibri" panose="020F0502020204030204"/>
                        </a:defRPr>
                      </a:lvl1pPr>
                      <a:lvl2pPr marL="457200" algn="l" defTabSz="914400" rtl="0" eaLnBrk="1" latinLnBrk="0" hangingPunct="1">
                        <a:defRPr sz="2000" kern="1200">
                          <a:solidFill>
                            <a:schemeClr val="dk1"/>
                          </a:solidFill>
                          <a:latin typeface="Calibri" panose="020F0502020204030204"/>
                        </a:defRPr>
                      </a:lvl2pPr>
                      <a:lvl3pPr marL="914400" algn="l" defTabSz="914400" rtl="0" eaLnBrk="1" latinLnBrk="0" hangingPunct="1">
                        <a:defRPr sz="2000" kern="1200">
                          <a:solidFill>
                            <a:schemeClr val="dk1"/>
                          </a:solidFill>
                          <a:latin typeface="Calibri" panose="020F0502020204030204"/>
                        </a:defRPr>
                      </a:lvl3pPr>
                      <a:lvl4pPr marL="1371600" algn="l" defTabSz="914400" rtl="0" eaLnBrk="1" latinLnBrk="0" hangingPunct="1">
                        <a:defRPr sz="2000" kern="1200">
                          <a:solidFill>
                            <a:schemeClr val="dk1"/>
                          </a:solidFill>
                          <a:latin typeface="Calibri" panose="020F0502020204030204"/>
                        </a:defRPr>
                      </a:lvl4pPr>
                      <a:lvl5pPr marL="1828800" algn="l" defTabSz="914400" rtl="0" eaLnBrk="1" latinLnBrk="0" hangingPunct="1">
                        <a:defRPr sz="2000" kern="1200">
                          <a:solidFill>
                            <a:schemeClr val="dk1"/>
                          </a:solidFill>
                          <a:latin typeface="Calibri" panose="020F0502020204030204"/>
                        </a:defRPr>
                      </a:lvl5pPr>
                      <a:lvl6pPr marL="2286000" algn="l" defTabSz="914400" rtl="0" eaLnBrk="1" latinLnBrk="0" hangingPunct="1">
                        <a:defRPr sz="2000" kern="1200">
                          <a:solidFill>
                            <a:schemeClr val="dk1"/>
                          </a:solidFill>
                          <a:latin typeface="Calibri" panose="020F0502020204030204"/>
                        </a:defRPr>
                      </a:lvl6pPr>
                      <a:lvl7pPr marL="2743200" algn="l" defTabSz="914400" rtl="0" eaLnBrk="1" latinLnBrk="0" hangingPunct="1">
                        <a:defRPr sz="2000" kern="1200">
                          <a:solidFill>
                            <a:schemeClr val="dk1"/>
                          </a:solidFill>
                          <a:latin typeface="Calibri" panose="020F0502020204030204"/>
                        </a:defRPr>
                      </a:lvl7pPr>
                      <a:lvl8pPr marL="3200400" algn="l" defTabSz="914400" rtl="0" eaLnBrk="1" latinLnBrk="0" hangingPunct="1">
                        <a:defRPr sz="2000" kern="1200">
                          <a:solidFill>
                            <a:schemeClr val="dk1"/>
                          </a:solidFill>
                          <a:latin typeface="Calibri" panose="020F0502020204030204"/>
                        </a:defRPr>
                      </a:lvl8pPr>
                      <a:lvl9pPr marL="3657600" algn="l" defTabSz="914400" rtl="0" eaLnBrk="1" latinLnBrk="0" hangingPunct="1">
                        <a:defRPr sz="2000" kern="1200">
                          <a:solidFill>
                            <a:schemeClr val="dk1"/>
                          </a:solidFill>
                          <a:latin typeface="Calibri" panose="020F0502020204030204"/>
                        </a:defRPr>
                      </a:lvl9pPr>
                    </a:lstStyle>
                    <a:p>
                      <a:pPr algn="ctr"/>
                      <a:r>
                        <a:rPr lang="en-GB" sz="1400" dirty="0">
                          <a:solidFill>
                            <a:srgbClr val="385725"/>
                          </a:solidFill>
                          <a:latin typeface="Trebuchet MS" panose="020B0603020202020204" pitchFamily="34" charset="0"/>
                        </a:rPr>
                        <a:t>2951</a:t>
                      </a:r>
                    </a:p>
                  </a:txBody>
                  <a:tcPr marL="115644" marR="115644" marT="57822" marB="57822">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70AD47">
                        <a:tint val="40000"/>
                      </a:srgbClr>
                    </a:solidFill>
                  </a:tcPr>
                </a:tc>
                <a:tc>
                  <a:txBody>
                    <a:bodyPr/>
                    <a:lstStyle>
                      <a:lvl1pPr marL="0" algn="l" defTabSz="914400" rtl="0" eaLnBrk="1" latinLnBrk="0" hangingPunct="1">
                        <a:defRPr sz="2000" kern="1200">
                          <a:solidFill>
                            <a:schemeClr val="dk1"/>
                          </a:solidFill>
                          <a:latin typeface="Calibri" panose="020F0502020204030204"/>
                        </a:defRPr>
                      </a:lvl1pPr>
                      <a:lvl2pPr marL="457200" algn="l" defTabSz="914400" rtl="0" eaLnBrk="1" latinLnBrk="0" hangingPunct="1">
                        <a:defRPr sz="2000" kern="1200">
                          <a:solidFill>
                            <a:schemeClr val="dk1"/>
                          </a:solidFill>
                          <a:latin typeface="Calibri" panose="020F0502020204030204"/>
                        </a:defRPr>
                      </a:lvl2pPr>
                      <a:lvl3pPr marL="914400" algn="l" defTabSz="914400" rtl="0" eaLnBrk="1" latinLnBrk="0" hangingPunct="1">
                        <a:defRPr sz="2000" kern="1200">
                          <a:solidFill>
                            <a:schemeClr val="dk1"/>
                          </a:solidFill>
                          <a:latin typeface="Calibri" panose="020F0502020204030204"/>
                        </a:defRPr>
                      </a:lvl3pPr>
                      <a:lvl4pPr marL="1371600" algn="l" defTabSz="914400" rtl="0" eaLnBrk="1" latinLnBrk="0" hangingPunct="1">
                        <a:defRPr sz="2000" kern="1200">
                          <a:solidFill>
                            <a:schemeClr val="dk1"/>
                          </a:solidFill>
                          <a:latin typeface="Calibri" panose="020F0502020204030204"/>
                        </a:defRPr>
                      </a:lvl4pPr>
                      <a:lvl5pPr marL="1828800" algn="l" defTabSz="914400" rtl="0" eaLnBrk="1" latinLnBrk="0" hangingPunct="1">
                        <a:defRPr sz="2000" kern="1200">
                          <a:solidFill>
                            <a:schemeClr val="dk1"/>
                          </a:solidFill>
                          <a:latin typeface="Calibri" panose="020F0502020204030204"/>
                        </a:defRPr>
                      </a:lvl5pPr>
                      <a:lvl6pPr marL="2286000" algn="l" defTabSz="914400" rtl="0" eaLnBrk="1" latinLnBrk="0" hangingPunct="1">
                        <a:defRPr sz="2000" kern="1200">
                          <a:solidFill>
                            <a:schemeClr val="dk1"/>
                          </a:solidFill>
                          <a:latin typeface="Calibri" panose="020F0502020204030204"/>
                        </a:defRPr>
                      </a:lvl6pPr>
                      <a:lvl7pPr marL="2743200" algn="l" defTabSz="914400" rtl="0" eaLnBrk="1" latinLnBrk="0" hangingPunct="1">
                        <a:defRPr sz="2000" kern="1200">
                          <a:solidFill>
                            <a:schemeClr val="dk1"/>
                          </a:solidFill>
                          <a:latin typeface="Calibri" panose="020F0502020204030204"/>
                        </a:defRPr>
                      </a:lvl7pPr>
                      <a:lvl8pPr marL="3200400" algn="l" defTabSz="914400" rtl="0" eaLnBrk="1" latinLnBrk="0" hangingPunct="1">
                        <a:defRPr sz="2000" kern="1200">
                          <a:solidFill>
                            <a:schemeClr val="dk1"/>
                          </a:solidFill>
                          <a:latin typeface="Calibri" panose="020F0502020204030204"/>
                        </a:defRPr>
                      </a:lvl8pPr>
                      <a:lvl9pPr marL="3657600" algn="l" defTabSz="914400" rtl="0" eaLnBrk="1" latinLnBrk="0" hangingPunct="1">
                        <a:defRPr sz="2000" kern="1200">
                          <a:solidFill>
                            <a:schemeClr val="dk1"/>
                          </a:solidFill>
                          <a:latin typeface="Calibri" panose="020F0502020204030204"/>
                        </a:defRPr>
                      </a:lvl9pPr>
                    </a:lstStyle>
                    <a:p>
                      <a:pPr algn="ctr"/>
                      <a:r>
                        <a:rPr lang="en-GB" sz="1400" dirty="0">
                          <a:solidFill>
                            <a:srgbClr val="385725"/>
                          </a:solidFill>
                          <a:latin typeface="Trebuchet MS" panose="020B0603020202020204" pitchFamily="34" charset="0"/>
                        </a:rPr>
                        <a:t>52</a:t>
                      </a:r>
                    </a:p>
                  </a:txBody>
                  <a:tcPr marL="115644" marR="115644" marT="57822" marB="57822">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70AD47">
                        <a:tint val="40000"/>
                      </a:srgbClr>
                    </a:solidFill>
                  </a:tcPr>
                </a:tc>
                <a:tc>
                  <a:txBody>
                    <a:bodyPr/>
                    <a:lstStyle>
                      <a:lvl1pPr marL="0" algn="l" defTabSz="914400" rtl="0" eaLnBrk="1" latinLnBrk="0" hangingPunct="1">
                        <a:defRPr sz="2000" kern="1200">
                          <a:solidFill>
                            <a:schemeClr val="dk1"/>
                          </a:solidFill>
                          <a:latin typeface="Calibri" panose="020F0502020204030204"/>
                        </a:defRPr>
                      </a:lvl1pPr>
                      <a:lvl2pPr marL="457200" algn="l" defTabSz="914400" rtl="0" eaLnBrk="1" latinLnBrk="0" hangingPunct="1">
                        <a:defRPr sz="2000" kern="1200">
                          <a:solidFill>
                            <a:schemeClr val="dk1"/>
                          </a:solidFill>
                          <a:latin typeface="Calibri" panose="020F0502020204030204"/>
                        </a:defRPr>
                      </a:lvl2pPr>
                      <a:lvl3pPr marL="914400" algn="l" defTabSz="914400" rtl="0" eaLnBrk="1" latinLnBrk="0" hangingPunct="1">
                        <a:defRPr sz="2000" kern="1200">
                          <a:solidFill>
                            <a:schemeClr val="dk1"/>
                          </a:solidFill>
                          <a:latin typeface="Calibri" panose="020F0502020204030204"/>
                        </a:defRPr>
                      </a:lvl3pPr>
                      <a:lvl4pPr marL="1371600" algn="l" defTabSz="914400" rtl="0" eaLnBrk="1" latinLnBrk="0" hangingPunct="1">
                        <a:defRPr sz="2000" kern="1200">
                          <a:solidFill>
                            <a:schemeClr val="dk1"/>
                          </a:solidFill>
                          <a:latin typeface="Calibri" panose="020F0502020204030204"/>
                        </a:defRPr>
                      </a:lvl4pPr>
                      <a:lvl5pPr marL="1828800" algn="l" defTabSz="914400" rtl="0" eaLnBrk="1" latinLnBrk="0" hangingPunct="1">
                        <a:defRPr sz="2000" kern="1200">
                          <a:solidFill>
                            <a:schemeClr val="dk1"/>
                          </a:solidFill>
                          <a:latin typeface="Calibri" panose="020F0502020204030204"/>
                        </a:defRPr>
                      </a:lvl5pPr>
                      <a:lvl6pPr marL="2286000" algn="l" defTabSz="914400" rtl="0" eaLnBrk="1" latinLnBrk="0" hangingPunct="1">
                        <a:defRPr sz="2000" kern="1200">
                          <a:solidFill>
                            <a:schemeClr val="dk1"/>
                          </a:solidFill>
                          <a:latin typeface="Calibri" panose="020F0502020204030204"/>
                        </a:defRPr>
                      </a:lvl6pPr>
                      <a:lvl7pPr marL="2743200" algn="l" defTabSz="914400" rtl="0" eaLnBrk="1" latinLnBrk="0" hangingPunct="1">
                        <a:defRPr sz="2000" kern="1200">
                          <a:solidFill>
                            <a:schemeClr val="dk1"/>
                          </a:solidFill>
                          <a:latin typeface="Calibri" panose="020F0502020204030204"/>
                        </a:defRPr>
                      </a:lvl7pPr>
                      <a:lvl8pPr marL="3200400" algn="l" defTabSz="914400" rtl="0" eaLnBrk="1" latinLnBrk="0" hangingPunct="1">
                        <a:defRPr sz="2000" kern="1200">
                          <a:solidFill>
                            <a:schemeClr val="dk1"/>
                          </a:solidFill>
                          <a:latin typeface="Calibri" panose="020F0502020204030204"/>
                        </a:defRPr>
                      </a:lvl8pPr>
                      <a:lvl9pPr marL="3657600" algn="l" defTabSz="914400" rtl="0" eaLnBrk="1" latinLnBrk="0" hangingPunct="1">
                        <a:defRPr sz="2000" kern="1200">
                          <a:solidFill>
                            <a:schemeClr val="dk1"/>
                          </a:solidFill>
                          <a:latin typeface="Calibri" panose="020F0502020204030204"/>
                        </a:defRPr>
                      </a:lvl9pPr>
                    </a:lstStyle>
                    <a:p>
                      <a:pPr algn="ctr"/>
                      <a:r>
                        <a:rPr lang="en-GB" sz="1400" dirty="0">
                          <a:solidFill>
                            <a:srgbClr val="385725"/>
                          </a:solidFill>
                          <a:latin typeface="Trebuchet MS" panose="020B0603020202020204" pitchFamily="34" charset="0"/>
                        </a:rPr>
                        <a:t>18 (13, 23)</a:t>
                      </a:r>
                    </a:p>
                  </a:txBody>
                  <a:tcPr marL="115644" marR="115644" marT="57822" marB="57822">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70AD47">
                        <a:tint val="40000"/>
                      </a:srgbClr>
                    </a:solidFill>
                  </a:tcPr>
                </a:tc>
                <a:tc>
                  <a:txBody>
                    <a:bodyPr/>
                    <a:lstStyle>
                      <a:lvl1pPr marL="0" algn="l" defTabSz="914400" rtl="0" eaLnBrk="1" latinLnBrk="0" hangingPunct="1">
                        <a:defRPr sz="2000" kern="1200">
                          <a:solidFill>
                            <a:schemeClr val="dk1"/>
                          </a:solidFill>
                          <a:latin typeface="Calibri" panose="020F0502020204030204"/>
                        </a:defRPr>
                      </a:lvl1pPr>
                      <a:lvl2pPr marL="457200" algn="l" defTabSz="914400" rtl="0" eaLnBrk="1" latinLnBrk="0" hangingPunct="1">
                        <a:defRPr sz="2000" kern="1200">
                          <a:solidFill>
                            <a:schemeClr val="dk1"/>
                          </a:solidFill>
                          <a:latin typeface="Calibri" panose="020F0502020204030204"/>
                        </a:defRPr>
                      </a:lvl2pPr>
                      <a:lvl3pPr marL="914400" algn="l" defTabSz="914400" rtl="0" eaLnBrk="1" latinLnBrk="0" hangingPunct="1">
                        <a:defRPr sz="2000" kern="1200">
                          <a:solidFill>
                            <a:schemeClr val="dk1"/>
                          </a:solidFill>
                          <a:latin typeface="Calibri" panose="020F0502020204030204"/>
                        </a:defRPr>
                      </a:lvl3pPr>
                      <a:lvl4pPr marL="1371600" algn="l" defTabSz="914400" rtl="0" eaLnBrk="1" latinLnBrk="0" hangingPunct="1">
                        <a:defRPr sz="2000" kern="1200">
                          <a:solidFill>
                            <a:schemeClr val="dk1"/>
                          </a:solidFill>
                          <a:latin typeface="Calibri" panose="020F0502020204030204"/>
                        </a:defRPr>
                      </a:lvl4pPr>
                      <a:lvl5pPr marL="1828800" algn="l" defTabSz="914400" rtl="0" eaLnBrk="1" latinLnBrk="0" hangingPunct="1">
                        <a:defRPr sz="2000" kern="1200">
                          <a:solidFill>
                            <a:schemeClr val="dk1"/>
                          </a:solidFill>
                          <a:latin typeface="Calibri" panose="020F0502020204030204"/>
                        </a:defRPr>
                      </a:lvl5pPr>
                      <a:lvl6pPr marL="2286000" algn="l" defTabSz="914400" rtl="0" eaLnBrk="1" latinLnBrk="0" hangingPunct="1">
                        <a:defRPr sz="2000" kern="1200">
                          <a:solidFill>
                            <a:schemeClr val="dk1"/>
                          </a:solidFill>
                          <a:latin typeface="Calibri" panose="020F0502020204030204"/>
                        </a:defRPr>
                      </a:lvl6pPr>
                      <a:lvl7pPr marL="2743200" algn="l" defTabSz="914400" rtl="0" eaLnBrk="1" latinLnBrk="0" hangingPunct="1">
                        <a:defRPr sz="2000" kern="1200">
                          <a:solidFill>
                            <a:schemeClr val="dk1"/>
                          </a:solidFill>
                          <a:latin typeface="Calibri" panose="020F0502020204030204"/>
                        </a:defRPr>
                      </a:lvl7pPr>
                      <a:lvl8pPr marL="3200400" algn="l" defTabSz="914400" rtl="0" eaLnBrk="1" latinLnBrk="0" hangingPunct="1">
                        <a:defRPr sz="2000" kern="1200">
                          <a:solidFill>
                            <a:schemeClr val="dk1"/>
                          </a:solidFill>
                          <a:latin typeface="Calibri" panose="020F0502020204030204"/>
                        </a:defRPr>
                      </a:lvl8pPr>
                      <a:lvl9pPr marL="3657600" algn="l" defTabSz="914400" rtl="0" eaLnBrk="1" latinLnBrk="0" hangingPunct="1">
                        <a:defRPr sz="2000" kern="1200">
                          <a:solidFill>
                            <a:schemeClr val="dk1"/>
                          </a:solidFill>
                          <a:latin typeface="Calibri" panose="020F0502020204030204"/>
                        </a:defRPr>
                      </a:lvl9pPr>
                    </a:lstStyle>
                    <a:p>
                      <a:pPr algn="ctr"/>
                      <a:r>
                        <a:rPr lang="en-GB" sz="1400" dirty="0">
                          <a:solidFill>
                            <a:srgbClr val="385725"/>
                          </a:solidFill>
                          <a:latin typeface="Trebuchet MS" panose="020B0603020202020204" pitchFamily="34" charset="0"/>
                        </a:rPr>
                        <a:t>17 100</a:t>
                      </a:r>
                    </a:p>
                  </a:txBody>
                  <a:tcPr marL="115644" marR="115644" marT="57822" marB="57822">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70AD47">
                        <a:tint val="40000"/>
                      </a:srgbClr>
                    </a:solidFill>
                  </a:tcPr>
                </a:tc>
                <a:tc>
                  <a:txBody>
                    <a:bodyPr/>
                    <a:lstStyle>
                      <a:lvl1pPr marL="0" algn="l" defTabSz="914400" rtl="0" eaLnBrk="1" latinLnBrk="0" hangingPunct="1">
                        <a:defRPr sz="2000" kern="1200">
                          <a:solidFill>
                            <a:schemeClr val="dk1"/>
                          </a:solidFill>
                          <a:latin typeface="Calibri" panose="020F0502020204030204"/>
                        </a:defRPr>
                      </a:lvl1pPr>
                      <a:lvl2pPr marL="457200" algn="l" defTabSz="914400" rtl="0" eaLnBrk="1" latinLnBrk="0" hangingPunct="1">
                        <a:defRPr sz="2000" kern="1200">
                          <a:solidFill>
                            <a:schemeClr val="dk1"/>
                          </a:solidFill>
                          <a:latin typeface="Calibri" panose="020F0502020204030204"/>
                        </a:defRPr>
                      </a:lvl2pPr>
                      <a:lvl3pPr marL="914400" algn="l" defTabSz="914400" rtl="0" eaLnBrk="1" latinLnBrk="0" hangingPunct="1">
                        <a:defRPr sz="2000" kern="1200">
                          <a:solidFill>
                            <a:schemeClr val="dk1"/>
                          </a:solidFill>
                          <a:latin typeface="Calibri" panose="020F0502020204030204"/>
                        </a:defRPr>
                      </a:lvl3pPr>
                      <a:lvl4pPr marL="1371600" algn="l" defTabSz="914400" rtl="0" eaLnBrk="1" latinLnBrk="0" hangingPunct="1">
                        <a:defRPr sz="2000" kern="1200">
                          <a:solidFill>
                            <a:schemeClr val="dk1"/>
                          </a:solidFill>
                          <a:latin typeface="Calibri" panose="020F0502020204030204"/>
                        </a:defRPr>
                      </a:lvl4pPr>
                      <a:lvl5pPr marL="1828800" algn="l" defTabSz="914400" rtl="0" eaLnBrk="1" latinLnBrk="0" hangingPunct="1">
                        <a:defRPr sz="2000" kern="1200">
                          <a:solidFill>
                            <a:schemeClr val="dk1"/>
                          </a:solidFill>
                          <a:latin typeface="Calibri" panose="020F0502020204030204"/>
                        </a:defRPr>
                      </a:lvl5pPr>
                      <a:lvl6pPr marL="2286000" algn="l" defTabSz="914400" rtl="0" eaLnBrk="1" latinLnBrk="0" hangingPunct="1">
                        <a:defRPr sz="2000" kern="1200">
                          <a:solidFill>
                            <a:schemeClr val="dk1"/>
                          </a:solidFill>
                          <a:latin typeface="Calibri" panose="020F0502020204030204"/>
                        </a:defRPr>
                      </a:lvl6pPr>
                      <a:lvl7pPr marL="2743200" algn="l" defTabSz="914400" rtl="0" eaLnBrk="1" latinLnBrk="0" hangingPunct="1">
                        <a:defRPr sz="2000" kern="1200">
                          <a:solidFill>
                            <a:schemeClr val="dk1"/>
                          </a:solidFill>
                          <a:latin typeface="Calibri" panose="020F0502020204030204"/>
                        </a:defRPr>
                      </a:lvl7pPr>
                      <a:lvl8pPr marL="3200400" algn="l" defTabSz="914400" rtl="0" eaLnBrk="1" latinLnBrk="0" hangingPunct="1">
                        <a:defRPr sz="2000" kern="1200">
                          <a:solidFill>
                            <a:schemeClr val="dk1"/>
                          </a:solidFill>
                          <a:latin typeface="Calibri" panose="020F0502020204030204"/>
                        </a:defRPr>
                      </a:lvl8pPr>
                      <a:lvl9pPr marL="3657600" algn="l" defTabSz="914400" rtl="0" eaLnBrk="1" latinLnBrk="0" hangingPunct="1">
                        <a:defRPr sz="2000" kern="1200">
                          <a:solidFill>
                            <a:schemeClr val="dk1"/>
                          </a:solidFill>
                          <a:latin typeface="Calibri" panose="020F0502020204030204"/>
                        </a:defRPr>
                      </a:lvl9pPr>
                    </a:lstStyle>
                    <a:p>
                      <a:pPr algn="ctr"/>
                      <a:r>
                        <a:rPr lang="en-GB" sz="1400" dirty="0">
                          <a:solidFill>
                            <a:srgbClr val="385725"/>
                          </a:solidFill>
                          <a:latin typeface="Trebuchet MS" panose="020B0603020202020204" pitchFamily="34" charset="0"/>
                        </a:rPr>
                        <a:t>477</a:t>
                      </a:r>
                    </a:p>
                  </a:txBody>
                  <a:tcPr marL="115644" marR="115644" marT="57822" marB="57822">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70AD47">
                        <a:tint val="40000"/>
                      </a:srgbClr>
                    </a:solidFill>
                  </a:tcPr>
                </a:tc>
                <a:tc>
                  <a:txBody>
                    <a:bodyPr/>
                    <a:lstStyle>
                      <a:lvl1pPr marL="0" algn="l" defTabSz="914400" rtl="0" eaLnBrk="1" latinLnBrk="0" hangingPunct="1">
                        <a:defRPr sz="2000" kern="1200">
                          <a:solidFill>
                            <a:schemeClr val="dk1"/>
                          </a:solidFill>
                          <a:latin typeface="Calibri" panose="020F0502020204030204"/>
                        </a:defRPr>
                      </a:lvl1pPr>
                      <a:lvl2pPr marL="457200" algn="l" defTabSz="914400" rtl="0" eaLnBrk="1" latinLnBrk="0" hangingPunct="1">
                        <a:defRPr sz="2000" kern="1200">
                          <a:solidFill>
                            <a:schemeClr val="dk1"/>
                          </a:solidFill>
                          <a:latin typeface="Calibri" panose="020F0502020204030204"/>
                        </a:defRPr>
                      </a:lvl2pPr>
                      <a:lvl3pPr marL="914400" algn="l" defTabSz="914400" rtl="0" eaLnBrk="1" latinLnBrk="0" hangingPunct="1">
                        <a:defRPr sz="2000" kern="1200">
                          <a:solidFill>
                            <a:schemeClr val="dk1"/>
                          </a:solidFill>
                          <a:latin typeface="Calibri" panose="020F0502020204030204"/>
                        </a:defRPr>
                      </a:lvl3pPr>
                      <a:lvl4pPr marL="1371600" algn="l" defTabSz="914400" rtl="0" eaLnBrk="1" latinLnBrk="0" hangingPunct="1">
                        <a:defRPr sz="2000" kern="1200">
                          <a:solidFill>
                            <a:schemeClr val="dk1"/>
                          </a:solidFill>
                          <a:latin typeface="Calibri" panose="020F0502020204030204"/>
                        </a:defRPr>
                      </a:lvl4pPr>
                      <a:lvl5pPr marL="1828800" algn="l" defTabSz="914400" rtl="0" eaLnBrk="1" latinLnBrk="0" hangingPunct="1">
                        <a:defRPr sz="2000" kern="1200">
                          <a:solidFill>
                            <a:schemeClr val="dk1"/>
                          </a:solidFill>
                          <a:latin typeface="Calibri" panose="020F0502020204030204"/>
                        </a:defRPr>
                      </a:lvl5pPr>
                      <a:lvl6pPr marL="2286000" algn="l" defTabSz="914400" rtl="0" eaLnBrk="1" latinLnBrk="0" hangingPunct="1">
                        <a:defRPr sz="2000" kern="1200">
                          <a:solidFill>
                            <a:schemeClr val="dk1"/>
                          </a:solidFill>
                          <a:latin typeface="Calibri" panose="020F0502020204030204"/>
                        </a:defRPr>
                      </a:lvl6pPr>
                      <a:lvl7pPr marL="2743200" algn="l" defTabSz="914400" rtl="0" eaLnBrk="1" latinLnBrk="0" hangingPunct="1">
                        <a:defRPr sz="2000" kern="1200">
                          <a:solidFill>
                            <a:schemeClr val="dk1"/>
                          </a:solidFill>
                          <a:latin typeface="Calibri" panose="020F0502020204030204"/>
                        </a:defRPr>
                      </a:lvl7pPr>
                      <a:lvl8pPr marL="3200400" algn="l" defTabSz="914400" rtl="0" eaLnBrk="1" latinLnBrk="0" hangingPunct="1">
                        <a:defRPr sz="2000" kern="1200">
                          <a:solidFill>
                            <a:schemeClr val="dk1"/>
                          </a:solidFill>
                          <a:latin typeface="Calibri" panose="020F0502020204030204"/>
                        </a:defRPr>
                      </a:lvl8pPr>
                      <a:lvl9pPr marL="3657600" algn="l" defTabSz="914400" rtl="0" eaLnBrk="1" latinLnBrk="0" hangingPunct="1">
                        <a:defRPr sz="2000" kern="1200">
                          <a:solidFill>
                            <a:schemeClr val="dk1"/>
                          </a:solidFill>
                          <a:latin typeface="Calibri" panose="020F0502020204030204"/>
                        </a:defRPr>
                      </a:lvl9pPr>
                    </a:lstStyle>
                    <a:p>
                      <a:pPr algn="ctr"/>
                      <a:r>
                        <a:rPr lang="en-GB" sz="1400" dirty="0">
                          <a:solidFill>
                            <a:srgbClr val="385725"/>
                          </a:solidFill>
                          <a:latin typeface="Trebuchet MS" panose="020B0603020202020204" pitchFamily="34" charset="0"/>
                        </a:rPr>
                        <a:t>28 (25, 31)</a:t>
                      </a:r>
                    </a:p>
                  </a:txBody>
                  <a:tcPr marL="115644" marR="115644" marT="57822" marB="57822">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70AD47">
                        <a:tint val="40000"/>
                      </a:srgbClr>
                    </a:solidFill>
                  </a:tcPr>
                </a:tc>
                <a:tc>
                  <a:txBody>
                    <a:bodyPr/>
                    <a:lstStyle>
                      <a:lvl1pPr marL="0" algn="l" defTabSz="914400" rtl="0" eaLnBrk="1" latinLnBrk="0" hangingPunct="1">
                        <a:defRPr sz="2000" kern="1200">
                          <a:solidFill>
                            <a:schemeClr val="dk1"/>
                          </a:solidFill>
                          <a:latin typeface="Calibri" panose="020F0502020204030204"/>
                        </a:defRPr>
                      </a:lvl1pPr>
                      <a:lvl2pPr marL="457200" algn="l" defTabSz="914400" rtl="0" eaLnBrk="1" latinLnBrk="0" hangingPunct="1">
                        <a:defRPr sz="2000" kern="1200">
                          <a:solidFill>
                            <a:schemeClr val="dk1"/>
                          </a:solidFill>
                          <a:latin typeface="Calibri" panose="020F0502020204030204"/>
                        </a:defRPr>
                      </a:lvl2pPr>
                      <a:lvl3pPr marL="914400" algn="l" defTabSz="914400" rtl="0" eaLnBrk="1" latinLnBrk="0" hangingPunct="1">
                        <a:defRPr sz="2000" kern="1200">
                          <a:solidFill>
                            <a:schemeClr val="dk1"/>
                          </a:solidFill>
                          <a:latin typeface="Calibri" panose="020F0502020204030204"/>
                        </a:defRPr>
                      </a:lvl3pPr>
                      <a:lvl4pPr marL="1371600" algn="l" defTabSz="914400" rtl="0" eaLnBrk="1" latinLnBrk="0" hangingPunct="1">
                        <a:defRPr sz="2000" kern="1200">
                          <a:solidFill>
                            <a:schemeClr val="dk1"/>
                          </a:solidFill>
                          <a:latin typeface="Calibri" panose="020F0502020204030204"/>
                        </a:defRPr>
                      </a:lvl4pPr>
                      <a:lvl5pPr marL="1828800" algn="l" defTabSz="914400" rtl="0" eaLnBrk="1" latinLnBrk="0" hangingPunct="1">
                        <a:defRPr sz="2000" kern="1200">
                          <a:solidFill>
                            <a:schemeClr val="dk1"/>
                          </a:solidFill>
                          <a:latin typeface="Calibri" panose="020F0502020204030204"/>
                        </a:defRPr>
                      </a:lvl5pPr>
                      <a:lvl6pPr marL="2286000" algn="l" defTabSz="914400" rtl="0" eaLnBrk="1" latinLnBrk="0" hangingPunct="1">
                        <a:defRPr sz="2000" kern="1200">
                          <a:solidFill>
                            <a:schemeClr val="dk1"/>
                          </a:solidFill>
                          <a:latin typeface="Calibri" panose="020F0502020204030204"/>
                        </a:defRPr>
                      </a:lvl6pPr>
                      <a:lvl7pPr marL="2743200" algn="l" defTabSz="914400" rtl="0" eaLnBrk="1" latinLnBrk="0" hangingPunct="1">
                        <a:defRPr sz="2000" kern="1200">
                          <a:solidFill>
                            <a:schemeClr val="dk1"/>
                          </a:solidFill>
                          <a:latin typeface="Calibri" panose="020F0502020204030204"/>
                        </a:defRPr>
                      </a:lvl7pPr>
                      <a:lvl8pPr marL="3200400" algn="l" defTabSz="914400" rtl="0" eaLnBrk="1" latinLnBrk="0" hangingPunct="1">
                        <a:defRPr sz="2000" kern="1200">
                          <a:solidFill>
                            <a:schemeClr val="dk1"/>
                          </a:solidFill>
                          <a:latin typeface="Calibri" panose="020F0502020204030204"/>
                        </a:defRPr>
                      </a:lvl8pPr>
                      <a:lvl9pPr marL="3657600" algn="l" defTabSz="914400" rtl="0" eaLnBrk="1" latinLnBrk="0" hangingPunct="1">
                        <a:defRPr sz="2000" kern="1200">
                          <a:solidFill>
                            <a:schemeClr val="dk1"/>
                          </a:solidFill>
                          <a:latin typeface="Calibri" panose="020F0502020204030204"/>
                        </a:defRPr>
                      </a:lvl9pPr>
                    </a:lstStyle>
                    <a:p>
                      <a:pPr algn="ctr"/>
                      <a:r>
                        <a:rPr lang="en-GB" sz="1400" dirty="0">
                          <a:solidFill>
                            <a:srgbClr val="385725"/>
                          </a:solidFill>
                          <a:latin typeface="Trebuchet MS" panose="020B0603020202020204" pitchFamily="34" charset="0"/>
                        </a:rPr>
                        <a:t>1.2 (0.8, 1.6)</a:t>
                      </a:r>
                    </a:p>
                  </a:txBody>
                  <a:tcPr marL="115644" marR="115644" marT="57822" marB="57822">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70AD47">
                        <a:tint val="40000"/>
                      </a:srgbClr>
                    </a:solidFill>
                  </a:tcPr>
                </a:tc>
                <a:extLst>
                  <a:ext uri="{0D108BD9-81ED-4DB2-BD59-A6C34878D82A}">
                    <a16:rowId xmlns:a16="http://schemas.microsoft.com/office/drawing/2014/main" val="3825458644"/>
                  </a:ext>
                </a:extLst>
              </a:tr>
              <a:tr h="313454">
                <a:tc>
                  <a:txBody>
                    <a:bodyPr/>
                    <a:lstStyle>
                      <a:lvl1pPr marL="0" algn="l" defTabSz="914400" rtl="0" eaLnBrk="1" latinLnBrk="0" hangingPunct="1">
                        <a:defRPr sz="2000" kern="1200">
                          <a:solidFill>
                            <a:schemeClr val="dk1"/>
                          </a:solidFill>
                          <a:latin typeface="Calibri" panose="020F0502020204030204"/>
                        </a:defRPr>
                      </a:lvl1pPr>
                      <a:lvl2pPr marL="457200" algn="l" defTabSz="914400" rtl="0" eaLnBrk="1" latinLnBrk="0" hangingPunct="1">
                        <a:defRPr sz="2000" kern="1200">
                          <a:solidFill>
                            <a:schemeClr val="dk1"/>
                          </a:solidFill>
                          <a:latin typeface="Calibri" panose="020F0502020204030204"/>
                        </a:defRPr>
                      </a:lvl2pPr>
                      <a:lvl3pPr marL="914400" algn="l" defTabSz="914400" rtl="0" eaLnBrk="1" latinLnBrk="0" hangingPunct="1">
                        <a:defRPr sz="2000" kern="1200">
                          <a:solidFill>
                            <a:schemeClr val="dk1"/>
                          </a:solidFill>
                          <a:latin typeface="Calibri" panose="020F0502020204030204"/>
                        </a:defRPr>
                      </a:lvl3pPr>
                      <a:lvl4pPr marL="1371600" algn="l" defTabSz="914400" rtl="0" eaLnBrk="1" latinLnBrk="0" hangingPunct="1">
                        <a:defRPr sz="2000" kern="1200">
                          <a:solidFill>
                            <a:schemeClr val="dk1"/>
                          </a:solidFill>
                          <a:latin typeface="Calibri" panose="020F0502020204030204"/>
                        </a:defRPr>
                      </a:lvl4pPr>
                      <a:lvl5pPr marL="1828800" algn="l" defTabSz="914400" rtl="0" eaLnBrk="1" latinLnBrk="0" hangingPunct="1">
                        <a:defRPr sz="2000" kern="1200">
                          <a:solidFill>
                            <a:schemeClr val="dk1"/>
                          </a:solidFill>
                          <a:latin typeface="Calibri" panose="020F0502020204030204"/>
                        </a:defRPr>
                      </a:lvl5pPr>
                      <a:lvl6pPr marL="2286000" algn="l" defTabSz="914400" rtl="0" eaLnBrk="1" latinLnBrk="0" hangingPunct="1">
                        <a:defRPr sz="2000" kern="1200">
                          <a:solidFill>
                            <a:schemeClr val="dk1"/>
                          </a:solidFill>
                          <a:latin typeface="Calibri" panose="020F0502020204030204"/>
                        </a:defRPr>
                      </a:lvl6pPr>
                      <a:lvl7pPr marL="2743200" algn="l" defTabSz="914400" rtl="0" eaLnBrk="1" latinLnBrk="0" hangingPunct="1">
                        <a:defRPr sz="2000" kern="1200">
                          <a:solidFill>
                            <a:schemeClr val="dk1"/>
                          </a:solidFill>
                          <a:latin typeface="Calibri" panose="020F0502020204030204"/>
                        </a:defRPr>
                      </a:lvl7pPr>
                      <a:lvl8pPr marL="3200400" algn="l" defTabSz="914400" rtl="0" eaLnBrk="1" latinLnBrk="0" hangingPunct="1">
                        <a:defRPr sz="2000" kern="1200">
                          <a:solidFill>
                            <a:schemeClr val="dk1"/>
                          </a:solidFill>
                          <a:latin typeface="Calibri" panose="020F0502020204030204"/>
                        </a:defRPr>
                      </a:lvl8pPr>
                      <a:lvl9pPr marL="3657600" algn="l" defTabSz="914400" rtl="0" eaLnBrk="1" latinLnBrk="0" hangingPunct="1">
                        <a:defRPr sz="2000" kern="1200">
                          <a:solidFill>
                            <a:schemeClr val="dk1"/>
                          </a:solidFill>
                          <a:latin typeface="Calibri" panose="020F0502020204030204"/>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0" u="none" strike="noStrike" kern="1200" cap="none" spc="0" normalizeH="0" baseline="0" noProof="0" dirty="0">
                          <a:ln>
                            <a:noFill/>
                          </a:ln>
                          <a:solidFill>
                            <a:srgbClr val="385725"/>
                          </a:solidFill>
                          <a:effectLst/>
                          <a:uLnTx/>
                          <a:uFillTx/>
                          <a:latin typeface="Trebuchet MS" panose="020B0603020202020204" pitchFamily="34" charset="0"/>
                        </a:rPr>
                        <a:t>55 - 64 </a:t>
                      </a:r>
                      <a:endParaRPr kumimoji="0" lang="en-GB" sz="1400" b="0" i="0" u="none" strike="noStrike" kern="1200" cap="none" spc="0" normalizeH="0" baseline="0" noProof="0" dirty="0">
                        <a:ln>
                          <a:noFill/>
                        </a:ln>
                        <a:solidFill>
                          <a:srgbClr val="385725"/>
                        </a:solidFill>
                        <a:effectLst/>
                        <a:uLnTx/>
                        <a:uFillTx/>
                        <a:latin typeface="Trebuchet MS" panose="020B0603020202020204" pitchFamily="34" charset="0"/>
                        <a:ea typeface="+mn-ea"/>
                        <a:cs typeface="+mn-cs"/>
                      </a:endParaRPr>
                    </a:p>
                  </a:txBody>
                  <a:tcPr marL="115644" marR="115644" marT="57822" marB="57822">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70AD47">
                        <a:tint val="20000"/>
                      </a:srgbClr>
                    </a:solidFill>
                  </a:tcPr>
                </a:tc>
                <a:tc>
                  <a:txBody>
                    <a:bodyPr/>
                    <a:lstStyle>
                      <a:lvl1pPr marL="0" algn="l" defTabSz="914400" rtl="0" eaLnBrk="1" latinLnBrk="0" hangingPunct="1">
                        <a:defRPr sz="2000" kern="1200">
                          <a:solidFill>
                            <a:schemeClr val="dk1"/>
                          </a:solidFill>
                          <a:latin typeface="Calibri" panose="020F0502020204030204"/>
                        </a:defRPr>
                      </a:lvl1pPr>
                      <a:lvl2pPr marL="457200" algn="l" defTabSz="914400" rtl="0" eaLnBrk="1" latinLnBrk="0" hangingPunct="1">
                        <a:defRPr sz="2000" kern="1200">
                          <a:solidFill>
                            <a:schemeClr val="dk1"/>
                          </a:solidFill>
                          <a:latin typeface="Calibri" panose="020F0502020204030204"/>
                        </a:defRPr>
                      </a:lvl2pPr>
                      <a:lvl3pPr marL="914400" algn="l" defTabSz="914400" rtl="0" eaLnBrk="1" latinLnBrk="0" hangingPunct="1">
                        <a:defRPr sz="2000" kern="1200">
                          <a:solidFill>
                            <a:schemeClr val="dk1"/>
                          </a:solidFill>
                          <a:latin typeface="Calibri" panose="020F0502020204030204"/>
                        </a:defRPr>
                      </a:lvl3pPr>
                      <a:lvl4pPr marL="1371600" algn="l" defTabSz="914400" rtl="0" eaLnBrk="1" latinLnBrk="0" hangingPunct="1">
                        <a:defRPr sz="2000" kern="1200">
                          <a:solidFill>
                            <a:schemeClr val="dk1"/>
                          </a:solidFill>
                          <a:latin typeface="Calibri" panose="020F0502020204030204"/>
                        </a:defRPr>
                      </a:lvl4pPr>
                      <a:lvl5pPr marL="1828800" algn="l" defTabSz="914400" rtl="0" eaLnBrk="1" latinLnBrk="0" hangingPunct="1">
                        <a:defRPr sz="2000" kern="1200">
                          <a:solidFill>
                            <a:schemeClr val="dk1"/>
                          </a:solidFill>
                          <a:latin typeface="Calibri" panose="020F0502020204030204"/>
                        </a:defRPr>
                      </a:lvl5pPr>
                      <a:lvl6pPr marL="2286000" algn="l" defTabSz="914400" rtl="0" eaLnBrk="1" latinLnBrk="0" hangingPunct="1">
                        <a:defRPr sz="2000" kern="1200">
                          <a:solidFill>
                            <a:schemeClr val="dk1"/>
                          </a:solidFill>
                          <a:latin typeface="Calibri" panose="020F0502020204030204"/>
                        </a:defRPr>
                      </a:lvl6pPr>
                      <a:lvl7pPr marL="2743200" algn="l" defTabSz="914400" rtl="0" eaLnBrk="1" latinLnBrk="0" hangingPunct="1">
                        <a:defRPr sz="2000" kern="1200">
                          <a:solidFill>
                            <a:schemeClr val="dk1"/>
                          </a:solidFill>
                          <a:latin typeface="Calibri" panose="020F0502020204030204"/>
                        </a:defRPr>
                      </a:lvl7pPr>
                      <a:lvl8pPr marL="3200400" algn="l" defTabSz="914400" rtl="0" eaLnBrk="1" latinLnBrk="0" hangingPunct="1">
                        <a:defRPr sz="2000" kern="1200">
                          <a:solidFill>
                            <a:schemeClr val="dk1"/>
                          </a:solidFill>
                          <a:latin typeface="Calibri" panose="020F0502020204030204"/>
                        </a:defRPr>
                      </a:lvl8pPr>
                      <a:lvl9pPr marL="3657600" algn="l" defTabSz="914400" rtl="0" eaLnBrk="1" latinLnBrk="0" hangingPunct="1">
                        <a:defRPr sz="2000" kern="1200">
                          <a:solidFill>
                            <a:schemeClr val="dk1"/>
                          </a:solidFill>
                          <a:latin typeface="Calibri" panose="020F0502020204030204"/>
                        </a:defRPr>
                      </a:lvl9pPr>
                    </a:lstStyle>
                    <a:p>
                      <a:pPr algn="ctr"/>
                      <a:r>
                        <a:rPr lang="en-GB" sz="1400" dirty="0">
                          <a:solidFill>
                            <a:srgbClr val="385725"/>
                          </a:solidFill>
                          <a:latin typeface="Trebuchet MS" panose="020B0603020202020204" pitchFamily="34" charset="0"/>
                        </a:rPr>
                        <a:t>2964</a:t>
                      </a:r>
                    </a:p>
                  </a:txBody>
                  <a:tcPr marL="115644" marR="115644" marT="57822" marB="57822">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70AD47">
                        <a:tint val="20000"/>
                      </a:srgbClr>
                    </a:solidFill>
                  </a:tcPr>
                </a:tc>
                <a:tc>
                  <a:txBody>
                    <a:bodyPr/>
                    <a:lstStyle>
                      <a:lvl1pPr marL="0" algn="l" defTabSz="914400" rtl="0" eaLnBrk="1" latinLnBrk="0" hangingPunct="1">
                        <a:defRPr sz="2000" kern="1200">
                          <a:solidFill>
                            <a:schemeClr val="dk1"/>
                          </a:solidFill>
                          <a:latin typeface="Calibri" panose="020F0502020204030204"/>
                        </a:defRPr>
                      </a:lvl1pPr>
                      <a:lvl2pPr marL="457200" algn="l" defTabSz="914400" rtl="0" eaLnBrk="1" latinLnBrk="0" hangingPunct="1">
                        <a:defRPr sz="2000" kern="1200">
                          <a:solidFill>
                            <a:schemeClr val="dk1"/>
                          </a:solidFill>
                          <a:latin typeface="Calibri" panose="020F0502020204030204"/>
                        </a:defRPr>
                      </a:lvl2pPr>
                      <a:lvl3pPr marL="914400" algn="l" defTabSz="914400" rtl="0" eaLnBrk="1" latinLnBrk="0" hangingPunct="1">
                        <a:defRPr sz="2000" kern="1200">
                          <a:solidFill>
                            <a:schemeClr val="dk1"/>
                          </a:solidFill>
                          <a:latin typeface="Calibri" panose="020F0502020204030204"/>
                        </a:defRPr>
                      </a:lvl3pPr>
                      <a:lvl4pPr marL="1371600" algn="l" defTabSz="914400" rtl="0" eaLnBrk="1" latinLnBrk="0" hangingPunct="1">
                        <a:defRPr sz="2000" kern="1200">
                          <a:solidFill>
                            <a:schemeClr val="dk1"/>
                          </a:solidFill>
                          <a:latin typeface="Calibri" panose="020F0502020204030204"/>
                        </a:defRPr>
                      </a:lvl4pPr>
                      <a:lvl5pPr marL="1828800" algn="l" defTabSz="914400" rtl="0" eaLnBrk="1" latinLnBrk="0" hangingPunct="1">
                        <a:defRPr sz="2000" kern="1200">
                          <a:solidFill>
                            <a:schemeClr val="dk1"/>
                          </a:solidFill>
                          <a:latin typeface="Calibri" panose="020F0502020204030204"/>
                        </a:defRPr>
                      </a:lvl5pPr>
                      <a:lvl6pPr marL="2286000" algn="l" defTabSz="914400" rtl="0" eaLnBrk="1" latinLnBrk="0" hangingPunct="1">
                        <a:defRPr sz="2000" kern="1200">
                          <a:solidFill>
                            <a:schemeClr val="dk1"/>
                          </a:solidFill>
                          <a:latin typeface="Calibri" panose="020F0502020204030204"/>
                        </a:defRPr>
                      </a:lvl6pPr>
                      <a:lvl7pPr marL="2743200" algn="l" defTabSz="914400" rtl="0" eaLnBrk="1" latinLnBrk="0" hangingPunct="1">
                        <a:defRPr sz="2000" kern="1200">
                          <a:solidFill>
                            <a:schemeClr val="dk1"/>
                          </a:solidFill>
                          <a:latin typeface="Calibri" panose="020F0502020204030204"/>
                        </a:defRPr>
                      </a:lvl7pPr>
                      <a:lvl8pPr marL="3200400" algn="l" defTabSz="914400" rtl="0" eaLnBrk="1" latinLnBrk="0" hangingPunct="1">
                        <a:defRPr sz="2000" kern="1200">
                          <a:solidFill>
                            <a:schemeClr val="dk1"/>
                          </a:solidFill>
                          <a:latin typeface="Calibri" panose="020F0502020204030204"/>
                        </a:defRPr>
                      </a:lvl8pPr>
                      <a:lvl9pPr marL="3657600" algn="l" defTabSz="914400" rtl="0" eaLnBrk="1" latinLnBrk="0" hangingPunct="1">
                        <a:defRPr sz="2000" kern="1200">
                          <a:solidFill>
                            <a:schemeClr val="dk1"/>
                          </a:solidFill>
                          <a:latin typeface="Calibri" panose="020F0502020204030204"/>
                        </a:defRPr>
                      </a:lvl9pPr>
                    </a:lstStyle>
                    <a:p>
                      <a:pPr algn="ctr"/>
                      <a:r>
                        <a:rPr lang="en-GB" sz="1400" dirty="0">
                          <a:solidFill>
                            <a:srgbClr val="385725"/>
                          </a:solidFill>
                          <a:latin typeface="Trebuchet MS" panose="020B0603020202020204" pitchFamily="34" charset="0"/>
                        </a:rPr>
                        <a:t>76</a:t>
                      </a:r>
                    </a:p>
                  </a:txBody>
                  <a:tcPr marL="115644" marR="115644" marT="57822" marB="57822">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70AD47">
                        <a:tint val="20000"/>
                      </a:srgbClr>
                    </a:solidFill>
                  </a:tcPr>
                </a:tc>
                <a:tc>
                  <a:txBody>
                    <a:bodyPr/>
                    <a:lstStyle>
                      <a:lvl1pPr marL="0" algn="l" defTabSz="914400" rtl="0" eaLnBrk="1" latinLnBrk="0" hangingPunct="1">
                        <a:defRPr sz="2000" kern="1200">
                          <a:solidFill>
                            <a:schemeClr val="dk1"/>
                          </a:solidFill>
                          <a:latin typeface="Calibri" panose="020F0502020204030204"/>
                        </a:defRPr>
                      </a:lvl1pPr>
                      <a:lvl2pPr marL="457200" algn="l" defTabSz="914400" rtl="0" eaLnBrk="1" latinLnBrk="0" hangingPunct="1">
                        <a:defRPr sz="2000" kern="1200">
                          <a:solidFill>
                            <a:schemeClr val="dk1"/>
                          </a:solidFill>
                          <a:latin typeface="Calibri" panose="020F0502020204030204"/>
                        </a:defRPr>
                      </a:lvl2pPr>
                      <a:lvl3pPr marL="914400" algn="l" defTabSz="914400" rtl="0" eaLnBrk="1" latinLnBrk="0" hangingPunct="1">
                        <a:defRPr sz="2000" kern="1200">
                          <a:solidFill>
                            <a:schemeClr val="dk1"/>
                          </a:solidFill>
                          <a:latin typeface="Calibri" panose="020F0502020204030204"/>
                        </a:defRPr>
                      </a:lvl3pPr>
                      <a:lvl4pPr marL="1371600" algn="l" defTabSz="914400" rtl="0" eaLnBrk="1" latinLnBrk="0" hangingPunct="1">
                        <a:defRPr sz="2000" kern="1200">
                          <a:solidFill>
                            <a:schemeClr val="dk1"/>
                          </a:solidFill>
                          <a:latin typeface="Calibri" panose="020F0502020204030204"/>
                        </a:defRPr>
                      </a:lvl4pPr>
                      <a:lvl5pPr marL="1828800" algn="l" defTabSz="914400" rtl="0" eaLnBrk="1" latinLnBrk="0" hangingPunct="1">
                        <a:defRPr sz="2000" kern="1200">
                          <a:solidFill>
                            <a:schemeClr val="dk1"/>
                          </a:solidFill>
                          <a:latin typeface="Calibri" panose="020F0502020204030204"/>
                        </a:defRPr>
                      </a:lvl5pPr>
                      <a:lvl6pPr marL="2286000" algn="l" defTabSz="914400" rtl="0" eaLnBrk="1" latinLnBrk="0" hangingPunct="1">
                        <a:defRPr sz="2000" kern="1200">
                          <a:solidFill>
                            <a:schemeClr val="dk1"/>
                          </a:solidFill>
                          <a:latin typeface="Calibri" panose="020F0502020204030204"/>
                        </a:defRPr>
                      </a:lvl6pPr>
                      <a:lvl7pPr marL="2743200" algn="l" defTabSz="914400" rtl="0" eaLnBrk="1" latinLnBrk="0" hangingPunct="1">
                        <a:defRPr sz="2000" kern="1200">
                          <a:solidFill>
                            <a:schemeClr val="dk1"/>
                          </a:solidFill>
                          <a:latin typeface="Calibri" panose="020F0502020204030204"/>
                        </a:defRPr>
                      </a:lvl7pPr>
                      <a:lvl8pPr marL="3200400" algn="l" defTabSz="914400" rtl="0" eaLnBrk="1" latinLnBrk="0" hangingPunct="1">
                        <a:defRPr sz="2000" kern="1200">
                          <a:solidFill>
                            <a:schemeClr val="dk1"/>
                          </a:solidFill>
                          <a:latin typeface="Calibri" panose="020F0502020204030204"/>
                        </a:defRPr>
                      </a:lvl8pPr>
                      <a:lvl9pPr marL="3657600" algn="l" defTabSz="914400" rtl="0" eaLnBrk="1" latinLnBrk="0" hangingPunct="1">
                        <a:defRPr sz="2000" kern="1200">
                          <a:solidFill>
                            <a:schemeClr val="dk1"/>
                          </a:solidFill>
                          <a:latin typeface="Calibri" panose="020F0502020204030204"/>
                        </a:defRPr>
                      </a:lvl9pPr>
                    </a:lstStyle>
                    <a:p>
                      <a:pPr algn="ctr"/>
                      <a:r>
                        <a:rPr lang="en-GB" sz="1400" dirty="0">
                          <a:solidFill>
                            <a:srgbClr val="385725"/>
                          </a:solidFill>
                          <a:latin typeface="Trebuchet MS" panose="020B0603020202020204" pitchFamily="34" charset="0"/>
                        </a:rPr>
                        <a:t>26 (20, 32)</a:t>
                      </a:r>
                    </a:p>
                  </a:txBody>
                  <a:tcPr marL="115644" marR="115644" marT="57822" marB="57822">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70AD47">
                        <a:tint val="20000"/>
                      </a:srgbClr>
                    </a:solidFill>
                  </a:tcPr>
                </a:tc>
                <a:tc>
                  <a:txBody>
                    <a:bodyPr/>
                    <a:lstStyle>
                      <a:lvl1pPr marL="0" algn="l" defTabSz="914400" rtl="0" eaLnBrk="1" latinLnBrk="0" hangingPunct="1">
                        <a:defRPr sz="2000" kern="1200">
                          <a:solidFill>
                            <a:schemeClr val="dk1"/>
                          </a:solidFill>
                          <a:latin typeface="Calibri" panose="020F0502020204030204"/>
                        </a:defRPr>
                      </a:lvl1pPr>
                      <a:lvl2pPr marL="457200" algn="l" defTabSz="914400" rtl="0" eaLnBrk="1" latinLnBrk="0" hangingPunct="1">
                        <a:defRPr sz="2000" kern="1200">
                          <a:solidFill>
                            <a:schemeClr val="dk1"/>
                          </a:solidFill>
                          <a:latin typeface="Calibri" panose="020F0502020204030204"/>
                        </a:defRPr>
                      </a:lvl2pPr>
                      <a:lvl3pPr marL="914400" algn="l" defTabSz="914400" rtl="0" eaLnBrk="1" latinLnBrk="0" hangingPunct="1">
                        <a:defRPr sz="2000" kern="1200">
                          <a:solidFill>
                            <a:schemeClr val="dk1"/>
                          </a:solidFill>
                          <a:latin typeface="Calibri" panose="020F0502020204030204"/>
                        </a:defRPr>
                      </a:lvl3pPr>
                      <a:lvl4pPr marL="1371600" algn="l" defTabSz="914400" rtl="0" eaLnBrk="1" latinLnBrk="0" hangingPunct="1">
                        <a:defRPr sz="2000" kern="1200">
                          <a:solidFill>
                            <a:schemeClr val="dk1"/>
                          </a:solidFill>
                          <a:latin typeface="Calibri" panose="020F0502020204030204"/>
                        </a:defRPr>
                      </a:lvl4pPr>
                      <a:lvl5pPr marL="1828800" algn="l" defTabSz="914400" rtl="0" eaLnBrk="1" latinLnBrk="0" hangingPunct="1">
                        <a:defRPr sz="2000" kern="1200">
                          <a:solidFill>
                            <a:schemeClr val="dk1"/>
                          </a:solidFill>
                          <a:latin typeface="Calibri" panose="020F0502020204030204"/>
                        </a:defRPr>
                      </a:lvl5pPr>
                      <a:lvl6pPr marL="2286000" algn="l" defTabSz="914400" rtl="0" eaLnBrk="1" latinLnBrk="0" hangingPunct="1">
                        <a:defRPr sz="2000" kern="1200">
                          <a:solidFill>
                            <a:schemeClr val="dk1"/>
                          </a:solidFill>
                          <a:latin typeface="Calibri" panose="020F0502020204030204"/>
                        </a:defRPr>
                      </a:lvl6pPr>
                      <a:lvl7pPr marL="2743200" algn="l" defTabSz="914400" rtl="0" eaLnBrk="1" latinLnBrk="0" hangingPunct="1">
                        <a:defRPr sz="2000" kern="1200">
                          <a:solidFill>
                            <a:schemeClr val="dk1"/>
                          </a:solidFill>
                          <a:latin typeface="Calibri" panose="020F0502020204030204"/>
                        </a:defRPr>
                      </a:lvl7pPr>
                      <a:lvl8pPr marL="3200400" algn="l" defTabSz="914400" rtl="0" eaLnBrk="1" latinLnBrk="0" hangingPunct="1">
                        <a:defRPr sz="2000" kern="1200">
                          <a:solidFill>
                            <a:schemeClr val="dk1"/>
                          </a:solidFill>
                          <a:latin typeface="Calibri" panose="020F0502020204030204"/>
                        </a:defRPr>
                      </a:lvl8pPr>
                      <a:lvl9pPr marL="3657600" algn="l" defTabSz="914400" rtl="0" eaLnBrk="1" latinLnBrk="0" hangingPunct="1">
                        <a:defRPr sz="2000" kern="1200">
                          <a:solidFill>
                            <a:schemeClr val="dk1"/>
                          </a:solidFill>
                          <a:latin typeface="Calibri" panose="020F0502020204030204"/>
                        </a:defRPr>
                      </a:lvl9pPr>
                    </a:lstStyle>
                    <a:p>
                      <a:pPr algn="ctr"/>
                      <a:r>
                        <a:rPr lang="en-GB" sz="1400" dirty="0">
                          <a:solidFill>
                            <a:srgbClr val="385725"/>
                          </a:solidFill>
                          <a:latin typeface="Trebuchet MS" panose="020B0603020202020204" pitchFamily="34" charset="0"/>
                        </a:rPr>
                        <a:t>11 608</a:t>
                      </a:r>
                    </a:p>
                  </a:txBody>
                  <a:tcPr marL="115644" marR="115644" marT="57822" marB="57822">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70AD47">
                        <a:tint val="20000"/>
                      </a:srgbClr>
                    </a:solidFill>
                  </a:tcPr>
                </a:tc>
                <a:tc>
                  <a:txBody>
                    <a:bodyPr/>
                    <a:lstStyle>
                      <a:lvl1pPr marL="0" algn="l" defTabSz="914400" rtl="0" eaLnBrk="1" latinLnBrk="0" hangingPunct="1">
                        <a:defRPr sz="2000" kern="1200">
                          <a:solidFill>
                            <a:schemeClr val="dk1"/>
                          </a:solidFill>
                          <a:latin typeface="Calibri" panose="020F0502020204030204"/>
                        </a:defRPr>
                      </a:lvl1pPr>
                      <a:lvl2pPr marL="457200" algn="l" defTabSz="914400" rtl="0" eaLnBrk="1" latinLnBrk="0" hangingPunct="1">
                        <a:defRPr sz="2000" kern="1200">
                          <a:solidFill>
                            <a:schemeClr val="dk1"/>
                          </a:solidFill>
                          <a:latin typeface="Calibri" panose="020F0502020204030204"/>
                        </a:defRPr>
                      </a:lvl2pPr>
                      <a:lvl3pPr marL="914400" algn="l" defTabSz="914400" rtl="0" eaLnBrk="1" latinLnBrk="0" hangingPunct="1">
                        <a:defRPr sz="2000" kern="1200">
                          <a:solidFill>
                            <a:schemeClr val="dk1"/>
                          </a:solidFill>
                          <a:latin typeface="Calibri" panose="020F0502020204030204"/>
                        </a:defRPr>
                      </a:lvl3pPr>
                      <a:lvl4pPr marL="1371600" algn="l" defTabSz="914400" rtl="0" eaLnBrk="1" latinLnBrk="0" hangingPunct="1">
                        <a:defRPr sz="2000" kern="1200">
                          <a:solidFill>
                            <a:schemeClr val="dk1"/>
                          </a:solidFill>
                          <a:latin typeface="Calibri" panose="020F0502020204030204"/>
                        </a:defRPr>
                      </a:lvl4pPr>
                      <a:lvl5pPr marL="1828800" algn="l" defTabSz="914400" rtl="0" eaLnBrk="1" latinLnBrk="0" hangingPunct="1">
                        <a:defRPr sz="2000" kern="1200">
                          <a:solidFill>
                            <a:schemeClr val="dk1"/>
                          </a:solidFill>
                          <a:latin typeface="Calibri" panose="020F0502020204030204"/>
                        </a:defRPr>
                      </a:lvl5pPr>
                      <a:lvl6pPr marL="2286000" algn="l" defTabSz="914400" rtl="0" eaLnBrk="1" latinLnBrk="0" hangingPunct="1">
                        <a:defRPr sz="2000" kern="1200">
                          <a:solidFill>
                            <a:schemeClr val="dk1"/>
                          </a:solidFill>
                          <a:latin typeface="Calibri" panose="020F0502020204030204"/>
                        </a:defRPr>
                      </a:lvl6pPr>
                      <a:lvl7pPr marL="2743200" algn="l" defTabSz="914400" rtl="0" eaLnBrk="1" latinLnBrk="0" hangingPunct="1">
                        <a:defRPr sz="2000" kern="1200">
                          <a:solidFill>
                            <a:schemeClr val="dk1"/>
                          </a:solidFill>
                          <a:latin typeface="Calibri" panose="020F0502020204030204"/>
                        </a:defRPr>
                      </a:lvl7pPr>
                      <a:lvl8pPr marL="3200400" algn="l" defTabSz="914400" rtl="0" eaLnBrk="1" latinLnBrk="0" hangingPunct="1">
                        <a:defRPr sz="2000" kern="1200">
                          <a:solidFill>
                            <a:schemeClr val="dk1"/>
                          </a:solidFill>
                          <a:latin typeface="Calibri" panose="020F0502020204030204"/>
                        </a:defRPr>
                      </a:lvl8pPr>
                      <a:lvl9pPr marL="3657600" algn="l" defTabSz="914400" rtl="0" eaLnBrk="1" latinLnBrk="0" hangingPunct="1">
                        <a:defRPr sz="2000" kern="1200">
                          <a:solidFill>
                            <a:schemeClr val="dk1"/>
                          </a:solidFill>
                          <a:latin typeface="Calibri" panose="020F0502020204030204"/>
                        </a:defRPr>
                      </a:lvl9pPr>
                    </a:lstStyle>
                    <a:p>
                      <a:pPr algn="ctr"/>
                      <a:r>
                        <a:rPr lang="en-GB" sz="1400" dirty="0">
                          <a:solidFill>
                            <a:srgbClr val="385725"/>
                          </a:solidFill>
                          <a:latin typeface="Trebuchet MS" panose="020B0603020202020204" pitchFamily="34" charset="0"/>
                        </a:rPr>
                        <a:t>533</a:t>
                      </a:r>
                    </a:p>
                  </a:txBody>
                  <a:tcPr marL="115644" marR="115644" marT="57822" marB="57822">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70AD47">
                        <a:tint val="20000"/>
                      </a:srgbClr>
                    </a:solidFill>
                  </a:tcPr>
                </a:tc>
                <a:tc>
                  <a:txBody>
                    <a:bodyPr/>
                    <a:lstStyle>
                      <a:lvl1pPr marL="0" algn="l" defTabSz="914400" rtl="0" eaLnBrk="1" latinLnBrk="0" hangingPunct="1">
                        <a:defRPr sz="2000" kern="1200">
                          <a:solidFill>
                            <a:schemeClr val="dk1"/>
                          </a:solidFill>
                          <a:latin typeface="Calibri" panose="020F0502020204030204"/>
                        </a:defRPr>
                      </a:lvl1pPr>
                      <a:lvl2pPr marL="457200" algn="l" defTabSz="914400" rtl="0" eaLnBrk="1" latinLnBrk="0" hangingPunct="1">
                        <a:defRPr sz="2000" kern="1200">
                          <a:solidFill>
                            <a:schemeClr val="dk1"/>
                          </a:solidFill>
                          <a:latin typeface="Calibri" panose="020F0502020204030204"/>
                        </a:defRPr>
                      </a:lvl2pPr>
                      <a:lvl3pPr marL="914400" algn="l" defTabSz="914400" rtl="0" eaLnBrk="1" latinLnBrk="0" hangingPunct="1">
                        <a:defRPr sz="2000" kern="1200">
                          <a:solidFill>
                            <a:schemeClr val="dk1"/>
                          </a:solidFill>
                          <a:latin typeface="Calibri" panose="020F0502020204030204"/>
                        </a:defRPr>
                      </a:lvl3pPr>
                      <a:lvl4pPr marL="1371600" algn="l" defTabSz="914400" rtl="0" eaLnBrk="1" latinLnBrk="0" hangingPunct="1">
                        <a:defRPr sz="2000" kern="1200">
                          <a:solidFill>
                            <a:schemeClr val="dk1"/>
                          </a:solidFill>
                          <a:latin typeface="Calibri" panose="020F0502020204030204"/>
                        </a:defRPr>
                      </a:lvl4pPr>
                      <a:lvl5pPr marL="1828800" algn="l" defTabSz="914400" rtl="0" eaLnBrk="1" latinLnBrk="0" hangingPunct="1">
                        <a:defRPr sz="2000" kern="1200">
                          <a:solidFill>
                            <a:schemeClr val="dk1"/>
                          </a:solidFill>
                          <a:latin typeface="Calibri" panose="020F0502020204030204"/>
                        </a:defRPr>
                      </a:lvl5pPr>
                      <a:lvl6pPr marL="2286000" algn="l" defTabSz="914400" rtl="0" eaLnBrk="1" latinLnBrk="0" hangingPunct="1">
                        <a:defRPr sz="2000" kern="1200">
                          <a:solidFill>
                            <a:schemeClr val="dk1"/>
                          </a:solidFill>
                          <a:latin typeface="Calibri" panose="020F0502020204030204"/>
                        </a:defRPr>
                      </a:lvl6pPr>
                      <a:lvl7pPr marL="2743200" algn="l" defTabSz="914400" rtl="0" eaLnBrk="1" latinLnBrk="0" hangingPunct="1">
                        <a:defRPr sz="2000" kern="1200">
                          <a:solidFill>
                            <a:schemeClr val="dk1"/>
                          </a:solidFill>
                          <a:latin typeface="Calibri" panose="020F0502020204030204"/>
                        </a:defRPr>
                      </a:lvl7pPr>
                      <a:lvl8pPr marL="3200400" algn="l" defTabSz="914400" rtl="0" eaLnBrk="1" latinLnBrk="0" hangingPunct="1">
                        <a:defRPr sz="2000" kern="1200">
                          <a:solidFill>
                            <a:schemeClr val="dk1"/>
                          </a:solidFill>
                          <a:latin typeface="Calibri" panose="020F0502020204030204"/>
                        </a:defRPr>
                      </a:lvl8pPr>
                      <a:lvl9pPr marL="3657600" algn="l" defTabSz="914400" rtl="0" eaLnBrk="1" latinLnBrk="0" hangingPunct="1">
                        <a:defRPr sz="2000" kern="1200">
                          <a:solidFill>
                            <a:schemeClr val="dk1"/>
                          </a:solidFill>
                          <a:latin typeface="Calibri" panose="020F0502020204030204"/>
                        </a:defRPr>
                      </a:lvl9pPr>
                    </a:lstStyle>
                    <a:p>
                      <a:pPr algn="ctr"/>
                      <a:r>
                        <a:rPr lang="en-GB" sz="1400" dirty="0">
                          <a:solidFill>
                            <a:srgbClr val="385725"/>
                          </a:solidFill>
                          <a:latin typeface="Trebuchet MS" panose="020B0603020202020204" pitchFamily="34" charset="0"/>
                        </a:rPr>
                        <a:t>46 (42, 50)</a:t>
                      </a:r>
                    </a:p>
                  </a:txBody>
                  <a:tcPr marL="115644" marR="115644" marT="57822" marB="57822">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70AD47">
                        <a:tint val="20000"/>
                      </a:srgbClr>
                    </a:solidFill>
                  </a:tcPr>
                </a:tc>
                <a:tc>
                  <a:txBody>
                    <a:bodyPr/>
                    <a:lstStyle>
                      <a:lvl1pPr marL="0" algn="l" defTabSz="914400" rtl="0" eaLnBrk="1" latinLnBrk="0" hangingPunct="1">
                        <a:defRPr sz="2000" kern="1200">
                          <a:solidFill>
                            <a:schemeClr val="dk1"/>
                          </a:solidFill>
                          <a:latin typeface="Calibri" panose="020F0502020204030204"/>
                        </a:defRPr>
                      </a:lvl1pPr>
                      <a:lvl2pPr marL="457200" algn="l" defTabSz="914400" rtl="0" eaLnBrk="1" latinLnBrk="0" hangingPunct="1">
                        <a:defRPr sz="2000" kern="1200">
                          <a:solidFill>
                            <a:schemeClr val="dk1"/>
                          </a:solidFill>
                          <a:latin typeface="Calibri" panose="020F0502020204030204"/>
                        </a:defRPr>
                      </a:lvl2pPr>
                      <a:lvl3pPr marL="914400" algn="l" defTabSz="914400" rtl="0" eaLnBrk="1" latinLnBrk="0" hangingPunct="1">
                        <a:defRPr sz="2000" kern="1200">
                          <a:solidFill>
                            <a:schemeClr val="dk1"/>
                          </a:solidFill>
                          <a:latin typeface="Calibri" panose="020F0502020204030204"/>
                        </a:defRPr>
                      </a:lvl3pPr>
                      <a:lvl4pPr marL="1371600" algn="l" defTabSz="914400" rtl="0" eaLnBrk="1" latinLnBrk="0" hangingPunct="1">
                        <a:defRPr sz="2000" kern="1200">
                          <a:solidFill>
                            <a:schemeClr val="dk1"/>
                          </a:solidFill>
                          <a:latin typeface="Calibri" panose="020F0502020204030204"/>
                        </a:defRPr>
                      </a:lvl4pPr>
                      <a:lvl5pPr marL="1828800" algn="l" defTabSz="914400" rtl="0" eaLnBrk="1" latinLnBrk="0" hangingPunct="1">
                        <a:defRPr sz="2000" kern="1200">
                          <a:solidFill>
                            <a:schemeClr val="dk1"/>
                          </a:solidFill>
                          <a:latin typeface="Calibri" panose="020F0502020204030204"/>
                        </a:defRPr>
                      </a:lvl5pPr>
                      <a:lvl6pPr marL="2286000" algn="l" defTabSz="914400" rtl="0" eaLnBrk="1" latinLnBrk="0" hangingPunct="1">
                        <a:defRPr sz="2000" kern="1200">
                          <a:solidFill>
                            <a:schemeClr val="dk1"/>
                          </a:solidFill>
                          <a:latin typeface="Calibri" panose="020F0502020204030204"/>
                        </a:defRPr>
                      </a:lvl6pPr>
                      <a:lvl7pPr marL="2743200" algn="l" defTabSz="914400" rtl="0" eaLnBrk="1" latinLnBrk="0" hangingPunct="1">
                        <a:defRPr sz="2000" kern="1200">
                          <a:solidFill>
                            <a:schemeClr val="dk1"/>
                          </a:solidFill>
                          <a:latin typeface="Calibri" panose="020F0502020204030204"/>
                        </a:defRPr>
                      </a:lvl7pPr>
                      <a:lvl8pPr marL="3200400" algn="l" defTabSz="914400" rtl="0" eaLnBrk="1" latinLnBrk="0" hangingPunct="1">
                        <a:defRPr sz="2000" kern="1200">
                          <a:solidFill>
                            <a:schemeClr val="dk1"/>
                          </a:solidFill>
                          <a:latin typeface="Calibri" panose="020F0502020204030204"/>
                        </a:defRPr>
                      </a:lvl8pPr>
                      <a:lvl9pPr marL="3657600" algn="l" defTabSz="914400" rtl="0" eaLnBrk="1" latinLnBrk="0" hangingPunct="1">
                        <a:defRPr sz="2000" kern="1200">
                          <a:solidFill>
                            <a:schemeClr val="dk1"/>
                          </a:solidFill>
                          <a:latin typeface="Calibri" panose="020F0502020204030204"/>
                        </a:defRPr>
                      </a:lvl9pPr>
                    </a:lstStyle>
                    <a:p>
                      <a:pPr algn="ctr"/>
                      <a:r>
                        <a:rPr lang="en-GB" sz="1400" dirty="0">
                          <a:solidFill>
                            <a:srgbClr val="385725"/>
                          </a:solidFill>
                          <a:latin typeface="Trebuchet MS" panose="020B0603020202020204" pitchFamily="34" charset="0"/>
                        </a:rPr>
                        <a:t>1.4 (1.1, 1.9)</a:t>
                      </a:r>
                    </a:p>
                  </a:txBody>
                  <a:tcPr marL="115644" marR="115644" marT="57822" marB="57822">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70AD47">
                        <a:tint val="20000"/>
                      </a:srgbClr>
                    </a:solidFill>
                  </a:tcPr>
                </a:tc>
                <a:extLst>
                  <a:ext uri="{0D108BD9-81ED-4DB2-BD59-A6C34878D82A}">
                    <a16:rowId xmlns:a16="http://schemas.microsoft.com/office/drawing/2014/main" val="3965316020"/>
                  </a:ext>
                </a:extLst>
              </a:tr>
              <a:tr h="313454">
                <a:tc>
                  <a:txBody>
                    <a:bodyPr/>
                    <a:lstStyle>
                      <a:lvl1pPr marL="0" algn="l" defTabSz="914400" rtl="0" eaLnBrk="1" latinLnBrk="0" hangingPunct="1">
                        <a:defRPr sz="2000" kern="1200">
                          <a:solidFill>
                            <a:schemeClr val="dk1"/>
                          </a:solidFill>
                          <a:latin typeface="Calibri" panose="020F0502020204030204"/>
                        </a:defRPr>
                      </a:lvl1pPr>
                      <a:lvl2pPr marL="457200" algn="l" defTabSz="914400" rtl="0" eaLnBrk="1" latinLnBrk="0" hangingPunct="1">
                        <a:defRPr sz="2000" kern="1200">
                          <a:solidFill>
                            <a:schemeClr val="dk1"/>
                          </a:solidFill>
                          <a:latin typeface="Calibri" panose="020F0502020204030204"/>
                        </a:defRPr>
                      </a:lvl2pPr>
                      <a:lvl3pPr marL="914400" algn="l" defTabSz="914400" rtl="0" eaLnBrk="1" latinLnBrk="0" hangingPunct="1">
                        <a:defRPr sz="2000" kern="1200">
                          <a:solidFill>
                            <a:schemeClr val="dk1"/>
                          </a:solidFill>
                          <a:latin typeface="Calibri" panose="020F0502020204030204"/>
                        </a:defRPr>
                      </a:lvl3pPr>
                      <a:lvl4pPr marL="1371600" algn="l" defTabSz="914400" rtl="0" eaLnBrk="1" latinLnBrk="0" hangingPunct="1">
                        <a:defRPr sz="2000" kern="1200">
                          <a:solidFill>
                            <a:schemeClr val="dk1"/>
                          </a:solidFill>
                          <a:latin typeface="Calibri" panose="020F0502020204030204"/>
                        </a:defRPr>
                      </a:lvl4pPr>
                      <a:lvl5pPr marL="1828800" algn="l" defTabSz="914400" rtl="0" eaLnBrk="1" latinLnBrk="0" hangingPunct="1">
                        <a:defRPr sz="2000" kern="1200">
                          <a:solidFill>
                            <a:schemeClr val="dk1"/>
                          </a:solidFill>
                          <a:latin typeface="Calibri" panose="020F0502020204030204"/>
                        </a:defRPr>
                      </a:lvl5pPr>
                      <a:lvl6pPr marL="2286000" algn="l" defTabSz="914400" rtl="0" eaLnBrk="1" latinLnBrk="0" hangingPunct="1">
                        <a:defRPr sz="2000" kern="1200">
                          <a:solidFill>
                            <a:schemeClr val="dk1"/>
                          </a:solidFill>
                          <a:latin typeface="Calibri" panose="020F0502020204030204"/>
                        </a:defRPr>
                      </a:lvl6pPr>
                      <a:lvl7pPr marL="2743200" algn="l" defTabSz="914400" rtl="0" eaLnBrk="1" latinLnBrk="0" hangingPunct="1">
                        <a:defRPr sz="2000" kern="1200">
                          <a:solidFill>
                            <a:schemeClr val="dk1"/>
                          </a:solidFill>
                          <a:latin typeface="Calibri" panose="020F0502020204030204"/>
                        </a:defRPr>
                      </a:lvl7pPr>
                      <a:lvl8pPr marL="3200400" algn="l" defTabSz="914400" rtl="0" eaLnBrk="1" latinLnBrk="0" hangingPunct="1">
                        <a:defRPr sz="2000" kern="1200">
                          <a:solidFill>
                            <a:schemeClr val="dk1"/>
                          </a:solidFill>
                          <a:latin typeface="Calibri" panose="020F0502020204030204"/>
                        </a:defRPr>
                      </a:lvl8pPr>
                      <a:lvl9pPr marL="3657600" algn="l" defTabSz="914400" rtl="0" eaLnBrk="1" latinLnBrk="0" hangingPunct="1">
                        <a:defRPr sz="2000" kern="1200">
                          <a:solidFill>
                            <a:schemeClr val="dk1"/>
                          </a:solidFill>
                          <a:latin typeface="Calibri" panose="020F0502020204030204"/>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0" u="none" strike="noStrike" kern="1200" cap="none" spc="0" normalizeH="0" baseline="0" noProof="0" dirty="0">
                          <a:ln>
                            <a:noFill/>
                          </a:ln>
                          <a:solidFill>
                            <a:srgbClr val="385725"/>
                          </a:solidFill>
                          <a:effectLst/>
                          <a:uLnTx/>
                          <a:uFillTx/>
                          <a:latin typeface="Trebuchet MS" panose="020B0603020202020204" pitchFamily="34" charset="0"/>
                        </a:rPr>
                        <a:t>65 – 74</a:t>
                      </a:r>
                      <a:endParaRPr kumimoji="0" lang="en-GB" sz="1400" b="0" i="0" u="none" strike="noStrike" kern="1200" cap="none" spc="0" normalizeH="0" baseline="0" noProof="0" dirty="0">
                        <a:ln>
                          <a:noFill/>
                        </a:ln>
                        <a:solidFill>
                          <a:srgbClr val="385725"/>
                        </a:solidFill>
                        <a:effectLst/>
                        <a:uLnTx/>
                        <a:uFillTx/>
                        <a:latin typeface="Trebuchet MS" panose="020B0603020202020204" pitchFamily="34" charset="0"/>
                        <a:ea typeface="+mn-ea"/>
                        <a:cs typeface="+mn-cs"/>
                      </a:endParaRPr>
                    </a:p>
                  </a:txBody>
                  <a:tcPr marL="115644" marR="115644" marT="57822" marB="57822">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70AD47">
                        <a:tint val="40000"/>
                      </a:srgbClr>
                    </a:solidFill>
                  </a:tcPr>
                </a:tc>
                <a:tc>
                  <a:txBody>
                    <a:bodyPr/>
                    <a:lstStyle>
                      <a:lvl1pPr marL="0" algn="l" defTabSz="914400" rtl="0" eaLnBrk="1" latinLnBrk="0" hangingPunct="1">
                        <a:defRPr sz="2000" kern="1200">
                          <a:solidFill>
                            <a:schemeClr val="dk1"/>
                          </a:solidFill>
                          <a:latin typeface="Calibri" panose="020F0502020204030204"/>
                        </a:defRPr>
                      </a:lvl1pPr>
                      <a:lvl2pPr marL="457200" algn="l" defTabSz="914400" rtl="0" eaLnBrk="1" latinLnBrk="0" hangingPunct="1">
                        <a:defRPr sz="2000" kern="1200">
                          <a:solidFill>
                            <a:schemeClr val="dk1"/>
                          </a:solidFill>
                          <a:latin typeface="Calibri" panose="020F0502020204030204"/>
                        </a:defRPr>
                      </a:lvl2pPr>
                      <a:lvl3pPr marL="914400" algn="l" defTabSz="914400" rtl="0" eaLnBrk="1" latinLnBrk="0" hangingPunct="1">
                        <a:defRPr sz="2000" kern="1200">
                          <a:solidFill>
                            <a:schemeClr val="dk1"/>
                          </a:solidFill>
                          <a:latin typeface="Calibri" panose="020F0502020204030204"/>
                        </a:defRPr>
                      </a:lvl3pPr>
                      <a:lvl4pPr marL="1371600" algn="l" defTabSz="914400" rtl="0" eaLnBrk="1" latinLnBrk="0" hangingPunct="1">
                        <a:defRPr sz="2000" kern="1200">
                          <a:solidFill>
                            <a:schemeClr val="dk1"/>
                          </a:solidFill>
                          <a:latin typeface="Calibri" panose="020F0502020204030204"/>
                        </a:defRPr>
                      </a:lvl4pPr>
                      <a:lvl5pPr marL="1828800" algn="l" defTabSz="914400" rtl="0" eaLnBrk="1" latinLnBrk="0" hangingPunct="1">
                        <a:defRPr sz="2000" kern="1200">
                          <a:solidFill>
                            <a:schemeClr val="dk1"/>
                          </a:solidFill>
                          <a:latin typeface="Calibri" panose="020F0502020204030204"/>
                        </a:defRPr>
                      </a:lvl5pPr>
                      <a:lvl6pPr marL="2286000" algn="l" defTabSz="914400" rtl="0" eaLnBrk="1" latinLnBrk="0" hangingPunct="1">
                        <a:defRPr sz="2000" kern="1200">
                          <a:solidFill>
                            <a:schemeClr val="dk1"/>
                          </a:solidFill>
                          <a:latin typeface="Calibri" panose="020F0502020204030204"/>
                        </a:defRPr>
                      </a:lvl6pPr>
                      <a:lvl7pPr marL="2743200" algn="l" defTabSz="914400" rtl="0" eaLnBrk="1" latinLnBrk="0" hangingPunct="1">
                        <a:defRPr sz="2000" kern="1200">
                          <a:solidFill>
                            <a:schemeClr val="dk1"/>
                          </a:solidFill>
                          <a:latin typeface="Calibri" panose="020F0502020204030204"/>
                        </a:defRPr>
                      </a:lvl7pPr>
                      <a:lvl8pPr marL="3200400" algn="l" defTabSz="914400" rtl="0" eaLnBrk="1" latinLnBrk="0" hangingPunct="1">
                        <a:defRPr sz="2000" kern="1200">
                          <a:solidFill>
                            <a:schemeClr val="dk1"/>
                          </a:solidFill>
                          <a:latin typeface="Calibri" panose="020F0502020204030204"/>
                        </a:defRPr>
                      </a:lvl8pPr>
                      <a:lvl9pPr marL="3657600" algn="l" defTabSz="914400" rtl="0" eaLnBrk="1" latinLnBrk="0" hangingPunct="1">
                        <a:defRPr sz="2000" kern="1200">
                          <a:solidFill>
                            <a:schemeClr val="dk1"/>
                          </a:solidFill>
                          <a:latin typeface="Calibri" panose="020F0502020204030204"/>
                        </a:defRPr>
                      </a:lvl9pPr>
                    </a:lstStyle>
                    <a:p>
                      <a:pPr algn="ctr"/>
                      <a:r>
                        <a:rPr lang="en-GB" sz="1400" dirty="0">
                          <a:solidFill>
                            <a:srgbClr val="385725"/>
                          </a:solidFill>
                          <a:latin typeface="Trebuchet MS" panose="020B0603020202020204" pitchFamily="34" charset="0"/>
                        </a:rPr>
                        <a:t>2414</a:t>
                      </a:r>
                    </a:p>
                  </a:txBody>
                  <a:tcPr marL="115644" marR="115644" marT="57822" marB="57822">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70AD47">
                        <a:tint val="40000"/>
                      </a:srgbClr>
                    </a:solidFill>
                  </a:tcPr>
                </a:tc>
                <a:tc>
                  <a:txBody>
                    <a:bodyPr/>
                    <a:lstStyle>
                      <a:lvl1pPr marL="0" algn="l" defTabSz="914400" rtl="0" eaLnBrk="1" latinLnBrk="0" hangingPunct="1">
                        <a:defRPr sz="2000" kern="1200">
                          <a:solidFill>
                            <a:schemeClr val="dk1"/>
                          </a:solidFill>
                          <a:latin typeface="Calibri" panose="020F0502020204030204"/>
                        </a:defRPr>
                      </a:lvl1pPr>
                      <a:lvl2pPr marL="457200" algn="l" defTabSz="914400" rtl="0" eaLnBrk="1" latinLnBrk="0" hangingPunct="1">
                        <a:defRPr sz="2000" kern="1200">
                          <a:solidFill>
                            <a:schemeClr val="dk1"/>
                          </a:solidFill>
                          <a:latin typeface="Calibri" panose="020F0502020204030204"/>
                        </a:defRPr>
                      </a:lvl2pPr>
                      <a:lvl3pPr marL="914400" algn="l" defTabSz="914400" rtl="0" eaLnBrk="1" latinLnBrk="0" hangingPunct="1">
                        <a:defRPr sz="2000" kern="1200">
                          <a:solidFill>
                            <a:schemeClr val="dk1"/>
                          </a:solidFill>
                          <a:latin typeface="Calibri" panose="020F0502020204030204"/>
                        </a:defRPr>
                      </a:lvl3pPr>
                      <a:lvl4pPr marL="1371600" algn="l" defTabSz="914400" rtl="0" eaLnBrk="1" latinLnBrk="0" hangingPunct="1">
                        <a:defRPr sz="2000" kern="1200">
                          <a:solidFill>
                            <a:schemeClr val="dk1"/>
                          </a:solidFill>
                          <a:latin typeface="Calibri" panose="020F0502020204030204"/>
                        </a:defRPr>
                      </a:lvl4pPr>
                      <a:lvl5pPr marL="1828800" algn="l" defTabSz="914400" rtl="0" eaLnBrk="1" latinLnBrk="0" hangingPunct="1">
                        <a:defRPr sz="2000" kern="1200">
                          <a:solidFill>
                            <a:schemeClr val="dk1"/>
                          </a:solidFill>
                          <a:latin typeface="Calibri" panose="020F0502020204030204"/>
                        </a:defRPr>
                      </a:lvl5pPr>
                      <a:lvl6pPr marL="2286000" algn="l" defTabSz="914400" rtl="0" eaLnBrk="1" latinLnBrk="0" hangingPunct="1">
                        <a:defRPr sz="2000" kern="1200">
                          <a:solidFill>
                            <a:schemeClr val="dk1"/>
                          </a:solidFill>
                          <a:latin typeface="Calibri" panose="020F0502020204030204"/>
                        </a:defRPr>
                      </a:lvl6pPr>
                      <a:lvl7pPr marL="2743200" algn="l" defTabSz="914400" rtl="0" eaLnBrk="1" latinLnBrk="0" hangingPunct="1">
                        <a:defRPr sz="2000" kern="1200">
                          <a:solidFill>
                            <a:schemeClr val="dk1"/>
                          </a:solidFill>
                          <a:latin typeface="Calibri" panose="020F0502020204030204"/>
                        </a:defRPr>
                      </a:lvl7pPr>
                      <a:lvl8pPr marL="3200400" algn="l" defTabSz="914400" rtl="0" eaLnBrk="1" latinLnBrk="0" hangingPunct="1">
                        <a:defRPr sz="2000" kern="1200">
                          <a:solidFill>
                            <a:schemeClr val="dk1"/>
                          </a:solidFill>
                          <a:latin typeface="Calibri" panose="020F0502020204030204"/>
                        </a:defRPr>
                      </a:lvl8pPr>
                      <a:lvl9pPr marL="3657600" algn="l" defTabSz="914400" rtl="0" eaLnBrk="1" latinLnBrk="0" hangingPunct="1">
                        <a:defRPr sz="2000" kern="1200">
                          <a:solidFill>
                            <a:schemeClr val="dk1"/>
                          </a:solidFill>
                          <a:latin typeface="Calibri" panose="020F0502020204030204"/>
                        </a:defRPr>
                      </a:lvl9pPr>
                    </a:lstStyle>
                    <a:p>
                      <a:pPr algn="ctr"/>
                      <a:r>
                        <a:rPr lang="en-GB" sz="1400" dirty="0">
                          <a:solidFill>
                            <a:srgbClr val="385725"/>
                          </a:solidFill>
                          <a:latin typeface="Trebuchet MS" panose="020B0603020202020204" pitchFamily="34" charset="0"/>
                        </a:rPr>
                        <a:t>125</a:t>
                      </a:r>
                    </a:p>
                  </a:txBody>
                  <a:tcPr marL="115644" marR="115644" marT="57822" marB="57822">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70AD47">
                        <a:tint val="40000"/>
                      </a:srgbClr>
                    </a:solidFill>
                  </a:tcPr>
                </a:tc>
                <a:tc>
                  <a:txBody>
                    <a:bodyPr/>
                    <a:lstStyle>
                      <a:lvl1pPr marL="0" algn="l" defTabSz="914400" rtl="0" eaLnBrk="1" latinLnBrk="0" hangingPunct="1">
                        <a:defRPr sz="2000" kern="1200">
                          <a:solidFill>
                            <a:schemeClr val="dk1"/>
                          </a:solidFill>
                          <a:latin typeface="Calibri" panose="020F0502020204030204"/>
                        </a:defRPr>
                      </a:lvl1pPr>
                      <a:lvl2pPr marL="457200" algn="l" defTabSz="914400" rtl="0" eaLnBrk="1" latinLnBrk="0" hangingPunct="1">
                        <a:defRPr sz="2000" kern="1200">
                          <a:solidFill>
                            <a:schemeClr val="dk1"/>
                          </a:solidFill>
                          <a:latin typeface="Calibri" panose="020F0502020204030204"/>
                        </a:defRPr>
                      </a:lvl2pPr>
                      <a:lvl3pPr marL="914400" algn="l" defTabSz="914400" rtl="0" eaLnBrk="1" latinLnBrk="0" hangingPunct="1">
                        <a:defRPr sz="2000" kern="1200">
                          <a:solidFill>
                            <a:schemeClr val="dk1"/>
                          </a:solidFill>
                          <a:latin typeface="Calibri" panose="020F0502020204030204"/>
                        </a:defRPr>
                      </a:lvl3pPr>
                      <a:lvl4pPr marL="1371600" algn="l" defTabSz="914400" rtl="0" eaLnBrk="1" latinLnBrk="0" hangingPunct="1">
                        <a:defRPr sz="2000" kern="1200">
                          <a:solidFill>
                            <a:schemeClr val="dk1"/>
                          </a:solidFill>
                          <a:latin typeface="Calibri" panose="020F0502020204030204"/>
                        </a:defRPr>
                      </a:lvl4pPr>
                      <a:lvl5pPr marL="1828800" algn="l" defTabSz="914400" rtl="0" eaLnBrk="1" latinLnBrk="0" hangingPunct="1">
                        <a:defRPr sz="2000" kern="1200">
                          <a:solidFill>
                            <a:schemeClr val="dk1"/>
                          </a:solidFill>
                          <a:latin typeface="Calibri" panose="020F0502020204030204"/>
                        </a:defRPr>
                      </a:lvl5pPr>
                      <a:lvl6pPr marL="2286000" algn="l" defTabSz="914400" rtl="0" eaLnBrk="1" latinLnBrk="0" hangingPunct="1">
                        <a:defRPr sz="2000" kern="1200">
                          <a:solidFill>
                            <a:schemeClr val="dk1"/>
                          </a:solidFill>
                          <a:latin typeface="Calibri" panose="020F0502020204030204"/>
                        </a:defRPr>
                      </a:lvl6pPr>
                      <a:lvl7pPr marL="2743200" algn="l" defTabSz="914400" rtl="0" eaLnBrk="1" latinLnBrk="0" hangingPunct="1">
                        <a:defRPr sz="2000" kern="1200">
                          <a:solidFill>
                            <a:schemeClr val="dk1"/>
                          </a:solidFill>
                          <a:latin typeface="Calibri" panose="020F0502020204030204"/>
                        </a:defRPr>
                      </a:lvl7pPr>
                      <a:lvl8pPr marL="3200400" algn="l" defTabSz="914400" rtl="0" eaLnBrk="1" latinLnBrk="0" hangingPunct="1">
                        <a:defRPr sz="2000" kern="1200">
                          <a:solidFill>
                            <a:schemeClr val="dk1"/>
                          </a:solidFill>
                          <a:latin typeface="Calibri" panose="020F0502020204030204"/>
                        </a:defRPr>
                      </a:lvl8pPr>
                      <a:lvl9pPr marL="3657600" algn="l" defTabSz="914400" rtl="0" eaLnBrk="1" latinLnBrk="0" hangingPunct="1">
                        <a:defRPr sz="2000" kern="1200">
                          <a:solidFill>
                            <a:schemeClr val="dk1"/>
                          </a:solidFill>
                          <a:latin typeface="Calibri" panose="020F0502020204030204"/>
                        </a:defRPr>
                      </a:lvl9pPr>
                    </a:lstStyle>
                    <a:p>
                      <a:pPr algn="ctr"/>
                      <a:r>
                        <a:rPr lang="en-GB" sz="1400" dirty="0">
                          <a:solidFill>
                            <a:srgbClr val="385725"/>
                          </a:solidFill>
                          <a:latin typeface="Trebuchet MS" panose="020B0603020202020204" pitchFamily="34" charset="0"/>
                        </a:rPr>
                        <a:t>52 (43, 62)</a:t>
                      </a:r>
                    </a:p>
                  </a:txBody>
                  <a:tcPr marL="115644" marR="115644" marT="57822" marB="57822">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70AD47">
                        <a:tint val="40000"/>
                      </a:srgbClr>
                    </a:solidFill>
                  </a:tcPr>
                </a:tc>
                <a:tc>
                  <a:txBody>
                    <a:bodyPr/>
                    <a:lstStyle>
                      <a:lvl1pPr marL="0" algn="l" defTabSz="914400" rtl="0" eaLnBrk="1" latinLnBrk="0" hangingPunct="1">
                        <a:defRPr sz="2000" kern="1200">
                          <a:solidFill>
                            <a:schemeClr val="dk1"/>
                          </a:solidFill>
                          <a:latin typeface="Calibri" panose="020F0502020204030204"/>
                        </a:defRPr>
                      </a:lvl1pPr>
                      <a:lvl2pPr marL="457200" algn="l" defTabSz="914400" rtl="0" eaLnBrk="1" latinLnBrk="0" hangingPunct="1">
                        <a:defRPr sz="2000" kern="1200">
                          <a:solidFill>
                            <a:schemeClr val="dk1"/>
                          </a:solidFill>
                          <a:latin typeface="Calibri" panose="020F0502020204030204"/>
                        </a:defRPr>
                      </a:lvl2pPr>
                      <a:lvl3pPr marL="914400" algn="l" defTabSz="914400" rtl="0" eaLnBrk="1" latinLnBrk="0" hangingPunct="1">
                        <a:defRPr sz="2000" kern="1200">
                          <a:solidFill>
                            <a:schemeClr val="dk1"/>
                          </a:solidFill>
                          <a:latin typeface="Calibri" panose="020F0502020204030204"/>
                        </a:defRPr>
                      </a:lvl3pPr>
                      <a:lvl4pPr marL="1371600" algn="l" defTabSz="914400" rtl="0" eaLnBrk="1" latinLnBrk="0" hangingPunct="1">
                        <a:defRPr sz="2000" kern="1200">
                          <a:solidFill>
                            <a:schemeClr val="dk1"/>
                          </a:solidFill>
                          <a:latin typeface="Calibri" panose="020F0502020204030204"/>
                        </a:defRPr>
                      </a:lvl4pPr>
                      <a:lvl5pPr marL="1828800" algn="l" defTabSz="914400" rtl="0" eaLnBrk="1" latinLnBrk="0" hangingPunct="1">
                        <a:defRPr sz="2000" kern="1200">
                          <a:solidFill>
                            <a:schemeClr val="dk1"/>
                          </a:solidFill>
                          <a:latin typeface="Calibri" panose="020F0502020204030204"/>
                        </a:defRPr>
                      </a:lvl5pPr>
                      <a:lvl6pPr marL="2286000" algn="l" defTabSz="914400" rtl="0" eaLnBrk="1" latinLnBrk="0" hangingPunct="1">
                        <a:defRPr sz="2000" kern="1200">
                          <a:solidFill>
                            <a:schemeClr val="dk1"/>
                          </a:solidFill>
                          <a:latin typeface="Calibri" panose="020F0502020204030204"/>
                        </a:defRPr>
                      </a:lvl6pPr>
                      <a:lvl7pPr marL="2743200" algn="l" defTabSz="914400" rtl="0" eaLnBrk="1" latinLnBrk="0" hangingPunct="1">
                        <a:defRPr sz="2000" kern="1200">
                          <a:solidFill>
                            <a:schemeClr val="dk1"/>
                          </a:solidFill>
                          <a:latin typeface="Calibri" panose="020F0502020204030204"/>
                        </a:defRPr>
                      </a:lvl7pPr>
                      <a:lvl8pPr marL="3200400" algn="l" defTabSz="914400" rtl="0" eaLnBrk="1" latinLnBrk="0" hangingPunct="1">
                        <a:defRPr sz="2000" kern="1200">
                          <a:solidFill>
                            <a:schemeClr val="dk1"/>
                          </a:solidFill>
                          <a:latin typeface="Calibri" panose="020F0502020204030204"/>
                        </a:defRPr>
                      </a:lvl8pPr>
                      <a:lvl9pPr marL="3657600" algn="l" defTabSz="914400" rtl="0" eaLnBrk="1" latinLnBrk="0" hangingPunct="1">
                        <a:defRPr sz="2000" kern="1200">
                          <a:solidFill>
                            <a:schemeClr val="dk1"/>
                          </a:solidFill>
                          <a:latin typeface="Calibri" panose="020F0502020204030204"/>
                        </a:defRPr>
                      </a:lvl9pPr>
                    </a:lstStyle>
                    <a:p>
                      <a:pPr algn="ctr"/>
                      <a:r>
                        <a:rPr lang="en-GB" sz="1400" dirty="0">
                          <a:solidFill>
                            <a:srgbClr val="385725"/>
                          </a:solidFill>
                          <a:latin typeface="Trebuchet MS" panose="020B0603020202020204" pitchFamily="34" charset="0"/>
                        </a:rPr>
                        <a:t>6325</a:t>
                      </a:r>
                    </a:p>
                  </a:txBody>
                  <a:tcPr marL="115644" marR="115644" marT="57822" marB="57822">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70AD47">
                        <a:tint val="40000"/>
                      </a:srgbClr>
                    </a:solidFill>
                  </a:tcPr>
                </a:tc>
                <a:tc>
                  <a:txBody>
                    <a:bodyPr/>
                    <a:lstStyle>
                      <a:lvl1pPr marL="0" algn="l" defTabSz="914400" rtl="0" eaLnBrk="1" latinLnBrk="0" hangingPunct="1">
                        <a:defRPr sz="2000" kern="1200">
                          <a:solidFill>
                            <a:schemeClr val="dk1"/>
                          </a:solidFill>
                          <a:latin typeface="Calibri" panose="020F0502020204030204"/>
                        </a:defRPr>
                      </a:lvl1pPr>
                      <a:lvl2pPr marL="457200" algn="l" defTabSz="914400" rtl="0" eaLnBrk="1" latinLnBrk="0" hangingPunct="1">
                        <a:defRPr sz="2000" kern="1200">
                          <a:solidFill>
                            <a:schemeClr val="dk1"/>
                          </a:solidFill>
                          <a:latin typeface="Calibri" panose="020F0502020204030204"/>
                        </a:defRPr>
                      </a:lvl2pPr>
                      <a:lvl3pPr marL="914400" algn="l" defTabSz="914400" rtl="0" eaLnBrk="1" latinLnBrk="0" hangingPunct="1">
                        <a:defRPr sz="2000" kern="1200">
                          <a:solidFill>
                            <a:schemeClr val="dk1"/>
                          </a:solidFill>
                          <a:latin typeface="Calibri" panose="020F0502020204030204"/>
                        </a:defRPr>
                      </a:lvl3pPr>
                      <a:lvl4pPr marL="1371600" algn="l" defTabSz="914400" rtl="0" eaLnBrk="1" latinLnBrk="0" hangingPunct="1">
                        <a:defRPr sz="2000" kern="1200">
                          <a:solidFill>
                            <a:schemeClr val="dk1"/>
                          </a:solidFill>
                          <a:latin typeface="Calibri" panose="020F0502020204030204"/>
                        </a:defRPr>
                      </a:lvl4pPr>
                      <a:lvl5pPr marL="1828800" algn="l" defTabSz="914400" rtl="0" eaLnBrk="1" latinLnBrk="0" hangingPunct="1">
                        <a:defRPr sz="2000" kern="1200">
                          <a:solidFill>
                            <a:schemeClr val="dk1"/>
                          </a:solidFill>
                          <a:latin typeface="Calibri" panose="020F0502020204030204"/>
                        </a:defRPr>
                      </a:lvl5pPr>
                      <a:lvl6pPr marL="2286000" algn="l" defTabSz="914400" rtl="0" eaLnBrk="1" latinLnBrk="0" hangingPunct="1">
                        <a:defRPr sz="2000" kern="1200">
                          <a:solidFill>
                            <a:schemeClr val="dk1"/>
                          </a:solidFill>
                          <a:latin typeface="Calibri" panose="020F0502020204030204"/>
                        </a:defRPr>
                      </a:lvl6pPr>
                      <a:lvl7pPr marL="2743200" algn="l" defTabSz="914400" rtl="0" eaLnBrk="1" latinLnBrk="0" hangingPunct="1">
                        <a:defRPr sz="2000" kern="1200">
                          <a:solidFill>
                            <a:schemeClr val="dk1"/>
                          </a:solidFill>
                          <a:latin typeface="Calibri" panose="020F0502020204030204"/>
                        </a:defRPr>
                      </a:lvl7pPr>
                      <a:lvl8pPr marL="3200400" algn="l" defTabSz="914400" rtl="0" eaLnBrk="1" latinLnBrk="0" hangingPunct="1">
                        <a:defRPr sz="2000" kern="1200">
                          <a:solidFill>
                            <a:schemeClr val="dk1"/>
                          </a:solidFill>
                          <a:latin typeface="Calibri" panose="020F0502020204030204"/>
                        </a:defRPr>
                      </a:lvl8pPr>
                      <a:lvl9pPr marL="3657600" algn="l" defTabSz="914400" rtl="0" eaLnBrk="1" latinLnBrk="0" hangingPunct="1">
                        <a:defRPr sz="2000" kern="1200">
                          <a:solidFill>
                            <a:schemeClr val="dk1"/>
                          </a:solidFill>
                          <a:latin typeface="Calibri" panose="020F0502020204030204"/>
                        </a:defRPr>
                      </a:lvl9pPr>
                    </a:lstStyle>
                    <a:p>
                      <a:pPr algn="ctr"/>
                      <a:r>
                        <a:rPr lang="en-GB" sz="1400" dirty="0">
                          <a:solidFill>
                            <a:srgbClr val="385725"/>
                          </a:solidFill>
                          <a:latin typeface="Trebuchet MS" panose="020B0603020202020204" pitchFamily="34" charset="0"/>
                        </a:rPr>
                        <a:t>395</a:t>
                      </a:r>
                    </a:p>
                  </a:txBody>
                  <a:tcPr marL="115644" marR="115644" marT="57822" marB="57822">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70AD47">
                        <a:tint val="40000"/>
                      </a:srgbClr>
                    </a:solidFill>
                  </a:tcPr>
                </a:tc>
                <a:tc>
                  <a:txBody>
                    <a:bodyPr/>
                    <a:lstStyle>
                      <a:lvl1pPr marL="0" algn="l" defTabSz="914400" rtl="0" eaLnBrk="1" latinLnBrk="0" hangingPunct="1">
                        <a:defRPr sz="2000" kern="1200">
                          <a:solidFill>
                            <a:schemeClr val="dk1"/>
                          </a:solidFill>
                          <a:latin typeface="Calibri" panose="020F0502020204030204"/>
                        </a:defRPr>
                      </a:lvl1pPr>
                      <a:lvl2pPr marL="457200" algn="l" defTabSz="914400" rtl="0" eaLnBrk="1" latinLnBrk="0" hangingPunct="1">
                        <a:defRPr sz="2000" kern="1200">
                          <a:solidFill>
                            <a:schemeClr val="dk1"/>
                          </a:solidFill>
                          <a:latin typeface="Calibri" panose="020F0502020204030204"/>
                        </a:defRPr>
                      </a:lvl2pPr>
                      <a:lvl3pPr marL="914400" algn="l" defTabSz="914400" rtl="0" eaLnBrk="1" latinLnBrk="0" hangingPunct="1">
                        <a:defRPr sz="2000" kern="1200">
                          <a:solidFill>
                            <a:schemeClr val="dk1"/>
                          </a:solidFill>
                          <a:latin typeface="Calibri" panose="020F0502020204030204"/>
                        </a:defRPr>
                      </a:lvl3pPr>
                      <a:lvl4pPr marL="1371600" algn="l" defTabSz="914400" rtl="0" eaLnBrk="1" latinLnBrk="0" hangingPunct="1">
                        <a:defRPr sz="2000" kern="1200">
                          <a:solidFill>
                            <a:schemeClr val="dk1"/>
                          </a:solidFill>
                          <a:latin typeface="Calibri" panose="020F0502020204030204"/>
                        </a:defRPr>
                      </a:lvl4pPr>
                      <a:lvl5pPr marL="1828800" algn="l" defTabSz="914400" rtl="0" eaLnBrk="1" latinLnBrk="0" hangingPunct="1">
                        <a:defRPr sz="2000" kern="1200">
                          <a:solidFill>
                            <a:schemeClr val="dk1"/>
                          </a:solidFill>
                          <a:latin typeface="Calibri" panose="020F0502020204030204"/>
                        </a:defRPr>
                      </a:lvl5pPr>
                      <a:lvl6pPr marL="2286000" algn="l" defTabSz="914400" rtl="0" eaLnBrk="1" latinLnBrk="0" hangingPunct="1">
                        <a:defRPr sz="2000" kern="1200">
                          <a:solidFill>
                            <a:schemeClr val="dk1"/>
                          </a:solidFill>
                          <a:latin typeface="Calibri" panose="020F0502020204030204"/>
                        </a:defRPr>
                      </a:lvl6pPr>
                      <a:lvl7pPr marL="2743200" algn="l" defTabSz="914400" rtl="0" eaLnBrk="1" latinLnBrk="0" hangingPunct="1">
                        <a:defRPr sz="2000" kern="1200">
                          <a:solidFill>
                            <a:schemeClr val="dk1"/>
                          </a:solidFill>
                          <a:latin typeface="Calibri" panose="020F0502020204030204"/>
                        </a:defRPr>
                      </a:lvl7pPr>
                      <a:lvl8pPr marL="3200400" algn="l" defTabSz="914400" rtl="0" eaLnBrk="1" latinLnBrk="0" hangingPunct="1">
                        <a:defRPr sz="2000" kern="1200">
                          <a:solidFill>
                            <a:schemeClr val="dk1"/>
                          </a:solidFill>
                          <a:latin typeface="Calibri" panose="020F0502020204030204"/>
                        </a:defRPr>
                      </a:lvl8pPr>
                      <a:lvl9pPr marL="3657600" algn="l" defTabSz="914400" rtl="0" eaLnBrk="1" latinLnBrk="0" hangingPunct="1">
                        <a:defRPr sz="2000" kern="1200">
                          <a:solidFill>
                            <a:schemeClr val="dk1"/>
                          </a:solidFill>
                          <a:latin typeface="Calibri" panose="020F0502020204030204"/>
                        </a:defRPr>
                      </a:lvl9pPr>
                    </a:lstStyle>
                    <a:p>
                      <a:pPr algn="ctr"/>
                      <a:r>
                        <a:rPr lang="en-GB" sz="1400" dirty="0">
                          <a:solidFill>
                            <a:srgbClr val="385725"/>
                          </a:solidFill>
                          <a:latin typeface="Trebuchet MS" panose="020B0603020202020204" pitchFamily="34" charset="0"/>
                        </a:rPr>
                        <a:t>62 (56, 69)</a:t>
                      </a:r>
                    </a:p>
                  </a:txBody>
                  <a:tcPr marL="115644" marR="115644" marT="57822" marB="57822">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70AD47">
                        <a:tint val="40000"/>
                      </a:srgbClr>
                    </a:solidFill>
                  </a:tcPr>
                </a:tc>
                <a:tc>
                  <a:txBody>
                    <a:bodyPr/>
                    <a:lstStyle>
                      <a:lvl1pPr marL="0" algn="l" defTabSz="914400" rtl="0" eaLnBrk="1" latinLnBrk="0" hangingPunct="1">
                        <a:defRPr sz="2000" kern="1200">
                          <a:solidFill>
                            <a:schemeClr val="dk1"/>
                          </a:solidFill>
                          <a:latin typeface="Calibri" panose="020F0502020204030204"/>
                        </a:defRPr>
                      </a:lvl1pPr>
                      <a:lvl2pPr marL="457200" algn="l" defTabSz="914400" rtl="0" eaLnBrk="1" latinLnBrk="0" hangingPunct="1">
                        <a:defRPr sz="2000" kern="1200">
                          <a:solidFill>
                            <a:schemeClr val="dk1"/>
                          </a:solidFill>
                          <a:latin typeface="Calibri" panose="020F0502020204030204"/>
                        </a:defRPr>
                      </a:lvl2pPr>
                      <a:lvl3pPr marL="914400" algn="l" defTabSz="914400" rtl="0" eaLnBrk="1" latinLnBrk="0" hangingPunct="1">
                        <a:defRPr sz="2000" kern="1200">
                          <a:solidFill>
                            <a:schemeClr val="dk1"/>
                          </a:solidFill>
                          <a:latin typeface="Calibri" panose="020F0502020204030204"/>
                        </a:defRPr>
                      </a:lvl3pPr>
                      <a:lvl4pPr marL="1371600" algn="l" defTabSz="914400" rtl="0" eaLnBrk="1" latinLnBrk="0" hangingPunct="1">
                        <a:defRPr sz="2000" kern="1200">
                          <a:solidFill>
                            <a:schemeClr val="dk1"/>
                          </a:solidFill>
                          <a:latin typeface="Calibri" panose="020F0502020204030204"/>
                        </a:defRPr>
                      </a:lvl4pPr>
                      <a:lvl5pPr marL="1828800" algn="l" defTabSz="914400" rtl="0" eaLnBrk="1" latinLnBrk="0" hangingPunct="1">
                        <a:defRPr sz="2000" kern="1200">
                          <a:solidFill>
                            <a:schemeClr val="dk1"/>
                          </a:solidFill>
                          <a:latin typeface="Calibri" panose="020F0502020204030204"/>
                        </a:defRPr>
                      </a:lvl5pPr>
                      <a:lvl6pPr marL="2286000" algn="l" defTabSz="914400" rtl="0" eaLnBrk="1" latinLnBrk="0" hangingPunct="1">
                        <a:defRPr sz="2000" kern="1200">
                          <a:solidFill>
                            <a:schemeClr val="dk1"/>
                          </a:solidFill>
                          <a:latin typeface="Calibri" panose="020F0502020204030204"/>
                        </a:defRPr>
                      </a:lvl6pPr>
                      <a:lvl7pPr marL="2743200" algn="l" defTabSz="914400" rtl="0" eaLnBrk="1" latinLnBrk="0" hangingPunct="1">
                        <a:defRPr sz="2000" kern="1200">
                          <a:solidFill>
                            <a:schemeClr val="dk1"/>
                          </a:solidFill>
                          <a:latin typeface="Calibri" panose="020F0502020204030204"/>
                        </a:defRPr>
                      </a:lvl7pPr>
                      <a:lvl8pPr marL="3200400" algn="l" defTabSz="914400" rtl="0" eaLnBrk="1" latinLnBrk="0" hangingPunct="1">
                        <a:defRPr sz="2000" kern="1200">
                          <a:solidFill>
                            <a:schemeClr val="dk1"/>
                          </a:solidFill>
                          <a:latin typeface="Calibri" panose="020F0502020204030204"/>
                        </a:defRPr>
                      </a:lvl8pPr>
                      <a:lvl9pPr marL="3657600" algn="l" defTabSz="914400" rtl="0" eaLnBrk="1" latinLnBrk="0" hangingPunct="1">
                        <a:defRPr sz="2000" kern="1200">
                          <a:solidFill>
                            <a:schemeClr val="dk1"/>
                          </a:solidFill>
                          <a:latin typeface="Calibri" panose="020F0502020204030204"/>
                        </a:defRPr>
                      </a:lvl9pPr>
                    </a:lstStyle>
                    <a:p>
                      <a:pPr algn="ctr"/>
                      <a:r>
                        <a:rPr lang="en-GB" sz="1400" dirty="0">
                          <a:solidFill>
                            <a:srgbClr val="385725"/>
                          </a:solidFill>
                          <a:latin typeface="Trebuchet MS" panose="020B0603020202020204" pitchFamily="34" charset="0"/>
                        </a:rPr>
                        <a:t>0.9 (0.7, 1.2)</a:t>
                      </a:r>
                    </a:p>
                  </a:txBody>
                  <a:tcPr marL="115644" marR="115644" marT="57822" marB="57822">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70AD47">
                        <a:tint val="40000"/>
                      </a:srgbClr>
                    </a:solidFill>
                  </a:tcPr>
                </a:tc>
                <a:extLst>
                  <a:ext uri="{0D108BD9-81ED-4DB2-BD59-A6C34878D82A}">
                    <a16:rowId xmlns:a16="http://schemas.microsoft.com/office/drawing/2014/main" val="2286387144"/>
                  </a:ext>
                </a:extLst>
              </a:tr>
              <a:tr h="313454">
                <a:tc>
                  <a:txBody>
                    <a:bodyPr/>
                    <a:lstStyle>
                      <a:lvl1pPr marL="0" algn="l" defTabSz="914400" rtl="0" eaLnBrk="1" latinLnBrk="0" hangingPunct="1">
                        <a:defRPr sz="2000" kern="1200">
                          <a:solidFill>
                            <a:schemeClr val="dk1"/>
                          </a:solidFill>
                          <a:latin typeface="Calibri" panose="020F0502020204030204"/>
                        </a:defRPr>
                      </a:lvl1pPr>
                      <a:lvl2pPr marL="457200" algn="l" defTabSz="914400" rtl="0" eaLnBrk="1" latinLnBrk="0" hangingPunct="1">
                        <a:defRPr sz="2000" kern="1200">
                          <a:solidFill>
                            <a:schemeClr val="dk1"/>
                          </a:solidFill>
                          <a:latin typeface="Calibri" panose="020F0502020204030204"/>
                        </a:defRPr>
                      </a:lvl2pPr>
                      <a:lvl3pPr marL="914400" algn="l" defTabSz="914400" rtl="0" eaLnBrk="1" latinLnBrk="0" hangingPunct="1">
                        <a:defRPr sz="2000" kern="1200">
                          <a:solidFill>
                            <a:schemeClr val="dk1"/>
                          </a:solidFill>
                          <a:latin typeface="Calibri" panose="020F0502020204030204"/>
                        </a:defRPr>
                      </a:lvl3pPr>
                      <a:lvl4pPr marL="1371600" algn="l" defTabSz="914400" rtl="0" eaLnBrk="1" latinLnBrk="0" hangingPunct="1">
                        <a:defRPr sz="2000" kern="1200">
                          <a:solidFill>
                            <a:schemeClr val="dk1"/>
                          </a:solidFill>
                          <a:latin typeface="Calibri" panose="020F0502020204030204"/>
                        </a:defRPr>
                      </a:lvl4pPr>
                      <a:lvl5pPr marL="1828800" algn="l" defTabSz="914400" rtl="0" eaLnBrk="1" latinLnBrk="0" hangingPunct="1">
                        <a:defRPr sz="2000" kern="1200">
                          <a:solidFill>
                            <a:schemeClr val="dk1"/>
                          </a:solidFill>
                          <a:latin typeface="Calibri" panose="020F0502020204030204"/>
                        </a:defRPr>
                      </a:lvl5pPr>
                      <a:lvl6pPr marL="2286000" algn="l" defTabSz="914400" rtl="0" eaLnBrk="1" latinLnBrk="0" hangingPunct="1">
                        <a:defRPr sz="2000" kern="1200">
                          <a:solidFill>
                            <a:schemeClr val="dk1"/>
                          </a:solidFill>
                          <a:latin typeface="Calibri" panose="020F0502020204030204"/>
                        </a:defRPr>
                      </a:lvl6pPr>
                      <a:lvl7pPr marL="2743200" algn="l" defTabSz="914400" rtl="0" eaLnBrk="1" latinLnBrk="0" hangingPunct="1">
                        <a:defRPr sz="2000" kern="1200">
                          <a:solidFill>
                            <a:schemeClr val="dk1"/>
                          </a:solidFill>
                          <a:latin typeface="Calibri" panose="020F0502020204030204"/>
                        </a:defRPr>
                      </a:lvl7pPr>
                      <a:lvl8pPr marL="3200400" algn="l" defTabSz="914400" rtl="0" eaLnBrk="1" latinLnBrk="0" hangingPunct="1">
                        <a:defRPr sz="2000" kern="1200">
                          <a:solidFill>
                            <a:schemeClr val="dk1"/>
                          </a:solidFill>
                          <a:latin typeface="Calibri" panose="020F0502020204030204"/>
                        </a:defRPr>
                      </a:lvl8pPr>
                      <a:lvl9pPr marL="3657600" algn="l" defTabSz="914400" rtl="0" eaLnBrk="1" latinLnBrk="0" hangingPunct="1">
                        <a:defRPr sz="2000" kern="1200">
                          <a:solidFill>
                            <a:schemeClr val="dk1"/>
                          </a:solidFill>
                          <a:latin typeface="Calibri" panose="020F0502020204030204"/>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0" u="none" strike="noStrike" kern="1200" cap="none" spc="0" normalizeH="0" baseline="0" noProof="0" dirty="0">
                          <a:ln>
                            <a:noFill/>
                          </a:ln>
                          <a:solidFill>
                            <a:srgbClr val="385725"/>
                          </a:solidFill>
                          <a:effectLst/>
                          <a:uLnTx/>
                          <a:uFillTx/>
                          <a:latin typeface="Trebuchet MS" panose="020B0603020202020204" pitchFamily="34" charset="0"/>
                        </a:rPr>
                        <a:t>&gt; 75</a:t>
                      </a:r>
                      <a:endParaRPr kumimoji="0" lang="en-GB" sz="1400" b="0" i="0" u="none" strike="noStrike" kern="1200" cap="none" spc="0" normalizeH="0" baseline="0" noProof="0" dirty="0">
                        <a:ln>
                          <a:noFill/>
                        </a:ln>
                        <a:solidFill>
                          <a:srgbClr val="385725"/>
                        </a:solidFill>
                        <a:effectLst/>
                        <a:uLnTx/>
                        <a:uFillTx/>
                        <a:latin typeface="Trebuchet MS" panose="020B0603020202020204" pitchFamily="34" charset="0"/>
                        <a:ea typeface="+mn-ea"/>
                        <a:cs typeface="+mn-cs"/>
                      </a:endParaRPr>
                    </a:p>
                  </a:txBody>
                  <a:tcPr marL="115644" marR="115644" marT="57822" marB="57822">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70AD47">
                        <a:tint val="20000"/>
                      </a:srgbClr>
                    </a:solidFill>
                  </a:tcPr>
                </a:tc>
                <a:tc>
                  <a:txBody>
                    <a:bodyPr/>
                    <a:lstStyle>
                      <a:lvl1pPr marL="0" algn="l" defTabSz="914400" rtl="0" eaLnBrk="1" latinLnBrk="0" hangingPunct="1">
                        <a:defRPr sz="2000" kern="1200">
                          <a:solidFill>
                            <a:schemeClr val="dk1"/>
                          </a:solidFill>
                          <a:latin typeface="Calibri" panose="020F0502020204030204"/>
                        </a:defRPr>
                      </a:lvl1pPr>
                      <a:lvl2pPr marL="457200" algn="l" defTabSz="914400" rtl="0" eaLnBrk="1" latinLnBrk="0" hangingPunct="1">
                        <a:defRPr sz="2000" kern="1200">
                          <a:solidFill>
                            <a:schemeClr val="dk1"/>
                          </a:solidFill>
                          <a:latin typeface="Calibri" panose="020F0502020204030204"/>
                        </a:defRPr>
                      </a:lvl2pPr>
                      <a:lvl3pPr marL="914400" algn="l" defTabSz="914400" rtl="0" eaLnBrk="1" latinLnBrk="0" hangingPunct="1">
                        <a:defRPr sz="2000" kern="1200">
                          <a:solidFill>
                            <a:schemeClr val="dk1"/>
                          </a:solidFill>
                          <a:latin typeface="Calibri" panose="020F0502020204030204"/>
                        </a:defRPr>
                      </a:lvl3pPr>
                      <a:lvl4pPr marL="1371600" algn="l" defTabSz="914400" rtl="0" eaLnBrk="1" latinLnBrk="0" hangingPunct="1">
                        <a:defRPr sz="2000" kern="1200">
                          <a:solidFill>
                            <a:schemeClr val="dk1"/>
                          </a:solidFill>
                          <a:latin typeface="Calibri" panose="020F0502020204030204"/>
                        </a:defRPr>
                      </a:lvl4pPr>
                      <a:lvl5pPr marL="1828800" algn="l" defTabSz="914400" rtl="0" eaLnBrk="1" latinLnBrk="0" hangingPunct="1">
                        <a:defRPr sz="2000" kern="1200">
                          <a:solidFill>
                            <a:schemeClr val="dk1"/>
                          </a:solidFill>
                          <a:latin typeface="Calibri" panose="020F0502020204030204"/>
                        </a:defRPr>
                      </a:lvl5pPr>
                      <a:lvl6pPr marL="2286000" algn="l" defTabSz="914400" rtl="0" eaLnBrk="1" latinLnBrk="0" hangingPunct="1">
                        <a:defRPr sz="2000" kern="1200">
                          <a:solidFill>
                            <a:schemeClr val="dk1"/>
                          </a:solidFill>
                          <a:latin typeface="Calibri" panose="020F0502020204030204"/>
                        </a:defRPr>
                      </a:lvl6pPr>
                      <a:lvl7pPr marL="2743200" algn="l" defTabSz="914400" rtl="0" eaLnBrk="1" latinLnBrk="0" hangingPunct="1">
                        <a:defRPr sz="2000" kern="1200">
                          <a:solidFill>
                            <a:schemeClr val="dk1"/>
                          </a:solidFill>
                          <a:latin typeface="Calibri" panose="020F0502020204030204"/>
                        </a:defRPr>
                      </a:lvl7pPr>
                      <a:lvl8pPr marL="3200400" algn="l" defTabSz="914400" rtl="0" eaLnBrk="1" latinLnBrk="0" hangingPunct="1">
                        <a:defRPr sz="2000" kern="1200">
                          <a:solidFill>
                            <a:schemeClr val="dk1"/>
                          </a:solidFill>
                          <a:latin typeface="Calibri" panose="020F0502020204030204"/>
                        </a:defRPr>
                      </a:lvl8pPr>
                      <a:lvl9pPr marL="3657600" algn="l" defTabSz="914400" rtl="0" eaLnBrk="1" latinLnBrk="0" hangingPunct="1">
                        <a:defRPr sz="2000" kern="1200">
                          <a:solidFill>
                            <a:schemeClr val="dk1"/>
                          </a:solidFill>
                          <a:latin typeface="Calibri" panose="020F0502020204030204"/>
                        </a:defRPr>
                      </a:lvl9pPr>
                    </a:lstStyle>
                    <a:p>
                      <a:pPr algn="ctr"/>
                      <a:r>
                        <a:rPr lang="en-GB" sz="1400" dirty="0">
                          <a:solidFill>
                            <a:srgbClr val="385725"/>
                          </a:solidFill>
                          <a:latin typeface="Trebuchet MS" panose="020B0603020202020204" pitchFamily="34" charset="0"/>
                        </a:rPr>
                        <a:t>931</a:t>
                      </a:r>
                    </a:p>
                  </a:txBody>
                  <a:tcPr marL="115644" marR="115644" marT="57822" marB="57822">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70AD47">
                        <a:tint val="20000"/>
                      </a:srgbClr>
                    </a:solidFill>
                  </a:tcPr>
                </a:tc>
                <a:tc>
                  <a:txBody>
                    <a:bodyPr/>
                    <a:lstStyle>
                      <a:lvl1pPr marL="0" algn="l" defTabSz="914400" rtl="0" eaLnBrk="1" latinLnBrk="0" hangingPunct="1">
                        <a:defRPr sz="2000" kern="1200">
                          <a:solidFill>
                            <a:schemeClr val="dk1"/>
                          </a:solidFill>
                          <a:latin typeface="Calibri" panose="020F0502020204030204"/>
                        </a:defRPr>
                      </a:lvl1pPr>
                      <a:lvl2pPr marL="457200" algn="l" defTabSz="914400" rtl="0" eaLnBrk="1" latinLnBrk="0" hangingPunct="1">
                        <a:defRPr sz="2000" kern="1200">
                          <a:solidFill>
                            <a:schemeClr val="dk1"/>
                          </a:solidFill>
                          <a:latin typeface="Calibri" panose="020F0502020204030204"/>
                        </a:defRPr>
                      </a:lvl2pPr>
                      <a:lvl3pPr marL="914400" algn="l" defTabSz="914400" rtl="0" eaLnBrk="1" latinLnBrk="0" hangingPunct="1">
                        <a:defRPr sz="2000" kern="1200">
                          <a:solidFill>
                            <a:schemeClr val="dk1"/>
                          </a:solidFill>
                          <a:latin typeface="Calibri" panose="020F0502020204030204"/>
                        </a:defRPr>
                      </a:lvl3pPr>
                      <a:lvl4pPr marL="1371600" algn="l" defTabSz="914400" rtl="0" eaLnBrk="1" latinLnBrk="0" hangingPunct="1">
                        <a:defRPr sz="2000" kern="1200">
                          <a:solidFill>
                            <a:schemeClr val="dk1"/>
                          </a:solidFill>
                          <a:latin typeface="Calibri" panose="020F0502020204030204"/>
                        </a:defRPr>
                      </a:lvl4pPr>
                      <a:lvl5pPr marL="1828800" algn="l" defTabSz="914400" rtl="0" eaLnBrk="1" latinLnBrk="0" hangingPunct="1">
                        <a:defRPr sz="2000" kern="1200">
                          <a:solidFill>
                            <a:schemeClr val="dk1"/>
                          </a:solidFill>
                          <a:latin typeface="Calibri" panose="020F0502020204030204"/>
                        </a:defRPr>
                      </a:lvl5pPr>
                      <a:lvl6pPr marL="2286000" algn="l" defTabSz="914400" rtl="0" eaLnBrk="1" latinLnBrk="0" hangingPunct="1">
                        <a:defRPr sz="2000" kern="1200">
                          <a:solidFill>
                            <a:schemeClr val="dk1"/>
                          </a:solidFill>
                          <a:latin typeface="Calibri" panose="020F0502020204030204"/>
                        </a:defRPr>
                      </a:lvl6pPr>
                      <a:lvl7pPr marL="2743200" algn="l" defTabSz="914400" rtl="0" eaLnBrk="1" latinLnBrk="0" hangingPunct="1">
                        <a:defRPr sz="2000" kern="1200">
                          <a:solidFill>
                            <a:schemeClr val="dk1"/>
                          </a:solidFill>
                          <a:latin typeface="Calibri" panose="020F0502020204030204"/>
                        </a:defRPr>
                      </a:lvl7pPr>
                      <a:lvl8pPr marL="3200400" algn="l" defTabSz="914400" rtl="0" eaLnBrk="1" latinLnBrk="0" hangingPunct="1">
                        <a:defRPr sz="2000" kern="1200">
                          <a:solidFill>
                            <a:schemeClr val="dk1"/>
                          </a:solidFill>
                          <a:latin typeface="Calibri" panose="020F0502020204030204"/>
                        </a:defRPr>
                      </a:lvl8pPr>
                      <a:lvl9pPr marL="3657600" algn="l" defTabSz="914400" rtl="0" eaLnBrk="1" latinLnBrk="0" hangingPunct="1">
                        <a:defRPr sz="2000" kern="1200">
                          <a:solidFill>
                            <a:schemeClr val="dk1"/>
                          </a:solidFill>
                          <a:latin typeface="Calibri" panose="020F0502020204030204"/>
                        </a:defRPr>
                      </a:lvl9pPr>
                    </a:lstStyle>
                    <a:p>
                      <a:pPr algn="ctr"/>
                      <a:r>
                        <a:rPr lang="en-GB" sz="1400" dirty="0">
                          <a:solidFill>
                            <a:srgbClr val="385725"/>
                          </a:solidFill>
                          <a:latin typeface="Trebuchet MS" panose="020B0603020202020204" pitchFamily="34" charset="0"/>
                        </a:rPr>
                        <a:t>43</a:t>
                      </a:r>
                    </a:p>
                  </a:txBody>
                  <a:tcPr marL="115644" marR="115644" marT="57822" marB="57822">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70AD47">
                        <a:tint val="20000"/>
                      </a:srgbClr>
                    </a:solidFill>
                  </a:tcPr>
                </a:tc>
                <a:tc>
                  <a:txBody>
                    <a:bodyPr/>
                    <a:lstStyle>
                      <a:lvl1pPr marL="0" algn="l" defTabSz="914400" rtl="0" eaLnBrk="1" latinLnBrk="0" hangingPunct="1">
                        <a:defRPr sz="2000" kern="1200">
                          <a:solidFill>
                            <a:schemeClr val="dk1"/>
                          </a:solidFill>
                          <a:latin typeface="Calibri" panose="020F0502020204030204"/>
                        </a:defRPr>
                      </a:lvl1pPr>
                      <a:lvl2pPr marL="457200" algn="l" defTabSz="914400" rtl="0" eaLnBrk="1" latinLnBrk="0" hangingPunct="1">
                        <a:defRPr sz="2000" kern="1200">
                          <a:solidFill>
                            <a:schemeClr val="dk1"/>
                          </a:solidFill>
                          <a:latin typeface="Calibri" panose="020F0502020204030204"/>
                        </a:defRPr>
                      </a:lvl2pPr>
                      <a:lvl3pPr marL="914400" algn="l" defTabSz="914400" rtl="0" eaLnBrk="1" latinLnBrk="0" hangingPunct="1">
                        <a:defRPr sz="2000" kern="1200">
                          <a:solidFill>
                            <a:schemeClr val="dk1"/>
                          </a:solidFill>
                          <a:latin typeface="Calibri" panose="020F0502020204030204"/>
                        </a:defRPr>
                      </a:lvl3pPr>
                      <a:lvl4pPr marL="1371600" algn="l" defTabSz="914400" rtl="0" eaLnBrk="1" latinLnBrk="0" hangingPunct="1">
                        <a:defRPr sz="2000" kern="1200">
                          <a:solidFill>
                            <a:schemeClr val="dk1"/>
                          </a:solidFill>
                          <a:latin typeface="Calibri" panose="020F0502020204030204"/>
                        </a:defRPr>
                      </a:lvl4pPr>
                      <a:lvl5pPr marL="1828800" algn="l" defTabSz="914400" rtl="0" eaLnBrk="1" latinLnBrk="0" hangingPunct="1">
                        <a:defRPr sz="2000" kern="1200">
                          <a:solidFill>
                            <a:schemeClr val="dk1"/>
                          </a:solidFill>
                          <a:latin typeface="Calibri" panose="020F0502020204030204"/>
                        </a:defRPr>
                      </a:lvl5pPr>
                      <a:lvl6pPr marL="2286000" algn="l" defTabSz="914400" rtl="0" eaLnBrk="1" latinLnBrk="0" hangingPunct="1">
                        <a:defRPr sz="2000" kern="1200">
                          <a:solidFill>
                            <a:schemeClr val="dk1"/>
                          </a:solidFill>
                          <a:latin typeface="Calibri" panose="020F0502020204030204"/>
                        </a:defRPr>
                      </a:lvl6pPr>
                      <a:lvl7pPr marL="2743200" algn="l" defTabSz="914400" rtl="0" eaLnBrk="1" latinLnBrk="0" hangingPunct="1">
                        <a:defRPr sz="2000" kern="1200">
                          <a:solidFill>
                            <a:schemeClr val="dk1"/>
                          </a:solidFill>
                          <a:latin typeface="Calibri" panose="020F0502020204030204"/>
                        </a:defRPr>
                      </a:lvl7pPr>
                      <a:lvl8pPr marL="3200400" algn="l" defTabSz="914400" rtl="0" eaLnBrk="1" latinLnBrk="0" hangingPunct="1">
                        <a:defRPr sz="2000" kern="1200">
                          <a:solidFill>
                            <a:schemeClr val="dk1"/>
                          </a:solidFill>
                          <a:latin typeface="Calibri" panose="020F0502020204030204"/>
                        </a:defRPr>
                      </a:lvl8pPr>
                      <a:lvl9pPr marL="3657600" algn="l" defTabSz="914400" rtl="0" eaLnBrk="1" latinLnBrk="0" hangingPunct="1">
                        <a:defRPr sz="2000" kern="1200">
                          <a:solidFill>
                            <a:schemeClr val="dk1"/>
                          </a:solidFill>
                          <a:latin typeface="Calibri" panose="020F0502020204030204"/>
                        </a:defRPr>
                      </a:lvl9pPr>
                    </a:lstStyle>
                    <a:p>
                      <a:pPr algn="ctr"/>
                      <a:r>
                        <a:rPr lang="en-GB" sz="1400" dirty="0">
                          <a:solidFill>
                            <a:srgbClr val="385725"/>
                          </a:solidFill>
                          <a:latin typeface="Trebuchet MS" panose="020B0603020202020204" pitchFamily="34" charset="0"/>
                        </a:rPr>
                        <a:t>46 (33, 62)</a:t>
                      </a:r>
                    </a:p>
                  </a:txBody>
                  <a:tcPr marL="115644" marR="115644" marT="57822" marB="57822">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70AD47">
                        <a:tint val="20000"/>
                      </a:srgbClr>
                    </a:solidFill>
                  </a:tcPr>
                </a:tc>
                <a:tc>
                  <a:txBody>
                    <a:bodyPr/>
                    <a:lstStyle>
                      <a:lvl1pPr marL="0" algn="l" defTabSz="914400" rtl="0" eaLnBrk="1" latinLnBrk="0" hangingPunct="1">
                        <a:defRPr sz="2000" kern="1200">
                          <a:solidFill>
                            <a:schemeClr val="dk1"/>
                          </a:solidFill>
                          <a:latin typeface="Calibri" panose="020F0502020204030204"/>
                        </a:defRPr>
                      </a:lvl1pPr>
                      <a:lvl2pPr marL="457200" algn="l" defTabSz="914400" rtl="0" eaLnBrk="1" latinLnBrk="0" hangingPunct="1">
                        <a:defRPr sz="2000" kern="1200">
                          <a:solidFill>
                            <a:schemeClr val="dk1"/>
                          </a:solidFill>
                          <a:latin typeface="Calibri" panose="020F0502020204030204"/>
                        </a:defRPr>
                      </a:lvl2pPr>
                      <a:lvl3pPr marL="914400" algn="l" defTabSz="914400" rtl="0" eaLnBrk="1" latinLnBrk="0" hangingPunct="1">
                        <a:defRPr sz="2000" kern="1200">
                          <a:solidFill>
                            <a:schemeClr val="dk1"/>
                          </a:solidFill>
                          <a:latin typeface="Calibri" panose="020F0502020204030204"/>
                        </a:defRPr>
                      </a:lvl3pPr>
                      <a:lvl4pPr marL="1371600" algn="l" defTabSz="914400" rtl="0" eaLnBrk="1" latinLnBrk="0" hangingPunct="1">
                        <a:defRPr sz="2000" kern="1200">
                          <a:solidFill>
                            <a:schemeClr val="dk1"/>
                          </a:solidFill>
                          <a:latin typeface="Calibri" panose="020F0502020204030204"/>
                        </a:defRPr>
                      </a:lvl4pPr>
                      <a:lvl5pPr marL="1828800" algn="l" defTabSz="914400" rtl="0" eaLnBrk="1" latinLnBrk="0" hangingPunct="1">
                        <a:defRPr sz="2000" kern="1200">
                          <a:solidFill>
                            <a:schemeClr val="dk1"/>
                          </a:solidFill>
                          <a:latin typeface="Calibri" panose="020F0502020204030204"/>
                        </a:defRPr>
                      </a:lvl5pPr>
                      <a:lvl6pPr marL="2286000" algn="l" defTabSz="914400" rtl="0" eaLnBrk="1" latinLnBrk="0" hangingPunct="1">
                        <a:defRPr sz="2000" kern="1200">
                          <a:solidFill>
                            <a:schemeClr val="dk1"/>
                          </a:solidFill>
                          <a:latin typeface="Calibri" panose="020F0502020204030204"/>
                        </a:defRPr>
                      </a:lvl6pPr>
                      <a:lvl7pPr marL="2743200" algn="l" defTabSz="914400" rtl="0" eaLnBrk="1" latinLnBrk="0" hangingPunct="1">
                        <a:defRPr sz="2000" kern="1200">
                          <a:solidFill>
                            <a:schemeClr val="dk1"/>
                          </a:solidFill>
                          <a:latin typeface="Calibri" panose="020F0502020204030204"/>
                        </a:defRPr>
                      </a:lvl7pPr>
                      <a:lvl8pPr marL="3200400" algn="l" defTabSz="914400" rtl="0" eaLnBrk="1" latinLnBrk="0" hangingPunct="1">
                        <a:defRPr sz="2000" kern="1200">
                          <a:solidFill>
                            <a:schemeClr val="dk1"/>
                          </a:solidFill>
                          <a:latin typeface="Calibri" panose="020F0502020204030204"/>
                        </a:defRPr>
                      </a:lvl8pPr>
                      <a:lvl9pPr marL="3657600" algn="l" defTabSz="914400" rtl="0" eaLnBrk="1" latinLnBrk="0" hangingPunct="1">
                        <a:defRPr sz="2000" kern="1200">
                          <a:solidFill>
                            <a:schemeClr val="dk1"/>
                          </a:solidFill>
                          <a:latin typeface="Calibri" panose="020F0502020204030204"/>
                        </a:defRPr>
                      </a:lvl9pPr>
                    </a:lstStyle>
                    <a:p>
                      <a:pPr algn="ctr"/>
                      <a:r>
                        <a:rPr lang="en-GB" sz="1400" dirty="0">
                          <a:solidFill>
                            <a:srgbClr val="385725"/>
                          </a:solidFill>
                          <a:latin typeface="Trebuchet MS" panose="020B0603020202020204" pitchFamily="34" charset="0"/>
                        </a:rPr>
                        <a:t>1198</a:t>
                      </a:r>
                    </a:p>
                  </a:txBody>
                  <a:tcPr marL="115644" marR="115644" marT="57822" marB="57822">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70AD47">
                        <a:tint val="20000"/>
                      </a:srgbClr>
                    </a:solidFill>
                  </a:tcPr>
                </a:tc>
                <a:tc>
                  <a:txBody>
                    <a:bodyPr/>
                    <a:lstStyle>
                      <a:lvl1pPr marL="0" algn="l" defTabSz="914400" rtl="0" eaLnBrk="1" latinLnBrk="0" hangingPunct="1">
                        <a:defRPr sz="2000" kern="1200">
                          <a:solidFill>
                            <a:schemeClr val="dk1"/>
                          </a:solidFill>
                          <a:latin typeface="Calibri" panose="020F0502020204030204"/>
                        </a:defRPr>
                      </a:lvl1pPr>
                      <a:lvl2pPr marL="457200" algn="l" defTabSz="914400" rtl="0" eaLnBrk="1" latinLnBrk="0" hangingPunct="1">
                        <a:defRPr sz="2000" kern="1200">
                          <a:solidFill>
                            <a:schemeClr val="dk1"/>
                          </a:solidFill>
                          <a:latin typeface="Calibri" panose="020F0502020204030204"/>
                        </a:defRPr>
                      </a:lvl2pPr>
                      <a:lvl3pPr marL="914400" algn="l" defTabSz="914400" rtl="0" eaLnBrk="1" latinLnBrk="0" hangingPunct="1">
                        <a:defRPr sz="2000" kern="1200">
                          <a:solidFill>
                            <a:schemeClr val="dk1"/>
                          </a:solidFill>
                          <a:latin typeface="Calibri" panose="020F0502020204030204"/>
                        </a:defRPr>
                      </a:lvl3pPr>
                      <a:lvl4pPr marL="1371600" algn="l" defTabSz="914400" rtl="0" eaLnBrk="1" latinLnBrk="0" hangingPunct="1">
                        <a:defRPr sz="2000" kern="1200">
                          <a:solidFill>
                            <a:schemeClr val="dk1"/>
                          </a:solidFill>
                          <a:latin typeface="Calibri" panose="020F0502020204030204"/>
                        </a:defRPr>
                      </a:lvl4pPr>
                      <a:lvl5pPr marL="1828800" algn="l" defTabSz="914400" rtl="0" eaLnBrk="1" latinLnBrk="0" hangingPunct="1">
                        <a:defRPr sz="2000" kern="1200">
                          <a:solidFill>
                            <a:schemeClr val="dk1"/>
                          </a:solidFill>
                          <a:latin typeface="Calibri" panose="020F0502020204030204"/>
                        </a:defRPr>
                      </a:lvl5pPr>
                      <a:lvl6pPr marL="2286000" algn="l" defTabSz="914400" rtl="0" eaLnBrk="1" latinLnBrk="0" hangingPunct="1">
                        <a:defRPr sz="2000" kern="1200">
                          <a:solidFill>
                            <a:schemeClr val="dk1"/>
                          </a:solidFill>
                          <a:latin typeface="Calibri" panose="020F0502020204030204"/>
                        </a:defRPr>
                      </a:lvl6pPr>
                      <a:lvl7pPr marL="2743200" algn="l" defTabSz="914400" rtl="0" eaLnBrk="1" latinLnBrk="0" hangingPunct="1">
                        <a:defRPr sz="2000" kern="1200">
                          <a:solidFill>
                            <a:schemeClr val="dk1"/>
                          </a:solidFill>
                          <a:latin typeface="Calibri" panose="020F0502020204030204"/>
                        </a:defRPr>
                      </a:lvl7pPr>
                      <a:lvl8pPr marL="3200400" algn="l" defTabSz="914400" rtl="0" eaLnBrk="1" latinLnBrk="0" hangingPunct="1">
                        <a:defRPr sz="2000" kern="1200">
                          <a:solidFill>
                            <a:schemeClr val="dk1"/>
                          </a:solidFill>
                          <a:latin typeface="Calibri" panose="020F0502020204030204"/>
                        </a:defRPr>
                      </a:lvl8pPr>
                      <a:lvl9pPr marL="3657600" algn="l" defTabSz="914400" rtl="0" eaLnBrk="1" latinLnBrk="0" hangingPunct="1">
                        <a:defRPr sz="2000" kern="1200">
                          <a:solidFill>
                            <a:schemeClr val="dk1"/>
                          </a:solidFill>
                          <a:latin typeface="Calibri" panose="020F0502020204030204"/>
                        </a:defRPr>
                      </a:lvl9pPr>
                    </a:lstStyle>
                    <a:p>
                      <a:pPr algn="ctr"/>
                      <a:r>
                        <a:rPr lang="en-GB" sz="1400" dirty="0">
                          <a:solidFill>
                            <a:srgbClr val="385725"/>
                          </a:solidFill>
                          <a:latin typeface="Trebuchet MS" panose="020B0603020202020204" pitchFamily="34" charset="0"/>
                        </a:rPr>
                        <a:t>99</a:t>
                      </a:r>
                    </a:p>
                  </a:txBody>
                  <a:tcPr marL="115644" marR="115644" marT="57822" marB="57822">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70AD47">
                        <a:tint val="20000"/>
                      </a:srgbClr>
                    </a:solidFill>
                  </a:tcPr>
                </a:tc>
                <a:tc>
                  <a:txBody>
                    <a:bodyPr/>
                    <a:lstStyle>
                      <a:lvl1pPr marL="0" algn="l" defTabSz="914400" rtl="0" eaLnBrk="1" latinLnBrk="0" hangingPunct="1">
                        <a:defRPr sz="2000" kern="1200">
                          <a:solidFill>
                            <a:schemeClr val="dk1"/>
                          </a:solidFill>
                          <a:latin typeface="Calibri" panose="020F0502020204030204"/>
                        </a:defRPr>
                      </a:lvl1pPr>
                      <a:lvl2pPr marL="457200" algn="l" defTabSz="914400" rtl="0" eaLnBrk="1" latinLnBrk="0" hangingPunct="1">
                        <a:defRPr sz="2000" kern="1200">
                          <a:solidFill>
                            <a:schemeClr val="dk1"/>
                          </a:solidFill>
                          <a:latin typeface="Calibri" panose="020F0502020204030204"/>
                        </a:defRPr>
                      </a:lvl2pPr>
                      <a:lvl3pPr marL="914400" algn="l" defTabSz="914400" rtl="0" eaLnBrk="1" latinLnBrk="0" hangingPunct="1">
                        <a:defRPr sz="2000" kern="1200">
                          <a:solidFill>
                            <a:schemeClr val="dk1"/>
                          </a:solidFill>
                          <a:latin typeface="Calibri" panose="020F0502020204030204"/>
                        </a:defRPr>
                      </a:lvl3pPr>
                      <a:lvl4pPr marL="1371600" algn="l" defTabSz="914400" rtl="0" eaLnBrk="1" latinLnBrk="0" hangingPunct="1">
                        <a:defRPr sz="2000" kern="1200">
                          <a:solidFill>
                            <a:schemeClr val="dk1"/>
                          </a:solidFill>
                          <a:latin typeface="Calibri" panose="020F0502020204030204"/>
                        </a:defRPr>
                      </a:lvl4pPr>
                      <a:lvl5pPr marL="1828800" algn="l" defTabSz="914400" rtl="0" eaLnBrk="1" latinLnBrk="0" hangingPunct="1">
                        <a:defRPr sz="2000" kern="1200">
                          <a:solidFill>
                            <a:schemeClr val="dk1"/>
                          </a:solidFill>
                          <a:latin typeface="Calibri" panose="020F0502020204030204"/>
                        </a:defRPr>
                      </a:lvl5pPr>
                      <a:lvl6pPr marL="2286000" algn="l" defTabSz="914400" rtl="0" eaLnBrk="1" latinLnBrk="0" hangingPunct="1">
                        <a:defRPr sz="2000" kern="1200">
                          <a:solidFill>
                            <a:schemeClr val="dk1"/>
                          </a:solidFill>
                          <a:latin typeface="Calibri" panose="020F0502020204030204"/>
                        </a:defRPr>
                      </a:lvl6pPr>
                      <a:lvl7pPr marL="2743200" algn="l" defTabSz="914400" rtl="0" eaLnBrk="1" latinLnBrk="0" hangingPunct="1">
                        <a:defRPr sz="2000" kern="1200">
                          <a:solidFill>
                            <a:schemeClr val="dk1"/>
                          </a:solidFill>
                          <a:latin typeface="Calibri" panose="020F0502020204030204"/>
                        </a:defRPr>
                      </a:lvl7pPr>
                      <a:lvl8pPr marL="3200400" algn="l" defTabSz="914400" rtl="0" eaLnBrk="1" latinLnBrk="0" hangingPunct="1">
                        <a:defRPr sz="2000" kern="1200">
                          <a:solidFill>
                            <a:schemeClr val="dk1"/>
                          </a:solidFill>
                          <a:latin typeface="Calibri" panose="020F0502020204030204"/>
                        </a:defRPr>
                      </a:lvl8pPr>
                      <a:lvl9pPr marL="3657600" algn="l" defTabSz="914400" rtl="0" eaLnBrk="1" latinLnBrk="0" hangingPunct="1">
                        <a:defRPr sz="2000" kern="1200">
                          <a:solidFill>
                            <a:schemeClr val="dk1"/>
                          </a:solidFill>
                          <a:latin typeface="Calibri" panose="020F0502020204030204"/>
                        </a:defRPr>
                      </a:lvl9pPr>
                    </a:lstStyle>
                    <a:p>
                      <a:pPr algn="ctr"/>
                      <a:r>
                        <a:rPr lang="en-GB" sz="1400" dirty="0">
                          <a:solidFill>
                            <a:srgbClr val="385725"/>
                          </a:solidFill>
                          <a:latin typeface="Trebuchet MS" panose="020B0603020202020204" pitchFamily="34" charset="0"/>
                        </a:rPr>
                        <a:t>83 (67, 101)</a:t>
                      </a:r>
                    </a:p>
                  </a:txBody>
                  <a:tcPr marL="115644" marR="115644" marT="57822" marB="57822">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70AD47">
                        <a:tint val="20000"/>
                      </a:srgbClr>
                    </a:solidFill>
                  </a:tcPr>
                </a:tc>
                <a:tc>
                  <a:txBody>
                    <a:bodyPr/>
                    <a:lstStyle>
                      <a:lvl1pPr marL="0" algn="l" defTabSz="914400" rtl="0" eaLnBrk="1" latinLnBrk="0" hangingPunct="1">
                        <a:defRPr sz="2000" kern="1200">
                          <a:solidFill>
                            <a:schemeClr val="dk1"/>
                          </a:solidFill>
                          <a:latin typeface="Calibri" panose="020F0502020204030204"/>
                        </a:defRPr>
                      </a:lvl1pPr>
                      <a:lvl2pPr marL="457200" algn="l" defTabSz="914400" rtl="0" eaLnBrk="1" latinLnBrk="0" hangingPunct="1">
                        <a:defRPr sz="2000" kern="1200">
                          <a:solidFill>
                            <a:schemeClr val="dk1"/>
                          </a:solidFill>
                          <a:latin typeface="Calibri" panose="020F0502020204030204"/>
                        </a:defRPr>
                      </a:lvl2pPr>
                      <a:lvl3pPr marL="914400" algn="l" defTabSz="914400" rtl="0" eaLnBrk="1" latinLnBrk="0" hangingPunct="1">
                        <a:defRPr sz="2000" kern="1200">
                          <a:solidFill>
                            <a:schemeClr val="dk1"/>
                          </a:solidFill>
                          <a:latin typeface="Calibri" panose="020F0502020204030204"/>
                        </a:defRPr>
                      </a:lvl3pPr>
                      <a:lvl4pPr marL="1371600" algn="l" defTabSz="914400" rtl="0" eaLnBrk="1" latinLnBrk="0" hangingPunct="1">
                        <a:defRPr sz="2000" kern="1200">
                          <a:solidFill>
                            <a:schemeClr val="dk1"/>
                          </a:solidFill>
                          <a:latin typeface="Calibri" panose="020F0502020204030204"/>
                        </a:defRPr>
                      </a:lvl4pPr>
                      <a:lvl5pPr marL="1828800" algn="l" defTabSz="914400" rtl="0" eaLnBrk="1" latinLnBrk="0" hangingPunct="1">
                        <a:defRPr sz="2000" kern="1200">
                          <a:solidFill>
                            <a:schemeClr val="dk1"/>
                          </a:solidFill>
                          <a:latin typeface="Calibri" panose="020F0502020204030204"/>
                        </a:defRPr>
                      </a:lvl5pPr>
                      <a:lvl6pPr marL="2286000" algn="l" defTabSz="914400" rtl="0" eaLnBrk="1" latinLnBrk="0" hangingPunct="1">
                        <a:defRPr sz="2000" kern="1200">
                          <a:solidFill>
                            <a:schemeClr val="dk1"/>
                          </a:solidFill>
                          <a:latin typeface="Calibri" panose="020F0502020204030204"/>
                        </a:defRPr>
                      </a:lvl6pPr>
                      <a:lvl7pPr marL="2743200" algn="l" defTabSz="914400" rtl="0" eaLnBrk="1" latinLnBrk="0" hangingPunct="1">
                        <a:defRPr sz="2000" kern="1200">
                          <a:solidFill>
                            <a:schemeClr val="dk1"/>
                          </a:solidFill>
                          <a:latin typeface="Calibri" panose="020F0502020204030204"/>
                        </a:defRPr>
                      </a:lvl7pPr>
                      <a:lvl8pPr marL="3200400" algn="l" defTabSz="914400" rtl="0" eaLnBrk="1" latinLnBrk="0" hangingPunct="1">
                        <a:defRPr sz="2000" kern="1200">
                          <a:solidFill>
                            <a:schemeClr val="dk1"/>
                          </a:solidFill>
                          <a:latin typeface="Calibri" panose="020F0502020204030204"/>
                        </a:defRPr>
                      </a:lvl8pPr>
                      <a:lvl9pPr marL="3657600" algn="l" defTabSz="914400" rtl="0" eaLnBrk="1" latinLnBrk="0" hangingPunct="1">
                        <a:defRPr sz="2000" kern="1200">
                          <a:solidFill>
                            <a:schemeClr val="dk1"/>
                          </a:solidFill>
                          <a:latin typeface="Calibri" panose="020F0502020204030204"/>
                        </a:defRPr>
                      </a:lvl9pPr>
                    </a:lstStyle>
                    <a:p>
                      <a:pPr algn="ctr"/>
                      <a:r>
                        <a:rPr lang="en-GB" sz="1400" dirty="0">
                          <a:solidFill>
                            <a:srgbClr val="385725"/>
                          </a:solidFill>
                          <a:latin typeface="Trebuchet MS" panose="020B0603020202020204" pitchFamily="34" charset="0"/>
                        </a:rPr>
                        <a:t>1.5 (0.9, 2.6)</a:t>
                      </a:r>
                    </a:p>
                  </a:txBody>
                  <a:tcPr marL="115644" marR="115644" marT="57822" marB="57822">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70AD47">
                        <a:tint val="20000"/>
                      </a:srgbClr>
                    </a:solidFill>
                  </a:tcPr>
                </a:tc>
                <a:extLst>
                  <a:ext uri="{0D108BD9-81ED-4DB2-BD59-A6C34878D82A}">
                    <a16:rowId xmlns:a16="http://schemas.microsoft.com/office/drawing/2014/main" val="2911421400"/>
                  </a:ext>
                </a:extLst>
              </a:tr>
            </a:tbl>
          </a:graphicData>
        </a:graphic>
      </p:graphicFrame>
      <p:sp>
        <p:nvSpPr>
          <p:cNvPr id="11" name="TextBox 10">
            <a:extLst>
              <a:ext uri="{FF2B5EF4-FFF2-40B4-BE49-F238E27FC236}">
                <a16:creationId xmlns:a16="http://schemas.microsoft.com/office/drawing/2014/main" id="{5B9B87A9-7648-4A67-83F4-76D33C8A11D7}"/>
              </a:ext>
            </a:extLst>
          </p:cNvPr>
          <p:cNvSpPr txBox="1"/>
          <p:nvPr/>
        </p:nvSpPr>
        <p:spPr>
          <a:xfrm>
            <a:off x="484094" y="5862863"/>
            <a:ext cx="11930231"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30000" noProof="0" dirty="0">
                <a:ln>
                  <a:noFill/>
                </a:ln>
                <a:solidFill>
                  <a:srgbClr val="70AD47">
                    <a:lumMod val="50000"/>
                  </a:srgbClr>
                </a:solidFill>
                <a:effectLst/>
                <a:uLnTx/>
                <a:uFillTx/>
                <a:latin typeface="Calibri" panose="020F0502020204030204"/>
                <a:ea typeface="+mn-ea"/>
                <a:cs typeface="+mn-cs"/>
              </a:rPr>
              <a:t>a</a:t>
            </a:r>
            <a:r>
              <a:rPr kumimoji="0" lang="en-GB" sz="1200" b="0" i="0" u="none" strike="noStrike" kern="1200" cap="none" spc="0" normalizeH="0" baseline="0" noProof="0" dirty="0">
                <a:ln>
                  <a:noFill/>
                </a:ln>
                <a:solidFill>
                  <a:srgbClr val="70AD47">
                    <a:lumMod val="50000"/>
                  </a:srgbClr>
                </a:solidFill>
                <a:effectLst/>
                <a:uLnTx/>
                <a:uFillTx/>
                <a:latin typeface="Calibri" panose="020F0502020204030204"/>
                <a:ea typeface="+mn-ea"/>
                <a:cs typeface="+mn-cs"/>
              </a:rPr>
              <a:t> Adjusted for age, gender, COPD, diabetes, smoking, disease duration, DAS, HAQ, entry year, steroid use and MTX use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30000" noProof="0" dirty="0">
                <a:ln>
                  <a:noFill/>
                </a:ln>
                <a:solidFill>
                  <a:srgbClr val="70AD47">
                    <a:lumMod val="50000"/>
                  </a:srgbClr>
                </a:solidFill>
                <a:effectLst/>
                <a:uLnTx/>
                <a:uFillTx/>
                <a:latin typeface="Calibri" panose="020F0502020204030204"/>
                <a:ea typeface="+mn-ea"/>
                <a:cs typeface="+mn-cs"/>
              </a:rPr>
              <a:t>b  </a:t>
            </a:r>
            <a:r>
              <a:rPr kumimoji="0" lang="en-GB" sz="1200" b="0" i="0" u="none" strike="noStrike" kern="1200" cap="none" spc="0" normalizeH="0" baseline="0" noProof="0" dirty="0">
                <a:ln>
                  <a:noFill/>
                </a:ln>
                <a:solidFill>
                  <a:srgbClr val="70AD47">
                    <a:lumMod val="50000"/>
                  </a:srgbClr>
                </a:solidFill>
                <a:effectLst/>
                <a:uLnTx/>
                <a:uFillTx/>
                <a:latin typeface="Calibri" panose="020F0502020204030204"/>
                <a:ea typeface="+mn-ea"/>
                <a:cs typeface="+mn-cs"/>
              </a:rPr>
              <a:t>Wald test for significance between groups confirms non-significance (P=0.210). pyrs: patient years  </a:t>
            </a:r>
            <a:endParaRPr kumimoji="0" lang="en-GB" sz="1200" b="0" i="0" u="none" strike="noStrike" kern="1200" cap="none" spc="0" normalizeH="0" baseline="30000" noProof="0" dirty="0">
              <a:ln>
                <a:noFill/>
              </a:ln>
              <a:solidFill>
                <a:prstClr val="black"/>
              </a:solidFill>
              <a:effectLst/>
              <a:uLnTx/>
              <a:uFillTx/>
              <a:latin typeface="Calibri" panose="020F0502020204030204"/>
              <a:ea typeface="+mn-ea"/>
              <a:cs typeface="+mn-cs"/>
            </a:endParaRPr>
          </a:p>
        </p:txBody>
      </p:sp>
      <p:graphicFrame>
        <p:nvGraphicFramePr>
          <p:cNvPr id="12" name="Table 11">
            <a:extLst>
              <a:ext uri="{FF2B5EF4-FFF2-40B4-BE49-F238E27FC236}">
                <a16:creationId xmlns:a16="http://schemas.microsoft.com/office/drawing/2014/main" id="{D02ABE4F-1E3C-4E9C-A8C8-7C87A0FE6EEA}"/>
              </a:ext>
            </a:extLst>
          </p:cNvPr>
          <p:cNvGraphicFramePr>
            <a:graphicFrameLocks noGrp="1"/>
          </p:cNvGraphicFramePr>
          <p:nvPr>
            <p:extLst>
              <p:ext uri="{D42A27DB-BD31-4B8C-83A1-F6EECF244321}">
                <p14:modId xmlns:p14="http://schemas.microsoft.com/office/powerpoint/2010/main" val="3991295834"/>
              </p:ext>
            </p:extLst>
          </p:nvPr>
        </p:nvGraphicFramePr>
        <p:xfrm>
          <a:off x="1464251" y="3652945"/>
          <a:ext cx="10648060" cy="359484"/>
        </p:xfrm>
        <a:graphic>
          <a:graphicData uri="http://schemas.openxmlformats.org/drawingml/2006/table">
            <a:tbl>
              <a:tblPr firstRow="1" bandRow="1"/>
              <a:tblGrid>
                <a:gridCol w="4383993">
                  <a:extLst>
                    <a:ext uri="{9D8B030D-6E8A-4147-A177-3AD203B41FA5}">
                      <a16:colId xmlns:a16="http://schemas.microsoft.com/office/drawing/2014/main" val="2251379887"/>
                    </a:ext>
                  </a:extLst>
                </a:gridCol>
                <a:gridCol w="6264067">
                  <a:extLst>
                    <a:ext uri="{9D8B030D-6E8A-4147-A177-3AD203B41FA5}">
                      <a16:colId xmlns:a16="http://schemas.microsoft.com/office/drawing/2014/main" val="2669241339"/>
                    </a:ext>
                  </a:extLst>
                </a:gridCol>
              </a:tblGrid>
              <a:tr h="0">
                <a:tc>
                  <a:txBody>
                    <a:bodyPr/>
                    <a:lstStyle>
                      <a:lvl1pPr marL="0" algn="l" defTabSz="914400" rtl="0" eaLnBrk="1" latinLnBrk="0" hangingPunct="1">
                        <a:defRPr sz="2000" b="1" kern="1200">
                          <a:solidFill>
                            <a:schemeClr val="lt1"/>
                          </a:solidFill>
                          <a:latin typeface="Calibri" panose="020F0502020204030204"/>
                        </a:defRPr>
                      </a:lvl1pPr>
                      <a:lvl2pPr marL="457200" algn="l" defTabSz="914400" rtl="0" eaLnBrk="1" latinLnBrk="0" hangingPunct="1">
                        <a:defRPr sz="2000" b="1" kern="1200">
                          <a:solidFill>
                            <a:schemeClr val="lt1"/>
                          </a:solidFill>
                          <a:latin typeface="Calibri" panose="020F0502020204030204"/>
                        </a:defRPr>
                      </a:lvl2pPr>
                      <a:lvl3pPr marL="914400" algn="l" defTabSz="914400" rtl="0" eaLnBrk="1" latinLnBrk="0" hangingPunct="1">
                        <a:defRPr sz="2000" b="1" kern="1200">
                          <a:solidFill>
                            <a:schemeClr val="lt1"/>
                          </a:solidFill>
                          <a:latin typeface="Calibri" panose="020F0502020204030204"/>
                        </a:defRPr>
                      </a:lvl3pPr>
                      <a:lvl4pPr marL="1371600" algn="l" defTabSz="914400" rtl="0" eaLnBrk="1" latinLnBrk="0" hangingPunct="1">
                        <a:defRPr sz="2000" b="1" kern="1200">
                          <a:solidFill>
                            <a:schemeClr val="lt1"/>
                          </a:solidFill>
                          <a:latin typeface="Calibri" panose="020F0502020204030204"/>
                        </a:defRPr>
                      </a:lvl4pPr>
                      <a:lvl5pPr marL="1828800" algn="l" defTabSz="914400" rtl="0" eaLnBrk="1" latinLnBrk="0" hangingPunct="1">
                        <a:defRPr sz="2000" b="1" kern="1200">
                          <a:solidFill>
                            <a:schemeClr val="lt1"/>
                          </a:solidFill>
                          <a:latin typeface="Calibri" panose="020F0502020204030204"/>
                        </a:defRPr>
                      </a:lvl5pPr>
                      <a:lvl6pPr marL="2286000" algn="l" defTabSz="914400" rtl="0" eaLnBrk="1" latinLnBrk="0" hangingPunct="1">
                        <a:defRPr sz="2000" b="1" kern="1200">
                          <a:solidFill>
                            <a:schemeClr val="lt1"/>
                          </a:solidFill>
                          <a:latin typeface="Calibri" panose="020F0502020204030204"/>
                        </a:defRPr>
                      </a:lvl6pPr>
                      <a:lvl7pPr marL="2743200" algn="l" defTabSz="914400" rtl="0" eaLnBrk="1" latinLnBrk="0" hangingPunct="1">
                        <a:defRPr sz="2000" b="1" kern="1200">
                          <a:solidFill>
                            <a:schemeClr val="lt1"/>
                          </a:solidFill>
                          <a:latin typeface="Calibri" panose="020F0502020204030204"/>
                        </a:defRPr>
                      </a:lvl7pPr>
                      <a:lvl8pPr marL="3200400" algn="l" defTabSz="914400" rtl="0" eaLnBrk="1" latinLnBrk="0" hangingPunct="1">
                        <a:defRPr sz="2000" b="1" kern="1200">
                          <a:solidFill>
                            <a:schemeClr val="lt1"/>
                          </a:solidFill>
                          <a:latin typeface="Calibri" panose="020F0502020204030204"/>
                        </a:defRPr>
                      </a:lvl8pPr>
                      <a:lvl9pPr marL="3657600" algn="l" defTabSz="914400" rtl="0" eaLnBrk="1" latinLnBrk="0" hangingPunct="1">
                        <a:defRPr sz="2000" b="1" kern="1200">
                          <a:solidFill>
                            <a:schemeClr val="lt1"/>
                          </a:solidFill>
                          <a:latin typeface="Calibri" panose="020F0502020204030204"/>
                        </a:defRPr>
                      </a:lvl9pPr>
                    </a:lstStyle>
                    <a:p>
                      <a:pPr algn="ctr"/>
                      <a:r>
                        <a:rPr lang="en-GB" sz="1600" dirty="0">
                          <a:latin typeface="Trebuchet MS" panose="020B0603020202020204" pitchFamily="34" charset="0"/>
                        </a:rPr>
                        <a:t>               DMARD</a:t>
                      </a:r>
                    </a:p>
                  </a:txBody>
                  <a:tcPr marL="115644" marR="115644" marT="57822" marB="57822">
                    <a:lnL w="12700" cmpd="sng">
                      <a:solidFill>
                        <a:sysClr val="window" lastClr="FFFFFF"/>
                      </a:solidFill>
                    </a:lnL>
                    <a:lnR w="12700" cap="flat" cmpd="sng" algn="ctr">
                      <a:solidFill>
                        <a:sysClr val="window" lastClr="FFFFFF"/>
                      </a:solidFill>
                      <a:prstDash val="solid"/>
                      <a:round/>
                      <a:headEnd type="none" w="med" len="med"/>
                      <a:tailEnd type="none" w="med" len="med"/>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70AD47"/>
                    </a:solidFill>
                  </a:tcPr>
                </a:tc>
                <a:tc>
                  <a:txBody>
                    <a:bodyPr/>
                    <a:lstStyle>
                      <a:lvl1pPr marL="0" algn="l" defTabSz="914400" rtl="0" eaLnBrk="1" latinLnBrk="0" hangingPunct="1">
                        <a:defRPr sz="2000" b="1" kern="1200">
                          <a:solidFill>
                            <a:schemeClr val="lt1"/>
                          </a:solidFill>
                          <a:latin typeface="Calibri" panose="020F0502020204030204"/>
                        </a:defRPr>
                      </a:lvl1pPr>
                      <a:lvl2pPr marL="457200" algn="l" defTabSz="914400" rtl="0" eaLnBrk="1" latinLnBrk="0" hangingPunct="1">
                        <a:defRPr sz="2000" b="1" kern="1200">
                          <a:solidFill>
                            <a:schemeClr val="lt1"/>
                          </a:solidFill>
                          <a:latin typeface="Calibri" panose="020F0502020204030204"/>
                        </a:defRPr>
                      </a:lvl2pPr>
                      <a:lvl3pPr marL="914400" algn="l" defTabSz="914400" rtl="0" eaLnBrk="1" latinLnBrk="0" hangingPunct="1">
                        <a:defRPr sz="2000" b="1" kern="1200">
                          <a:solidFill>
                            <a:schemeClr val="lt1"/>
                          </a:solidFill>
                          <a:latin typeface="Calibri" panose="020F0502020204030204"/>
                        </a:defRPr>
                      </a:lvl3pPr>
                      <a:lvl4pPr marL="1371600" algn="l" defTabSz="914400" rtl="0" eaLnBrk="1" latinLnBrk="0" hangingPunct="1">
                        <a:defRPr sz="2000" b="1" kern="1200">
                          <a:solidFill>
                            <a:schemeClr val="lt1"/>
                          </a:solidFill>
                          <a:latin typeface="Calibri" panose="020F0502020204030204"/>
                        </a:defRPr>
                      </a:lvl4pPr>
                      <a:lvl5pPr marL="1828800" algn="l" defTabSz="914400" rtl="0" eaLnBrk="1" latinLnBrk="0" hangingPunct="1">
                        <a:defRPr sz="2000" b="1" kern="1200">
                          <a:solidFill>
                            <a:schemeClr val="lt1"/>
                          </a:solidFill>
                          <a:latin typeface="Calibri" panose="020F0502020204030204"/>
                        </a:defRPr>
                      </a:lvl5pPr>
                      <a:lvl6pPr marL="2286000" algn="l" defTabSz="914400" rtl="0" eaLnBrk="1" latinLnBrk="0" hangingPunct="1">
                        <a:defRPr sz="2000" b="1" kern="1200">
                          <a:solidFill>
                            <a:schemeClr val="lt1"/>
                          </a:solidFill>
                          <a:latin typeface="Calibri" panose="020F0502020204030204"/>
                        </a:defRPr>
                      </a:lvl6pPr>
                      <a:lvl7pPr marL="2743200" algn="l" defTabSz="914400" rtl="0" eaLnBrk="1" latinLnBrk="0" hangingPunct="1">
                        <a:defRPr sz="2000" b="1" kern="1200">
                          <a:solidFill>
                            <a:schemeClr val="lt1"/>
                          </a:solidFill>
                          <a:latin typeface="Calibri" panose="020F0502020204030204"/>
                        </a:defRPr>
                      </a:lvl7pPr>
                      <a:lvl8pPr marL="3200400" algn="l" defTabSz="914400" rtl="0" eaLnBrk="1" latinLnBrk="0" hangingPunct="1">
                        <a:defRPr sz="2000" b="1" kern="1200">
                          <a:solidFill>
                            <a:schemeClr val="lt1"/>
                          </a:solidFill>
                          <a:latin typeface="Calibri" panose="020F0502020204030204"/>
                        </a:defRPr>
                      </a:lvl8pPr>
                      <a:lvl9pPr marL="3657600" algn="l" defTabSz="914400" rtl="0" eaLnBrk="1" latinLnBrk="0" hangingPunct="1">
                        <a:defRPr sz="2000" b="1" kern="1200">
                          <a:solidFill>
                            <a:schemeClr val="lt1"/>
                          </a:solidFill>
                          <a:latin typeface="Calibri" panose="020F0502020204030204"/>
                        </a:defRPr>
                      </a:lvl9pPr>
                    </a:lstStyle>
                    <a:p>
                      <a:pPr algn="ctr"/>
                      <a:r>
                        <a:rPr lang="en-GB" sz="1600" dirty="0">
                          <a:latin typeface="Trebuchet MS" panose="020B0603020202020204" pitchFamily="34" charset="0"/>
                        </a:rPr>
                        <a:t>Anti-TNF</a:t>
                      </a:r>
                      <a:endParaRPr lang="en-GB" sz="1600" baseline="30000" dirty="0">
                        <a:latin typeface="Trebuchet MS" panose="020B0603020202020204" pitchFamily="34" charset="0"/>
                      </a:endParaRPr>
                    </a:p>
                  </a:txBody>
                  <a:tcPr marL="115644" marR="115644" marT="57822" marB="57822">
                    <a:lnL w="12700" cap="flat" cmpd="sng" algn="ctr">
                      <a:solidFill>
                        <a:sysClr val="window" lastClr="FFFFFF"/>
                      </a:solidFill>
                      <a:prstDash val="solid"/>
                      <a:round/>
                      <a:headEnd type="none" w="med" len="med"/>
                      <a:tailEnd type="none" w="med" len="med"/>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70AD47"/>
                    </a:solidFill>
                  </a:tcPr>
                </a:tc>
                <a:extLst>
                  <a:ext uri="{0D108BD9-81ED-4DB2-BD59-A6C34878D82A}">
                    <a16:rowId xmlns:a16="http://schemas.microsoft.com/office/drawing/2014/main" val="2152432992"/>
                  </a:ext>
                </a:extLst>
              </a:tr>
            </a:tbl>
          </a:graphicData>
        </a:graphic>
      </p:graphicFrame>
      <p:sp>
        <p:nvSpPr>
          <p:cNvPr id="13" name="TextBox 12">
            <a:extLst>
              <a:ext uri="{FF2B5EF4-FFF2-40B4-BE49-F238E27FC236}">
                <a16:creationId xmlns:a16="http://schemas.microsoft.com/office/drawing/2014/main" id="{ECBDAE60-1EDD-450A-9748-A05384F96A98}"/>
              </a:ext>
            </a:extLst>
          </p:cNvPr>
          <p:cNvSpPr txBox="1"/>
          <p:nvPr/>
        </p:nvSpPr>
        <p:spPr>
          <a:xfrm>
            <a:off x="3657600" y="3296323"/>
            <a:ext cx="7233312" cy="369332"/>
          </a:xfrm>
          <a:prstGeom prst="rect">
            <a:avLst/>
          </a:prstGeom>
          <a:noFill/>
        </p:spPr>
        <p:txBody>
          <a:bodyPr wrap="square">
            <a:spAutoFit/>
          </a:bodyPr>
          <a:lstStyle/>
          <a:p>
            <a:r>
              <a:rPr lang="en-GB" b="0" i="0" dirty="0">
                <a:solidFill>
                  <a:srgbClr val="303030"/>
                </a:solidFill>
                <a:effectLst/>
              </a:rPr>
              <a:t>Risk of Serious Infection According to Age</a:t>
            </a:r>
            <a:endParaRPr lang="en-GB" dirty="0"/>
          </a:p>
        </p:txBody>
      </p:sp>
      <p:sp>
        <p:nvSpPr>
          <p:cNvPr id="15" name="TextBox 14">
            <a:extLst>
              <a:ext uri="{FF2B5EF4-FFF2-40B4-BE49-F238E27FC236}">
                <a16:creationId xmlns:a16="http://schemas.microsoft.com/office/drawing/2014/main" id="{1B1F7418-CFEB-4C34-B6C8-3D82A2DC8EC9}"/>
              </a:ext>
            </a:extLst>
          </p:cNvPr>
          <p:cNvSpPr txBox="1"/>
          <p:nvPr/>
        </p:nvSpPr>
        <p:spPr>
          <a:xfrm>
            <a:off x="10136039" y="6400414"/>
            <a:ext cx="1370162" cy="356374"/>
          </a:xfrm>
          <a:prstGeom prst="rect">
            <a:avLst/>
          </a:prstGeom>
          <a:solidFill>
            <a:srgbClr val="EFE5E5"/>
          </a:solidFill>
        </p:spPr>
        <p:txBody>
          <a:bodyPr wrap="square" lIns="0" tIns="0" rIns="0" bIns="0" rtlCol="0">
            <a:noAutofit/>
          </a:bodyPr>
          <a:lstStyle/>
          <a:p>
            <a:pPr marL="228600" indent="-228600">
              <a:lnSpc>
                <a:spcPct val="100000"/>
              </a:lnSpc>
              <a:spcBef>
                <a:spcPts val="1200"/>
              </a:spcBef>
              <a:buSzPct val="100000"/>
              <a:buFont typeface="Trebuchet MS"/>
              <a:buChar char="•"/>
            </a:pPr>
            <a:endParaRPr lang="en-GB" sz="2000" dirty="0"/>
          </a:p>
        </p:txBody>
      </p:sp>
    </p:spTree>
    <p:extLst>
      <p:ext uri="{BB962C8B-B14F-4D97-AF65-F5344CB8AC3E}">
        <p14:creationId xmlns:p14="http://schemas.microsoft.com/office/powerpoint/2010/main" val="37023241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2F5FC1-8E2F-4BC4-BA87-C93B6104E4CB}"/>
              </a:ext>
            </a:extLst>
          </p:cNvPr>
          <p:cNvSpPr>
            <a:spLocks noGrp="1"/>
          </p:cNvSpPr>
          <p:nvPr>
            <p:ph type="subTitle" idx="1"/>
          </p:nvPr>
        </p:nvSpPr>
        <p:spPr>
          <a:xfrm>
            <a:off x="365758" y="365125"/>
            <a:ext cx="7539992" cy="914400"/>
          </a:xfrm>
        </p:spPr>
        <p:txBody>
          <a:bodyPr>
            <a:normAutofit/>
          </a:bodyPr>
          <a:lstStyle/>
          <a:p>
            <a:pPr>
              <a:spcAft>
                <a:spcPts val="600"/>
              </a:spcAft>
            </a:pPr>
            <a:r>
              <a:rPr lang="en-GB" dirty="0"/>
              <a:t>Speaker Disclosures</a:t>
            </a:r>
          </a:p>
        </p:txBody>
      </p:sp>
      <p:sp>
        <p:nvSpPr>
          <p:cNvPr id="3" name="Content Placeholder 2">
            <a:extLst>
              <a:ext uri="{FF2B5EF4-FFF2-40B4-BE49-F238E27FC236}">
                <a16:creationId xmlns:a16="http://schemas.microsoft.com/office/drawing/2014/main" id="{E2BB6541-448F-49E3-B981-9C9DC49D04A7}"/>
              </a:ext>
            </a:extLst>
          </p:cNvPr>
          <p:cNvSpPr>
            <a:spLocks noGrp="1"/>
          </p:cNvSpPr>
          <p:nvPr>
            <p:ph type="title"/>
          </p:nvPr>
        </p:nvSpPr>
        <p:spPr>
          <a:xfrm>
            <a:off x="365125" y="1554480"/>
            <a:ext cx="11461115" cy="2743200"/>
          </a:xfrm>
        </p:spPr>
        <p:txBody>
          <a:bodyPr anchor="t">
            <a:normAutofit/>
          </a:bodyPr>
          <a:lstStyle/>
          <a:p>
            <a:pPr marL="0" indent="0">
              <a:buNone/>
            </a:pPr>
            <a:r>
              <a:rPr lang="en-GB" sz="2000" dirty="0">
                <a:effectLst/>
              </a:rPr>
              <a:t>Professor Philip Conaghan has done consultancies or speakers bureaus for AbbVie, Amgen, BMS, Eli-Lilly, Galapagos, GSK, Merck, Novartis, Pfizer, Regeneron and UCB</a:t>
            </a:r>
            <a:br>
              <a:rPr lang="en-GB" sz="2000" dirty="0">
                <a:effectLst/>
              </a:rPr>
            </a:br>
            <a:br>
              <a:rPr lang="en-GB" sz="2000" dirty="0">
                <a:effectLst/>
              </a:rPr>
            </a:br>
            <a:r>
              <a:rPr lang="en-GB" sz="2000" dirty="0">
                <a:effectLst/>
              </a:rPr>
              <a:t>Dr Chris Holroyd </a:t>
            </a:r>
            <a:r>
              <a:rPr lang="en-GB" sz="2000" dirty="0"/>
              <a:t>has received honorariums or sat on advisory boards for Abbvie, BMS, Celltrion, Chugai, Galapagos/Gilead, Lilly, Napp, Novartis, Pfizer and UCB</a:t>
            </a:r>
            <a:endParaRPr lang="en-GB" sz="2000" dirty="0">
              <a:effectLst/>
            </a:endParaRPr>
          </a:p>
          <a:p>
            <a:pPr marL="0" indent="0">
              <a:buNone/>
            </a:pPr>
            <a:endParaRPr lang="en-GB" sz="3300" dirty="0"/>
          </a:p>
        </p:txBody>
      </p:sp>
      <p:sp>
        <p:nvSpPr>
          <p:cNvPr id="4" name="Slide Number Placeholder 3">
            <a:extLst>
              <a:ext uri="{FF2B5EF4-FFF2-40B4-BE49-F238E27FC236}">
                <a16:creationId xmlns:a16="http://schemas.microsoft.com/office/drawing/2014/main" id="{4C692070-8AB6-4F68-B5A2-C3E2B47B5211}"/>
              </a:ext>
            </a:extLst>
          </p:cNvPr>
          <p:cNvSpPr>
            <a:spLocks noGrp="1"/>
          </p:cNvSpPr>
          <p:nvPr>
            <p:ph type="sldNum" sz="quarter" idx="12"/>
          </p:nvPr>
        </p:nvSpPr>
        <p:spPr>
          <a:xfrm>
            <a:off x="11506200" y="6429375"/>
            <a:ext cx="320040" cy="228600"/>
          </a:xfrm>
        </p:spPr>
        <p:txBody>
          <a:bodyPr wrap="none" anchor="b">
            <a:normAutofit/>
          </a:bodyPr>
          <a:lstStyle/>
          <a:p>
            <a:pPr marL="0" marR="0" lvl="0" indent="0" defTabSz="914400" rtl="0" eaLnBrk="1" fontAlgn="auto" latinLnBrk="0" hangingPunct="1">
              <a:spcBef>
                <a:spcPts val="0"/>
              </a:spcBef>
              <a:spcAft>
                <a:spcPts val="600"/>
              </a:spcAft>
              <a:buClrTx/>
              <a:buSzTx/>
              <a:buFontTx/>
              <a:buNone/>
              <a:tabLst/>
              <a:defRPr/>
            </a:pPr>
            <a:fld id="{B58DE5F1-E0F9-4CCA-92B7-7A6FC4DFEE14}" type="slidenum">
              <a:rPr kumimoji="0" lang="en-US" b="1" i="0" u="none" strike="noStrike" kern="1200" cap="none" spc="0" normalizeH="0" baseline="0" noProof="0" smtClean="0">
                <a:ln>
                  <a:noFill/>
                </a:ln>
                <a:solidFill>
                  <a:srgbClr val="595454"/>
                </a:solidFill>
                <a:effectLst/>
                <a:uLnTx/>
                <a:uFillTx/>
              </a:rPr>
              <a:pPr marL="0" marR="0" lvl="0" indent="0" defTabSz="914400" rtl="0" eaLnBrk="1" fontAlgn="auto" latinLnBrk="0" hangingPunct="1">
                <a:spcBef>
                  <a:spcPts val="0"/>
                </a:spcBef>
                <a:spcAft>
                  <a:spcPts val="600"/>
                </a:spcAft>
                <a:buClrTx/>
                <a:buSzTx/>
                <a:buFontTx/>
                <a:buNone/>
                <a:tabLst/>
                <a:defRPr/>
              </a:pPr>
              <a:t>2</a:t>
            </a:fld>
            <a:endParaRPr kumimoji="0" lang="en-US" b="1" i="0" u="none" strike="noStrike" kern="1200" cap="none" spc="0" normalizeH="0" baseline="0" noProof="0" dirty="0">
              <a:ln>
                <a:noFill/>
              </a:ln>
              <a:solidFill>
                <a:srgbClr val="595454"/>
              </a:solidFill>
              <a:effectLst/>
              <a:uLnTx/>
              <a:uFillTx/>
            </a:endParaRPr>
          </a:p>
        </p:txBody>
      </p:sp>
      <p:sp>
        <p:nvSpPr>
          <p:cNvPr id="5" name="TextBox 4">
            <a:extLst>
              <a:ext uri="{FF2B5EF4-FFF2-40B4-BE49-F238E27FC236}">
                <a16:creationId xmlns:a16="http://schemas.microsoft.com/office/drawing/2014/main" id="{78AE56A2-7ECD-4D51-BC8F-140CFA5F309B}"/>
              </a:ext>
            </a:extLst>
          </p:cNvPr>
          <p:cNvSpPr txBox="1"/>
          <p:nvPr/>
        </p:nvSpPr>
        <p:spPr>
          <a:xfrm>
            <a:off x="10253133" y="6400414"/>
            <a:ext cx="1253067" cy="356374"/>
          </a:xfrm>
          <a:prstGeom prst="rect">
            <a:avLst/>
          </a:prstGeom>
          <a:solidFill>
            <a:srgbClr val="DBC7C7"/>
          </a:solidFill>
        </p:spPr>
        <p:txBody>
          <a:bodyPr wrap="square" lIns="0" tIns="0" rIns="0" bIns="0" rtlCol="0">
            <a:noAutofit/>
          </a:bodyPr>
          <a:lstStyle/>
          <a:p>
            <a:pPr marL="228600" indent="-228600">
              <a:lnSpc>
                <a:spcPct val="100000"/>
              </a:lnSpc>
              <a:spcBef>
                <a:spcPts val="1200"/>
              </a:spcBef>
              <a:buSzPct val="100000"/>
              <a:buFont typeface="Trebuchet MS"/>
              <a:buChar char="•"/>
            </a:pPr>
            <a:endParaRPr lang="en-GB" sz="2000" dirty="0"/>
          </a:p>
        </p:txBody>
      </p:sp>
    </p:spTree>
    <p:extLst>
      <p:ext uri="{BB962C8B-B14F-4D97-AF65-F5344CB8AC3E}">
        <p14:creationId xmlns:p14="http://schemas.microsoft.com/office/powerpoint/2010/main" val="2438776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45F0C6-7232-48B8-8466-2AE06D05E4A1}"/>
              </a:ext>
            </a:extLst>
          </p:cNvPr>
          <p:cNvSpPr>
            <a:spLocks noGrp="1"/>
          </p:cNvSpPr>
          <p:nvPr>
            <p:ph type="title"/>
          </p:nvPr>
        </p:nvSpPr>
        <p:spPr/>
        <p:txBody>
          <a:bodyPr/>
          <a:lstStyle/>
          <a:p>
            <a:r>
              <a:rPr lang="en-GB" dirty="0"/>
              <a:t>Corticosteroids</a:t>
            </a:r>
          </a:p>
        </p:txBody>
      </p:sp>
      <p:sp>
        <p:nvSpPr>
          <p:cNvPr id="4" name="Slide Number Placeholder 3">
            <a:extLst>
              <a:ext uri="{FF2B5EF4-FFF2-40B4-BE49-F238E27FC236}">
                <a16:creationId xmlns:a16="http://schemas.microsoft.com/office/drawing/2014/main" id="{F9781707-5576-46E7-A0E6-188FD01E8A1B}"/>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58DE5F1-E0F9-4CCA-92B7-7A6FC4DFEE14}" type="slidenum">
              <a:rPr kumimoji="0" lang="en-US" sz="1000" b="1" i="0" u="none" strike="noStrike" kern="1200" cap="none" spc="0" normalizeH="0" baseline="0" noProof="0" smtClean="0">
                <a:ln>
                  <a:noFill/>
                </a:ln>
                <a:solidFill>
                  <a:srgbClr val="595454"/>
                </a:solidFill>
                <a:effectLst/>
                <a:uLnTx/>
                <a:uFillTx/>
                <a:latin typeface="Trebuchet MS"/>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en-US" sz="1000" b="1" i="0" u="none" strike="noStrike" kern="1200" cap="none" spc="0" normalizeH="0" baseline="0" noProof="0" dirty="0">
              <a:ln>
                <a:noFill/>
              </a:ln>
              <a:solidFill>
                <a:srgbClr val="595454"/>
              </a:solidFill>
              <a:effectLst/>
              <a:uLnTx/>
              <a:uFillTx/>
              <a:latin typeface="Trebuchet MS"/>
              <a:ea typeface="+mn-ea"/>
              <a:cs typeface="+mn-cs"/>
            </a:endParaRPr>
          </a:p>
        </p:txBody>
      </p:sp>
      <p:sp>
        <p:nvSpPr>
          <p:cNvPr id="7" name="Content Placeholder 2">
            <a:extLst>
              <a:ext uri="{FF2B5EF4-FFF2-40B4-BE49-F238E27FC236}">
                <a16:creationId xmlns:a16="http://schemas.microsoft.com/office/drawing/2014/main" id="{F73D28A1-49A5-4C02-BD7F-06AD8763E15C}"/>
              </a:ext>
            </a:extLst>
          </p:cNvPr>
          <p:cNvSpPr txBox="1">
            <a:spLocks/>
          </p:cNvSpPr>
          <p:nvPr/>
        </p:nvSpPr>
        <p:spPr>
          <a:xfrm>
            <a:off x="5620215" y="1146749"/>
            <a:ext cx="6206025" cy="914400"/>
          </a:xfrm>
          <a:prstGeom prst="rect">
            <a:avLst/>
          </a:prstGeom>
        </p:spPr>
        <p:txBody>
          <a:bodyPr vert="horz" lIns="0" tIns="0" rIns="0" bIns="0" rtlCol="0" anchor="t" anchorCtr="0">
            <a:normAutofit fontScale="62500" lnSpcReduction="20000"/>
          </a:bodyPr>
          <a:lstStyle>
            <a:lvl1pPr algn="l" defTabSz="914400" rtl="0" eaLnBrk="1" latinLnBrk="0" hangingPunct="1">
              <a:lnSpc>
                <a:spcPct val="90000"/>
              </a:lnSpc>
              <a:spcBef>
                <a:spcPct val="0"/>
              </a:spcBef>
              <a:buNone/>
              <a:defRPr sz="3200" b="1" kern="1200">
                <a:solidFill>
                  <a:schemeClr val="tx1"/>
                </a:solidFill>
                <a:latin typeface="+mj-lt"/>
                <a:ea typeface="+mj-ea"/>
                <a:cs typeface="+mj-cs"/>
              </a:defRPr>
            </a:lvl1pPr>
          </a:lstStyle>
          <a:p>
            <a:pPr marL="285750" marR="0" lvl="0" indent="-285750" algn="l" defTabSz="914400" rtl="0" eaLnBrk="1" fontAlgn="auto" latinLnBrk="0" hangingPunct="1">
              <a:lnSpc>
                <a:spcPct val="90000"/>
              </a:lnSpc>
              <a:spcBef>
                <a:spcPct val="0"/>
              </a:spcBef>
              <a:spcAft>
                <a:spcPts val="0"/>
              </a:spcAft>
              <a:buClrTx/>
              <a:buSzTx/>
              <a:buFont typeface="Arial" panose="020B0604020202020204" pitchFamily="34" charset="0"/>
              <a:buChar char="•"/>
              <a:tabLst/>
              <a:defRPr/>
            </a:pPr>
            <a:r>
              <a:rPr kumimoji="0" lang="en-GB" sz="2200" b="1" i="0" u="none" strike="noStrike" kern="1200" cap="none" spc="0" normalizeH="0" baseline="0" noProof="0" dirty="0">
                <a:ln>
                  <a:noFill/>
                </a:ln>
                <a:solidFill>
                  <a:srgbClr val="595454"/>
                </a:solidFill>
                <a:effectLst/>
                <a:uLnTx/>
                <a:uFillTx/>
                <a:latin typeface="Trebuchet MS"/>
                <a:ea typeface="+mj-ea"/>
                <a:cs typeface="+mj-cs"/>
              </a:rPr>
              <a:t>Observational studies </a:t>
            </a:r>
            <a:r>
              <a:rPr lang="en-GB" sz="2200" dirty="0">
                <a:solidFill>
                  <a:srgbClr val="595454"/>
                </a:solidFill>
                <a:latin typeface="Trebuchet MS"/>
              </a:rPr>
              <a:t>have demonstrated that </a:t>
            </a:r>
            <a:r>
              <a:rPr kumimoji="0" lang="en-GB" sz="2200" b="1" i="0" u="none" strike="noStrike" kern="1200" cap="none" spc="0" normalizeH="0" baseline="0" noProof="0" dirty="0">
                <a:ln>
                  <a:noFill/>
                </a:ln>
                <a:solidFill>
                  <a:srgbClr val="595454"/>
                </a:solidFill>
                <a:effectLst/>
                <a:uLnTx/>
                <a:uFillTx/>
                <a:latin typeface="Trebuchet MS"/>
                <a:ea typeface="+mj-ea"/>
                <a:cs typeface="+mj-cs"/>
              </a:rPr>
              <a:t>corticosteroids are associated with higher risks of </a:t>
            </a:r>
            <a:r>
              <a:rPr lang="en-GB" sz="2200" dirty="0">
                <a:solidFill>
                  <a:srgbClr val="595454"/>
                </a:solidFill>
                <a:latin typeface="Trebuchet MS"/>
              </a:rPr>
              <a:t>infections</a:t>
            </a:r>
            <a:r>
              <a:rPr kumimoji="0" lang="en-GB" sz="2200" b="1" i="0" u="none" strike="noStrike" kern="1200" cap="none" spc="0" normalizeH="0" baseline="0" noProof="0" dirty="0">
                <a:ln>
                  <a:noFill/>
                </a:ln>
                <a:solidFill>
                  <a:srgbClr val="595454"/>
                </a:solidFill>
                <a:effectLst/>
                <a:uLnTx/>
                <a:uFillTx/>
                <a:latin typeface="Trebuchet MS"/>
                <a:ea typeface="+mj-ea"/>
                <a:cs typeface="+mj-cs"/>
              </a:rPr>
              <a:t> in RA in a dose dependent manner</a:t>
            </a:r>
            <a:r>
              <a:rPr kumimoji="0" lang="en-GB" sz="2200" b="1" i="0" u="none" strike="noStrike" kern="1200" cap="none" spc="0" normalizeH="0" baseline="30000" noProof="0" dirty="0">
                <a:ln>
                  <a:noFill/>
                </a:ln>
                <a:solidFill>
                  <a:srgbClr val="595454"/>
                </a:solidFill>
                <a:effectLst/>
                <a:uLnTx/>
                <a:uFillTx/>
                <a:latin typeface="Trebuchet MS"/>
                <a:ea typeface="+mj-ea"/>
                <a:cs typeface="+mj-cs"/>
              </a:rPr>
              <a:t>16</a:t>
            </a:r>
            <a:endParaRPr kumimoji="0" lang="en-GB" sz="2200" b="1" i="0" u="none" strike="noStrike" kern="1200" cap="none" spc="0" normalizeH="0" baseline="0" noProof="0" dirty="0">
              <a:ln>
                <a:noFill/>
              </a:ln>
              <a:solidFill>
                <a:srgbClr val="595454"/>
              </a:solidFill>
              <a:effectLst/>
              <a:uLnTx/>
              <a:uFillTx/>
              <a:latin typeface="Trebuchet MS"/>
              <a:ea typeface="+mj-ea"/>
              <a:cs typeface="+mj-cs"/>
            </a:endParaRPr>
          </a:p>
          <a:p>
            <a:pPr marL="285750" marR="0" lvl="0" indent="-285750" algn="l" defTabSz="914400" rtl="0" eaLnBrk="1" fontAlgn="auto" latinLnBrk="0" hangingPunct="1">
              <a:lnSpc>
                <a:spcPct val="90000"/>
              </a:lnSpc>
              <a:spcBef>
                <a:spcPct val="0"/>
              </a:spcBef>
              <a:spcAft>
                <a:spcPts val="0"/>
              </a:spcAft>
              <a:buClrTx/>
              <a:buSzTx/>
              <a:buFont typeface="Arial" panose="020B0604020202020204" pitchFamily="34" charset="0"/>
              <a:buChar char="•"/>
              <a:tabLst/>
              <a:defRPr/>
            </a:pPr>
            <a:endParaRPr kumimoji="0" lang="en-GB" sz="2200" b="1" i="0" u="none" strike="noStrike" kern="1200" cap="none" spc="0" normalizeH="0" baseline="0" noProof="0" dirty="0">
              <a:ln>
                <a:noFill/>
              </a:ln>
              <a:solidFill>
                <a:srgbClr val="595454"/>
              </a:solidFill>
              <a:effectLst/>
              <a:uLnTx/>
              <a:uFillTx/>
              <a:latin typeface="Trebuchet MS"/>
              <a:ea typeface="+mj-ea"/>
              <a:cs typeface="+mj-cs"/>
            </a:endParaRPr>
          </a:p>
          <a:p>
            <a:pPr marL="285750" marR="0" lvl="0" indent="-285750" algn="l" defTabSz="914400" rtl="0" eaLnBrk="1" fontAlgn="auto" latinLnBrk="0" hangingPunct="1">
              <a:lnSpc>
                <a:spcPct val="90000"/>
              </a:lnSpc>
              <a:spcBef>
                <a:spcPct val="0"/>
              </a:spcBef>
              <a:spcAft>
                <a:spcPts val="0"/>
              </a:spcAft>
              <a:buClrTx/>
              <a:buSzTx/>
              <a:buFont typeface="Arial" panose="020B0604020202020204" pitchFamily="34" charset="0"/>
              <a:buChar char="•"/>
              <a:tabLst/>
              <a:defRPr/>
            </a:pPr>
            <a:r>
              <a:rPr kumimoji="0" lang="en-GB" sz="2200" b="1" i="0" u="none" strike="noStrike" kern="1200" cap="none" spc="0" normalizeH="0" baseline="0" noProof="0" dirty="0">
                <a:ln>
                  <a:noFill/>
                </a:ln>
                <a:solidFill>
                  <a:srgbClr val="595454"/>
                </a:solidFill>
                <a:effectLst/>
                <a:uLnTx/>
                <a:uFillTx/>
                <a:latin typeface="Trebuchet MS"/>
                <a:ea typeface="+mj-ea"/>
                <a:cs typeface="+mj-cs"/>
              </a:rPr>
              <a:t>Meta-analysis of RCTs and observational studies (Dixon WG et al 2011)</a:t>
            </a:r>
            <a:r>
              <a:rPr kumimoji="0" lang="en-GB" sz="2200" b="1" i="0" u="none" strike="noStrike" kern="1200" cap="none" spc="0" normalizeH="0" baseline="30000" noProof="0" dirty="0">
                <a:ln>
                  <a:noFill/>
                </a:ln>
                <a:solidFill>
                  <a:srgbClr val="595454"/>
                </a:solidFill>
                <a:effectLst/>
                <a:uLnTx/>
                <a:uFillTx/>
                <a:latin typeface="Trebuchet MS"/>
                <a:ea typeface="+mj-ea"/>
                <a:cs typeface="+mj-cs"/>
              </a:rPr>
              <a:t>16</a:t>
            </a:r>
          </a:p>
          <a:p>
            <a:pPr marL="285750" marR="0" lvl="0" indent="-285750" algn="l" defTabSz="914400" rtl="0" eaLnBrk="1" fontAlgn="auto" latinLnBrk="0" hangingPunct="1">
              <a:lnSpc>
                <a:spcPct val="90000"/>
              </a:lnSpc>
              <a:spcBef>
                <a:spcPct val="0"/>
              </a:spcBef>
              <a:spcAft>
                <a:spcPts val="0"/>
              </a:spcAft>
              <a:buClrTx/>
              <a:buSzTx/>
              <a:buFont typeface="Arial" panose="020B0604020202020204" pitchFamily="34" charset="0"/>
              <a:buChar char="•"/>
              <a:tabLst/>
              <a:defRPr/>
            </a:pPr>
            <a:endParaRPr kumimoji="0" lang="en-GB" sz="2200" b="1" i="0" u="none" strike="noStrike" kern="1200" cap="none" spc="0" normalizeH="0" baseline="0" noProof="0" dirty="0">
              <a:ln>
                <a:noFill/>
              </a:ln>
              <a:solidFill>
                <a:srgbClr val="595454"/>
              </a:solidFill>
              <a:effectLst/>
              <a:uLnTx/>
              <a:uFillTx/>
              <a:latin typeface="Trebuchet MS"/>
              <a:ea typeface="+mj-ea"/>
              <a:cs typeface="+mj-cs"/>
            </a:endParaRPr>
          </a:p>
          <a:p>
            <a:pPr marL="857250" marR="0" lvl="0" indent="-857250" algn="l" defTabSz="914400" rtl="0" eaLnBrk="1" fontAlgn="auto" latinLnBrk="0" hangingPunct="1">
              <a:lnSpc>
                <a:spcPct val="90000"/>
              </a:lnSpc>
              <a:spcBef>
                <a:spcPct val="0"/>
              </a:spcBef>
              <a:spcAft>
                <a:spcPts val="0"/>
              </a:spcAft>
              <a:buClrTx/>
              <a:buSzTx/>
              <a:buFont typeface="Arial" panose="020B0604020202020204" pitchFamily="34" charset="0"/>
              <a:buChar char="•"/>
              <a:tabLst/>
              <a:defRPr/>
            </a:pPr>
            <a:endParaRPr kumimoji="0" lang="en-GB" sz="2200" b="1" i="0" u="none" strike="noStrike" kern="1200" cap="none" spc="0" normalizeH="0" baseline="0" noProof="0" dirty="0">
              <a:ln>
                <a:noFill/>
              </a:ln>
              <a:solidFill>
                <a:srgbClr val="595454"/>
              </a:solidFill>
              <a:effectLst/>
              <a:uLnTx/>
              <a:uFillTx/>
              <a:latin typeface="Trebuchet MS"/>
              <a:ea typeface="+mj-ea"/>
              <a:cs typeface="+mj-cs"/>
            </a:endParaRPr>
          </a:p>
        </p:txBody>
      </p:sp>
      <p:graphicFrame>
        <p:nvGraphicFramePr>
          <p:cNvPr id="9" name="Table 2">
            <a:extLst>
              <a:ext uri="{FF2B5EF4-FFF2-40B4-BE49-F238E27FC236}">
                <a16:creationId xmlns:a16="http://schemas.microsoft.com/office/drawing/2014/main" id="{AB3C87A2-EB1B-4C73-A95C-20813A22DFCF}"/>
              </a:ext>
            </a:extLst>
          </p:cNvPr>
          <p:cNvGraphicFramePr>
            <a:graphicFrameLocks noGrp="1"/>
          </p:cNvGraphicFramePr>
          <p:nvPr>
            <p:extLst>
              <p:ext uri="{D42A27DB-BD31-4B8C-83A1-F6EECF244321}">
                <p14:modId xmlns:p14="http://schemas.microsoft.com/office/powerpoint/2010/main" val="1759246989"/>
              </p:ext>
            </p:extLst>
          </p:nvPr>
        </p:nvGraphicFramePr>
        <p:xfrm>
          <a:off x="5734857" y="2839449"/>
          <a:ext cx="5976739" cy="2168817"/>
        </p:xfrm>
        <a:graphic>
          <a:graphicData uri="http://schemas.openxmlformats.org/drawingml/2006/table">
            <a:tbl>
              <a:tblPr firstRow="1" bandRow="1"/>
              <a:tblGrid>
                <a:gridCol w="2734385">
                  <a:extLst>
                    <a:ext uri="{9D8B030D-6E8A-4147-A177-3AD203B41FA5}">
                      <a16:colId xmlns:a16="http://schemas.microsoft.com/office/drawing/2014/main" val="450717240"/>
                    </a:ext>
                  </a:extLst>
                </a:gridCol>
                <a:gridCol w="1644474">
                  <a:extLst>
                    <a:ext uri="{9D8B030D-6E8A-4147-A177-3AD203B41FA5}">
                      <a16:colId xmlns:a16="http://schemas.microsoft.com/office/drawing/2014/main" val="1543081504"/>
                    </a:ext>
                  </a:extLst>
                </a:gridCol>
                <a:gridCol w="1597880">
                  <a:extLst>
                    <a:ext uri="{9D8B030D-6E8A-4147-A177-3AD203B41FA5}">
                      <a16:colId xmlns:a16="http://schemas.microsoft.com/office/drawing/2014/main" val="681903001"/>
                    </a:ext>
                  </a:extLst>
                </a:gridCol>
              </a:tblGrid>
              <a:tr h="732412">
                <a:tc>
                  <a:txBody>
                    <a:bodyPr/>
                    <a:lstStyle>
                      <a:lvl1pPr marL="0" algn="l" defTabSz="914400" rtl="0" eaLnBrk="1" latinLnBrk="0" hangingPunct="1">
                        <a:defRPr sz="2000" b="1" kern="1200">
                          <a:solidFill>
                            <a:schemeClr val="lt1"/>
                          </a:solidFill>
                          <a:latin typeface="Calibri" panose="020F0502020204030204"/>
                        </a:defRPr>
                      </a:lvl1pPr>
                      <a:lvl2pPr marL="457200" algn="l" defTabSz="914400" rtl="0" eaLnBrk="1" latinLnBrk="0" hangingPunct="1">
                        <a:defRPr sz="2000" b="1" kern="1200">
                          <a:solidFill>
                            <a:schemeClr val="lt1"/>
                          </a:solidFill>
                          <a:latin typeface="Calibri" panose="020F0502020204030204"/>
                        </a:defRPr>
                      </a:lvl2pPr>
                      <a:lvl3pPr marL="914400" algn="l" defTabSz="914400" rtl="0" eaLnBrk="1" latinLnBrk="0" hangingPunct="1">
                        <a:defRPr sz="2000" b="1" kern="1200">
                          <a:solidFill>
                            <a:schemeClr val="lt1"/>
                          </a:solidFill>
                          <a:latin typeface="Calibri" panose="020F0502020204030204"/>
                        </a:defRPr>
                      </a:lvl3pPr>
                      <a:lvl4pPr marL="1371600" algn="l" defTabSz="914400" rtl="0" eaLnBrk="1" latinLnBrk="0" hangingPunct="1">
                        <a:defRPr sz="2000" b="1" kern="1200">
                          <a:solidFill>
                            <a:schemeClr val="lt1"/>
                          </a:solidFill>
                          <a:latin typeface="Calibri" panose="020F0502020204030204"/>
                        </a:defRPr>
                      </a:lvl4pPr>
                      <a:lvl5pPr marL="1828800" algn="l" defTabSz="914400" rtl="0" eaLnBrk="1" latinLnBrk="0" hangingPunct="1">
                        <a:defRPr sz="2000" b="1" kern="1200">
                          <a:solidFill>
                            <a:schemeClr val="lt1"/>
                          </a:solidFill>
                          <a:latin typeface="Calibri" panose="020F0502020204030204"/>
                        </a:defRPr>
                      </a:lvl5pPr>
                      <a:lvl6pPr marL="2286000" algn="l" defTabSz="914400" rtl="0" eaLnBrk="1" latinLnBrk="0" hangingPunct="1">
                        <a:defRPr sz="2000" b="1" kern="1200">
                          <a:solidFill>
                            <a:schemeClr val="lt1"/>
                          </a:solidFill>
                          <a:latin typeface="Calibri" panose="020F0502020204030204"/>
                        </a:defRPr>
                      </a:lvl6pPr>
                      <a:lvl7pPr marL="2743200" algn="l" defTabSz="914400" rtl="0" eaLnBrk="1" latinLnBrk="0" hangingPunct="1">
                        <a:defRPr sz="2000" b="1" kern="1200">
                          <a:solidFill>
                            <a:schemeClr val="lt1"/>
                          </a:solidFill>
                          <a:latin typeface="Calibri" panose="020F0502020204030204"/>
                        </a:defRPr>
                      </a:lvl7pPr>
                      <a:lvl8pPr marL="3200400" algn="l" defTabSz="914400" rtl="0" eaLnBrk="1" latinLnBrk="0" hangingPunct="1">
                        <a:defRPr sz="2000" b="1" kern="1200">
                          <a:solidFill>
                            <a:schemeClr val="lt1"/>
                          </a:solidFill>
                          <a:latin typeface="Calibri" panose="020F0502020204030204"/>
                        </a:defRPr>
                      </a:lvl8pPr>
                      <a:lvl9pPr marL="3657600" algn="l" defTabSz="914400" rtl="0" eaLnBrk="1" latinLnBrk="0" hangingPunct="1">
                        <a:defRPr sz="2000" b="1" kern="1200">
                          <a:solidFill>
                            <a:schemeClr val="lt1"/>
                          </a:solidFill>
                          <a:latin typeface="Calibri" panose="020F0502020204030204"/>
                        </a:defRPr>
                      </a:lvl9pPr>
                    </a:lstStyle>
                    <a:p>
                      <a:pPr algn="ctr"/>
                      <a:r>
                        <a:rPr lang="en-GB" sz="1400" dirty="0">
                          <a:latin typeface="Trebuchet MS" panose="020B0603020202020204" pitchFamily="34" charset="0"/>
                        </a:rPr>
                        <a:t>Daily prednisolone equivalent dose (mg/day)</a:t>
                      </a:r>
                    </a:p>
                  </a:txBody>
                  <a:tcPr marL="115644" marR="115644" marT="57822" marB="57822">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70AD47"/>
                    </a:solidFill>
                  </a:tcPr>
                </a:tc>
                <a:tc>
                  <a:txBody>
                    <a:bodyPr/>
                    <a:lstStyle>
                      <a:lvl1pPr marL="0" algn="l" defTabSz="914400" rtl="0" eaLnBrk="1" latinLnBrk="0" hangingPunct="1">
                        <a:defRPr sz="2000" b="1" kern="1200">
                          <a:solidFill>
                            <a:schemeClr val="lt1"/>
                          </a:solidFill>
                          <a:latin typeface="Calibri" panose="020F0502020204030204"/>
                        </a:defRPr>
                      </a:lvl1pPr>
                      <a:lvl2pPr marL="457200" algn="l" defTabSz="914400" rtl="0" eaLnBrk="1" latinLnBrk="0" hangingPunct="1">
                        <a:defRPr sz="2000" b="1" kern="1200">
                          <a:solidFill>
                            <a:schemeClr val="lt1"/>
                          </a:solidFill>
                          <a:latin typeface="Calibri" panose="020F0502020204030204"/>
                        </a:defRPr>
                      </a:lvl2pPr>
                      <a:lvl3pPr marL="914400" algn="l" defTabSz="914400" rtl="0" eaLnBrk="1" latinLnBrk="0" hangingPunct="1">
                        <a:defRPr sz="2000" b="1" kern="1200">
                          <a:solidFill>
                            <a:schemeClr val="lt1"/>
                          </a:solidFill>
                          <a:latin typeface="Calibri" panose="020F0502020204030204"/>
                        </a:defRPr>
                      </a:lvl3pPr>
                      <a:lvl4pPr marL="1371600" algn="l" defTabSz="914400" rtl="0" eaLnBrk="1" latinLnBrk="0" hangingPunct="1">
                        <a:defRPr sz="2000" b="1" kern="1200">
                          <a:solidFill>
                            <a:schemeClr val="lt1"/>
                          </a:solidFill>
                          <a:latin typeface="Calibri" panose="020F0502020204030204"/>
                        </a:defRPr>
                      </a:lvl4pPr>
                      <a:lvl5pPr marL="1828800" algn="l" defTabSz="914400" rtl="0" eaLnBrk="1" latinLnBrk="0" hangingPunct="1">
                        <a:defRPr sz="2000" b="1" kern="1200">
                          <a:solidFill>
                            <a:schemeClr val="lt1"/>
                          </a:solidFill>
                          <a:latin typeface="Calibri" panose="020F0502020204030204"/>
                        </a:defRPr>
                      </a:lvl5pPr>
                      <a:lvl6pPr marL="2286000" algn="l" defTabSz="914400" rtl="0" eaLnBrk="1" latinLnBrk="0" hangingPunct="1">
                        <a:defRPr sz="2000" b="1" kern="1200">
                          <a:solidFill>
                            <a:schemeClr val="lt1"/>
                          </a:solidFill>
                          <a:latin typeface="Calibri" panose="020F0502020204030204"/>
                        </a:defRPr>
                      </a:lvl6pPr>
                      <a:lvl7pPr marL="2743200" algn="l" defTabSz="914400" rtl="0" eaLnBrk="1" latinLnBrk="0" hangingPunct="1">
                        <a:defRPr sz="2000" b="1" kern="1200">
                          <a:solidFill>
                            <a:schemeClr val="lt1"/>
                          </a:solidFill>
                          <a:latin typeface="Calibri" panose="020F0502020204030204"/>
                        </a:defRPr>
                      </a:lvl7pPr>
                      <a:lvl8pPr marL="3200400" algn="l" defTabSz="914400" rtl="0" eaLnBrk="1" latinLnBrk="0" hangingPunct="1">
                        <a:defRPr sz="2000" b="1" kern="1200">
                          <a:solidFill>
                            <a:schemeClr val="lt1"/>
                          </a:solidFill>
                          <a:latin typeface="Calibri" panose="020F0502020204030204"/>
                        </a:defRPr>
                      </a:lvl8pPr>
                      <a:lvl9pPr marL="3657600" algn="l" defTabSz="914400" rtl="0" eaLnBrk="1" latinLnBrk="0" hangingPunct="1">
                        <a:defRPr sz="2000" b="1" kern="1200">
                          <a:solidFill>
                            <a:schemeClr val="lt1"/>
                          </a:solidFill>
                          <a:latin typeface="Calibri" panose="020F0502020204030204"/>
                        </a:defRPr>
                      </a:lvl9pPr>
                    </a:lstStyle>
                    <a:p>
                      <a:pPr algn="ctr"/>
                      <a:r>
                        <a:rPr lang="en-GB" sz="2000" dirty="0">
                          <a:latin typeface="Trebuchet MS" panose="020B0603020202020204" pitchFamily="34" charset="0"/>
                        </a:rPr>
                        <a:t>RR for SE</a:t>
                      </a:r>
                    </a:p>
                  </a:txBody>
                  <a:tcPr marL="115644" marR="115644" marT="57822" marB="57822">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70AD47"/>
                    </a:solidFill>
                  </a:tcPr>
                </a:tc>
                <a:tc>
                  <a:txBody>
                    <a:bodyPr/>
                    <a:lstStyle>
                      <a:lvl1pPr marL="0" algn="l" defTabSz="914400" rtl="0" eaLnBrk="1" latinLnBrk="0" hangingPunct="1">
                        <a:defRPr sz="2000" b="1" kern="1200">
                          <a:solidFill>
                            <a:schemeClr val="lt1"/>
                          </a:solidFill>
                          <a:latin typeface="Calibri" panose="020F0502020204030204"/>
                        </a:defRPr>
                      </a:lvl1pPr>
                      <a:lvl2pPr marL="457200" algn="l" defTabSz="914400" rtl="0" eaLnBrk="1" latinLnBrk="0" hangingPunct="1">
                        <a:defRPr sz="2000" b="1" kern="1200">
                          <a:solidFill>
                            <a:schemeClr val="lt1"/>
                          </a:solidFill>
                          <a:latin typeface="Calibri" panose="020F0502020204030204"/>
                        </a:defRPr>
                      </a:lvl2pPr>
                      <a:lvl3pPr marL="914400" algn="l" defTabSz="914400" rtl="0" eaLnBrk="1" latinLnBrk="0" hangingPunct="1">
                        <a:defRPr sz="2000" b="1" kern="1200">
                          <a:solidFill>
                            <a:schemeClr val="lt1"/>
                          </a:solidFill>
                          <a:latin typeface="Calibri" panose="020F0502020204030204"/>
                        </a:defRPr>
                      </a:lvl3pPr>
                      <a:lvl4pPr marL="1371600" algn="l" defTabSz="914400" rtl="0" eaLnBrk="1" latinLnBrk="0" hangingPunct="1">
                        <a:defRPr sz="2000" b="1" kern="1200">
                          <a:solidFill>
                            <a:schemeClr val="lt1"/>
                          </a:solidFill>
                          <a:latin typeface="Calibri" panose="020F0502020204030204"/>
                        </a:defRPr>
                      </a:lvl4pPr>
                      <a:lvl5pPr marL="1828800" algn="l" defTabSz="914400" rtl="0" eaLnBrk="1" latinLnBrk="0" hangingPunct="1">
                        <a:defRPr sz="2000" b="1" kern="1200">
                          <a:solidFill>
                            <a:schemeClr val="lt1"/>
                          </a:solidFill>
                          <a:latin typeface="Calibri" panose="020F0502020204030204"/>
                        </a:defRPr>
                      </a:lvl5pPr>
                      <a:lvl6pPr marL="2286000" algn="l" defTabSz="914400" rtl="0" eaLnBrk="1" latinLnBrk="0" hangingPunct="1">
                        <a:defRPr sz="2000" b="1" kern="1200">
                          <a:solidFill>
                            <a:schemeClr val="lt1"/>
                          </a:solidFill>
                          <a:latin typeface="Calibri" panose="020F0502020204030204"/>
                        </a:defRPr>
                      </a:lvl6pPr>
                      <a:lvl7pPr marL="2743200" algn="l" defTabSz="914400" rtl="0" eaLnBrk="1" latinLnBrk="0" hangingPunct="1">
                        <a:defRPr sz="2000" b="1" kern="1200">
                          <a:solidFill>
                            <a:schemeClr val="lt1"/>
                          </a:solidFill>
                          <a:latin typeface="Calibri" panose="020F0502020204030204"/>
                        </a:defRPr>
                      </a:lvl7pPr>
                      <a:lvl8pPr marL="3200400" algn="l" defTabSz="914400" rtl="0" eaLnBrk="1" latinLnBrk="0" hangingPunct="1">
                        <a:defRPr sz="2000" b="1" kern="1200">
                          <a:solidFill>
                            <a:schemeClr val="lt1"/>
                          </a:solidFill>
                          <a:latin typeface="Calibri" panose="020F0502020204030204"/>
                        </a:defRPr>
                      </a:lvl8pPr>
                      <a:lvl9pPr marL="3657600" algn="l" defTabSz="914400" rtl="0" eaLnBrk="1" latinLnBrk="0" hangingPunct="1">
                        <a:defRPr sz="2000" b="1" kern="1200">
                          <a:solidFill>
                            <a:schemeClr val="lt1"/>
                          </a:solidFill>
                          <a:latin typeface="Calibri" panose="020F0502020204030204"/>
                        </a:defRPr>
                      </a:lvl9pPr>
                    </a:lstStyle>
                    <a:p>
                      <a:pPr algn="ctr"/>
                      <a:r>
                        <a:rPr lang="en-GB" sz="2000" dirty="0">
                          <a:latin typeface="Trebuchet MS" panose="020B0603020202020204" pitchFamily="34" charset="0"/>
                        </a:rPr>
                        <a:t>95% CI</a:t>
                      </a:r>
                    </a:p>
                  </a:txBody>
                  <a:tcPr marL="115644" marR="115644" marT="57822" marB="57822">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70AD47"/>
                    </a:solidFill>
                  </a:tcPr>
                </a:tc>
                <a:extLst>
                  <a:ext uri="{0D108BD9-81ED-4DB2-BD59-A6C34878D82A}">
                    <a16:rowId xmlns:a16="http://schemas.microsoft.com/office/drawing/2014/main" val="461250737"/>
                  </a:ext>
                </a:extLst>
              </a:tr>
              <a:tr h="469001">
                <a:tc>
                  <a:txBody>
                    <a:bodyPr/>
                    <a:lstStyle>
                      <a:lvl1pPr marL="0" algn="l" defTabSz="914400" rtl="0" eaLnBrk="1" latinLnBrk="0" hangingPunct="1">
                        <a:defRPr sz="2000" kern="1200">
                          <a:solidFill>
                            <a:schemeClr val="dk1"/>
                          </a:solidFill>
                          <a:latin typeface="Calibri" panose="020F0502020204030204"/>
                        </a:defRPr>
                      </a:lvl1pPr>
                      <a:lvl2pPr marL="457200" algn="l" defTabSz="914400" rtl="0" eaLnBrk="1" latinLnBrk="0" hangingPunct="1">
                        <a:defRPr sz="2000" kern="1200">
                          <a:solidFill>
                            <a:schemeClr val="dk1"/>
                          </a:solidFill>
                          <a:latin typeface="Calibri" panose="020F0502020204030204"/>
                        </a:defRPr>
                      </a:lvl2pPr>
                      <a:lvl3pPr marL="914400" algn="l" defTabSz="914400" rtl="0" eaLnBrk="1" latinLnBrk="0" hangingPunct="1">
                        <a:defRPr sz="2000" kern="1200">
                          <a:solidFill>
                            <a:schemeClr val="dk1"/>
                          </a:solidFill>
                          <a:latin typeface="Calibri" panose="020F0502020204030204"/>
                        </a:defRPr>
                      </a:lvl3pPr>
                      <a:lvl4pPr marL="1371600" algn="l" defTabSz="914400" rtl="0" eaLnBrk="1" latinLnBrk="0" hangingPunct="1">
                        <a:defRPr sz="2000" kern="1200">
                          <a:solidFill>
                            <a:schemeClr val="dk1"/>
                          </a:solidFill>
                          <a:latin typeface="Calibri" panose="020F0502020204030204"/>
                        </a:defRPr>
                      </a:lvl4pPr>
                      <a:lvl5pPr marL="1828800" algn="l" defTabSz="914400" rtl="0" eaLnBrk="1" latinLnBrk="0" hangingPunct="1">
                        <a:defRPr sz="2000" kern="1200">
                          <a:solidFill>
                            <a:schemeClr val="dk1"/>
                          </a:solidFill>
                          <a:latin typeface="Calibri" panose="020F0502020204030204"/>
                        </a:defRPr>
                      </a:lvl5pPr>
                      <a:lvl6pPr marL="2286000" algn="l" defTabSz="914400" rtl="0" eaLnBrk="1" latinLnBrk="0" hangingPunct="1">
                        <a:defRPr sz="2000" kern="1200">
                          <a:solidFill>
                            <a:schemeClr val="dk1"/>
                          </a:solidFill>
                          <a:latin typeface="Calibri" panose="020F0502020204030204"/>
                        </a:defRPr>
                      </a:lvl6pPr>
                      <a:lvl7pPr marL="2743200" algn="l" defTabSz="914400" rtl="0" eaLnBrk="1" latinLnBrk="0" hangingPunct="1">
                        <a:defRPr sz="2000" kern="1200">
                          <a:solidFill>
                            <a:schemeClr val="dk1"/>
                          </a:solidFill>
                          <a:latin typeface="Calibri" panose="020F0502020204030204"/>
                        </a:defRPr>
                      </a:lvl7pPr>
                      <a:lvl8pPr marL="3200400" algn="l" defTabSz="914400" rtl="0" eaLnBrk="1" latinLnBrk="0" hangingPunct="1">
                        <a:defRPr sz="2000" kern="1200">
                          <a:solidFill>
                            <a:schemeClr val="dk1"/>
                          </a:solidFill>
                          <a:latin typeface="Calibri" panose="020F0502020204030204"/>
                        </a:defRPr>
                      </a:lvl8pPr>
                      <a:lvl9pPr marL="3657600" algn="l" defTabSz="914400" rtl="0" eaLnBrk="1" latinLnBrk="0" hangingPunct="1">
                        <a:defRPr sz="2000" kern="1200">
                          <a:solidFill>
                            <a:schemeClr val="dk1"/>
                          </a:solidFill>
                          <a:latin typeface="Calibri" panose="020F0502020204030204"/>
                        </a:defRPr>
                      </a:lvl9pPr>
                    </a:lstStyle>
                    <a:p>
                      <a:pPr algn="ctr"/>
                      <a:r>
                        <a:rPr kumimoji="0" lang="en-GB" sz="2000" b="0" u="none" strike="noStrike" kern="1200" cap="none" spc="0" normalizeH="0" baseline="0" noProof="0" dirty="0">
                          <a:ln>
                            <a:noFill/>
                          </a:ln>
                          <a:solidFill>
                            <a:srgbClr val="385725"/>
                          </a:solidFill>
                          <a:effectLst/>
                          <a:uLnTx/>
                          <a:uFillTx/>
                          <a:latin typeface="Trebuchet MS" panose="020B0603020202020204" pitchFamily="34" charset="0"/>
                        </a:rPr>
                        <a:t>&lt; 5</a:t>
                      </a:r>
                      <a:endParaRPr lang="en-GB" sz="2000" b="0" dirty="0">
                        <a:solidFill>
                          <a:srgbClr val="385725"/>
                        </a:solidFill>
                        <a:latin typeface="Trebuchet MS" panose="020B0603020202020204" pitchFamily="34" charset="0"/>
                      </a:endParaRPr>
                    </a:p>
                  </a:txBody>
                  <a:tcPr marL="115644" marR="115644" marT="57822" marB="57822">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70AD47">
                        <a:tint val="40000"/>
                      </a:srgbClr>
                    </a:solidFill>
                  </a:tcPr>
                </a:tc>
                <a:tc>
                  <a:txBody>
                    <a:bodyPr/>
                    <a:lstStyle>
                      <a:lvl1pPr marL="0" algn="l" defTabSz="914400" rtl="0" eaLnBrk="1" latinLnBrk="0" hangingPunct="1">
                        <a:defRPr sz="2000" kern="1200">
                          <a:solidFill>
                            <a:schemeClr val="dk1"/>
                          </a:solidFill>
                          <a:latin typeface="Calibri" panose="020F0502020204030204"/>
                        </a:defRPr>
                      </a:lvl1pPr>
                      <a:lvl2pPr marL="457200" algn="l" defTabSz="914400" rtl="0" eaLnBrk="1" latinLnBrk="0" hangingPunct="1">
                        <a:defRPr sz="2000" kern="1200">
                          <a:solidFill>
                            <a:schemeClr val="dk1"/>
                          </a:solidFill>
                          <a:latin typeface="Calibri" panose="020F0502020204030204"/>
                        </a:defRPr>
                      </a:lvl2pPr>
                      <a:lvl3pPr marL="914400" algn="l" defTabSz="914400" rtl="0" eaLnBrk="1" latinLnBrk="0" hangingPunct="1">
                        <a:defRPr sz="2000" kern="1200">
                          <a:solidFill>
                            <a:schemeClr val="dk1"/>
                          </a:solidFill>
                          <a:latin typeface="Calibri" panose="020F0502020204030204"/>
                        </a:defRPr>
                      </a:lvl3pPr>
                      <a:lvl4pPr marL="1371600" algn="l" defTabSz="914400" rtl="0" eaLnBrk="1" latinLnBrk="0" hangingPunct="1">
                        <a:defRPr sz="2000" kern="1200">
                          <a:solidFill>
                            <a:schemeClr val="dk1"/>
                          </a:solidFill>
                          <a:latin typeface="Calibri" panose="020F0502020204030204"/>
                        </a:defRPr>
                      </a:lvl4pPr>
                      <a:lvl5pPr marL="1828800" algn="l" defTabSz="914400" rtl="0" eaLnBrk="1" latinLnBrk="0" hangingPunct="1">
                        <a:defRPr sz="2000" kern="1200">
                          <a:solidFill>
                            <a:schemeClr val="dk1"/>
                          </a:solidFill>
                          <a:latin typeface="Calibri" panose="020F0502020204030204"/>
                        </a:defRPr>
                      </a:lvl5pPr>
                      <a:lvl6pPr marL="2286000" algn="l" defTabSz="914400" rtl="0" eaLnBrk="1" latinLnBrk="0" hangingPunct="1">
                        <a:defRPr sz="2000" kern="1200">
                          <a:solidFill>
                            <a:schemeClr val="dk1"/>
                          </a:solidFill>
                          <a:latin typeface="Calibri" panose="020F0502020204030204"/>
                        </a:defRPr>
                      </a:lvl6pPr>
                      <a:lvl7pPr marL="2743200" algn="l" defTabSz="914400" rtl="0" eaLnBrk="1" latinLnBrk="0" hangingPunct="1">
                        <a:defRPr sz="2000" kern="1200">
                          <a:solidFill>
                            <a:schemeClr val="dk1"/>
                          </a:solidFill>
                          <a:latin typeface="Calibri" panose="020F0502020204030204"/>
                        </a:defRPr>
                      </a:lvl7pPr>
                      <a:lvl8pPr marL="3200400" algn="l" defTabSz="914400" rtl="0" eaLnBrk="1" latinLnBrk="0" hangingPunct="1">
                        <a:defRPr sz="2000" kern="1200">
                          <a:solidFill>
                            <a:schemeClr val="dk1"/>
                          </a:solidFill>
                          <a:latin typeface="Calibri" panose="020F0502020204030204"/>
                        </a:defRPr>
                      </a:lvl8pPr>
                      <a:lvl9pPr marL="3657600" algn="l" defTabSz="914400" rtl="0" eaLnBrk="1" latinLnBrk="0" hangingPunct="1">
                        <a:defRPr sz="2000" kern="1200">
                          <a:solidFill>
                            <a:schemeClr val="dk1"/>
                          </a:solidFill>
                          <a:latin typeface="Calibri" panose="020F0502020204030204"/>
                        </a:defRPr>
                      </a:lvl9pPr>
                    </a:lstStyle>
                    <a:p>
                      <a:pPr algn="ctr"/>
                      <a:r>
                        <a:rPr lang="en-GB" sz="2000" dirty="0">
                          <a:solidFill>
                            <a:srgbClr val="385725"/>
                          </a:solidFill>
                          <a:latin typeface="Trebuchet MS" panose="020B0603020202020204" pitchFamily="34" charset="0"/>
                        </a:rPr>
                        <a:t>1.37</a:t>
                      </a:r>
                    </a:p>
                  </a:txBody>
                  <a:tcPr marL="115644" marR="115644" marT="57822" marB="57822">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70AD47">
                        <a:tint val="40000"/>
                      </a:srgbClr>
                    </a:solidFill>
                  </a:tcPr>
                </a:tc>
                <a:tc>
                  <a:txBody>
                    <a:bodyPr/>
                    <a:lstStyle>
                      <a:lvl1pPr marL="0" algn="l" defTabSz="914400" rtl="0" eaLnBrk="1" latinLnBrk="0" hangingPunct="1">
                        <a:defRPr sz="2000" kern="1200">
                          <a:solidFill>
                            <a:schemeClr val="dk1"/>
                          </a:solidFill>
                          <a:latin typeface="Calibri" panose="020F0502020204030204"/>
                        </a:defRPr>
                      </a:lvl1pPr>
                      <a:lvl2pPr marL="457200" algn="l" defTabSz="914400" rtl="0" eaLnBrk="1" latinLnBrk="0" hangingPunct="1">
                        <a:defRPr sz="2000" kern="1200">
                          <a:solidFill>
                            <a:schemeClr val="dk1"/>
                          </a:solidFill>
                          <a:latin typeface="Calibri" panose="020F0502020204030204"/>
                        </a:defRPr>
                      </a:lvl2pPr>
                      <a:lvl3pPr marL="914400" algn="l" defTabSz="914400" rtl="0" eaLnBrk="1" latinLnBrk="0" hangingPunct="1">
                        <a:defRPr sz="2000" kern="1200">
                          <a:solidFill>
                            <a:schemeClr val="dk1"/>
                          </a:solidFill>
                          <a:latin typeface="Calibri" panose="020F0502020204030204"/>
                        </a:defRPr>
                      </a:lvl3pPr>
                      <a:lvl4pPr marL="1371600" algn="l" defTabSz="914400" rtl="0" eaLnBrk="1" latinLnBrk="0" hangingPunct="1">
                        <a:defRPr sz="2000" kern="1200">
                          <a:solidFill>
                            <a:schemeClr val="dk1"/>
                          </a:solidFill>
                          <a:latin typeface="Calibri" panose="020F0502020204030204"/>
                        </a:defRPr>
                      </a:lvl4pPr>
                      <a:lvl5pPr marL="1828800" algn="l" defTabSz="914400" rtl="0" eaLnBrk="1" latinLnBrk="0" hangingPunct="1">
                        <a:defRPr sz="2000" kern="1200">
                          <a:solidFill>
                            <a:schemeClr val="dk1"/>
                          </a:solidFill>
                          <a:latin typeface="Calibri" panose="020F0502020204030204"/>
                        </a:defRPr>
                      </a:lvl5pPr>
                      <a:lvl6pPr marL="2286000" algn="l" defTabSz="914400" rtl="0" eaLnBrk="1" latinLnBrk="0" hangingPunct="1">
                        <a:defRPr sz="2000" kern="1200">
                          <a:solidFill>
                            <a:schemeClr val="dk1"/>
                          </a:solidFill>
                          <a:latin typeface="Calibri" panose="020F0502020204030204"/>
                        </a:defRPr>
                      </a:lvl6pPr>
                      <a:lvl7pPr marL="2743200" algn="l" defTabSz="914400" rtl="0" eaLnBrk="1" latinLnBrk="0" hangingPunct="1">
                        <a:defRPr sz="2000" kern="1200">
                          <a:solidFill>
                            <a:schemeClr val="dk1"/>
                          </a:solidFill>
                          <a:latin typeface="Calibri" panose="020F0502020204030204"/>
                        </a:defRPr>
                      </a:lvl7pPr>
                      <a:lvl8pPr marL="3200400" algn="l" defTabSz="914400" rtl="0" eaLnBrk="1" latinLnBrk="0" hangingPunct="1">
                        <a:defRPr sz="2000" kern="1200">
                          <a:solidFill>
                            <a:schemeClr val="dk1"/>
                          </a:solidFill>
                          <a:latin typeface="Calibri" panose="020F0502020204030204"/>
                        </a:defRPr>
                      </a:lvl8pPr>
                      <a:lvl9pPr marL="3657600" algn="l" defTabSz="914400" rtl="0" eaLnBrk="1" latinLnBrk="0" hangingPunct="1">
                        <a:defRPr sz="2000" kern="1200">
                          <a:solidFill>
                            <a:schemeClr val="dk1"/>
                          </a:solidFill>
                          <a:latin typeface="Calibri" panose="020F0502020204030204"/>
                        </a:defRPr>
                      </a:lvl9pPr>
                    </a:lstStyle>
                    <a:p>
                      <a:pPr algn="ctr"/>
                      <a:r>
                        <a:rPr lang="en-GB" sz="2000" dirty="0">
                          <a:solidFill>
                            <a:srgbClr val="385725"/>
                          </a:solidFill>
                          <a:latin typeface="Trebuchet MS" panose="020B0603020202020204" pitchFamily="34" charset="0"/>
                        </a:rPr>
                        <a:t>1.18-1.58</a:t>
                      </a:r>
                    </a:p>
                  </a:txBody>
                  <a:tcPr marL="115644" marR="115644" marT="57822" marB="57822">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70AD47">
                        <a:tint val="40000"/>
                      </a:srgbClr>
                    </a:solidFill>
                  </a:tcPr>
                </a:tc>
                <a:extLst>
                  <a:ext uri="{0D108BD9-81ED-4DB2-BD59-A6C34878D82A}">
                    <a16:rowId xmlns:a16="http://schemas.microsoft.com/office/drawing/2014/main" val="3825458644"/>
                  </a:ext>
                </a:extLst>
              </a:tr>
              <a:tr h="469001">
                <a:tc>
                  <a:txBody>
                    <a:bodyPr/>
                    <a:lstStyle>
                      <a:lvl1pPr marL="0" algn="l" defTabSz="914400" rtl="0" eaLnBrk="1" latinLnBrk="0" hangingPunct="1">
                        <a:defRPr sz="2000" kern="1200">
                          <a:solidFill>
                            <a:schemeClr val="dk1"/>
                          </a:solidFill>
                          <a:latin typeface="Calibri" panose="020F0502020204030204"/>
                        </a:defRPr>
                      </a:lvl1pPr>
                      <a:lvl2pPr marL="457200" algn="l" defTabSz="914400" rtl="0" eaLnBrk="1" latinLnBrk="0" hangingPunct="1">
                        <a:defRPr sz="2000" kern="1200">
                          <a:solidFill>
                            <a:schemeClr val="dk1"/>
                          </a:solidFill>
                          <a:latin typeface="Calibri" panose="020F0502020204030204"/>
                        </a:defRPr>
                      </a:lvl2pPr>
                      <a:lvl3pPr marL="914400" algn="l" defTabSz="914400" rtl="0" eaLnBrk="1" latinLnBrk="0" hangingPunct="1">
                        <a:defRPr sz="2000" kern="1200">
                          <a:solidFill>
                            <a:schemeClr val="dk1"/>
                          </a:solidFill>
                          <a:latin typeface="Calibri" panose="020F0502020204030204"/>
                        </a:defRPr>
                      </a:lvl3pPr>
                      <a:lvl4pPr marL="1371600" algn="l" defTabSz="914400" rtl="0" eaLnBrk="1" latinLnBrk="0" hangingPunct="1">
                        <a:defRPr sz="2000" kern="1200">
                          <a:solidFill>
                            <a:schemeClr val="dk1"/>
                          </a:solidFill>
                          <a:latin typeface="Calibri" panose="020F0502020204030204"/>
                        </a:defRPr>
                      </a:lvl4pPr>
                      <a:lvl5pPr marL="1828800" algn="l" defTabSz="914400" rtl="0" eaLnBrk="1" latinLnBrk="0" hangingPunct="1">
                        <a:defRPr sz="2000" kern="1200">
                          <a:solidFill>
                            <a:schemeClr val="dk1"/>
                          </a:solidFill>
                          <a:latin typeface="Calibri" panose="020F0502020204030204"/>
                        </a:defRPr>
                      </a:lvl5pPr>
                      <a:lvl6pPr marL="2286000" algn="l" defTabSz="914400" rtl="0" eaLnBrk="1" latinLnBrk="0" hangingPunct="1">
                        <a:defRPr sz="2000" kern="1200">
                          <a:solidFill>
                            <a:schemeClr val="dk1"/>
                          </a:solidFill>
                          <a:latin typeface="Calibri" panose="020F0502020204030204"/>
                        </a:defRPr>
                      </a:lvl6pPr>
                      <a:lvl7pPr marL="2743200" algn="l" defTabSz="914400" rtl="0" eaLnBrk="1" latinLnBrk="0" hangingPunct="1">
                        <a:defRPr sz="2000" kern="1200">
                          <a:solidFill>
                            <a:schemeClr val="dk1"/>
                          </a:solidFill>
                          <a:latin typeface="Calibri" panose="020F0502020204030204"/>
                        </a:defRPr>
                      </a:lvl7pPr>
                      <a:lvl8pPr marL="3200400" algn="l" defTabSz="914400" rtl="0" eaLnBrk="1" latinLnBrk="0" hangingPunct="1">
                        <a:defRPr sz="2000" kern="1200">
                          <a:solidFill>
                            <a:schemeClr val="dk1"/>
                          </a:solidFill>
                          <a:latin typeface="Calibri" panose="020F0502020204030204"/>
                        </a:defRPr>
                      </a:lvl8pPr>
                      <a:lvl9pPr marL="3657600" algn="l" defTabSz="914400" rtl="0" eaLnBrk="1" latinLnBrk="0" hangingPunct="1">
                        <a:defRPr sz="2000" kern="1200">
                          <a:solidFill>
                            <a:schemeClr val="dk1"/>
                          </a:solidFill>
                          <a:latin typeface="Calibri" panose="020F0502020204030204"/>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0" u="none" strike="noStrike" kern="1200" cap="none" spc="0" normalizeH="0" baseline="0" noProof="0" dirty="0">
                          <a:ln>
                            <a:noFill/>
                          </a:ln>
                          <a:solidFill>
                            <a:srgbClr val="385725"/>
                          </a:solidFill>
                          <a:effectLst/>
                          <a:uLnTx/>
                          <a:uFillTx/>
                          <a:latin typeface="Trebuchet MS" panose="020B0603020202020204" pitchFamily="34" charset="0"/>
                        </a:rPr>
                        <a:t>5 – 10</a:t>
                      </a:r>
                      <a:endParaRPr kumimoji="0" lang="en-GB" sz="2000" b="0" i="0" u="none" strike="noStrike" kern="1200" cap="none" spc="0" normalizeH="0" baseline="0" noProof="0" dirty="0">
                        <a:ln>
                          <a:noFill/>
                        </a:ln>
                        <a:solidFill>
                          <a:srgbClr val="385725"/>
                        </a:solidFill>
                        <a:effectLst/>
                        <a:uLnTx/>
                        <a:uFillTx/>
                        <a:latin typeface="Trebuchet MS" panose="020B0603020202020204" pitchFamily="34" charset="0"/>
                        <a:ea typeface="+mn-ea"/>
                        <a:cs typeface="+mn-cs"/>
                      </a:endParaRPr>
                    </a:p>
                  </a:txBody>
                  <a:tcPr marL="115644" marR="115644" marT="57822" marB="57822">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70AD47">
                        <a:tint val="20000"/>
                      </a:srgbClr>
                    </a:solidFill>
                  </a:tcPr>
                </a:tc>
                <a:tc>
                  <a:txBody>
                    <a:bodyPr/>
                    <a:lstStyle>
                      <a:lvl1pPr marL="0" algn="l" defTabSz="914400" rtl="0" eaLnBrk="1" latinLnBrk="0" hangingPunct="1">
                        <a:defRPr sz="2000" kern="1200">
                          <a:solidFill>
                            <a:schemeClr val="dk1"/>
                          </a:solidFill>
                          <a:latin typeface="Calibri" panose="020F0502020204030204"/>
                        </a:defRPr>
                      </a:lvl1pPr>
                      <a:lvl2pPr marL="457200" algn="l" defTabSz="914400" rtl="0" eaLnBrk="1" latinLnBrk="0" hangingPunct="1">
                        <a:defRPr sz="2000" kern="1200">
                          <a:solidFill>
                            <a:schemeClr val="dk1"/>
                          </a:solidFill>
                          <a:latin typeface="Calibri" panose="020F0502020204030204"/>
                        </a:defRPr>
                      </a:lvl2pPr>
                      <a:lvl3pPr marL="914400" algn="l" defTabSz="914400" rtl="0" eaLnBrk="1" latinLnBrk="0" hangingPunct="1">
                        <a:defRPr sz="2000" kern="1200">
                          <a:solidFill>
                            <a:schemeClr val="dk1"/>
                          </a:solidFill>
                          <a:latin typeface="Calibri" panose="020F0502020204030204"/>
                        </a:defRPr>
                      </a:lvl3pPr>
                      <a:lvl4pPr marL="1371600" algn="l" defTabSz="914400" rtl="0" eaLnBrk="1" latinLnBrk="0" hangingPunct="1">
                        <a:defRPr sz="2000" kern="1200">
                          <a:solidFill>
                            <a:schemeClr val="dk1"/>
                          </a:solidFill>
                          <a:latin typeface="Calibri" panose="020F0502020204030204"/>
                        </a:defRPr>
                      </a:lvl4pPr>
                      <a:lvl5pPr marL="1828800" algn="l" defTabSz="914400" rtl="0" eaLnBrk="1" latinLnBrk="0" hangingPunct="1">
                        <a:defRPr sz="2000" kern="1200">
                          <a:solidFill>
                            <a:schemeClr val="dk1"/>
                          </a:solidFill>
                          <a:latin typeface="Calibri" panose="020F0502020204030204"/>
                        </a:defRPr>
                      </a:lvl5pPr>
                      <a:lvl6pPr marL="2286000" algn="l" defTabSz="914400" rtl="0" eaLnBrk="1" latinLnBrk="0" hangingPunct="1">
                        <a:defRPr sz="2000" kern="1200">
                          <a:solidFill>
                            <a:schemeClr val="dk1"/>
                          </a:solidFill>
                          <a:latin typeface="Calibri" panose="020F0502020204030204"/>
                        </a:defRPr>
                      </a:lvl6pPr>
                      <a:lvl7pPr marL="2743200" algn="l" defTabSz="914400" rtl="0" eaLnBrk="1" latinLnBrk="0" hangingPunct="1">
                        <a:defRPr sz="2000" kern="1200">
                          <a:solidFill>
                            <a:schemeClr val="dk1"/>
                          </a:solidFill>
                          <a:latin typeface="Calibri" panose="020F0502020204030204"/>
                        </a:defRPr>
                      </a:lvl7pPr>
                      <a:lvl8pPr marL="3200400" algn="l" defTabSz="914400" rtl="0" eaLnBrk="1" latinLnBrk="0" hangingPunct="1">
                        <a:defRPr sz="2000" kern="1200">
                          <a:solidFill>
                            <a:schemeClr val="dk1"/>
                          </a:solidFill>
                          <a:latin typeface="Calibri" panose="020F0502020204030204"/>
                        </a:defRPr>
                      </a:lvl8pPr>
                      <a:lvl9pPr marL="3657600" algn="l" defTabSz="914400" rtl="0" eaLnBrk="1" latinLnBrk="0" hangingPunct="1">
                        <a:defRPr sz="2000" kern="1200">
                          <a:solidFill>
                            <a:schemeClr val="dk1"/>
                          </a:solidFill>
                          <a:latin typeface="Calibri" panose="020F0502020204030204"/>
                        </a:defRPr>
                      </a:lvl9pPr>
                    </a:lstStyle>
                    <a:p>
                      <a:pPr algn="ctr"/>
                      <a:r>
                        <a:rPr lang="en-GB" sz="2000" dirty="0">
                          <a:solidFill>
                            <a:srgbClr val="385725"/>
                          </a:solidFill>
                          <a:latin typeface="Trebuchet MS" panose="020B0603020202020204" pitchFamily="34" charset="0"/>
                        </a:rPr>
                        <a:t>1.93</a:t>
                      </a:r>
                    </a:p>
                  </a:txBody>
                  <a:tcPr marL="115644" marR="115644" marT="57822" marB="57822">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70AD47">
                        <a:tint val="20000"/>
                      </a:srgbClr>
                    </a:solidFill>
                  </a:tcPr>
                </a:tc>
                <a:tc>
                  <a:txBody>
                    <a:bodyPr/>
                    <a:lstStyle>
                      <a:lvl1pPr marL="0" algn="l" defTabSz="914400" rtl="0" eaLnBrk="1" latinLnBrk="0" hangingPunct="1">
                        <a:defRPr sz="2000" kern="1200">
                          <a:solidFill>
                            <a:schemeClr val="dk1"/>
                          </a:solidFill>
                          <a:latin typeface="Calibri" panose="020F0502020204030204"/>
                        </a:defRPr>
                      </a:lvl1pPr>
                      <a:lvl2pPr marL="457200" algn="l" defTabSz="914400" rtl="0" eaLnBrk="1" latinLnBrk="0" hangingPunct="1">
                        <a:defRPr sz="2000" kern="1200">
                          <a:solidFill>
                            <a:schemeClr val="dk1"/>
                          </a:solidFill>
                          <a:latin typeface="Calibri" panose="020F0502020204030204"/>
                        </a:defRPr>
                      </a:lvl2pPr>
                      <a:lvl3pPr marL="914400" algn="l" defTabSz="914400" rtl="0" eaLnBrk="1" latinLnBrk="0" hangingPunct="1">
                        <a:defRPr sz="2000" kern="1200">
                          <a:solidFill>
                            <a:schemeClr val="dk1"/>
                          </a:solidFill>
                          <a:latin typeface="Calibri" panose="020F0502020204030204"/>
                        </a:defRPr>
                      </a:lvl3pPr>
                      <a:lvl4pPr marL="1371600" algn="l" defTabSz="914400" rtl="0" eaLnBrk="1" latinLnBrk="0" hangingPunct="1">
                        <a:defRPr sz="2000" kern="1200">
                          <a:solidFill>
                            <a:schemeClr val="dk1"/>
                          </a:solidFill>
                          <a:latin typeface="Calibri" panose="020F0502020204030204"/>
                        </a:defRPr>
                      </a:lvl4pPr>
                      <a:lvl5pPr marL="1828800" algn="l" defTabSz="914400" rtl="0" eaLnBrk="1" latinLnBrk="0" hangingPunct="1">
                        <a:defRPr sz="2000" kern="1200">
                          <a:solidFill>
                            <a:schemeClr val="dk1"/>
                          </a:solidFill>
                          <a:latin typeface="Calibri" panose="020F0502020204030204"/>
                        </a:defRPr>
                      </a:lvl5pPr>
                      <a:lvl6pPr marL="2286000" algn="l" defTabSz="914400" rtl="0" eaLnBrk="1" latinLnBrk="0" hangingPunct="1">
                        <a:defRPr sz="2000" kern="1200">
                          <a:solidFill>
                            <a:schemeClr val="dk1"/>
                          </a:solidFill>
                          <a:latin typeface="Calibri" panose="020F0502020204030204"/>
                        </a:defRPr>
                      </a:lvl6pPr>
                      <a:lvl7pPr marL="2743200" algn="l" defTabSz="914400" rtl="0" eaLnBrk="1" latinLnBrk="0" hangingPunct="1">
                        <a:defRPr sz="2000" kern="1200">
                          <a:solidFill>
                            <a:schemeClr val="dk1"/>
                          </a:solidFill>
                          <a:latin typeface="Calibri" panose="020F0502020204030204"/>
                        </a:defRPr>
                      </a:lvl7pPr>
                      <a:lvl8pPr marL="3200400" algn="l" defTabSz="914400" rtl="0" eaLnBrk="1" latinLnBrk="0" hangingPunct="1">
                        <a:defRPr sz="2000" kern="1200">
                          <a:solidFill>
                            <a:schemeClr val="dk1"/>
                          </a:solidFill>
                          <a:latin typeface="Calibri" panose="020F0502020204030204"/>
                        </a:defRPr>
                      </a:lvl8pPr>
                      <a:lvl9pPr marL="3657600" algn="l" defTabSz="914400" rtl="0" eaLnBrk="1" latinLnBrk="0" hangingPunct="1">
                        <a:defRPr sz="2000" kern="1200">
                          <a:solidFill>
                            <a:schemeClr val="dk1"/>
                          </a:solidFill>
                          <a:latin typeface="Calibri" panose="020F0502020204030204"/>
                        </a:defRPr>
                      </a:lvl9pPr>
                    </a:lstStyle>
                    <a:p>
                      <a:pPr algn="ctr"/>
                      <a:r>
                        <a:rPr lang="en-GB" sz="2000" dirty="0">
                          <a:solidFill>
                            <a:srgbClr val="385725"/>
                          </a:solidFill>
                          <a:latin typeface="Trebuchet MS" panose="020B0603020202020204" pitchFamily="34" charset="0"/>
                        </a:rPr>
                        <a:t>1.67-2.23</a:t>
                      </a:r>
                    </a:p>
                  </a:txBody>
                  <a:tcPr marL="115644" marR="115644" marT="57822" marB="57822">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70AD47">
                        <a:tint val="20000"/>
                      </a:srgbClr>
                    </a:solidFill>
                  </a:tcPr>
                </a:tc>
                <a:extLst>
                  <a:ext uri="{0D108BD9-81ED-4DB2-BD59-A6C34878D82A}">
                    <a16:rowId xmlns:a16="http://schemas.microsoft.com/office/drawing/2014/main" val="3965316020"/>
                  </a:ext>
                </a:extLst>
              </a:tr>
              <a:tr h="498403">
                <a:tc>
                  <a:txBody>
                    <a:bodyPr/>
                    <a:lstStyle>
                      <a:lvl1pPr marL="0" algn="l" defTabSz="914400" rtl="0" eaLnBrk="1" latinLnBrk="0" hangingPunct="1">
                        <a:defRPr sz="2000" kern="1200">
                          <a:solidFill>
                            <a:schemeClr val="dk1"/>
                          </a:solidFill>
                          <a:latin typeface="Calibri" panose="020F0502020204030204"/>
                        </a:defRPr>
                      </a:lvl1pPr>
                      <a:lvl2pPr marL="457200" algn="l" defTabSz="914400" rtl="0" eaLnBrk="1" latinLnBrk="0" hangingPunct="1">
                        <a:defRPr sz="2000" kern="1200">
                          <a:solidFill>
                            <a:schemeClr val="dk1"/>
                          </a:solidFill>
                          <a:latin typeface="Calibri" panose="020F0502020204030204"/>
                        </a:defRPr>
                      </a:lvl2pPr>
                      <a:lvl3pPr marL="914400" algn="l" defTabSz="914400" rtl="0" eaLnBrk="1" latinLnBrk="0" hangingPunct="1">
                        <a:defRPr sz="2000" kern="1200">
                          <a:solidFill>
                            <a:schemeClr val="dk1"/>
                          </a:solidFill>
                          <a:latin typeface="Calibri" panose="020F0502020204030204"/>
                        </a:defRPr>
                      </a:lvl3pPr>
                      <a:lvl4pPr marL="1371600" algn="l" defTabSz="914400" rtl="0" eaLnBrk="1" latinLnBrk="0" hangingPunct="1">
                        <a:defRPr sz="2000" kern="1200">
                          <a:solidFill>
                            <a:schemeClr val="dk1"/>
                          </a:solidFill>
                          <a:latin typeface="Calibri" panose="020F0502020204030204"/>
                        </a:defRPr>
                      </a:lvl4pPr>
                      <a:lvl5pPr marL="1828800" algn="l" defTabSz="914400" rtl="0" eaLnBrk="1" latinLnBrk="0" hangingPunct="1">
                        <a:defRPr sz="2000" kern="1200">
                          <a:solidFill>
                            <a:schemeClr val="dk1"/>
                          </a:solidFill>
                          <a:latin typeface="Calibri" panose="020F0502020204030204"/>
                        </a:defRPr>
                      </a:lvl5pPr>
                      <a:lvl6pPr marL="2286000" algn="l" defTabSz="914400" rtl="0" eaLnBrk="1" latinLnBrk="0" hangingPunct="1">
                        <a:defRPr sz="2000" kern="1200">
                          <a:solidFill>
                            <a:schemeClr val="dk1"/>
                          </a:solidFill>
                          <a:latin typeface="Calibri" panose="020F0502020204030204"/>
                        </a:defRPr>
                      </a:lvl6pPr>
                      <a:lvl7pPr marL="2743200" algn="l" defTabSz="914400" rtl="0" eaLnBrk="1" latinLnBrk="0" hangingPunct="1">
                        <a:defRPr sz="2000" kern="1200">
                          <a:solidFill>
                            <a:schemeClr val="dk1"/>
                          </a:solidFill>
                          <a:latin typeface="Calibri" panose="020F0502020204030204"/>
                        </a:defRPr>
                      </a:lvl7pPr>
                      <a:lvl8pPr marL="3200400" algn="l" defTabSz="914400" rtl="0" eaLnBrk="1" latinLnBrk="0" hangingPunct="1">
                        <a:defRPr sz="2000" kern="1200">
                          <a:solidFill>
                            <a:schemeClr val="dk1"/>
                          </a:solidFill>
                          <a:latin typeface="Calibri" panose="020F0502020204030204"/>
                        </a:defRPr>
                      </a:lvl8pPr>
                      <a:lvl9pPr marL="3657600" algn="l" defTabSz="914400" rtl="0" eaLnBrk="1" latinLnBrk="0" hangingPunct="1">
                        <a:defRPr sz="2000" kern="1200">
                          <a:solidFill>
                            <a:schemeClr val="dk1"/>
                          </a:solidFill>
                          <a:latin typeface="Calibri" panose="020F0502020204030204"/>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0" u="none" strike="noStrike" kern="1200" cap="none" spc="0" normalizeH="0" baseline="0" noProof="0" dirty="0">
                          <a:ln>
                            <a:noFill/>
                          </a:ln>
                          <a:solidFill>
                            <a:srgbClr val="385725"/>
                          </a:solidFill>
                          <a:effectLst/>
                          <a:uLnTx/>
                          <a:uFillTx/>
                          <a:latin typeface="Trebuchet MS" panose="020B0603020202020204" pitchFamily="34" charset="0"/>
                        </a:rPr>
                        <a:t>10 – 20 </a:t>
                      </a:r>
                      <a:endParaRPr kumimoji="0" lang="en-GB" sz="2000" b="0" i="0" u="none" strike="noStrike" kern="1200" cap="none" spc="0" normalizeH="0" baseline="0" noProof="0" dirty="0">
                        <a:ln>
                          <a:noFill/>
                        </a:ln>
                        <a:solidFill>
                          <a:srgbClr val="385725"/>
                        </a:solidFill>
                        <a:effectLst/>
                        <a:uLnTx/>
                        <a:uFillTx/>
                        <a:latin typeface="Trebuchet MS" panose="020B0603020202020204" pitchFamily="34" charset="0"/>
                        <a:ea typeface="+mn-ea"/>
                        <a:cs typeface="+mn-cs"/>
                      </a:endParaRPr>
                    </a:p>
                  </a:txBody>
                  <a:tcPr marL="115644" marR="115644" marT="57822" marB="57822">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70AD47">
                        <a:tint val="40000"/>
                      </a:srgbClr>
                    </a:solidFill>
                  </a:tcPr>
                </a:tc>
                <a:tc>
                  <a:txBody>
                    <a:bodyPr/>
                    <a:lstStyle>
                      <a:lvl1pPr marL="0" algn="l" defTabSz="914400" rtl="0" eaLnBrk="1" latinLnBrk="0" hangingPunct="1">
                        <a:defRPr sz="2000" kern="1200">
                          <a:solidFill>
                            <a:schemeClr val="dk1"/>
                          </a:solidFill>
                          <a:latin typeface="Calibri" panose="020F0502020204030204"/>
                        </a:defRPr>
                      </a:lvl1pPr>
                      <a:lvl2pPr marL="457200" algn="l" defTabSz="914400" rtl="0" eaLnBrk="1" latinLnBrk="0" hangingPunct="1">
                        <a:defRPr sz="2000" kern="1200">
                          <a:solidFill>
                            <a:schemeClr val="dk1"/>
                          </a:solidFill>
                          <a:latin typeface="Calibri" panose="020F0502020204030204"/>
                        </a:defRPr>
                      </a:lvl2pPr>
                      <a:lvl3pPr marL="914400" algn="l" defTabSz="914400" rtl="0" eaLnBrk="1" latinLnBrk="0" hangingPunct="1">
                        <a:defRPr sz="2000" kern="1200">
                          <a:solidFill>
                            <a:schemeClr val="dk1"/>
                          </a:solidFill>
                          <a:latin typeface="Calibri" panose="020F0502020204030204"/>
                        </a:defRPr>
                      </a:lvl3pPr>
                      <a:lvl4pPr marL="1371600" algn="l" defTabSz="914400" rtl="0" eaLnBrk="1" latinLnBrk="0" hangingPunct="1">
                        <a:defRPr sz="2000" kern="1200">
                          <a:solidFill>
                            <a:schemeClr val="dk1"/>
                          </a:solidFill>
                          <a:latin typeface="Calibri" panose="020F0502020204030204"/>
                        </a:defRPr>
                      </a:lvl4pPr>
                      <a:lvl5pPr marL="1828800" algn="l" defTabSz="914400" rtl="0" eaLnBrk="1" latinLnBrk="0" hangingPunct="1">
                        <a:defRPr sz="2000" kern="1200">
                          <a:solidFill>
                            <a:schemeClr val="dk1"/>
                          </a:solidFill>
                          <a:latin typeface="Calibri" panose="020F0502020204030204"/>
                        </a:defRPr>
                      </a:lvl5pPr>
                      <a:lvl6pPr marL="2286000" algn="l" defTabSz="914400" rtl="0" eaLnBrk="1" latinLnBrk="0" hangingPunct="1">
                        <a:defRPr sz="2000" kern="1200">
                          <a:solidFill>
                            <a:schemeClr val="dk1"/>
                          </a:solidFill>
                          <a:latin typeface="Calibri" panose="020F0502020204030204"/>
                        </a:defRPr>
                      </a:lvl6pPr>
                      <a:lvl7pPr marL="2743200" algn="l" defTabSz="914400" rtl="0" eaLnBrk="1" latinLnBrk="0" hangingPunct="1">
                        <a:defRPr sz="2000" kern="1200">
                          <a:solidFill>
                            <a:schemeClr val="dk1"/>
                          </a:solidFill>
                          <a:latin typeface="Calibri" panose="020F0502020204030204"/>
                        </a:defRPr>
                      </a:lvl7pPr>
                      <a:lvl8pPr marL="3200400" algn="l" defTabSz="914400" rtl="0" eaLnBrk="1" latinLnBrk="0" hangingPunct="1">
                        <a:defRPr sz="2000" kern="1200">
                          <a:solidFill>
                            <a:schemeClr val="dk1"/>
                          </a:solidFill>
                          <a:latin typeface="Calibri" panose="020F0502020204030204"/>
                        </a:defRPr>
                      </a:lvl8pPr>
                      <a:lvl9pPr marL="3657600" algn="l" defTabSz="914400" rtl="0" eaLnBrk="1" latinLnBrk="0" hangingPunct="1">
                        <a:defRPr sz="2000" kern="1200">
                          <a:solidFill>
                            <a:schemeClr val="dk1"/>
                          </a:solidFill>
                          <a:latin typeface="Calibri" panose="020F0502020204030204"/>
                        </a:defRPr>
                      </a:lvl9pPr>
                    </a:lstStyle>
                    <a:p>
                      <a:pPr algn="ctr"/>
                      <a:r>
                        <a:rPr lang="en-GB" sz="2000" dirty="0">
                          <a:solidFill>
                            <a:srgbClr val="385725"/>
                          </a:solidFill>
                          <a:latin typeface="Trebuchet MS" panose="020B0603020202020204" pitchFamily="34" charset="0"/>
                        </a:rPr>
                        <a:t>2.97</a:t>
                      </a:r>
                    </a:p>
                  </a:txBody>
                  <a:tcPr marL="115644" marR="115644" marT="57822" marB="57822">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70AD47">
                        <a:tint val="40000"/>
                      </a:srgbClr>
                    </a:solidFill>
                  </a:tcPr>
                </a:tc>
                <a:tc>
                  <a:txBody>
                    <a:bodyPr/>
                    <a:lstStyle>
                      <a:lvl1pPr marL="0" algn="l" defTabSz="914400" rtl="0" eaLnBrk="1" latinLnBrk="0" hangingPunct="1">
                        <a:defRPr sz="2000" kern="1200">
                          <a:solidFill>
                            <a:schemeClr val="dk1"/>
                          </a:solidFill>
                          <a:latin typeface="Calibri" panose="020F0502020204030204"/>
                        </a:defRPr>
                      </a:lvl1pPr>
                      <a:lvl2pPr marL="457200" algn="l" defTabSz="914400" rtl="0" eaLnBrk="1" latinLnBrk="0" hangingPunct="1">
                        <a:defRPr sz="2000" kern="1200">
                          <a:solidFill>
                            <a:schemeClr val="dk1"/>
                          </a:solidFill>
                          <a:latin typeface="Calibri" panose="020F0502020204030204"/>
                        </a:defRPr>
                      </a:lvl2pPr>
                      <a:lvl3pPr marL="914400" algn="l" defTabSz="914400" rtl="0" eaLnBrk="1" latinLnBrk="0" hangingPunct="1">
                        <a:defRPr sz="2000" kern="1200">
                          <a:solidFill>
                            <a:schemeClr val="dk1"/>
                          </a:solidFill>
                          <a:latin typeface="Calibri" panose="020F0502020204030204"/>
                        </a:defRPr>
                      </a:lvl3pPr>
                      <a:lvl4pPr marL="1371600" algn="l" defTabSz="914400" rtl="0" eaLnBrk="1" latinLnBrk="0" hangingPunct="1">
                        <a:defRPr sz="2000" kern="1200">
                          <a:solidFill>
                            <a:schemeClr val="dk1"/>
                          </a:solidFill>
                          <a:latin typeface="Calibri" panose="020F0502020204030204"/>
                        </a:defRPr>
                      </a:lvl4pPr>
                      <a:lvl5pPr marL="1828800" algn="l" defTabSz="914400" rtl="0" eaLnBrk="1" latinLnBrk="0" hangingPunct="1">
                        <a:defRPr sz="2000" kern="1200">
                          <a:solidFill>
                            <a:schemeClr val="dk1"/>
                          </a:solidFill>
                          <a:latin typeface="Calibri" panose="020F0502020204030204"/>
                        </a:defRPr>
                      </a:lvl5pPr>
                      <a:lvl6pPr marL="2286000" algn="l" defTabSz="914400" rtl="0" eaLnBrk="1" latinLnBrk="0" hangingPunct="1">
                        <a:defRPr sz="2000" kern="1200">
                          <a:solidFill>
                            <a:schemeClr val="dk1"/>
                          </a:solidFill>
                          <a:latin typeface="Calibri" panose="020F0502020204030204"/>
                        </a:defRPr>
                      </a:lvl6pPr>
                      <a:lvl7pPr marL="2743200" algn="l" defTabSz="914400" rtl="0" eaLnBrk="1" latinLnBrk="0" hangingPunct="1">
                        <a:defRPr sz="2000" kern="1200">
                          <a:solidFill>
                            <a:schemeClr val="dk1"/>
                          </a:solidFill>
                          <a:latin typeface="Calibri" panose="020F0502020204030204"/>
                        </a:defRPr>
                      </a:lvl7pPr>
                      <a:lvl8pPr marL="3200400" algn="l" defTabSz="914400" rtl="0" eaLnBrk="1" latinLnBrk="0" hangingPunct="1">
                        <a:defRPr sz="2000" kern="1200">
                          <a:solidFill>
                            <a:schemeClr val="dk1"/>
                          </a:solidFill>
                          <a:latin typeface="Calibri" panose="020F0502020204030204"/>
                        </a:defRPr>
                      </a:lvl8pPr>
                      <a:lvl9pPr marL="3657600" algn="l" defTabSz="914400" rtl="0" eaLnBrk="1" latinLnBrk="0" hangingPunct="1">
                        <a:defRPr sz="2000" kern="1200">
                          <a:solidFill>
                            <a:schemeClr val="dk1"/>
                          </a:solidFill>
                          <a:latin typeface="Calibri" panose="020F0502020204030204"/>
                        </a:defRPr>
                      </a:lvl9pPr>
                    </a:lstStyle>
                    <a:p>
                      <a:pPr algn="ctr"/>
                      <a:r>
                        <a:rPr lang="en-GB" sz="2000" dirty="0">
                          <a:solidFill>
                            <a:srgbClr val="385725"/>
                          </a:solidFill>
                          <a:latin typeface="Trebuchet MS" panose="020B0603020202020204" pitchFamily="34" charset="0"/>
                        </a:rPr>
                        <a:t>1.89-4.67</a:t>
                      </a:r>
                    </a:p>
                  </a:txBody>
                  <a:tcPr marL="115644" marR="115644" marT="57822" marB="57822">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70AD47">
                        <a:tint val="40000"/>
                      </a:srgbClr>
                    </a:solidFill>
                  </a:tcPr>
                </a:tc>
                <a:extLst>
                  <a:ext uri="{0D108BD9-81ED-4DB2-BD59-A6C34878D82A}">
                    <a16:rowId xmlns:a16="http://schemas.microsoft.com/office/drawing/2014/main" val="2286387144"/>
                  </a:ext>
                </a:extLst>
              </a:tr>
            </a:tbl>
          </a:graphicData>
        </a:graphic>
      </p:graphicFrame>
      <p:sp>
        <p:nvSpPr>
          <p:cNvPr id="10" name="TextBox 9">
            <a:extLst>
              <a:ext uri="{FF2B5EF4-FFF2-40B4-BE49-F238E27FC236}">
                <a16:creationId xmlns:a16="http://schemas.microsoft.com/office/drawing/2014/main" id="{2B155A0C-4706-4A3B-9429-58BD2DAA09A0}"/>
              </a:ext>
            </a:extLst>
          </p:cNvPr>
          <p:cNvSpPr txBox="1"/>
          <p:nvPr/>
        </p:nvSpPr>
        <p:spPr>
          <a:xfrm>
            <a:off x="6400800" y="5101513"/>
            <a:ext cx="5647471" cy="627147"/>
          </a:xfrm>
          <a:prstGeom prst="rect">
            <a:avLst/>
          </a:prstGeom>
          <a:noFill/>
        </p:spPr>
        <p:txBody>
          <a:bodyPr wrap="square" lIns="0" tIns="0" rIns="0" bIns="0" rtlCol="0">
            <a:noAutofit/>
          </a:bodyPr>
          <a:lstStyle/>
          <a:p>
            <a:pPr marL="0" marR="0" lvl="0" indent="0" algn="l" defTabSz="914400" rtl="0" eaLnBrk="1" fontAlgn="auto" latinLnBrk="0" hangingPunct="1">
              <a:lnSpc>
                <a:spcPct val="100000"/>
              </a:lnSpc>
              <a:spcBef>
                <a:spcPts val="1200"/>
              </a:spcBef>
              <a:spcAft>
                <a:spcPts val="0"/>
              </a:spcAft>
              <a:buClrTx/>
              <a:buSzPct val="100000"/>
              <a:buFontTx/>
              <a:buNone/>
              <a:tabLst/>
              <a:defRPr/>
            </a:pPr>
            <a:r>
              <a:rPr kumimoji="0" lang="en-GB" sz="1400" b="0" i="0" u="none" strike="noStrike" kern="1200" cap="none" spc="0" normalizeH="0" baseline="0" noProof="0" dirty="0">
                <a:ln>
                  <a:noFill/>
                </a:ln>
                <a:solidFill>
                  <a:srgbClr val="595454"/>
                </a:solidFill>
                <a:effectLst/>
                <a:uLnTx/>
                <a:uFillTx/>
                <a:latin typeface="Trebuchet MS"/>
                <a:ea typeface="+mn-ea"/>
                <a:cs typeface="+mn-cs"/>
              </a:rPr>
              <a:t>*This data is from 1 observational study only</a:t>
            </a:r>
          </a:p>
          <a:p>
            <a:pPr marL="0" marR="0" lvl="0" indent="0" algn="l" defTabSz="914400" rtl="0" eaLnBrk="1" fontAlgn="auto" latinLnBrk="0" hangingPunct="1">
              <a:lnSpc>
                <a:spcPct val="100000"/>
              </a:lnSpc>
              <a:spcBef>
                <a:spcPts val="1200"/>
              </a:spcBef>
              <a:spcAft>
                <a:spcPts val="0"/>
              </a:spcAft>
              <a:buClrTx/>
              <a:buSzPct val="100000"/>
              <a:buFontTx/>
              <a:buNone/>
              <a:tabLst/>
              <a:defRPr/>
            </a:pPr>
            <a:r>
              <a:rPr lang="en-GB" sz="800" dirty="0">
                <a:solidFill>
                  <a:srgbClr val="595454"/>
                </a:solidFill>
                <a:latin typeface="Trebuchet MS"/>
              </a:rPr>
              <a:t>T</a:t>
            </a:r>
            <a:r>
              <a:rPr kumimoji="0" lang="en-GB" sz="800" b="0" i="0" u="none" strike="noStrike" kern="1200" cap="none" spc="0" normalizeH="0" baseline="0" noProof="0" dirty="0">
                <a:ln>
                  <a:noFill/>
                </a:ln>
                <a:solidFill>
                  <a:srgbClr val="595454"/>
                </a:solidFill>
                <a:effectLst/>
                <a:uLnTx/>
                <a:uFillTx/>
                <a:latin typeface="Trebuchet MS"/>
                <a:ea typeface="+mn-ea"/>
                <a:cs typeface="+mn-cs"/>
              </a:rPr>
              <a:t>able created from data:</a:t>
            </a:r>
            <a:r>
              <a:rPr kumimoji="0" lang="en-GB" sz="800" b="0" i="0" u="none" strike="noStrike" kern="1200" cap="none" spc="0" normalizeH="0" baseline="30000" noProof="0" dirty="0">
                <a:ln>
                  <a:noFill/>
                </a:ln>
                <a:solidFill>
                  <a:srgbClr val="595454"/>
                </a:solidFill>
                <a:effectLst/>
                <a:uLnTx/>
                <a:uFillTx/>
                <a:latin typeface="Trebuchet MS"/>
                <a:ea typeface="+mn-ea"/>
                <a:cs typeface="+mn-cs"/>
              </a:rPr>
              <a:t>16</a:t>
            </a:r>
            <a:r>
              <a:rPr kumimoji="0" lang="en-GB" sz="800" b="0" i="0" u="none" strike="noStrike" kern="1200" cap="none" spc="0" normalizeH="0" baseline="0" noProof="0" dirty="0">
                <a:ln>
                  <a:noFill/>
                </a:ln>
                <a:solidFill>
                  <a:srgbClr val="595454"/>
                </a:solidFill>
                <a:effectLst/>
                <a:uLnTx/>
                <a:uFillTx/>
                <a:latin typeface="Trebuchet MS"/>
                <a:ea typeface="+mn-ea"/>
                <a:cs typeface="+mn-cs"/>
              </a:rPr>
              <a:t> </a:t>
            </a:r>
            <a:r>
              <a:rPr kumimoji="0" lang="en-GB" sz="800" b="0" i="0" u="none" strike="noStrike" kern="1200" cap="none" spc="0" normalizeH="0" baseline="0" noProof="0" dirty="0">
                <a:ln>
                  <a:noFill/>
                </a:ln>
                <a:solidFill>
                  <a:srgbClr val="303030"/>
                </a:solidFill>
                <a:effectLst/>
                <a:uLnTx/>
                <a:uFillTx/>
                <a:latin typeface="Roboto" panose="02000000000000000000" pitchFamily="2" charset="0"/>
                <a:ea typeface="+mn-ea"/>
                <a:cs typeface="+mn-cs"/>
              </a:rPr>
              <a:t>Dixon WG, Suissa S, Hudson M. </a:t>
            </a:r>
            <a:r>
              <a:rPr kumimoji="0" lang="en-GB" sz="800" b="0" i="1" u="none" strike="noStrike" kern="1200" cap="none" spc="0" normalizeH="0" baseline="0" noProof="0" dirty="0">
                <a:ln>
                  <a:noFill/>
                </a:ln>
                <a:solidFill>
                  <a:srgbClr val="303030"/>
                </a:solidFill>
                <a:effectLst/>
                <a:uLnTx/>
                <a:uFillTx/>
                <a:latin typeface="Roboto" panose="02000000000000000000" pitchFamily="2" charset="0"/>
                <a:ea typeface="+mn-ea"/>
                <a:cs typeface="+mn-cs"/>
              </a:rPr>
              <a:t>Arthritis Res Ther</a:t>
            </a:r>
            <a:r>
              <a:rPr kumimoji="0" lang="en-GB" sz="800" b="0" i="0" u="none" strike="noStrike" kern="1200" cap="none" spc="0" normalizeH="0" baseline="0" noProof="0" dirty="0">
                <a:ln>
                  <a:noFill/>
                </a:ln>
                <a:solidFill>
                  <a:srgbClr val="303030"/>
                </a:solidFill>
                <a:effectLst/>
                <a:uLnTx/>
                <a:uFillTx/>
                <a:latin typeface="Roboto" panose="02000000000000000000" pitchFamily="2" charset="0"/>
                <a:ea typeface="+mn-ea"/>
                <a:cs typeface="+mn-cs"/>
              </a:rPr>
              <a:t>. 2011;13(4):R139.</a:t>
            </a:r>
          </a:p>
          <a:p>
            <a:pPr marL="0" marR="0" lvl="0" indent="0" algn="l" defTabSz="914400" rtl="0" eaLnBrk="1" fontAlgn="auto" latinLnBrk="0" hangingPunct="1">
              <a:lnSpc>
                <a:spcPct val="100000"/>
              </a:lnSpc>
              <a:spcBef>
                <a:spcPts val="1200"/>
              </a:spcBef>
              <a:spcAft>
                <a:spcPts val="0"/>
              </a:spcAft>
              <a:buClrTx/>
              <a:buSzPct val="100000"/>
              <a:buFontTx/>
              <a:buNone/>
              <a:tabLst/>
              <a:defRPr/>
            </a:pPr>
            <a:endParaRPr kumimoji="0" lang="en-GB" sz="800" b="0" i="0" u="none" strike="noStrike" kern="1200" cap="none" spc="0" normalizeH="0" baseline="0" noProof="0" dirty="0">
              <a:ln>
                <a:noFill/>
              </a:ln>
              <a:solidFill>
                <a:srgbClr val="595454"/>
              </a:solidFill>
              <a:effectLst/>
              <a:uLnTx/>
              <a:uFillTx/>
              <a:latin typeface="Trebuchet MS"/>
              <a:ea typeface="+mn-ea"/>
              <a:cs typeface="+mn-cs"/>
            </a:endParaRPr>
          </a:p>
        </p:txBody>
      </p:sp>
      <p:pic>
        <p:nvPicPr>
          <p:cNvPr id="12" name="Picture 11">
            <a:extLst>
              <a:ext uri="{FF2B5EF4-FFF2-40B4-BE49-F238E27FC236}">
                <a16:creationId xmlns:a16="http://schemas.microsoft.com/office/drawing/2014/main" id="{F049826D-2F30-43E4-94FB-3C5A922FDDD7}"/>
              </a:ext>
            </a:extLst>
          </p:cNvPr>
          <p:cNvPicPr>
            <a:picLocks noChangeAspect="1"/>
          </p:cNvPicPr>
          <p:nvPr/>
        </p:nvPicPr>
        <p:blipFill>
          <a:blip r:embed="rId3"/>
          <a:stretch>
            <a:fillRect/>
          </a:stretch>
        </p:blipFill>
        <p:spPr>
          <a:xfrm>
            <a:off x="255241" y="981602"/>
            <a:ext cx="5094263" cy="5132759"/>
          </a:xfrm>
          <a:prstGeom prst="rect">
            <a:avLst/>
          </a:prstGeom>
        </p:spPr>
      </p:pic>
      <p:sp>
        <p:nvSpPr>
          <p:cNvPr id="13" name="TextBox 12">
            <a:extLst>
              <a:ext uri="{FF2B5EF4-FFF2-40B4-BE49-F238E27FC236}">
                <a16:creationId xmlns:a16="http://schemas.microsoft.com/office/drawing/2014/main" id="{9CB05B37-2642-42B0-8A92-B61A541002BC}"/>
              </a:ext>
            </a:extLst>
          </p:cNvPr>
          <p:cNvSpPr txBox="1"/>
          <p:nvPr/>
        </p:nvSpPr>
        <p:spPr>
          <a:xfrm>
            <a:off x="583986" y="6207608"/>
            <a:ext cx="11242254" cy="583229"/>
          </a:xfrm>
          <a:prstGeom prst="rect">
            <a:avLst/>
          </a:prstGeom>
          <a:noFill/>
        </p:spPr>
        <p:txBody>
          <a:bodyPr wrap="square" lIns="0" tIns="0" rIns="0" bIns="0" rtlCol="0">
            <a:noAutofit/>
          </a:bodyPr>
          <a:lstStyle/>
          <a:p>
            <a:pPr marL="0" marR="0" lvl="0" indent="0" algn="l" defTabSz="914400" rtl="0" eaLnBrk="1" fontAlgn="auto" latinLnBrk="0" hangingPunct="1">
              <a:lnSpc>
                <a:spcPct val="100000"/>
              </a:lnSpc>
              <a:spcBef>
                <a:spcPts val="1200"/>
              </a:spcBef>
              <a:spcAft>
                <a:spcPts val="0"/>
              </a:spcAft>
              <a:buClrTx/>
              <a:buSzPct val="100000"/>
              <a:buFontTx/>
              <a:buNone/>
              <a:tabLst/>
              <a:defRPr/>
            </a:pPr>
            <a:r>
              <a:rPr kumimoji="0" lang="en-GB" sz="800" b="0" i="0" u="none" strike="noStrike" kern="1200" cap="none" spc="0" normalizeH="0" baseline="0" noProof="0" dirty="0">
                <a:ln>
                  <a:noFill/>
                </a:ln>
                <a:solidFill>
                  <a:srgbClr val="595454"/>
                </a:solidFill>
                <a:effectLst/>
                <a:uLnTx/>
                <a:uFillTx/>
                <a:latin typeface="Trebuchet MS"/>
                <a:ea typeface="+mn-ea"/>
                <a:cs typeface="+mn-cs"/>
              </a:rPr>
              <a:t>Figure reproduced from:</a:t>
            </a:r>
            <a:r>
              <a:rPr kumimoji="0" lang="en-GB" sz="800" b="0" i="0" u="none" strike="noStrike" kern="1200" cap="none" spc="0" normalizeH="0" baseline="30000" noProof="0" dirty="0">
                <a:ln>
                  <a:noFill/>
                </a:ln>
                <a:solidFill>
                  <a:srgbClr val="595454"/>
                </a:solidFill>
                <a:effectLst/>
                <a:uLnTx/>
                <a:uFillTx/>
                <a:latin typeface="Trebuchet MS"/>
                <a:ea typeface="+mn-ea"/>
                <a:cs typeface="+mn-cs"/>
              </a:rPr>
              <a:t>16</a:t>
            </a:r>
            <a:r>
              <a:rPr kumimoji="0" lang="en-GB" sz="800" b="0" i="0" u="none" strike="noStrike" kern="1200" cap="none" spc="0" normalizeH="0" baseline="0" noProof="0" dirty="0">
                <a:ln>
                  <a:noFill/>
                </a:ln>
                <a:solidFill>
                  <a:srgbClr val="595454"/>
                </a:solidFill>
                <a:effectLst/>
                <a:uLnTx/>
                <a:uFillTx/>
                <a:latin typeface="Trebuchet MS"/>
                <a:ea typeface="+mn-ea"/>
                <a:cs typeface="+mn-cs"/>
              </a:rPr>
              <a:t> Dixon WG, Suissa S, Hudson M. Arthritis Res Ther. 2011;13(4):R139.</a:t>
            </a:r>
          </a:p>
          <a:p>
            <a:pPr marL="0" marR="0" lvl="0" indent="0" algn="l" defTabSz="914400" rtl="0" eaLnBrk="1" fontAlgn="auto" latinLnBrk="0" hangingPunct="1">
              <a:lnSpc>
                <a:spcPct val="100000"/>
              </a:lnSpc>
              <a:spcBef>
                <a:spcPts val="1200"/>
              </a:spcBef>
              <a:spcAft>
                <a:spcPts val="0"/>
              </a:spcAft>
              <a:buClrTx/>
              <a:buSzPct val="100000"/>
              <a:buFontTx/>
              <a:buNone/>
              <a:tabLst/>
              <a:defRPr/>
            </a:pPr>
            <a:endParaRPr kumimoji="0" lang="en-GB" sz="800" b="0" i="0" u="none" strike="noStrike" kern="1200" cap="none" spc="0" normalizeH="0" baseline="0" noProof="0" dirty="0">
              <a:ln>
                <a:noFill/>
              </a:ln>
              <a:solidFill>
                <a:srgbClr val="595454"/>
              </a:solidFill>
              <a:effectLst/>
              <a:uLnTx/>
              <a:uFillTx/>
              <a:latin typeface="Trebuchet MS"/>
              <a:ea typeface="+mn-ea"/>
              <a:cs typeface="+mn-cs"/>
            </a:endParaRPr>
          </a:p>
        </p:txBody>
      </p:sp>
      <p:sp>
        <p:nvSpPr>
          <p:cNvPr id="11" name="TextBox 10">
            <a:extLst>
              <a:ext uri="{FF2B5EF4-FFF2-40B4-BE49-F238E27FC236}">
                <a16:creationId xmlns:a16="http://schemas.microsoft.com/office/drawing/2014/main" id="{19278B8E-688F-4519-9E0B-D6F55F4C8144}"/>
              </a:ext>
            </a:extLst>
          </p:cNvPr>
          <p:cNvSpPr txBox="1"/>
          <p:nvPr/>
        </p:nvSpPr>
        <p:spPr>
          <a:xfrm>
            <a:off x="5734857" y="2554577"/>
            <a:ext cx="6747445" cy="307777"/>
          </a:xfrm>
          <a:prstGeom prst="rect">
            <a:avLst/>
          </a:prstGeom>
          <a:noFill/>
        </p:spPr>
        <p:txBody>
          <a:bodyPr wrap="square">
            <a:spAutoFit/>
          </a:bodyPr>
          <a:lstStyle/>
          <a:p>
            <a:r>
              <a:rPr lang="en-GB" sz="1400" dirty="0">
                <a:solidFill>
                  <a:srgbClr val="303030"/>
                </a:solidFill>
              </a:rPr>
              <a:t>T</a:t>
            </a:r>
            <a:r>
              <a:rPr lang="en-GB" sz="1400" b="0" i="0" dirty="0">
                <a:solidFill>
                  <a:srgbClr val="303030"/>
                </a:solidFill>
                <a:effectLst/>
              </a:rPr>
              <a:t>able shows the dose response effect seen in</a:t>
            </a:r>
            <a:r>
              <a:rPr lang="en-GB" sz="1400" dirty="0">
                <a:solidFill>
                  <a:srgbClr val="303030"/>
                </a:solidFill>
              </a:rPr>
              <a:t> </a:t>
            </a:r>
            <a:r>
              <a:rPr lang="en-GB" sz="1400" b="0" i="0" dirty="0">
                <a:solidFill>
                  <a:srgbClr val="303030"/>
                </a:solidFill>
                <a:effectLst/>
              </a:rPr>
              <a:t>observational studies only</a:t>
            </a:r>
            <a:r>
              <a:rPr lang="en-GB" sz="1400" b="0" i="0" dirty="0">
                <a:solidFill>
                  <a:srgbClr val="303030"/>
                </a:solidFill>
                <a:effectLst/>
                <a:latin typeface="Arial" panose="020B0604020202020204" pitchFamily="34" charset="0"/>
              </a:rPr>
              <a:t>.</a:t>
            </a:r>
            <a:endParaRPr lang="en-GB" sz="1400" dirty="0"/>
          </a:p>
        </p:txBody>
      </p:sp>
      <p:sp>
        <p:nvSpPr>
          <p:cNvPr id="3" name="TextBox 2">
            <a:extLst>
              <a:ext uri="{FF2B5EF4-FFF2-40B4-BE49-F238E27FC236}">
                <a16:creationId xmlns:a16="http://schemas.microsoft.com/office/drawing/2014/main" id="{1CC4F42A-0A5D-4D6C-B88F-EE8C2FBAC964}"/>
              </a:ext>
            </a:extLst>
          </p:cNvPr>
          <p:cNvSpPr txBox="1"/>
          <p:nvPr/>
        </p:nvSpPr>
        <p:spPr>
          <a:xfrm>
            <a:off x="6601522" y="4515118"/>
            <a:ext cx="211873" cy="307778"/>
          </a:xfrm>
          <a:prstGeom prst="rect">
            <a:avLst/>
          </a:prstGeom>
          <a:noFill/>
        </p:spPr>
        <p:txBody>
          <a:bodyPr wrap="none" lIns="0" tIns="0" rIns="0" bIns="0" rtlCol="0">
            <a:noAutofit/>
          </a:bodyPr>
          <a:lstStyle/>
          <a:p>
            <a:pPr>
              <a:lnSpc>
                <a:spcPct val="100000"/>
              </a:lnSpc>
              <a:spcBef>
                <a:spcPts val="1200"/>
              </a:spcBef>
              <a:buSzPct val="100000"/>
            </a:pPr>
            <a:r>
              <a:rPr lang="en-GB" sz="2000" dirty="0"/>
              <a:t>*</a:t>
            </a:r>
          </a:p>
        </p:txBody>
      </p:sp>
      <p:sp>
        <p:nvSpPr>
          <p:cNvPr id="14" name="TextBox 13">
            <a:extLst>
              <a:ext uri="{FF2B5EF4-FFF2-40B4-BE49-F238E27FC236}">
                <a16:creationId xmlns:a16="http://schemas.microsoft.com/office/drawing/2014/main" id="{884D44D2-589A-454D-9768-C6639DE925A3}"/>
              </a:ext>
            </a:extLst>
          </p:cNvPr>
          <p:cNvSpPr txBox="1"/>
          <p:nvPr/>
        </p:nvSpPr>
        <p:spPr>
          <a:xfrm>
            <a:off x="10261601" y="6400414"/>
            <a:ext cx="1244600" cy="356374"/>
          </a:xfrm>
          <a:prstGeom prst="rect">
            <a:avLst/>
          </a:prstGeom>
          <a:solidFill>
            <a:srgbClr val="EFE5E5"/>
          </a:solidFill>
        </p:spPr>
        <p:txBody>
          <a:bodyPr wrap="square" lIns="0" tIns="0" rIns="0" bIns="0" rtlCol="0">
            <a:noAutofit/>
          </a:bodyPr>
          <a:lstStyle/>
          <a:p>
            <a:pPr marL="228600" indent="-228600">
              <a:lnSpc>
                <a:spcPct val="100000"/>
              </a:lnSpc>
              <a:spcBef>
                <a:spcPts val="1200"/>
              </a:spcBef>
              <a:buSzPct val="100000"/>
              <a:buFont typeface="Trebuchet MS"/>
              <a:buChar char="•"/>
            </a:pPr>
            <a:endParaRPr lang="en-GB" sz="2000" dirty="0"/>
          </a:p>
        </p:txBody>
      </p:sp>
    </p:spTree>
    <p:extLst>
      <p:ext uri="{BB962C8B-B14F-4D97-AF65-F5344CB8AC3E}">
        <p14:creationId xmlns:p14="http://schemas.microsoft.com/office/powerpoint/2010/main" val="20699889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46A7AE-395A-401D-BE4F-8E27ECE503C0}"/>
              </a:ext>
            </a:extLst>
          </p:cNvPr>
          <p:cNvSpPr>
            <a:spLocks noGrp="1"/>
          </p:cNvSpPr>
          <p:nvPr>
            <p:ph type="title"/>
          </p:nvPr>
        </p:nvSpPr>
        <p:spPr/>
        <p:txBody>
          <a:bodyPr/>
          <a:lstStyle/>
          <a:p>
            <a:r>
              <a:rPr lang="en-GB" dirty="0"/>
              <a:t>Advanced therapies</a:t>
            </a:r>
          </a:p>
        </p:txBody>
      </p:sp>
      <p:sp>
        <p:nvSpPr>
          <p:cNvPr id="4" name="Slide Number Placeholder 3">
            <a:extLst>
              <a:ext uri="{FF2B5EF4-FFF2-40B4-BE49-F238E27FC236}">
                <a16:creationId xmlns:a16="http://schemas.microsoft.com/office/drawing/2014/main" id="{FF54B7AA-9922-4A50-A4C0-5D917963FF15}"/>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58DE5F1-E0F9-4CCA-92B7-7A6FC4DFEE14}" type="slidenum">
              <a:rPr kumimoji="0" lang="en-US" sz="1000" b="1" i="0" u="none" strike="noStrike" kern="1200" cap="none" spc="0" normalizeH="0" baseline="0" noProof="0" smtClean="0">
                <a:ln>
                  <a:noFill/>
                </a:ln>
                <a:solidFill>
                  <a:srgbClr val="595454"/>
                </a:solidFill>
                <a:effectLst/>
                <a:uLnTx/>
                <a:uFillTx/>
                <a:latin typeface="Trebuchet MS"/>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en-US" sz="1000" b="1" i="0" u="none" strike="noStrike" kern="1200" cap="none" spc="0" normalizeH="0" baseline="0" noProof="0" dirty="0">
              <a:ln>
                <a:noFill/>
              </a:ln>
              <a:solidFill>
                <a:srgbClr val="595454"/>
              </a:solidFill>
              <a:effectLst/>
              <a:uLnTx/>
              <a:uFillTx/>
              <a:latin typeface="Trebuchet MS"/>
              <a:ea typeface="+mn-ea"/>
              <a:cs typeface="+mn-cs"/>
            </a:endParaRPr>
          </a:p>
        </p:txBody>
      </p:sp>
      <p:sp>
        <p:nvSpPr>
          <p:cNvPr id="6" name="Content Placeholder 2">
            <a:extLst>
              <a:ext uri="{FF2B5EF4-FFF2-40B4-BE49-F238E27FC236}">
                <a16:creationId xmlns:a16="http://schemas.microsoft.com/office/drawing/2014/main" id="{C551412F-48BC-4FFF-A0DB-0F8D6811292D}"/>
              </a:ext>
            </a:extLst>
          </p:cNvPr>
          <p:cNvSpPr txBox="1">
            <a:spLocks/>
          </p:cNvSpPr>
          <p:nvPr/>
        </p:nvSpPr>
        <p:spPr>
          <a:xfrm>
            <a:off x="365760" y="1386895"/>
            <a:ext cx="4719196" cy="4572000"/>
          </a:xfrm>
          <a:prstGeom prst="rect">
            <a:avLst/>
          </a:prstGeom>
        </p:spPr>
        <p:txBody>
          <a:bodyPr vert="horz" lIns="0" tIns="0" rIns="0" bIns="0" spcCol="301752" rtlCol="0">
            <a:normAutofit/>
          </a:bodyPr>
          <a:lstStyle>
            <a:lvl1pPr marL="0" indent="0" algn="l" defTabSz="914400" rtl="0" eaLnBrk="1" latinLnBrk="0" hangingPunct="1">
              <a:lnSpc>
                <a:spcPct val="90000"/>
              </a:lnSpc>
              <a:spcBef>
                <a:spcPts val="0"/>
              </a:spcBef>
              <a:buFontTx/>
              <a:buNone/>
              <a:defRPr sz="6000" b="0" kern="1200" spc="0" baseline="0">
                <a:solidFill>
                  <a:schemeClr val="tx1"/>
                </a:solidFill>
                <a:latin typeface="+mn-lt"/>
                <a:ea typeface="+mn-ea"/>
                <a:cs typeface="+mn-cs"/>
              </a:defRPr>
            </a:lvl1pPr>
            <a:lvl2pPr marL="228600" indent="-228600" algn="l" defTabSz="914400" rtl="0" eaLnBrk="1" latinLnBrk="0" hangingPunct="1">
              <a:lnSpc>
                <a:spcPct val="100000"/>
              </a:lnSpc>
              <a:spcBef>
                <a:spcPts val="1200"/>
              </a:spcBef>
              <a:buFont typeface="Trebuchet MS" panose="020B0603020202020204" pitchFamily="34" charset="0"/>
              <a:buChar char="—"/>
              <a:defRPr sz="2000" kern="1200">
                <a:solidFill>
                  <a:schemeClr val="tx1"/>
                </a:solidFill>
                <a:latin typeface="+mn-lt"/>
                <a:ea typeface="+mn-ea"/>
                <a:cs typeface="+mn-cs"/>
              </a:defRPr>
            </a:lvl2pPr>
            <a:lvl3pPr marL="457200" indent="-228600" algn="l" defTabSz="914400" rtl="0" eaLnBrk="1" latinLnBrk="0" hangingPunct="1">
              <a:lnSpc>
                <a:spcPct val="100000"/>
              </a:lnSpc>
              <a:spcBef>
                <a:spcPts val="400"/>
              </a:spcBef>
              <a:buFont typeface="Trebuchet MS" panose="020B0603020202020204" pitchFamily="34" charset="0"/>
              <a:buChar char="—"/>
              <a:defRPr sz="2000" kern="1200">
                <a:solidFill>
                  <a:schemeClr val="tx1"/>
                </a:solidFill>
                <a:latin typeface="+mn-lt"/>
                <a:ea typeface="+mn-ea"/>
                <a:cs typeface="+mn-cs"/>
              </a:defRPr>
            </a:lvl3pPr>
            <a:lvl4pPr marL="685800" indent="-228600" algn="l" defTabSz="914400" rtl="0" eaLnBrk="1" latinLnBrk="0" hangingPunct="1">
              <a:lnSpc>
                <a:spcPct val="100000"/>
              </a:lnSpc>
              <a:spcBef>
                <a:spcPts val="400"/>
              </a:spcBef>
              <a:buFont typeface="Trebuchet MS" panose="020B0603020202020204" pitchFamily="34" charset="0"/>
              <a:buChar char="—"/>
              <a:defRPr sz="2000" kern="1200">
                <a:solidFill>
                  <a:schemeClr val="tx1"/>
                </a:solidFill>
                <a:latin typeface="+mn-lt"/>
                <a:ea typeface="+mn-ea"/>
                <a:cs typeface="+mn-cs"/>
              </a:defRPr>
            </a:lvl4pPr>
            <a:lvl5pPr marL="914400" indent="-228600" algn="l" defTabSz="914400" rtl="0" eaLnBrk="1" latinLnBrk="0" hangingPunct="1">
              <a:lnSpc>
                <a:spcPct val="100000"/>
              </a:lnSpc>
              <a:spcBef>
                <a:spcPts val="400"/>
              </a:spcBef>
              <a:buFont typeface="Trebuchet MS" panose="020B0603020202020204" pitchFamily="34" charset="0"/>
              <a:buChar char="—"/>
              <a:defRPr sz="2000" kern="1200">
                <a:solidFill>
                  <a:schemeClr val="tx1"/>
                </a:solidFill>
                <a:latin typeface="+mn-lt"/>
                <a:ea typeface="+mn-ea"/>
                <a:cs typeface="+mn-cs"/>
              </a:defRPr>
            </a:lvl5pPr>
            <a:lvl6pPr marL="1143000" indent="-228600" algn="l" defTabSz="914400" rtl="0" eaLnBrk="1" latinLnBrk="0" hangingPunct="1">
              <a:lnSpc>
                <a:spcPct val="100000"/>
              </a:lnSpc>
              <a:spcBef>
                <a:spcPts val="400"/>
              </a:spcBef>
              <a:buFont typeface="Trebuchet MS" panose="020B0603020202020204" pitchFamily="34" charset="0"/>
              <a:buChar char="—"/>
              <a:defRPr sz="2000" kern="1200">
                <a:solidFill>
                  <a:schemeClr val="tx1"/>
                </a:solidFill>
                <a:latin typeface="+mn-lt"/>
                <a:ea typeface="+mn-ea"/>
                <a:cs typeface="+mn-cs"/>
              </a:defRPr>
            </a:lvl6pPr>
            <a:lvl7pPr marL="1371600" indent="-228600" algn="l" defTabSz="914400" rtl="0" eaLnBrk="1" latinLnBrk="0" hangingPunct="1">
              <a:lnSpc>
                <a:spcPct val="100000"/>
              </a:lnSpc>
              <a:spcBef>
                <a:spcPts val="400"/>
              </a:spcBef>
              <a:buFont typeface="Trebuchet MS" panose="020B0603020202020204" pitchFamily="34" charset="0"/>
              <a:buChar char="—"/>
              <a:defRPr sz="2000" kern="1200">
                <a:solidFill>
                  <a:schemeClr val="tx1"/>
                </a:solidFill>
                <a:latin typeface="+mn-lt"/>
                <a:ea typeface="+mn-ea"/>
                <a:cs typeface="+mn-cs"/>
              </a:defRPr>
            </a:lvl7pPr>
            <a:lvl8pPr marL="1600200" indent="-228600" algn="l" defTabSz="914400" rtl="0" eaLnBrk="1" latinLnBrk="0" hangingPunct="1">
              <a:lnSpc>
                <a:spcPct val="100000"/>
              </a:lnSpc>
              <a:spcBef>
                <a:spcPts val="400"/>
              </a:spcBef>
              <a:buFont typeface="Trebuchet MS" panose="020B0603020202020204" pitchFamily="34" charset="0"/>
              <a:buChar char="—"/>
              <a:defRPr sz="2000" kern="1200">
                <a:solidFill>
                  <a:schemeClr val="tx1"/>
                </a:solidFill>
                <a:latin typeface="+mn-lt"/>
                <a:ea typeface="+mn-ea"/>
                <a:cs typeface="+mn-cs"/>
              </a:defRPr>
            </a:lvl8pPr>
            <a:lvl9pPr marL="1828800" indent="-228600" algn="l" defTabSz="914400" rtl="0" eaLnBrk="1" latinLnBrk="0" hangingPunct="1">
              <a:lnSpc>
                <a:spcPct val="100000"/>
              </a:lnSpc>
              <a:spcBef>
                <a:spcPts val="400"/>
              </a:spcBef>
              <a:buFont typeface="Trebuchet MS" panose="020B0603020202020204" pitchFamily="34" charset="0"/>
              <a:buChar char="—"/>
              <a:defRPr sz="2000" kern="1200">
                <a:solidFill>
                  <a:schemeClr val="tx1"/>
                </a:solidFill>
                <a:latin typeface="+mn-lt"/>
                <a:ea typeface="+mn-ea"/>
                <a:cs typeface="+mn-cs"/>
              </a:defRPr>
            </a:lvl9pPr>
          </a:lstStyle>
          <a:p>
            <a:pPr marL="285750" marR="0" lvl="0" indent="-285750" algn="l" defTabSz="914400" rtl="0" eaLnBrk="1" fontAlgn="auto" latinLnBrk="0" hangingPunct="1">
              <a:lnSpc>
                <a:spcPct val="90000"/>
              </a:lnSpc>
              <a:spcBef>
                <a:spcPts val="0"/>
              </a:spcBef>
              <a:spcAft>
                <a:spcPts val="0"/>
              </a:spcAft>
              <a:buClrTx/>
              <a:buSzTx/>
              <a:buFont typeface="Arial" panose="020B0604020202020204" pitchFamily="34" charset="0"/>
              <a:buChar char="•"/>
              <a:tabLst/>
              <a:defRPr/>
            </a:pPr>
            <a:endParaRPr kumimoji="0" lang="en-GB" sz="1600" b="0" i="0" u="none" strike="noStrike" kern="1200" cap="none" spc="0" normalizeH="0" baseline="0" noProof="0" dirty="0">
              <a:ln>
                <a:noFill/>
              </a:ln>
              <a:solidFill>
                <a:srgbClr val="595454"/>
              </a:solidFill>
              <a:effectLst/>
              <a:uLnTx/>
              <a:uFillTx/>
              <a:latin typeface="Trebuchet MS"/>
              <a:ea typeface="+mn-ea"/>
              <a:cs typeface="+mn-cs"/>
            </a:endParaRPr>
          </a:p>
          <a:p>
            <a:pPr marL="285750" marR="0" lvl="0" indent="-285750" algn="l" defTabSz="914400" rtl="0" eaLnBrk="1" fontAlgn="auto" latinLnBrk="0" hangingPunct="1">
              <a:lnSpc>
                <a:spcPct val="90000"/>
              </a:lnSpc>
              <a:spcBef>
                <a:spcPts val="0"/>
              </a:spcBef>
              <a:spcAft>
                <a:spcPts val="0"/>
              </a:spcAft>
              <a:buClrTx/>
              <a:buSzTx/>
              <a:buFont typeface="Arial" panose="020B0604020202020204" pitchFamily="34" charset="0"/>
              <a:buChar char="•"/>
              <a:tabLst/>
              <a:defRPr/>
            </a:pPr>
            <a:r>
              <a:rPr kumimoji="0" lang="en-GB" sz="1600" b="0" i="0" u="none" strike="noStrike" kern="1200" cap="none" spc="0" normalizeH="0" baseline="0" noProof="0" dirty="0">
                <a:ln>
                  <a:noFill/>
                </a:ln>
                <a:solidFill>
                  <a:srgbClr val="595454"/>
                </a:solidFill>
                <a:effectLst/>
                <a:uLnTx/>
                <a:uFillTx/>
                <a:latin typeface="Trebuchet MS"/>
                <a:ea typeface="+mn-ea"/>
                <a:cs typeface="+mn-cs"/>
              </a:rPr>
              <a:t>Serious infection incidence rates vary across RCTs; generally, around 2.5 100PY </a:t>
            </a:r>
            <a:r>
              <a:rPr kumimoji="0" lang="en-GB" sz="1600" b="0" i="0" u="none" strike="noStrike" kern="1200" cap="none" spc="0" normalizeH="0" baseline="30000" noProof="0" dirty="0">
                <a:ln>
                  <a:noFill/>
                </a:ln>
                <a:solidFill>
                  <a:srgbClr val="595454"/>
                </a:solidFill>
                <a:effectLst/>
                <a:uLnTx/>
                <a:uFillTx/>
                <a:latin typeface="Trebuchet MS"/>
                <a:ea typeface="+mn-ea"/>
                <a:cs typeface="+mn-cs"/>
              </a:rPr>
              <a:t>17,18</a:t>
            </a:r>
          </a:p>
          <a:p>
            <a:pPr marL="285750" marR="0" lvl="0" indent="-285750" algn="l" defTabSz="914400" rtl="0" eaLnBrk="1" fontAlgn="auto" latinLnBrk="0" hangingPunct="1">
              <a:lnSpc>
                <a:spcPct val="90000"/>
              </a:lnSpc>
              <a:spcBef>
                <a:spcPts val="0"/>
              </a:spcBef>
              <a:spcAft>
                <a:spcPts val="0"/>
              </a:spcAft>
              <a:buClrTx/>
              <a:buSzTx/>
              <a:buFont typeface="Arial" panose="020B0604020202020204" pitchFamily="34" charset="0"/>
              <a:buChar char="•"/>
              <a:tabLst/>
              <a:defRPr/>
            </a:pPr>
            <a:endParaRPr kumimoji="0" lang="en-GB" sz="1600" b="0" i="0" u="none" strike="noStrike" kern="1200" cap="none" spc="0" normalizeH="0" baseline="0" noProof="0" dirty="0">
              <a:ln>
                <a:noFill/>
              </a:ln>
              <a:solidFill>
                <a:srgbClr val="595454"/>
              </a:solidFill>
              <a:effectLst/>
              <a:uLnTx/>
              <a:uFillTx/>
              <a:latin typeface="Trebuchet MS"/>
              <a:ea typeface="+mn-ea"/>
              <a:cs typeface="+mn-cs"/>
            </a:endParaRPr>
          </a:p>
          <a:p>
            <a:pPr marL="285750" marR="0" lvl="0" indent="-285750" algn="l" defTabSz="914400" rtl="0" eaLnBrk="1" fontAlgn="auto" latinLnBrk="0" hangingPunct="1">
              <a:lnSpc>
                <a:spcPct val="90000"/>
              </a:lnSpc>
              <a:spcBef>
                <a:spcPts val="0"/>
              </a:spcBef>
              <a:spcAft>
                <a:spcPts val="0"/>
              </a:spcAft>
              <a:buClrTx/>
              <a:buSzTx/>
              <a:buFont typeface="Arial" panose="020B0604020202020204" pitchFamily="34" charset="0"/>
              <a:buChar char="•"/>
              <a:tabLst/>
              <a:defRPr/>
            </a:pPr>
            <a:r>
              <a:rPr kumimoji="0" lang="en-GB" sz="1600" b="0" i="0" u="none" strike="noStrike" kern="1200" cap="none" spc="0" normalizeH="0" baseline="0" noProof="0" dirty="0">
                <a:ln>
                  <a:noFill/>
                </a:ln>
                <a:solidFill>
                  <a:srgbClr val="595454"/>
                </a:solidFill>
                <a:effectLst/>
                <a:uLnTx/>
                <a:uFillTx/>
                <a:latin typeface="Trebuchet MS"/>
                <a:ea typeface="+mn-ea"/>
                <a:cs typeface="+mn-cs"/>
              </a:rPr>
              <a:t> A systematic review and meta-analyses of 106 controlled trials including 42,330 patients with RA, found that patients receiving standard dose biological therapies were at a 31% higher odds of serious infection compared to </a:t>
            </a:r>
            <a:r>
              <a:rPr lang="en-GB" sz="1600" dirty="0">
                <a:solidFill>
                  <a:srgbClr val="595454"/>
                </a:solidFill>
                <a:latin typeface="Trebuchet MS"/>
              </a:rPr>
              <a:t>DMARDs</a:t>
            </a:r>
            <a:r>
              <a:rPr kumimoji="0" lang="en-GB" sz="1600" b="0" i="0" u="none" strike="noStrike" kern="1200" cap="none" spc="0" normalizeH="0" baseline="0" noProof="0" dirty="0">
                <a:ln>
                  <a:noFill/>
                </a:ln>
                <a:solidFill>
                  <a:srgbClr val="595454"/>
                </a:solidFill>
                <a:effectLst/>
                <a:uLnTx/>
                <a:uFillTx/>
                <a:latin typeface="Trebuchet MS"/>
                <a:ea typeface="+mn-ea"/>
                <a:cs typeface="+mn-cs"/>
              </a:rPr>
              <a:t> (OR 1.31 95% CI 1.09-1.58) </a:t>
            </a:r>
            <a:r>
              <a:rPr kumimoji="0" lang="en-GB" sz="1600" b="0" i="0" u="none" strike="noStrike" kern="1200" cap="none" spc="0" normalizeH="0" baseline="30000" noProof="0" dirty="0">
                <a:ln>
                  <a:noFill/>
                </a:ln>
                <a:solidFill>
                  <a:srgbClr val="595454"/>
                </a:solidFill>
                <a:effectLst/>
                <a:uLnTx/>
                <a:uFillTx/>
                <a:latin typeface="Trebuchet MS"/>
                <a:ea typeface="+mn-ea"/>
                <a:cs typeface="+mn-cs"/>
              </a:rPr>
              <a:t>19</a:t>
            </a:r>
          </a:p>
          <a:p>
            <a:pPr marL="285750" marR="0" lvl="0" indent="-285750" algn="l" defTabSz="914400" rtl="0" eaLnBrk="1" fontAlgn="auto" latinLnBrk="0" hangingPunct="1">
              <a:lnSpc>
                <a:spcPct val="90000"/>
              </a:lnSpc>
              <a:spcBef>
                <a:spcPts val="0"/>
              </a:spcBef>
              <a:spcAft>
                <a:spcPts val="0"/>
              </a:spcAft>
              <a:buClrTx/>
              <a:buSzTx/>
              <a:buFont typeface="Arial" panose="020B0604020202020204" pitchFamily="34" charset="0"/>
              <a:buChar char="•"/>
              <a:tabLst/>
              <a:defRPr/>
            </a:pPr>
            <a:endParaRPr kumimoji="0" lang="en-GB" sz="1600" b="0" i="0" u="none" strike="noStrike" kern="1200" cap="none" spc="0" normalizeH="0" baseline="0" noProof="0" dirty="0">
              <a:ln>
                <a:noFill/>
              </a:ln>
              <a:solidFill>
                <a:srgbClr val="595454"/>
              </a:solidFill>
              <a:effectLst/>
              <a:uLnTx/>
              <a:uFillTx/>
              <a:latin typeface="Trebuchet MS"/>
              <a:ea typeface="+mn-ea"/>
              <a:cs typeface="+mn-cs"/>
            </a:endParaRPr>
          </a:p>
          <a:p>
            <a:pPr marL="285750" marR="0" lvl="0" indent="-285750" algn="l" defTabSz="914400" rtl="0" eaLnBrk="1" fontAlgn="auto" latinLnBrk="0" hangingPunct="1">
              <a:lnSpc>
                <a:spcPct val="90000"/>
              </a:lnSpc>
              <a:spcBef>
                <a:spcPts val="0"/>
              </a:spcBef>
              <a:spcAft>
                <a:spcPts val="0"/>
              </a:spcAft>
              <a:buClrTx/>
              <a:buSzTx/>
              <a:buFont typeface="Arial" panose="020B0604020202020204" pitchFamily="34" charset="0"/>
              <a:buChar char="•"/>
              <a:tabLst/>
              <a:defRPr/>
            </a:pPr>
            <a:r>
              <a:rPr lang="en-GB" sz="1600" dirty="0">
                <a:solidFill>
                  <a:srgbClr val="595454"/>
                </a:solidFill>
                <a:latin typeface="Trebuchet MS"/>
              </a:rPr>
              <a:t>Meta analysis</a:t>
            </a:r>
            <a:r>
              <a:rPr kumimoji="0" lang="en-GB" sz="1600" b="0" i="0" u="none" strike="noStrike" kern="1200" cap="none" spc="0" normalizeH="0" baseline="0" noProof="0" dirty="0">
                <a:ln>
                  <a:noFill/>
                </a:ln>
                <a:solidFill>
                  <a:srgbClr val="595454"/>
                </a:solidFill>
                <a:effectLst/>
                <a:uLnTx/>
                <a:uFillTx/>
                <a:latin typeface="Trebuchet MS"/>
                <a:ea typeface="+mn-ea"/>
                <a:cs typeface="+mn-cs"/>
              </a:rPr>
              <a:t> have shown a similar risk with an approximate 1.4-fold increased risk of infection in RA patients treated with anti-TNF agents compared to csDMARD </a:t>
            </a:r>
            <a:r>
              <a:rPr lang="en-GB" sz="1600" dirty="0">
                <a:solidFill>
                  <a:srgbClr val="595454"/>
                </a:solidFill>
                <a:latin typeface="Trebuchet MS"/>
              </a:rPr>
              <a:t>or no biologic</a:t>
            </a:r>
            <a:r>
              <a:rPr kumimoji="0" lang="en-GB" sz="1600" b="0" i="0" u="none" strike="noStrike" kern="1200" cap="none" spc="0" normalizeH="0" baseline="0" noProof="0" dirty="0">
                <a:ln>
                  <a:noFill/>
                </a:ln>
                <a:solidFill>
                  <a:srgbClr val="595454"/>
                </a:solidFill>
                <a:effectLst/>
                <a:uLnTx/>
                <a:uFillTx/>
                <a:latin typeface="Trebuchet MS"/>
                <a:ea typeface="+mn-ea"/>
                <a:cs typeface="+mn-cs"/>
              </a:rPr>
              <a:t> </a:t>
            </a:r>
            <a:r>
              <a:rPr kumimoji="0" lang="en-GB" sz="1600" b="0" i="0" u="none" strike="noStrike" kern="1200" cap="none" spc="0" normalizeH="0" baseline="30000" noProof="0" dirty="0">
                <a:ln>
                  <a:noFill/>
                </a:ln>
                <a:solidFill>
                  <a:srgbClr val="595454"/>
                </a:solidFill>
                <a:effectLst/>
                <a:uLnTx/>
                <a:uFillTx/>
                <a:latin typeface="Trebuchet MS"/>
                <a:ea typeface="+mn-ea"/>
                <a:cs typeface="+mn-cs"/>
              </a:rPr>
              <a:t>20</a:t>
            </a:r>
          </a:p>
        </p:txBody>
      </p:sp>
      <p:sp>
        <p:nvSpPr>
          <p:cNvPr id="7" name="TextBox 6">
            <a:extLst>
              <a:ext uri="{FF2B5EF4-FFF2-40B4-BE49-F238E27FC236}">
                <a16:creationId xmlns:a16="http://schemas.microsoft.com/office/drawing/2014/main" id="{22A4F4B7-877E-468E-9FBE-4108BF6A656E}"/>
              </a:ext>
            </a:extLst>
          </p:cNvPr>
          <p:cNvSpPr txBox="1"/>
          <p:nvPr/>
        </p:nvSpPr>
        <p:spPr>
          <a:xfrm>
            <a:off x="6096000" y="5627217"/>
            <a:ext cx="6468100" cy="407951"/>
          </a:xfrm>
          <a:prstGeom prst="rect">
            <a:avLst/>
          </a:prstGeom>
          <a:noFill/>
        </p:spPr>
        <p:txBody>
          <a:bodyPr wrap="square" lIns="0" tIns="0" rIns="0" bIns="0" rtlCol="0">
            <a:noAutofit/>
          </a:bodyPr>
          <a:lstStyle/>
          <a:p>
            <a:pPr marL="0" marR="0" lvl="0" indent="0" algn="l" defTabSz="914400" rtl="0" eaLnBrk="1" fontAlgn="auto" latinLnBrk="0" hangingPunct="1">
              <a:lnSpc>
                <a:spcPct val="100000"/>
              </a:lnSpc>
              <a:spcBef>
                <a:spcPts val="1200"/>
              </a:spcBef>
              <a:spcAft>
                <a:spcPts val="0"/>
              </a:spcAft>
              <a:buClrTx/>
              <a:buSzPct val="100000"/>
              <a:buFontTx/>
              <a:buNone/>
              <a:tabLst/>
              <a:defRPr/>
            </a:pPr>
            <a:r>
              <a:rPr kumimoji="0" lang="en-GB" sz="800" b="0" i="0" u="none" strike="noStrike" kern="1200" cap="none" spc="0" normalizeH="0" baseline="0" noProof="0" dirty="0">
                <a:ln>
                  <a:noFill/>
                </a:ln>
                <a:solidFill>
                  <a:srgbClr val="595454"/>
                </a:solidFill>
                <a:effectLst/>
                <a:uLnTx/>
                <a:uFillTx/>
                <a:latin typeface="Trebuchet MS"/>
                <a:ea typeface="+mn-ea"/>
                <a:cs typeface="+mn-cs"/>
              </a:rPr>
              <a:t>Figure reproduced from:</a:t>
            </a:r>
            <a:r>
              <a:rPr kumimoji="0" lang="en-GB" sz="800" b="0" i="0" u="none" strike="noStrike" kern="1200" cap="none" spc="0" normalizeH="0" baseline="30000" noProof="0" dirty="0">
                <a:ln>
                  <a:noFill/>
                </a:ln>
                <a:solidFill>
                  <a:srgbClr val="595454"/>
                </a:solidFill>
                <a:effectLst/>
                <a:uLnTx/>
                <a:uFillTx/>
                <a:latin typeface="Trebuchet MS"/>
                <a:ea typeface="+mn-ea"/>
                <a:cs typeface="+mn-cs"/>
              </a:rPr>
              <a:t>19 </a:t>
            </a:r>
            <a:r>
              <a:rPr kumimoji="0" lang="en-GB" sz="800" b="0" i="0" u="none" strike="noStrike" kern="1200" cap="none" spc="0" normalizeH="0" baseline="0" noProof="0" dirty="0">
                <a:ln>
                  <a:noFill/>
                </a:ln>
                <a:solidFill>
                  <a:srgbClr val="595454"/>
                </a:solidFill>
                <a:effectLst/>
                <a:uLnTx/>
                <a:uFillTx/>
                <a:latin typeface="Trebuchet MS"/>
                <a:ea typeface="+mn-ea"/>
                <a:cs typeface="+mn-cs"/>
              </a:rPr>
              <a:t> Singh JA, Cameron C, Noorbaloochi S, et al. Lancet. 2015 Jul 18;386(9990):258-65 </a:t>
            </a:r>
          </a:p>
        </p:txBody>
      </p:sp>
      <p:pic>
        <p:nvPicPr>
          <p:cNvPr id="9" name="Picture 8">
            <a:extLst>
              <a:ext uri="{FF2B5EF4-FFF2-40B4-BE49-F238E27FC236}">
                <a16:creationId xmlns:a16="http://schemas.microsoft.com/office/drawing/2014/main" id="{FC26AF38-4550-4F13-A2E0-AAB354CA80F3}"/>
              </a:ext>
            </a:extLst>
          </p:cNvPr>
          <p:cNvPicPr>
            <a:picLocks noChangeAspect="1"/>
          </p:cNvPicPr>
          <p:nvPr/>
        </p:nvPicPr>
        <p:blipFill>
          <a:blip r:embed="rId3"/>
          <a:stretch>
            <a:fillRect/>
          </a:stretch>
        </p:blipFill>
        <p:spPr>
          <a:xfrm>
            <a:off x="5249459" y="731390"/>
            <a:ext cx="6576781" cy="4781320"/>
          </a:xfrm>
          <a:prstGeom prst="rect">
            <a:avLst/>
          </a:prstGeom>
        </p:spPr>
      </p:pic>
      <p:sp>
        <p:nvSpPr>
          <p:cNvPr id="8" name="TextBox 7">
            <a:extLst>
              <a:ext uri="{FF2B5EF4-FFF2-40B4-BE49-F238E27FC236}">
                <a16:creationId xmlns:a16="http://schemas.microsoft.com/office/drawing/2014/main" id="{97A42B59-A773-4BAF-853E-23FC7827CD7A}"/>
              </a:ext>
            </a:extLst>
          </p:cNvPr>
          <p:cNvSpPr txBox="1"/>
          <p:nvPr/>
        </p:nvSpPr>
        <p:spPr>
          <a:xfrm>
            <a:off x="10058401" y="6400414"/>
            <a:ext cx="1447800" cy="356374"/>
          </a:xfrm>
          <a:prstGeom prst="rect">
            <a:avLst/>
          </a:prstGeom>
          <a:solidFill>
            <a:srgbClr val="EFE5E5"/>
          </a:solidFill>
        </p:spPr>
        <p:txBody>
          <a:bodyPr wrap="square" lIns="0" tIns="0" rIns="0" bIns="0" rtlCol="0">
            <a:noAutofit/>
          </a:bodyPr>
          <a:lstStyle/>
          <a:p>
            <a:pPr marL="228600" indent="-228600">
              <a:lnSpc>
                <a:spcPct val="100000"/>
              </a:lnSpc>
              <a:spcBef>
                <a:spcPts val="1200"/>
              </a:spcBef>
              <a:buSzPct val="100000"/>
              <a:buFont typeface="Trebuchet MS"/>
              <a:buChar char="•"/>
            </a:pPr>
            <a:endParaRPr lang="en-GB" sz="2000" dirty="0"/>
          </a:p>
        </p:txBody>
      </p:sp>
    </p:spTree>
    <p:extLst>
      <p:ext uri="{BB962C8B-B14F-4D97-AF65-F5344CB8AC3E}">
        <p14:creationId xmlns:p14="http://schemas.microsoft.com/office/powerpoint/2010/main" val="7361530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39FBFFF1-1992-41CA-A7E9-374BD87B2BF6}"/>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58DE5F1-E0F9-4CCA-92B7-7A6FC4DFEE14}" type="slidenum">
              <a:rPr kumimoji="0" lang="en-US" sz="1000" b="1" i="0" u="none" strike="noStrike" kern="1200" cap="none" spc="0" normalizeH="0" baseline="0" noProof="0" smtClean="0">
                <a:ln>
                  <a:noFill/>
                </a:ln>
                <a:solidFill>
                  <a:srgbClr val="595454"/>
                </a:solidFill>
                <a:effectLst/>
                <a:uLnTx/>
                <a:uFillTx/>
                <a:latin typeface="Trebuchet MS"/>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22</a:t>
            </a:fld>
            <a:endParaRPr kumimoji="0" lang="en-US" sz="1000" b="1" i="0" u="none" strike="noStrike" kern="1200" cap="none" spc="0" normalizeH="0" baseline="0" noProof="0" dirty="0">
              <a:ln>
                <a:noFill/>
              </a:ln>
              <a:solidFill>
                <a:srgbClr val="595454"/>
              </a:solidFill>
              <a:effectLst/>
              <a:uLnTx/>
              <a:uFillTx/>
              <a:latin typeface="Trebuchet MS"/>
              <a:ea typeface="+mn-ea"/>
              <a:cs typeface="+mn-cs"/>
            </a:endParaRPr>
          </a:p>
        </p:txBody>
      </p:sp>
      <p:pic>
        <p:nvPicPr>
          <p:cNvPr id="6" name="Content Placeholder 5">
            <a:extLst>
              <a:ext uri="{FF2B5EF4-FFF2-40B4-BE49-F238E27FC236}">
                <a16:creationId xmlns:a16="http://schemas.microsoft.com/office/drawing/2014/main" id="{A282464F-4913-49E7-8B36-BA791B15111B}"/>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325611" y="1704038"/>
            <a:ext cx="5770390" cy="4288174"/>
          </a:xfrm>
          <a:prstGeom prst="rect">
            <a:avLst/>
          </a:prstGeom>
          <a:solidFill>
            <a:schemeClr val="accent1"/>
          </a:solidFill>
          <a:ln>
            <a:solidFill>
              <a:schemeClr val="accent1">
                <a:shade val="50000"/>
              </a:schemeClr>
            </a:solidFill>
          </a:ln>
        </p:spPr>
      </p:pic>
      <p:pic>
        <p:nvPicPr>
          <p:cNvPr id="7" name="Picture 4">
            <a:extLst>
              <a:ext uri="{FF2B5EF4-FFF2-40B4-BE49-F238E27FC236}">
                <a16:creationId xmlns:a16="http://schemas.microsoft.com/office/drawing/2014/main" id="{0AE53B95-ACAB-47D5-953A-58349EEEF36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380307" y="1704037"/>
            <a:ext cx="5730239" cy="4288175"/>
          </a:xfrm>
          <a:prstGeom prst="rect">
            <a:avLst/>
          </a:prstGeom>
          <a:noFill/>
          <a:ln w="9525">
            <a:solidFill>
              <a:schemeClr val="accent3">
                <a:lumMod val="50000"/>
              </a:schemeClr>
            </a:solidFill>
            <a:miter lim="800000"/>
            <a:headEnd/>
            <a:tailEnd/>
          </a:ln>
          <a:extLst>
            <a:ext uri="{909E8E84-426E-40DD-AFC4-6F175D3DCCD1}">
              <a14:hiddenFill xmlns:a14="http://schemas.microsoft.com/office/drawing/2010/main">
                <a:solidFill>
                  <a:schemeClr val="accent1"/>
                </a:solidFill>
              </a14:hiddenFill>
            </a:ext>
          </a:extLst>
        </p:spPr>
      </p:pic>
      <p:sp>
        <p:nvSpPr>
          <p:cNvPr id="2" name="TextBox 1">
            <a:extLst>
              <a:ext uri="{FF2B5EF4-FFF2-40B4-BE49-F238E27FC236}">
                <a16:creationId xmlns:a16="http://schemas.microsoft.com/office/drawing/2014/main" id="{F87ADCBE-273D-4B59-9059-244B720BA177}"/>
              </a:ext>
            </a:extLst>
          </p:cNvPr>
          <p:cNvSpPr txBox="1"/>
          <p:nvPr/>
        </p:nvSpPr>
        <p:spPr>
          <a:xfrm>
            <a:off x="6380307" y="419548"/>
            <a:ext cx="914400" cy="914400"/>
          </a:xfrm>
          <a:prstGeom prst="rect">
            <a:avLst/>
          </a:prstGeom>
          <a:noFill/>
        </p:spPr>
        <p:txBody>
          <a:bodyPr wrap="none" lIns="0" tIns="0" rIns="0" bIns="0" rtlCol="0">
            <a:noAutofit/>
          </a:bodyPr>
          <a:lstStyle/>
          <a:p>
            <a:pPr marL="228600" marR="0" lvl="0" indent="-228600" algn="l" defTabSz="914400" rtl="0" eaLnBrk="1" fontAlgn="auto" latinLnBrk="0" hangingPunct="1">
              <a:lnSpc>
                <a:spcPct val="100000"/>
              </a:lnSpc>
              <a:spcBef>
                <a:spcPts val="1200"/>
              </a:spcBef>
              <a:spcAft>
                <a:spcPts val="0"/>
              </a:spcAft>
              <a:buClrTx/>
              <a:buSzPct val="100000"/>
              <a:buFont typeface="Trebuchet MS"/>
              <a:buChar char="•"/>
              <a:tabLst/>
              <a:defRPr/>
            </a:pPr>
            <a:endParaRPr kumimoji="0" lang="en-GB" sz="2000" b="0" i="0" u="none" strike="noStrike" kern="1200" cap="none" spc="0" normalizeH="0" baseline="0" noProof="0" dirty="0">
              <a:ln>
                <a:noFill/>
              </a:ln>
              <a:solidFill>
                <a:srgbClr val="595454"/>
              </a:solidFill>
              <a:effectLst/>
              <a:uLnTx/>
              <a:uFillTx/>
              <a:latin typeface="Trebuchet MS"/>
              <a:ea typeface="+mn-ea"/>
              <a:cs typeface="+mn-cs"/>
            </a:endParaRPr>
          </a:p>
        </p:txBody>
      </p:sp>
      <p:sp>
        <p:nvSpPr>
          <p:cNvPr id="10" name="TextBox 9">
            <a:extLst>
              <a:ext uri="{FF2B5EF4-FFF2-40B4-BE49-F238E27FC236}">
                <a16:creationId xmlns:a16="http://schemas.microsoft.com/office/drawing/2014/main" id="{77390D7A-E48E-4645-8227-1578513ED0DA}"/>
              </a:ext>
            </a:extLst>
          </p:cNvPr>
          <p:cNvSpPr txBox="1"/>
          <p:nvPr/>
        </p:nvSpPr>
        <p:spPr>
          <a:xfrm>
            <a:off x="315558" y="6109927"/>
            <a:ext cx="11876442" cy="638896"/>
          </a:xfrm>
          <a:prstGeom prst="rect">
            <a:avLst/>
          </a:prstGeom>
          <a:noFill/>
        </p:spPr>
        <p:txBody>
          <a:bodyPr wrap="square" lIns="0" tIns="0" rIns="0" bIns="0" rtlCol="0">
            <a:noAutofit/>
          </a:bodyPr>
          <a:lstStyle/>
          <a:p>
            <a:pPr marL="0" marR="0" lvl="0" indent="0" algn="l" defTabSz="914400" rtl="0" eaLnBrk="1" fontAlgn="auto" latinLnBrk="0" hangingPunct="1">
              <a:lnSpc>
                <a:spcPct val="100000"/>
              </a:lnSpc>
              <a:spcBef>
                <a:spcPts val="1200"/>
              </a:spcBef>
              <a:spcAft>
                <a:spcPts val="0"/>
              </a:spcAft>
              <a:buClrTx/>
              <a:buSzPct val="100000"/>
              <a:buFontTx/>
              <a:buNone/>
              <a:tabLst/>
              <a:defRPr/>
            </a:pPr>
            <a:r>
              <a:rPr kumimoji="0" lang="en-GB" sz="1200" b="0" i="0" u="none" strike="noStrike" kern="1200" cap="none" spc="0" normalizeH="0" baseline="0" noProof="0" dirty="0">
                <a:ln>
                  <a:noFill/>
                </a:ln>
                <a:solidFill>
                  <a:srgbClr val="595454"/>
                </a:solidFill>
                <a:effectLst/>
                <a:uLnTx/>
                <a:uFillTx/>
                <a:latin typeface="Trebuchet MS"/>
                <a:ea typeface="+mn-ea"/>
                <a:cs typeface="+mn-cs"/>
              </a:rPr>
              <a:t>Figures reproduced from:</a:t>
            </a:r>
            <a:r>
              <a:rPr kumimoji="0" lang="en-GB" sz="1200" b="0" i="0" u="none" strike="noStrike" kern="1200" cap="none" spc="0" normalizeH="0" baseline="30000" noProof="0" dirty="0">
                <a:ln>
                  <a:noFill/>
                </a:ln>
                <a:solidFill>
                  <a:srgbClr val="595454"/>
                </a:solidFill>
                <a:effectLst/>
                <a:uLnTx/>
                <a:uFillTx/>
                <a:latin typeface="Trebuchet MS"/>
                <a:ea typeface="+mn-ea"/>
                <a:cs typeface="+mn-cs"/>
              </a:rPr>
              <a:t>21</a:t>
            </a:r>
            <a:r>
              <a:rPr kumimoji="0" lang="en-GB" sz="1200" b="0" i="0" u="none" strike="noStrike" kern="1200" cap="none" spc="0" normalizeH="0" baseline="0" noProof="0" dirty="0">
                <a:ln>
                  <a:noFill/>
                </a:ln>
                <a:solidFill>
                  <a:srgbClr val="595454"/>
                </a:solidFill>
                <a:effectLst/>
                <a:uLnTx/>
                <a:uFillTx/>
                <a:latin typeface="Trebuchet MS"/>
                <a:ea typeface="+mn-ea"/>
                <a:cs typeface="+mn-cs"/>
              </a:rPr>
              <a:t> Strangfeld A, Schäfer M, Gianfrancesco MA, Lawson-Tovey S, et al. </a:t>
            </a:r>
            <a:r>
              <a:rPr kumimoji="0" lang="en-GB" sz="1200" b="0" i="1" u="none" strike="noStrike" kern="1200" cap="none" spc="0" normalizeH="0" baseline="0" noProof="0" dirty="0">
                <a:ln>
                  <a:noFill/>
                </a:ln>
                <a:solidFill>
                  <a:srgbClr val="595454"/>
                </a:solidFill>
                <a:effectLst/>
                <a:uLnTx/>
                <a:uFillTx/>
                <a:latin typeface="Trebuchet MS"/>
                <a:ea typeface="+mn-ea"/>
                <a:cs typeface="+mn-cs"/>
              </a:rPr>
              <a:t>Ann Rheum Dis</a:t>
            </a:r>
            <a:r>
              <a:rPr kumimoji="0" lang="en-GB" sz="1200" b="0" i="0" u="none" strike="noStrike" kern="1200" cap="none" spc="0" normalizeH="0" baseline="0" noProof="0" dirty="0">
                <a:ln>
                  <a:noFill/>
                </a:ln>
                <a:solidFill>
                  <a:srgbClr val="595454"/>
                </a:solidFill>
                <a:effectLst/>
                <a:uLnTx/>
                <a:uFillTx/>
                <a:latin typeface="Trebuchet MS"/>
                <a:ea typeface="+mn-ea"/>
                <a:cs typeface="+mn-cs"/>
              </a:rPr>
              <a:t>. 2021 Jul;80(7):930-942</a:t>
            </a:r>
          </a:p>
        </p:txBody>
      </p:sp>
      <p:sp>
        <p:nvSpPr>
          <p:cNvPr id="3" name="TextBox 2">
            <a:extLst>
              <a:ext uri="{FF2B5EF4-FFF2-40B4-BE49-F238E27FC236}">
                <a16:creationId xmlns:a16="http://schemas.microsoft.com/office/drawing/2014/main" id="{0D08768A-2D19-41BF-9FF3-313F074B1587}"/>
              </a:ext>
            </a:extLst>
          </p:cNvPr>
          <p:cNvSpPr txBox="1"/>
          <p:nvPr/>
        </p:nvSpPr>
        <p:spPr>
          <a:xfrm>
            <a:off x="504967" y="419548"/>
            <a:ext cx="11605579" cy="344727"/>
          </a:xfrm>
          <a:prstGeom prst="rect">
            <a:avLst/>
          </a:prstGeom>
          <a:noFill/>
        </p:spPr>
        <p:txBody>
          <a:bodyPr wrap="square" lIns="0" tIns="0" rIns="0" bIns="0" rtlCol="0">
            <a:noAutofit/>
          </a:bodyPr>
          <a:lstStyle/>
          <a:p>
            <a:pPr>
              <a:lnSpc>
                <a:spcPct val="100000"/>
              </a:lnSpc>
              <a:spcBef>
                <a:spcPts val="1200"/>
              </a:spcBef>
              <a:buSzPct val="100000"/>
            </a:pPr>
            <a:r>
              <a:rPr lang="en-GB" sz="2000" dirty="0"/>
              <a:t>COVID-19 Global Rheumatology Alliance – The Community’s response to the Worldwide pandemic</a:t>
            </a:r>
          </a:p>
        </p:txBody>
      </p:sp>
      <p:sp>
        <p:nvSpPr>
          <p:cNvPr id="5" name="TextBox 4">
            <a:extLst>
              <a:ext uri="{FF2B5EF4-FFF2-40B4-BE49-F238E27FC236}">
                <a16:creationId xmlns:a16="http://schemas.microsoft.com/office/drawing/2014/main" id="{DFCD9B2E-CD4F-444A-BD05-7BC0CD65527B}"/>
              </a:ext>
            </a:extLst>
          </p:cNvPr>
          <p:cNvSpPr txBox="1"/>
          <p:nvPr/>
        </p:nvSpPr>
        <p:spPr>
          <a:xfrm>
            <a:off x="6394431" y="1018194"/>
            <a:ext cx="5431809" cy="344727"/>
          </a:xfrm>
          <a:prstGeom prst="rect">
            <a:avLst/>
          </a:prstGeom>
          <a:noFill/>
        </p:spPr>
        <p:txBody>
          <a:bodyPr wrap="square" lIns="0" tIns="0" rIns="0" bIns="0" rtlCol="0">
            <a:noAutofit/>
          </a:bodyPr>
          <a:lstStyle/>
          <a:p>
            <a:pPr>
              <a:lnSpc>
                <a:spcPct val="100000"/>
              </a:lnSpc>
              <a:spcBef>
                <a:spcPts val="1200"/>
              </a:spcBef>
              <a:buSzPct val="100000"/>
            </a:pPr>
            <a:r>
              <a:rPr lang="en-GB" sz="1400" dirty="0"/>
              <a:t>Results of the main logistic regression analysis:</a:t>
            </a:r>
            <a:r>
              <a:rPr lang="en-GB" sz="1400" b="0" i="0" u="none" strike="noStrike" baseline="0" dirty="0"/>
              <a:t> multivariable-adjusted ORs for the outcome COVID-19-related death with 95 CIs, assessing the association with the</a:t>
            </a:r>
            <a:r>
              <a:rPr lang="en-GB" sz="1400" dirty="0"/>
              <a:t> Rheumatic Disease Medications</a:t>
            </a:r>
          </a:p>
        </p:txBody>
      </p:sp>
      <p:sp>
        <p:nvSpPr>
          <p:cNvPr id="11" name="TextBox 10">
            <a:extLst>
              <a:ext uri="{FF2B5EF4-FFF2-40B4-BE49-F238E27FC236}">
                <a16:creationId xmlns:a16="http://schemas.microsoft.com/office/drawing/2014/main" id="{BF16408E-B516-45BC-A1ED-71C485D7FAEF}"/>
              </a:ext>
            </a:extLst>
          </p:cNvPr>
          <p:cNvSpPr txBox="1"/>
          <p:nvPr/>
        </p:nvSpPr>
        <p:spPr>
          <a:xfrm>
            <a:off x="315558" y="1018194"/>
            <a:ext cx="5431809" cy="1064525"/>
          </a:xfrm>
          <a:prstGeom prst="rect">
            <a:avLst/>
          </a:prstGeom>
          <a:noFill/>
        </p:spPr>
        <p:txBody>
          <a:bodyPr wrap="square" lIns="0" tIns="0" rIns="0" bIns="0" rtlCol="0">
            <a:noAutofit/>
          </a:bodyPr>
          <a:lstStyle/>
          <a:p>
            <a:r>
              <a:rPr lang="en-GB" sz="1400" dirty="0"/>
              <a:t>Results of the main logistic regression analysis: </a:t>
            </a:r>
            <a:r>
              <a:rPr lang="en-GB" sz="1400" b="0" i="0" u="none" strike="noStrike" baseline="0" dirty="0"/>
              <a:t>multivariable-adjusted ORs for the outcome COVID-19-related death with 95 CIs, assessing the association with the general patient characteristics</a:t>
            </a:r>
            <a:endParaRPr lang="en-GB" sz="1400" dirty="0"/>
          </a:p>
        </p:txBody>
      </p:sp>
      <p:sp>
        <p:nvSpPr>
          <p:cNvPr id="12" name="TextBox 11">
            <a:extLst>
              <a:ext uri="{FF2B5EF4-FFF2-40B4-BE49-F238E27FC236}">
                <a16:creationId xmlns:a16="http://schemas.microsoft.com/office/drawing/2014/main" id="{024517EF-E121-4E58-900A-1B19D19DF0ED}"/>
              </a:ext>
            </a:extLst>
          </p:cNvPr>
          <p:cNvSpPr txBox="1"/>
          <p:nvPr/>
        </p:nvSpPr>
        <p:spPr>
          <a:xfrm>
            <a:off x="10244667" y="6400414"/>
            <a:ext cx="1261533" cy="356374"/>
          </a:xfrm>
          <a:prstGeom prst="rect">
            <a:avLst/>
          </a:prstGeom>
          <a:solidFill>
            <a:srgbClr val="EFE5E5"/>
          </a:solidFill>
        </p:spPr>
        <p:txBody>
          <a:bodyPr wrap="square" lIns="0" tIns="0" rIns="0" bIns="0" rtlCol="0">
            <a:noAutofit/>
          </a:bodyPr>
          <a:lstStyle/>
          <a:p>
            <a:pPr marL="228600" indent="-228600">
              <a:lnSpc>
                <a:spcPct val="100000"/>
              </a:lnSpc>
              <a:spcBef>
                <a:spcPts val="1200"/>
              </a:spcBef>
              <a:buSzPct val="100000"/>
              <a:buFont typeface="Trebuchet MS"/>
              <a:buChar char="•"/>
            </a:pPr>
            <a:endParaRPr lang="en-GB" sz="2000" dirty="0"/>
          </a:p>
        </p:txBody>
      </p:sp>
    </p:spTree>
    <p:extLst>
      <p:ext uri="{BB962C8B-B14F-4D97-AF65-F5344CB8AC3E}">
        <p14:creationId xmlns:p14="http://schemas.microsoft.com/office/powerpoint/2010/main" val="18870181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30F3AE86-B194-4550-B3E5-A910CED7998F}"/>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58DE5F1-E0F9-4CCA-92B7-7A6FC4DFEE14}" type="slidenum">
              <a:rPr kumimoji="0" lang="en-US" sz="1000" b="1" i="0" u="none" strike="noStrike" kern="1200" cap="none" spc="0" normalizeH="0" baseline="0" noProof="0" smtClean="0">
                <a:ln>
                  <a:noFill/>
                </a:ln>
                <a:solidFill>
                  <a:srgbClr val="595454"/>
                </a:solidFill>
                <a:effectLst/>
                <a:uLnTx/>
                <a:uFillTx/>
                <a:latin typeface="Trebuchet MS"/>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23</a:t>
            </a:fld>
            <a:endParaRPr kumimoji="0" lang="en-US" sz="1000" b="1" i="0" u="none" strike="noStrike" kern="1200" cap="none" spc="0" normalizeH="0" baseline="0" noProof="0" dirty="0">
              <a:ln>
                <a:noFill/>
              </a:ln>
              <a:solidFill>
                <a:srgbClr val="595454"/>
              </a:solidFill>
              <a:effectLst/>
              <a:uLnTx/>
              <a:uFillTx/>
              <a:latin typeface="Trebuchet MS"/>
              <a:ea typeface="+mn-ea"/>
              <a:cs typeface="+mn-cs"/>
            </a:endParaRPr>
          </a:p>
        </p:txBody>
      </p:sp>
      <p:pic>
        <p:nvPicPr>
          <p:cNvPr id="5" name="Picture 2">
            <a:extLst>
              <a:ext uri="{FF2B5EF4-FFF2-40B4-BE49-F238E27FC236}">
                <a16:creationId xmlns:a16="http://schemas.microsoft.com/office/drawing/2014/main" id="{3BBE7D4E-4E1D-41B1-9350-C2AC2B7FD3EC}"/>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702481" y="1231238"/>
            <a:ext cx="5063347" cy="391155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TextBox 7">
            <a:extLst>
              <a:ext uri="{FF2B5EF4-FFF2-40B4-BE49-F238E27FC236}">
                <a16:creationId xmlns:a16="http://schemas.microsoft.com/office/drawing/2014/main" id="{59364A75-F310-42C8-8A8B-63F48846840F}"/>
              </a:ext>
            </a:extLst>
          </p:cNvPr>
          <p:cNvSpPr txBox="1"/>
          <p:nvPr/>
        </p:nvSpPr>
        <p:spPr>
          <a:xfrm>
            <a:off x="523415" y="446049"/>
            <a:ext cx="11142805" cy="523220"/>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altLang="en-US" sz="2800" b="1" i="0" u="none" strike="noStrike" kern="1200" cap="none" spc="0" normalizeH="0" baseline="0" noProof="0" dirty="0">
                <a:ln>
                  <a:noFill/>
                </a:ln>
                <a:solidFill>
                  <a:srgbClr val="595454"/>
                </a:solidFill>
                <a:effectLst/>
                <a:uLnTx/>
                <a:uFillTx/>
                <a:latin typeface="Trebuchet MS"/>
                <a:ea typeface="+mn-ea"/>
                <a:cs typeface="+mn-cs"/>
              </a:rPr>
              <a:t>BSR Biologics safety guideline recommendations</a:t>
            </a:r>
          </a:p>
        </p:txBody>
      </p:sp>
      <p:sp>
        <p:nvSpPr>
          <p:cNvPr id="9" name="Rectangle: Rounded Corners 8">
            <a:extLst>
              <a:ext uri="{FF2B5EF4-FFF2-40B4-BE49-F238E27FC236}">
                <a16:creationId xmlns:a16="http://schemas.microsoft.com/office/drawing/2014/main" id="{F8D04A9D-2231-4CF7-8BFB-1A6EED4A2A29}"/>
              </a:ext>
            </a:extLst>
          </p:cNvPr>
          <p:cNvSpPr/>
          <p:nvPr/>
        </p:nvSpPr>
        <p:spPr>
          <a:xfrm>
            <a:off x="702481" y="5404757"/>
            <a:ext cx="10528437" cy="662541"/>
          </a:xfrm>
          <a:prstGeom prst="roundRect">
            <a:avLst/>
          </a:prstGeom>
          <a:solidFill>
            <a:srgbClr val="DAC5C5"/>
          </a:solidFill>
          <a:ln>
            <a:noFill/>
          </a:ln>
        </p:spPr>
        <p:style>
          <a:lnRef idx="0">
            <a:schemeClr val="accent1"/>
          </a:lnRef>
          <a:fillRef idx="1">
            <a:schemeClr val="accent1"/>
          </a:fillRef>
          <a:effectRef idx="0">
            <a:srgbClr val="000000"/>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altLang="en-US" sz="1400" b="1" i="0" u="none" strike="noStrike" kern="1200" cap="none" spc="0" normalizeH="0" baseline="0" noProof="0" dirty="0">
                <a:ln>
                  <a:noFill/>
                </a:ln>
                <a:solidFill>
                  <a:srgbClr val="595454"/>
                </a:solidFill>
                <a:effectLst/>
                <a:uLnTx/>
                <a:uFillTx/>
                <a:latin typeface="Trebuchet MS"/>
                <a:ea typeface="+mn-ea"/>
                <a:cs typeface="+mn-cs"/>
              </a:rPr>
              <a:t>These guidelines make specific recommendations for medications if a patient is at higher risk of infection </a:t>
            </a:r>
            <a:endParaRPr kumimoji="0" lang="en-GB" altLang="en-US" sz="1400" b="0" i="0" u="none" strike="noStrike" kern="1200" cap="none" spc="0" normalizeH="0" baseline="30000" noProof="0" dirty="0">
              <a:ln>
                <a:noFill/>
              </a:ln>
              <a:solidFill>
                <a:srgbClr val="595454"/>
              </a:solidFill>
              <a:effectLst/>
              <a:uLnTx/>
              <a:uFillTx/>
              <a:latin typeface="Trebuchet MS"/>
              <a:ea typeface="+mn-ea"/>
              <a:cs typeface="+mn-cs"/>
            </a:endParaRPr>
          </a:p>
        </p:txBody>
      </p:sp>
      <p:pic>
        <p:nvPicPr>
          <p:cNvPr id="3" name="Picture 2">
            <a:extLst>
              <a:ext uri="{FF2B5EF4-FFF2-40B4-BE49-F238E27FC236}">
                <a16:creationId xmlns:a16="http://schemas.microsoft.com/office/drawing/2014/main" id="{DA9AE36D-843F-4BD5-9B48-578CAD05B10E}"/>
              </a:ext>
            </a:extLst>
          </p:cNvPr>
          <p:cNvPicPr>
            <a:picLocks noChangeAspect="1"/>
          </p:cNvPicPr>
          <p:nvPr/>
        </p:nvPicPr>
        <p:blipFill>
          <a:blip r:embed="rId4"/>
          <a:stretch>
            <a:fillRect/>
          </a:stretch>
        </p:blipFill>
        <p:spPr>
          <a:xfrm>
            <a:off x="6094817" y="1231238"/>
            <a:ext cx="5063348" cy="3911550"/>
          </a:xfrm>
          <a:prstGeom prst="rect">
            <a:avLst/>
          </a:prstGeom>
        </p:spPr>
      </p:pic>
      <p:sp>
        <p:nvSpPr>
          <p:cNvPr id="7" name="TextBox 6">
            <a:extLst>
              <a:ext uri="{FF2B5EF4-FFF2-40B4-BE49-F238E27FC236}">
                <a16:creationId xmlns:a16="http://schemas.microsoft.com/office/drawing/2014/main" id="{6281450D-B6BE-40F4-9891-438755CA0444}"/>
              </a:ext>
            </a:extLst>
          </p:cNvPr>
          <p:cNvSpPr txBox="1"/>
          <p:nvPr/>
        </p:nvSpPr>
        <p:spPr>
          <a:xfrm>
            <a:off x="10041467" y="6400414"/>
            <a:ext cx="1464733" cy="356374"/>
          </a:xfrm>
          <a:prstGeom prst="rect">
            <a:avLst/>
          </a:prstGeom>
          <a:solidFill>
            <a:srgbClr val="EFE5E5"/>
          </a:solidFill>
        </p:spPr>
        <p:txBody>
          <a:bodyPr wrap="square" lIns="0" tIns="0" rIns="0" bIns="0" rtlCol="0">
            <a:noAutofit/>
          </a:bodyPr>
          <a:lstStyle/>
          <a:p>
            <a:pPr marL="228600" indent="-228600">
              <a:lnSpc>
                <a:spcPct val="100000"/>
              </a:lnSpc>
              <a:spcBef>
                <a:spcPts val="1200"/>
              </a:spcBef>
              <a:buSzPct val="100000"/>
              <a:buFont typeface="Trebuchet MS"/>
              <a:buChar char="•"/>
            </a:pPr>
            <a:endParaRPr lang="en-GB" sz="2000" dirty="0"/>
          </a:p>
        </p:txBody>
      </p:sp>
    </p:spTree>
    <p:extLst>
      <p:ext uri="{BB962C8B-B14F-4D97-AF65-F5344CB8AC3E}">
        <p14:creationId xmlns:p14="http://schemas.microsoft.com/office/powerpoint/2010/main" val="28066833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899D72E9-7C8B-4521-AEEC-E9291B81A68F}"/>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58DE5F1-E0F9-4CCA-92B7-7A6FC4DFEE14}" type="slidenum">
              <a:rPr kumimoji="0" lang="en-US" sz="1000" b="1" i="0" u="none" strike="noStrike" kern="1200" cap="none" spc="0" normalizeH="0" baseline="0" noProof="0" smtClean="0">
                <a:ln>
                  <a:noFill/>
                </a:ln>
                <a:solidFill>
                  <a:srgbClr val="595454"/>
                </a:solidFill>
                <a:effectLst/>
                <a:uLnTx/>
                <a:uFillTx/>
                <a:latin typeface="Trebuchet MS"/>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24</a:t>
            </a:fld>
            <a:endParaRPr kumimoji="0" lang="en-US" sz="1000" b="1" i="0" u="none" strike="noStrike" kern="1200" cap="none" spc="0" normalizeH="0" baseline="0" noProof="0" dirty="0">
              <a:ln>
                <a:noFill/>
              </a:ln>
              <a:solidFill>
                <a:srgbClr val="595454"/>
              </a:solidFill>
              <a:effectLst/>
              <a:uLnTx/>
              <a:uFillTx/>
              <a:latin typeface="Trebuchet MS"/>
              <a:ea typeface="+mn-ea"/>
              <a:cs typeface="+mn-cs"/>
            </a:endParaRPr>
          </a:p>
        </p:txBody>
      </p:sp>
      <p:pic>
        <p:nvPicPr>
          <p:cNvPr id="5" name="Picture 2">
            <a:extLst>
              <a:ext uri="{FF2B5EF4-FFF2-40B4-BE49-F238E27FC236}">
                <a16:creationId xmlns:a16="http://schemas.microsoft.com/office/drawing/2014/main" id="{26B21AB9-5221-4C6A-8EC5-DE09E049169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3773" y="84167"/>
            <a:ext cx="6936592" cy="2324496"/>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pic>
        <p:nvPicPr>
          <p:cNvPr id="6" name="Picture 3">
            <a:extLst>
              <a:ext uri="{FF2B5EF4-FFF2-40B4-BE49-F238E27FC236}">
                <a16:creationId xmlns:a16="http://schemas.microsoft.com/office/drawing/2014/main" id="{F6DDA012-6F2C-42F7-AE6B-3885D6D811AF}"/>
              </a:ext>
            </a:extLst>
          </p:cNvPr>
          <p:cNvPicPr>
            <a:picLocks noGrp="1" noChangeAspect="1" noChangeArrowheads="1"/>
          </p:cNvPicPr>
          <p:nvPr>
            <p:ph idx="1"/>
          </p:nvPr>
        </p:nvPicPr>
        <p:blipFill>
          <a:blip r:embed="rId4">
            <a:extLst>
              <a:ext uri="{28A0092B-C50C-407E-A947-70E740481C1C}">
                <a14:useLocalDpi xmlns:a14="http://schemas.microsoft.com/office/drawing/2010/main" val="0"/>
              </a:ext>
            </a:extLst>
          </a:blip>
          <a:srcRect/>
          <a:stretch>
            <a:fillRect/>
          </a:stretch>
        </p:blipFill>
        <p:spPr bwMode="auto">
          <a:xfrm rot="5400000">
            <a:off x="5328316" y="-935527"/>
            <a:ext cx="1765448" cy="8524875"/>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pic>
        <p:nvPicPr>
          <p:cNvPr id="8" name="Picture 4">
            <a:extLst>
              <a:ext uri="{FF2B5EF4-FFF2-40B4-BE49-F238E27FC236}">
                <a16:creationId xmlns:a16="http://schemas.microsoft.com/office/drawing/2014/main" id="{91CBA3F1-3414-4800-ADB7-DB6CDED9071E}"/>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860119" y="4273430"/>
            <a:ext cx="7137020" cy="2054884"/>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Box 2">
            <a:extLst>
              <a:ext uri="{FF2B5EF4-FFF2-40B4-BE49-F238E27FC236}">
                <a16:creationId xmlns:a16="http://schemas.microsoft.com/office/drawing/2014/main" id="{8C02EB5E-CE50-462D-AF97-313142B55C3E}"/>
              </a:ext>
            </a:extLst>
          </p:cNvPr>
          <p:cNvSpPr txBox="1"/>
          <p:nvPr/>
        </p:nvSpPr>
        <p:spPr>
          <a:xfrm>
            <a:off x="1085850" y="4383826"/>
            <a:ext cx="3774269" cy="824521"/>
          </a:xfrm>
          <a:prstGeom prst="rect">
            <a:avLst/>
          </a:prstGeom>
          <a:noFill/>
        </p:spPr>
        <p:txBody>
          <a:bodyPr wrap="square" lIns="0" tIns="0" rIns="0" bIns="0" rtlCol="0">
            <a:noAutofit/>
          </a:bodyPr>
          <a:lstStyle/>
          <a:p>
            <a:pPr marL="0" marR="0" lvl="0" indent="0" algn="l" defTabSz="914400" rtl="0" eaLnBrk="1" fontAlgn="auto" latinLnBrk="0" hangingPunct="1">
              <a:lnSpc>
                <a:spcPct val="100000"/>
              </a:lnSpc>
              <a:spcBef>
                <a:spcPts val="1200"/>
              </a:spcBef>
              <a:spcAft>
                <a:spcPts val="0"/>
              </a:spcAft>
              <a:buClrTx/>
              <a:buSzPct val="100000"/>
              <a:buFontTx/>
              <a:buNone/>
              <a:tabLst/>
              <a:defRPr/>
            </a:pPr>
            <a:r>
              <a:rPr kumimoji="0" lang="en-GB" sz="800" b="0" i="0" u="none" strike="noStrike" kern="1200" cap="none" spc="0" normalizeH="0" baseline="0" noProof="0" dirty="0">
                <a:ln>
                  <a:noFill/>
                </a:ln>
                <a:solidFill>
                  <a:srgbClr val="595454"/>
                </a:solidFill>
                <a:effectLst/>
                <a:uLnTx/>
                <a:uFillTx/>
                <a:latin typeface="Trebuchet MS"/>
                <a:ea typeface="+mn-ea"/>
                <a:cs typeface="+mn-cs"/>
              </a:rPr>
              <a:t>Figure reproduced from:</a:t>
            </a:r>
            <a:r>
              <a:rPr kumimoji="0" lang="en-GB" sz="800" b="0" i="0" u="none" strike="noStrike" kern="1200" cap="none" spc="0" normalizeH="0" baseline="30000" noProof="0" dirty="0">
                <a:ln>
                  <a:noFill/>
                </a:ln>
                <a:solidFill>
                  <a:srgbClr val="595454"/>
                </a:solidFill>
                <a:effectLst/>
                <a:uLnTx/>
                <a:uFillTx/>
                <a:latin typeface="Trebuchet MS"/>
                <a:ea typeface="+mn-ea"/>
                <a:cs typeface="+mn-cs"/>
              </a:rPr>
              <a:t>24</a:t>
            </a:r>
            <a:r>
              <a:rPr kumimoji="0" lang="en-GB" sz="800" b="0" i="0" u="none" strike="noStrike" kern="1200" cap="none" spc="0" normalizeH="0" baseline="0" noProof="0" dirty="0">
                <a:ln>
                  <a:noFill/>
                </a:ln>
                <a:solidFill>
                  <a:srgbClr val="595454"/>
                </a:solidFill>
                <a:effectLst/>
                <a:uLnTx/>
                <a:uFillTx/>
                <a:latin typeface="Trebuchet MS"/>
                <a:ea typeface="+mn-ea"/>
                <a:cs typeface="+mn-cs"/>
              </a:rPr>
              <a:t> Sparks JA, Wallace ZS, Seet AM COVID-19 Global Rheumatology Alliance, et al. Annals of the Rheumatic Diseases 2021;80:1137-1146</a:t>
            </a:r>
          </a:p>
          <a:p>
            <a:pPr marL="0" marR="0" lvl="0" indent="0" algn="l" defTabSz="914400" rtl="0" eaLnBrk="1" fontAlgn="auto" latinLnBrk="0" hangingPunct="1">
              <a:lnSpc>
                <a:spcPct val="100000"/>
              </a:lnSpc>
              <a:spcBef>
                <a:spcPts val="1200"/>
              </a:spcBef>
              <a:spcAft>
                <a:spcPts val="0"/>
              </a:spcAft>
              <a:buClrTx/>
              <a:buSzPct val="100000"/>
              <a:buFontTx/>
              <a:buNone/>
              <a:tabLst/>
              <a:defRPr/>
            </a:pPr>
            <a:endParaRPr kumimoji="0" lang="en-GB" sz="800" b="0" i="0" u="none" strike="noStrike" kern="1200" cap="none" spc="0" normalizeH="0" baseline="0" noProof="0" dirty="0">
              <a:ln>
                <a:noFill/>
              </a:ln>
              <a:solidFill>
                <a:srgbClr val="595454"/>
              </a:solidFill>
              <a:effectLst/>
              <a:uLnTx/>
              <a:uFillTx/>
              <a:latin typeface="Trebuchet MS"/>
              <a:ea typeface="+mn-ea"/>
              <a:cs typeface="+mn-cs"/>
            </a:endParaRPr>
          </a:p>
        </p:txBody>
      </p:sp>
      <p:sp>
        <p:nvSpPr>
          <p:cNvPr id="7" name="TextBox 6">
            <a:extLst>
              <a:ext uri="{FF2B5EF4-FFF2-40B4-BE49-F238E27FC236}">
                <a16:creationId xmlns:a16="http://schemas.microsoft.com/office/drawing/2014/main" id="{EB7E733D-3B4E-46E3-ABEF-0E8D8095FC20}"/>
              </a:ext>
            </a:extLst>
          </p:cNvPr>
          <p:cNvSpPr txBox="1"/>
          <p:nvPr/>
        </p:nvSpPr>
        <p:spPr>
          <a:xfrm>
            <a:off x="9965267" y="6400414"/>
            <a:ext cx="1540933" cy="356374"/>
          </a:xfrm>
          <a:prstGeom prst="rect">
            <a:avLst/>
          </a:prstGeom>
          <a:solidFill>
            <a:srgbClr val="EFE5E5"/>
          </a:solidFill>
        </p:spPr>
        <p:txBody>
          <a:bodyPr wrap="square" lIns="0" tIns="0" rIns="0" bIns="0" rtlCol="0">
            <a:noAutofit/>
          </a:bodyPr>
          <a:lstStyle/>
          <a:p>
            <a:pPr marL="228600" indent="-228600">
              <a:lnSpc>
                <a:spcPct val="100000"/>
              </a:lnSpc>
              <a:spcBef>
                <a:spcPts val="1200"/>
              </a:spcBef>
              <a:buSzPct val="100000"/>
              <a:buFont typeface="Trebuchet MS"/>
              <a:buChar char="•"/>
            </a:pPr>
            <a:endParaRPr lang="en-GB" sz="2000" dirty="0"/>
          </a:p>
        </p:txBody>
      </p:sp>
    </p:spTree>
    <p:extLst>
      <p:ext uri="{BB962C8B-B14F-4D97-AF65-F5344CB8AC3E}">
        <p14:creationId xmlns:p14="http://schemas.microsoft.com/office/powerpoint/2010/main" val="37851452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65BD43B8-4D46-4F4B-AF01-48D99A7A663A}"/>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58DE5F1-E0F9-4CCA-92B7-7A6FC4DFEE14}" type="slidenum">
              <a:rPr kumimoji="0" lang="en-US" sz="1000" b="1" i="0" u="none" strike="noStrike" kern="1200" cap="none" spc="0" normalizeH="0" baseline="0" noProof="0" smtClean="0">
                <a:ln>
                  <a:noFill/>
                </a:ln>
                <a:solidFill>
                  <a:srgbClr val="595454"/>
                </a:solidFill>
                <a:effectLst/>
                <a:uLnTx/>
                <a:uFillTx/>
                <a:latin typeface="Trebuchet MS"/>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25</a:t>
            </a:fld>
            <a:endParaRPr kumimoji="0" lang="en-US" sz="1000" b="1" i="0" u="none" strike="noStrike" kern="1200" cap="none" spc="0" normalizeH="0" baseline="0" noProof="0" dirty="0">
              <a:ln>
                <a:noFill/>
              </a:ln>
              <a:solidFill>
                <a:srgbClr val="595454"/>
              </a:solidFill>
              <a:effectLst/>
              <a:uLnTx/>
              <a:uFillTx/>
              <a:latin typeface="Trebuchet MS"/>
              <a:ea typeface="+mn-ea"/>
              <a:cs typeface="+mn-cs"/>
            </a:endParaRPr>
          </a:p>
        </p:txBody>
      </p:sp>
      <p:sp>
        <p:nvSpPr>
          <p:cNvPr id="5" name="Content Placeholder 2">
            <a:extLst>
              <a:ext uri="{FF2B5EF4-FFF2-40B4-BE49-F238E27FC236}">
                <a16:creationId xmlns:a16="http://schemas.microsoft.com/office/drawing/2014/main" id="{42D19786-6760-45ED-8471-82E331F8DEB0}"/>
              </a:ext>
            </a:extLst>
          </p:cNvPr>
          <p:cNvSpPr txBox="1">
            <a:spLocks noGrp="1"/>
          </p:cNvSpPr>
          <p:nvPr>
            <p:ph idx="1"/>
          </p:nvPr>
        </p:nvSpPr>
        <p:spPr>
          <a:xfrm>
            <a:off x="365126" y="1554163"/>
            <a:ext cx="5377754" cy="4572000"/>
          </a:xfrm>
          <a:prstGeom prst="rect">
            <a:avLst/>
          </a:prstGeom>
        </p:spPr>
        <p:txBody>
          <a:bodyPr vert="horz" lIns="0" tIns="0" rIns="0" bIns="0" spcCol="301752" rtlCol="0">
            <a:normAutofit/>
          </a:bodyPr>
          <a:lstStyle>
            <a:lvl1pPr marL="0" indent="0" algn="l" defTabSz="914400" rtl="0" eaLnBrk="1" latinLnBrk="0" hangingPunct="1">
              <a:lnSpc>
                <a:spcPct val="90000"/>
              </a:lnSpc>
              <a:spcBef>
                <a:spcPts val="0"/>
              </a:spcBef>
              <a:buFontTx/>
              <a:buNone/>
              <a:defRPr sz="6000" b="0" kern="1200" spc="0" baseline="0">
                <a:solidFill>
                  <a:schemeClr val="tx1"/>
                </a:solidFill>
                <a:latin typeface="+mn-lt"/>
                <a:ea typeface="+mn-ea"/>
                <a:cs typeface="+mn-cs"/>
              </a:defRPr>
            </a:lvl1pPr>
            <a:lvl2pPr marL="228600" indent="-228600" algn="l" defTabSz="914400" rtl="0" eaLnBrk="1" latinLnBrk="0" hangingPunct="1">
              <a:lnSpc>
                <a:spcPct val="100000"/>
              </a:lnSpc>
              <a:spcBef>
                <a:spcPts val="1200"/>
              </a:spcBef>
              <a:buFont typeface="Trebuchet MS" panose="020B0603020202020204" pitchFamily="34" charset="0"/>
              <a:buChar char="—"/>
              <a:defRPr sz="2000" kern="1200">
                <a:solidFill>
                  <a:schemeClr val="tx1"/>
                </a:solidFill>
                <a:latin typeface="+mn-lt"/>
                <a:ea typeface="+mn-ea"/>
                <a:cs typeface="+mn-cs"/>
              </a:defRPr>
            </a:lvl2pPr>
            <a:lvl3pPr marL="457200" indent="-228600" algn="l" defTabSz="914400" rtl="0" eaLnBrk="1" latinLnBrk="0" hangingPunct="1">
              <a:lnSpc>
                <a:spcPct val="100000"/>
              </a:lnSpc>
              <a:spcBef>
                <a:spcPts val="400"/>
              </a:spcBef>
              <a:buFont typeface="Trebuchet MS" panose="020B0603020202020204" pitchFamily="34" charset="0"/>
              <a:buChar char="—"/>
              <a:defRPr sz="2000" kern="1200">
                <a:solidFill>
                  <a:schemeClr val="tx1"/>
                </a:solidFill>
                <a:latin typeface="+mn-lt"/>
                <a:ea typeface="+mn-ea"/>
                <a:cs typeface="+mn-cs"/>
              </a:defRPr>
            </a:lvl3pPr>
            <a:lvl4pPr marL="685800" indent="-228600" algn="l" defTabSz="914400" rtl="0" eaLnBrk="1" latinLnBrk="0" hangingPunct="1">
              <a:lnSpc>
                <a:spcPct val="100000"/>
              </a:lnSpc>
              <a:spcBef>
                <a:spcPts val="400"/>
              </a:spcBef>
              <a:buFont typeface="Trebuchet MS" panose="020B0603020202020204" pitchFamily="34" charset="0"/>
              <a:buChar char="—"/>
              <a:defRPr sz="2000" kern="1200">
                <a:solidFill>
                  <a:schemeClr val="tx1"/>
                </a:solidFill>
                <a:latin typeface="+mn-lt"/>
                <a:ea typeface="+mn-ea"/>
                <a:cs typeface="+mn-cs"/>
              </a:defRPr>
            </a:lvl4pPr>
            <a:lvl5pPr marL="914400" indent="-228600" algn="l" defTabSz="914400" rtl="0" eaLnBrk="1" latinLnBrk="0" hangingPunct="1">
              <a:lnSpc>
                <a:spcPct val="100000"/>
              </a:lnSpc>
              <a:spcBef>
                <a:spcPts val="400"/>
              </a:spcBef>
              <a:buFont typeface="Trebuchet MS" panose="020B0603020202020204" pitchFamily="34" charset="0"/>
              <a:buChar char="—"/>
              <a:defRPr sz="2000" kern="1200">
                <a:solidFill>
                  <a:schemeClr val="tx1"/>
                </a:solidFill>
                <a:latin typeface="+mn-lt"/>
                <a:ea typeface="+mn-ea"/>
                <a:cs typeface="+mn-cs"/>
              </a:defRPr>
            </a:lvl5pPr>
            <a:lvl6pPr marL="1143000" indent="-228600" algn="l" defTabSz="914400" rtl="0" eaLnBrk="1" latinLnBrk="0" hangingPunct="1">
              <a:lnSpc>
                <a:spcPct val="100000"/>
              </a:lnSpc>
              <a:spcBef>
                <a:spcPts val="400"/>
              </a:spcBef>
              <a:buFont typeface="Trebuchet MS" panose="020B0603020202020204" pitchFamily="34" charset="0"/>
              <a:buChar char="—"/>
              <a:defRPr sz="2000" kern="1200">
                <a:solidFill>
                  <a:schemeClr val="tx1"/>
                </a:solidFill>
                <a:latin typeface="+mn-lt"/>
                <a:ea typeface="+mn-ea"/>
                <a:cs typeface="+mn-cs"/>
              </a:defRPr>
            </a:lvl6pPr>
            <a:lvl7pPr marL="1371600" indent="-228600" algn="l" defTabSz="914400" rtl="0" eaLnBrk="1" latinLnBrk="0" hangingPunct="1">
              <a:lnSpc>
                <a:spcPct val="100000"/>
              </a:lnSpc>
              <a:spcBef>
                <a:spcPts val="400"/>
              </a:spcBef>
              <a:buFont typeface="Trebuchet MS" panose="020B0603020202020204" pitchFamily="34" charset="0"/>
              <a:buChar char="—"/>
              <a:defRPr sz="2000" kern="1200">
                <a:solidFill>
                  <a:schemeClr val="tx1"/>
                </a:solidFill>
                <a:latin typeface="+mn-lt"/>
                <a:ea typeface="+mn-ea"/>
                <a:cs typeface="+mn-cs"/>
              </a:defRPr>
            </a:lvl7pPr>
            <a:lvl8pPr marL="1600200" indent="-228600" algn="l" defTabSz="914400" rtl="0" eaLnBrk="1" latinLnBrk="0" hangingPunct="1">
              <a:lnSpc>
                <a:spcPct val="100000"/>
              </a:lnSpc>
              <a:spcBef>
                <a:spcPts val="400"/>
              </a:spcBef>
              <a:buFont typeface="Trebuchet MS" panose="020B0603020202020204" pitchFamily="34" charset="0"/>
              <a:buChar char="—"/>
              <a:defRPr sz="2000" kern="1200">
                <a:solidFill>
                  <a:schemeClr val="tx1"/>
                </a:solidFill>
                <a:latin typeface="+mn-lt"/>
                <a:ea typeface="+mn-ea"/>
                <a:cs typeface="+mn-cs"/>
              </a:defRPr>
            </a:lvl8pPr>
            <a:lvl9pPr marL="1828800" indent="-228600" algn="l" defTabSz="914400" rtl="0" eaLnBrk="1" latinLnBrk="0" hangingPunct="1">
              <a:lnSpc>
                <a:spcPct val="100000"/>
              </a:lnSpc>
              <a:spcBef>
                <a:spcPts val="400"/>
              </a:spcBef>
              <a:buFont typeface="Trebuchet MS" panose="020B0603020202020204" pitchFamily="34" charset="0"/>
              <a:buChar char="—"/>
              <a:defRPr sz="2000" kern="1200">
                <a:solidFill>
                  <a:schemeClr val="tx1"/>
                </a:solidFill>
                <a:latin typeface="+mn-lt"/>
                <a:ea typeface="+mn-ea"/>
                <a:cs typeface="+mn-cs"/>
              </a:defRPr>
            </a:lvl9pPr>
          </a:lstStyle>
          <a:p>
            <a:pPr marL="285750" indent="-285750">
              <a:buFont typeface="Arial" panose="020B0604020202020204" pitchFamily="34" charset="0"/>
              <a:buChar char="•"/>
            </a:pPr>
            <a:r>
              <a:rPr lang="en-GB" sz="1600" b="1" dirty="0"/>
              <a:t>Temporary discontinuation at time of serious infection recommended in BSR guidance</a:t>
            </a:r>
            <a:r>
              <a:rPr lang="en-GB" sz="1500" b="1" baseline="30000" dirty="0"/>
              <a:t>23</a:t>
            </a:r>
            <a:endParaRPr lang="en-GB" sz="1600" b="1" dirty="0"/>
          </a:p>
          <a:p>
            <a:pPr marL="285750" indent="-285750">
              <a:buFont typeface="Arial" panose="020B0604020202020204" pitchFamily="34" charset="0"/>
              <a:buChar char="•"/>
            </a:pPr>
            <a:endParaRPr lang="en-GB" sz="1600" b="1" dirty="0"/>
          </a:p>
          <a:p>
            <a:pPr marL="285750" indent="-285750">
              <a:buFont typeface="Arial" panose="020B0604020202020204" pitchFamily="34" charset="0"/>
              <a:buChar char="•"/>
            </a:pPr>
            <a:r>
              <a:rPr lang="en-GB" sz="1600" b="1" dirty="0"/>
              <a:t>Complete cessation is more likely to cause flare </a:t>
            </a:r>
            <a:r>
              <a:rPr lang="en-GB" sz="1600" b="1" baseline="30000" dirty="0"/>
              <a:t>26</a:t>
            </a:r>
          </a:p>
          <a:p>
            <a:pPr marL="285750" indent="-285750">
              <a:buFont typeface="Arial" panose="020B0604020202020204" pitchFamily="34" charset="0"/>
              <a:buChar char="•"/>
            </a:pPr>
            <a:endParaRPr lang="en-GB" sz="1600" b="1" baseline="30000" dirty="0"/>
          </a:p>
          <a:p>
            <a:pPr marL="285750" indent="-285750">
              <a:buFont typeface="Arial" panose="020B0604020202020204" pitchFamily="34" charset="0"/>
              <a:buChar char="•"/>
            </a:pPr>
            <a:endParaRPr lang="en-GB" sz="1600" b="1" dirty="0"/>
          </a:p>
          <a:p>
            <a:pPr marL="285750" indent="-285750">
              <a:buFont typeface="Arial" panose="020B0604020202020204" pitchFamily="34" charset="0"/>
              <a:buChar char="•"/>
            </a:pPr>
            <a:r>
              <a:rPr lang="en-GB" sz="1600" b="1" dirty="0"/>
              <a:t>In one particular study looking at time to flare between patients stopping therapy and continuing therapy, significantly more patients in the stop group experienced a flare within 6 months (213 out of 531 [40.1%] vs 34 out of 286 [11.9%] patients, p&lt;0.001) or within 12 months (272 out of 531 [51.2%] vs 52 out of 286 [18.2%] patients, P&lt;0.001) compared with the continuation group </a:t>
            </a:r>
            <a:r>
              <a:rPr lang="en-GB" sz="1600" b="1" baseline="30000" dirty="0"/>
              <a:t>26</a:t>
            </a:r>
          </a:p>
          <a:p>
            <a:pPr marL="285750" indent="-285750">
              <a:buFont typeface="Arial" panose="020B0604020202020204" pitchFamily="34" charset="0"/>
              <a:buChar char="•"/>
            </a:pPr>
            <a:endParaRPr lang="en-GB" sz="1600" b="1" dirty="0"/>
          </a:p>
          <a:p>
            <a:pPr marL="285750" indent="-285750">
              <a:buFont typeface="Arial" panose="020B0604020202020204" pitchFamily="34" charset="0"/>
              <a:buChar char="•"/>
            </a:pPr>
            <a:endParaRPr lang="en-GB" sz="1600" b="1" dirty="0"/>
          </a:p>
          <a:p>
            <a:pPr marL="285750" indent="-285750">
              <a:buFont typeface="Arial" panose="020B0604020202020204" pitchFamily="34" charset="0"/>
              <a:buChar char="•"/>
            </a:pPr>
            <a:endParaRPr lang="en-GB" sz="1600" dirty="0"/>
          </a:p>
          <a:p>
            <a:pPr marL="285750" indent="-285750">
              <a:buFont typeface="Arial" panose="020B0604020202020204" pitchFamily="34" charset="0"/>
              <a:buChar char="•"/>
            </a:pPr>
            <a:endParaRPr lang="en-GB" sz="1600" dirty="0"/>
          </a:p>
        </p:txBody>
      </p:sp>
      <p:sp>
        <p:nvSpPr>
          <p:cNvPr id="6" name="Content Placeholder 2">
            <a:extLst>
              <a:ext uri="{FF2B5EF4-FFF2-40B4-BE49-F238E27FC236}">
                <a16:creationId xmlns:a16="http://schemas.microsoft.com/office/drawing/2014/main" id="{33A5CD50-6DB0-4EFE-8AC1-1637C240C8B4}"/>
              </a:ext>
            </a:extLst>
          </p:cNvPr>
          <p:cNvSpPr txBox="1">
            <a:spLocks/>
          </p:cNvSpPr>
          <p:nvPr/>
        </p:nvSpPr>
        <p:spPr>
          <a:xfrm>
            <a:off x="365759" y="2544836"/>
            <a:ext cx="4897902" cy="4525963"/>
          </a:xfrm>
          <a:prstGeom prst="rect">
            <a:avLst/>
          </a:prstGeom>
        </p:spPr>
        <p:txBody>
          <a:bodyPr vert="horz" lIns="0" tIns="0" rIns="0" bIns="0" spcCol="301752" rtlCol="0">
            <a:normAutofit/>
          </a:bodyPr>
          <a:lstStyle>
            <a:lvl1pPr marL="0" indent="0" algn="l" defTabSz="914400" rtl="0" eaLnBrk="1" latinLnBrk="0" hangingPunct="1">
              <a:lnSpc>
                <a:spcPct val="90000"/>
              </a:lnSpc>
              <a:spcBef>
                <a:spcPts val="0"/>
              </a:spcBef>
              <a:buFontTx/>
              <a:buNone/>
              <a:defRPr sz="6000" b="0" kern="1200" spc="0" baseline="0">
                <a:solidFill>
                  <a:schemeClr val="tx1"/>
                </a:solidFill>
                <a:latin typeface="+mn-lt"/>
                <a:ea typeface="+mn-ea"/>
                <a:cs typeface="+mn-cs"/>
              </a:defRPr>
            </a:lvl1pPr>
            <a:lvl2pPr marL="228600" indent="-228600" algn="l" defTabSz="914400" rtl="0" eaLnBrk="1" latinLnBrk="0" hangingPunct="1">
              <a:lnSpc>
                <a:spcPct val="100000"/>
              </a:lnSpc>
              <a:spcBef>
                <a:spcPts val="1200"/>
              </a:spcBef>
              <a:buFont typeface="Trebuchet MS" panose="020B0603020202020204" pitchFamily="34" charset="0"/>
              <a:buChar char="—"/>
              <a:defRPr sz="2000" kern="1200">
                <a:solidFill>
                  <a:schemeClr val="tx1"/>
                </a:solidFill>
                <a:latin typeface="+mn-lt"/>
                <a:ea typeface="+mn-ea"/>
                <a:cs typeface="+mn-cs"/>
              </a:defRPr>
            </a:lvl2pPr>
            <a:lvl3pPr marL="457200" indent="-228600" algn="l" defTabSz="914400" rtl="0" eaLnBrk="1" latinLnBrk="0" hangingPunct="1">
              <a:lnSpc>
                <a:spcPct val="100000"/>
              </a:lnSpc>
              <a:spcBef>
                <a:spcPts val="400"/>
              </a:spcBef>
              <a:buFont typeface="Trebuchet MS" panose="020B0603020202020204" pitchFamily="34" charset="0"/>
              <a:buChar char="—"/>
              <a:defRPr sz="2000" kern="1200">
                <a:solidFill>
                  <a:schemeClr val="tx1"/>
                </a:solidFill>
                <a:latin typeface="+mn-lt"/>
                <a:ea typeface="+mn-ea"/>
                <a:cs typeface="+mn-cs"/>
              </a:defRPr>
            </a:lvl3pPr>
            <a:lvl4pPr marL="685800" indent="-228600" algn="l" defTabSz="914400" rtl="0" eaLnBrk="1" latinLnBrk="0" hangingPunct="1">
              <a:lnSpc>
                <a:spcPct val="100000"/>
              </a:lnSpc>
              <a:spcBef>
                <a:spcPts val="400"/>
              </a:spcBef>
              <a:buFont typeface="Trebuchet MS" panose="020B0603020202020204" pitchFamily="34" charset="0"/>
              <a:buChar char="—"/>
              <a:defRPr sz="2000" kern="1200">
                <a:solidFill>
                  <a:schemeClr val="tx1"/>
                </a:solidFill>
                <a:latin typeface="+mn-lt"/>
                <a:ea typeface="+mn-ea"/>
                <a:cs typeface="+mn-cs"/>
              </a:defRPr>
            </a:lvl4pPr>
            <a:lvl5pPr marL="914400" indent="-228600" algn="l" defTabSz="914400" rtl="0" eaLnBrk="1" latinLnBrk="0" hangingPunct="1">
              <a:lnSpc>
                <a:spcPct val="100000"/>
              </a:lnSpc>
              <a:spcBef>
                <a:spcPts val="400"/>
              </a:spcBef>
              <a:buFont typeface="Trebuchet MS" panose="020B0603020202020204" pitchFamily="34" charset="0"/>
              <a:buChar char="—"/>
              <a:defRPr sz="2000" kern="1200">
                <a:solidFill>
                  <a:schemeClr val="tx1"/>
                </a:solidFill>
                <a:latin typeface="+mn-lt"/>
                <a:ea typeface="+mn-ea"/>
                <a:cs typeface="+mn-cs"/>
              </a:defRPr>
            </a:lvl5pPr>
            <a:lvl6pPr marL="1143000" indent="-228600" algn="l" defTabSz="914400" rtl="0" eaLnBrk="1" latinLnBrk="0" hangingPunct="1">
              <a:lnSpc>
                <a:spcPct val="100000"/>
              </a:lnSpc>
              <a:spcBef>
                <a:spcPts val="400"/>
              </a:spcBef>
              <a:buFont typeface="Trebuchet MS" panose="020B0603020202020204" pitchFamily="34" charset="0"/>
              <a:buChar char="—"/>
              <a:defRPr sz="2000" kern="1200">
                <a:solidFill>
                  <a:schemeClr val="tx1"/>
                </a:solidFill>
                <a:latin typeface="+mn-lt"/>
                <a:ea typeface="+mn-ea"/>
                <a:cs typeface="+mn-cs"/>
              </a:defRPr>
            </a:lvl6pPr>
            <a:lvl7pPr marL="1371600" indent="-228600" algn="l" defTabSz="914400" rtl="0" eaLnBrk="1" latinLnBrk="0" hangingPunct="1">
              <a:lnSpc>
                <a:spcPct val="100000"/>
              </a:lnSpc>
              <a:spcBef>
                <a:spcPts val="400"/>
              </a:spcBef>
              <a:buFont typeface="Trebuchet MS" panose="020B0603020202020204" pitchFamily="34" charset="0"/>
              <a:buChar char="—"/>
              <a:defRPr sz="2000" kern="1200">
                <a:solidFill>
                  <a:schemeClr val="tx1"/>
                </a:solidFill>
                <a:latin typeface="+mn-lt"/>
                <a:ea typeface="+mn-ea"/>
                <a:cs typeface="+mn-cs"/>
              </a:defRPr>
            </a:lvl7pPr>
            <a:lvl8pPr marL="1600200" indent="-228600" algn="l" defTabSz="914400" rtl="0" eaLnBrk="1" latinLnBrk="0" hangingPunct="1">
              <a:lnSpc>
                <a:spcPct val="100000"/>
              </a:lnSpc>
              <a:spcBef>
                <a:spcPts val="400"/>
              </a:spcBef>
              <a:buFont typeface="Trebuchet MS" panose="020B0603020202020204" pitchFamily="34" charset="0"/>
              <a:buChar char="—"/>
              <a:defRPr sz="2000" kern="1200">
                <a:solidFill>
                  <a:schemeClr val="tx1"/>
                </a:solidFill>
                <a:latin typeface="+mn-lt"/>
                <a:ea typeface="+mn-ea"/>
                <a:cs typeface="+mn-cs"/>
              </a:defRPr>
            </a:lvl8pPr>
            <a:lvl9pPr marL="1828800" indent="-228600" algn="l" defTabSz="914400" rtl="0" eaLnBrk="1" latinLnBrk="0" hangingPunct="1">
              <a:lnSpc>
                <a:spcPct val="100000"/>
              </a:lnSpc>
              <a:spcBef>
                <a:spcPts val="400"/>
              </a:spcBef>
              <a:buFont typeface="Trebuchet MS" panose="020B0603020202020204" pitchFamily="34" charset="0"/>
              <a:buChar char="—"/>
              <a:defRPr sz="2000" kern="1200">
                <a:solidFill>
                  <a:schemeClr val="tx1"/>
                </a:solidFill>
                <a:latin typeface="+mn-lt"/>
                <a:ea typeface="+mn-ea"/>
                <a:cs typeface="+mn-cs"/>
              </a:defRPr>
            </a:lvl9pPr>
          </a:lstStyle>
          <a:p>
            <a:pPr marL="285750" marR="0" lvl="0" indent="-285750" algn="l" defTabSz="914400" rtl="0" eaLnBrk="1" fontAlgn="auto" latinLnBrk="0" hangingPunct="1">
              <a:lnSpc>
                <a:spcPct val="90000"/>
              </a:lnSpc>
              <a:spcBef>
                <a:spcPts val="0"/>
              </a:spcBef>
              <a:spcAft>
                <a:spcPts val="0"/>
              </a:spcAft>
              <a:buClrTx/>
              <a:buSzTx/>
              <a:buFont typeface="Arial" panose="020B0604020202020204" pitchFamily="34" charset="0"/>
              <a:buChar char="•"/>
              <a:tabLst/>
              <a:defRPr/>
            </a:pPr>
            <a:endParaRPr kumimoji="0" lang="en-GB" sz="1600" b="0" i="0" u="none" strike="noStrike" kern="1200" cap="none" spc="0" normalizeH="0" baseline="0" noProof="0" dirty="0">
              <a:ln>
                <a:noFill/>
              </a:ln>
              <a:solidFill>
                <a:srgbClr val="595454"/>
              </a:solidFill>
              <a:effectLst/>
              <a:uLnTx/>
              <a:uFillTx/>
              <a:latin typeface="Trebuchet MS"/>
              <a:ea typeface="+mn-ea"/>
              <a:cs typeface="+mn-cs"/>
            </a:endParaRPr>
          </a:p>
        </p:txBody>
      </p:sp>
      <p:sp>
        <p:nvSpPr>
          <p:cNvPr id="7" name="Content Placeholder 2">
            <a:extLst>
              <a:ext uri="{FF2B5EF4-FFF2-40B4-BE49-F238E27FC236}">
                <a16:creationId xmlns:a16="http://schemas.microsoft.com/office/drawing/2014/main" id="{C7614B6B-EDF8-4CEA-8914-06663726523C}"/>
              </a:ext>
            </a:extLst>
          </p:cNvPr>
          <p:cNvSpPr txBox="1">
            <a:spLocks/>
          </p:cNvSpPr>
          <p:nvPr/>
        </p:nvSpPr>
        <p:spPr>
          <a:xfrm>
            <a:off x="6096000" y="1554164"/>
            <a:ext cx="5410202" cy="4378286"/>
          </a:xfrm>
          <a:prstGeom prst="rect">
            <a:avLst/>
          </a:prstGeom>
        </p:spPr>
        <p:txBody>
          <a:bodyPr vert="horz" lIns="0" tIns="0" rIns="0" bIns="0" spcCol="301752" rtlCol="0">
            <a:noAutofit/>
          </a:bodyPr>
          <a:lstStyle>
            <a:lvl1pPr marL="0" indent="0" algn="l" defTabSz="914400" rtl="0" eaLnBrk="1" latinLnBrk="0" hangingPunct="1">
              <a:lnSpc>
                <a:spcPct val="90000"/>
              </a:lnSpc>
              <a:spcBef>
                <a:spcPts val="0"/>
              </a:spcBef>
              <a:buFontTx/>
              <a:buNone/>
              <a:defRPr sz="6000" b="0" kern="1200" spc="0" baseline="0">
                <a:solidFill>
                  <a:schemeClr val="tx1"/>
                </a:solidFill>
                <a:latin typeface="+mn-lt"/>
                <a:ea typeface="+mn-ea"/>
                <a:cs typeface="+mn-cs"/>
              </a:defRPr>
            </a:lvl1pPr>
            <a:lvl2pPr marL="228600" indent="-228600" algn="l" defTabSz="914400" rtl="0" eaLnBrk="1" latinLnBrk="0" hangingPunct="1">
              <a:lnSpc>
                <a:spcPct val="100000"/>
              </a:lnSpc>
              <a:spcBef>
                <a:spcPts val="1200"/>
              </a:spcBef>
              <a:buFont typeface="Trebuchet MS" panose="020B0603020202020204" pitchFamily="34" charset="0"/>
              <a:buChar char="—"/>
              <a:defRPr sz="2000" kern="1200">
                <a:solidFill>
                  <a:schemeClr val="tx1"/>
                </a:solidFill>
                <a:latin typeface="+mn-lt"/>
                <a:ea typeface="+mn-ea"/>
                <a:cs typeface="+mn-cs"/>
              </a:defRPr>
            </a:lvl2pPr>
            <a:lvl3pPr marL="457200" indent="-228600" algn="l" defTabSz="914400" rtl="0" eaLnBrk="1" latinLnBrk="0" hangingPunct="1">
              <a:lnSpc>
                <a:spcPct val="100000"/>
              </a:lnSpc>
              <a:spcBef>
                <a:spcPts val="400"/>
              </a:spcBef>
              <a:buFont typeface="Trebuchet MS" panose="020B0603020202020204" pitchFamily="34" charset="0"/>
              <a:buChar char="—"/>
              <a:defRPr sz="2000" kern="1200">
                <a:solidFill>
                  <a:schemeClr val="tx1"/>
                </a:solidFill>
                <a:latin typeface="+mn-lt"/>
                <a:ea typeface="+mn-ea"/>
                <a:cs typeface="+mn-cs"/>
              </a:defRPr>
            </a:lvl3pPr>
            <a:lvl4pPr marL="685800" indent="-228600" algn="l" defTabSz="914400" rtl="0" eaLnBrk="1" latinLnBrk="0" hangingPunct="1">
              <a:lnSpc>
                <a:spcPct val="100000"/>
              </a:lnSpc>
              <a:spcBef>
                <a:spcPts val="400"/>
              </a:spcBef>
              <a:buFont typeface="Trebuchet MS" panose="020B0603020202020204" pitchFamily="34" charset="0"/>
              <a:buChar char="—"/>
              <a:defRPr sz="2000" kern="1200">
                <a:solidFill>
                  <a:schemeClr val="tx1"/>
                </a:solidFill>
                <a:latin typeface="+mn-lt"/>
                <a:ea typeface="+mn-ea"/>
                <a:cs typeface="+mn-cs"/>
              </a:defRPr>
            </a:lvl4pPr>
            <a:lvl5pPr marL="914400" indent="-228600" algn="l" defTabSz="914400" rtl="0" eaLnBrk="1" latinLnBrk="0" hangingPunct="1">
              <a:lnSpc>
                <a:spcPct val="100000"/>
              </a:lnSpc>
              <a:spcBef>
                <a:spcPts val="400"/>
              </a:spcBef>
              <a:buFont typeface="Trebuchet MS" panose="020B0603020202020204" pitchFamily="34" charset="0"/>
              <a:buChar char="—"/>
              <a:defRPr sz="2000" kern="1200">
                <a:solidFill>
                  <a:schemeClr val="tx1"/>
                </a:solidFill>
                <a:latin typeface="+mn-lt"/>
                <a:ea typeface="+mn-ea"/>
                <a:cs typeface="+mn-cs"/>
              </a:defRPr>
            </a:lvl5pPr>
            <a:lvl6pPr marL="1143000" indent="-228600" algn="l" defTabSz="914400" rtl="0" eaLnBrk="1" latinLnBrk="0" hangingPunct="1">
              <a:lnSpc>
                <a:spcPct val="100000"/>
              </a:lnSpc>
              <a:spcBef>
                <a:spcPts val="400"/>
              </a:spcBef>
              <a:buFont typeface="Trebuchet MS" panose="020B0603020202020204" pitchFamily="34" charset="0"/>
              <a:buChar char="—"/>
              <a:defRPr sz="2000" kern="1200">
                <a:solidFill>
                  <a:schemeClr val="tx1"/>
                </a:solidFill>
                <a:latin typeface="+mn-lt"/>
                <a:ea typeface="+mn-ea"/>
                <a:cs typeface="+mn-cs"/>
              </a:defRPr>
            </a:lvl6pPr>
            <a:lvl7pPr marL="1371600" indent="-228600" algn="l" defTabSz="914400" rtl="0" eaLnBrk="1" latinLnBrk="0" hangingPunct="1">
              <a:lnSpc>
                <a:spcPct val="100000"/>
              </a:lnSpc>
              <a:spcBef>
                <a:spcPts val="400"/>
              </a:spcBef>
              <a:buFont typeface="Trebuchet MS" panose="020B0603020202020204" pitchFamily="34" charset="0"/>
              <a:buChar char="—"/>
              <a:defRPr sz="2000" kern="1200">
                <a:solidFill>
                  <a:schemeClr val="tx1"/>
                </a:solidFill>
                <a:latin typeface="+mn-lt"/>
                <a:ea typeface="+mn-ea"/>
                <a:cs typeface="+mn-cs"/>
              </a:defRPr>
            </a:lvl7pPr>
            <a:lvl8pPr marL="1600200" indent="-228600" algn="l" defTabSz="914400" rtl="0" eaLnBrk="1" latinLnBrk="0" hangingPunct="1">
              <a:lnSpc>
                <a:spcPct val="100000"/>
              </a:lnSpc>
              <a:spcBef>
                <a:spcPts val="400"/>
              </a:spcBef>
              <a:buFont typeface="Trebuchet MS" panose="020B0603020202020204" pitchFamily="34" charset="0"/>
              <a:buChar char="—"/>
              <a:defRPr sz="2000" kern="1200">
                <a:solidFill>
                  <a:schemeClr val="tx1"/>
                </a:solidFill>
                <a:latin typeface="+mn-lt"/>
                <a:ea typeface="+mn-ea"/>
                <a:cs typeface="+mn-cs"/>
              </a:defRPr>
            </a:lvl8pPr>
            <a:lvl9pPr marL="1828800" indent="-228600" algn="l" defTabSz="914400" rtl="0" eaLnBrk="1" latinLnBrk="0" hangingPunct="1">
              <a:lnSpc>
                <a:spcPct val="100000"/>
              </a:lnSpc>
              <a:spcBef>
                <a:spcPts val="400"/>
              </a:spcBef>
              <a:buFont typeface="Trebuchet MS" panose="020B0603020202020204" pitchFamily="34" charset="0"/>
              <a:buChar char="—"/>
              <a:defRPr sz="20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0"/>
              </a:spcBef>
              <a:spcAft>
                <a:spcPts val="0"/>
              </a:spcAft>
              <a:buClrTx/>
              <a:buSzTx/>
              <a:buFontTx/>
              <a:buNone/>
              <a:tabLst/>
              <a:defRPr/>
            </a:pPr>
            <a:endParaRPr kumimoji="0" lang="en-GB" sz="6000" b="0" i="0" u="none" strike="noStrike" kern="1200" cap="none" spc="0" normalizeH="0" baseline="0" noProof="0" dirty="0">
              <a:ln>
                <a:noFill/>
              </a:ln>
              <a:solidFill>
                <a:srgbClr val="595454"/>
              </a:solidFill>
              <a:effectLst/>
              <a:uLnTx/>
              <a:uFillTx/>
              <a:latin typeface="Trebuchet MS"/>
              <a:ea typeface="+mn-ea"/>
              <a:cs typeface="+mn-cs"/>
            </a:endParaRPr>
          </a:p>
          <a:p>
            <a:pPr marL="0" marR="0" lvl="0" indent="0" algn="l" defTabSz="914400" rtl="0" eaLnBrk="1" fontAlgn="auto" latinLnBrk="0" hangingPunct="1">
              <a:lnSpc>
                <a:spcPct val="90000"/>
              </a:lnSpc>
              <a:spcBef>
                <a:spcPts val="0"/>
              </a:spcBef>
              <a:spcAft>
                <a:spcPts val="0"/>
              </a:spcAft>
              <a:buClrTx/>
              <a:buSzTx/>
              <a:buFontTx/>
              <a:buNone/>
              <a:tabLst/>
              <a:defRPr/>
            </a:pPr>
            <a:endParaRPr kumimoji="0" lang="en-GB" sz="6000" b="0" i="0" u="none" strike="noStrike" kern="1200" cap="none" spc="0" normalizeH="0" baseline="0" noProof="0" dirty="0">
              <a:ln>
                <a:noFill/>
              </a:ln>
              <a:solidFill>
                <a:srgbClr val="595454"/>
              </a:solidFill>
              <a:effectLst/>
              <a:uLnTx/>
              <a:uFillTx/>
              <a:latin typeface="Trebuchet MS"/>
              <a:ea typeface="+mn-ea"/>
              <a:cs typeface="+mn-cs"/>
            </a:endParaRPr>
          </a:p>
          <a:p>
            <a:pPr marL="0" marR="0" lvl="0" indent="0" algn="l" defTabSz="914400" rtl="0" eaLnBrk="1" fontAlgn="auto" latinLnBrk="0" hangingPunct="1">
              <a:lnSpc>
                <a:spcPct val="90000"/>
              </a:lnSpc>
              <a:spcBef>
                <a:spcPts val="0"/>
              </a:spcBef>
              <a:spcAft>
                <a:spcPts val="0"/>
              </a:spcAft>
              <a:buClrTx/>
              <a:buSzTx/>
              <a:buFontTx/>
              <a:buNone/>
              <a:tabLst/>
              <a:defRPr/>
            </a:pPr>
            <a:endParaRPr kumimoji="0" lang="en-GB" sz="6000" b="0" i="0" u="none" strike="noStrike" kern="1200" cap="none" spc="0" normalizeH="0" baseline="0" noProof="0" dirty="0">
              <a:ln>
                <a:noFill/>
              </a:ln>
              <a:solidFill>
                <a:srgbClr val="595454"/>
              </a:solidFill>
              <a:effectLst/>
              <a:uLnTx/>
              <a:uFillTx/>
              <a:latin typeface="Trebuchet MS"/>
              <a:ea typeface="+mn-ea"/>
              <a:cs typeface="+mn-cs"/>
            </a:endParaRPr>
          </a:p>
          <a:p>
            <a:pPr marL="0" marR="0" lvl="0" indent="0" algn="l" defTabSz="914400" rtl="0" eaLnBrk="1" fontAlgn="auto" latinLnBrk="0" hangingPunct="1">
              <a:lnSpc>
                <a:spcPct val="90000"/>
              </a:lnSpc>
              <a:spcBef>
                <a:spcPts val="0"/>
              </a:spcBef>
              <a:spcAft>
                <a:spcPts val="0"/>
              </a:spcAft>
              <a:buClrTx/>
              <a:buSzTx/>
              <a:buFontTx/>
              <a:buNone/>
              <a:tabLst/>
              <a:defRPr/>
            </a:pPr>
            <a:endParaRPr kumimoji="0" lang="en-GB" sz="1600" b="1" i="0" u="none" strike="noStrike" kern="1200" cap="none" spc="0" normalizeH="0" baseline="0" noProof="0" dirty="0">
              <a:ln>
                <a:noFill/>
              </a:ln>
              <a:solidFill>
                <a:srgbClr val="595454"/>
              </a:solidFill>
              <a:effectLst/>
              <a:uLnTx/>
              <a:uFillTx/>
              <a:latin typeface="Trebuchet MS"/>
              <a:ea typeface="+mn-ea"/>
              <a:cs typeface="+mn-cs"/>
            </a:endParaRPr>
          </a:p>
          <a:p>
            <a:pPr marL="285750" marR="0" lvl="0" indent="-285750" algn="l" defTabSz="914400" rtl="0" eaLnBrk="1" fontAlgn="auto" latinLnBrk="0" hangingPunct="1">
              <a:lnSpc>
                <a:spcPct val="90000"/>
              </a:lnSpc>
              <a:spcBef>
                <a:spcPts val="0"/>
              </a:spcBef>
              <a:spcAft>
                <a:spcPts val="0"/>
              </a:spcAft>
              <a:buClrTx/>
              <a:buSzTx/>
              <a:buFont typeface="Arial" panose="020B0604020202020204" pitchFamily="34" charset="0"/>
              <a:buChar char="•"/>
              <a:tabLst/>
              <a:defRPr/>
            </a:pPr>
            <a:r>
              <a:rPr kumimoji="0" lang="en-GB" sz="1600" b="1" i="0" u="none" strike="noStrike" kern="1200" cap="none" spc="0" normalizeH="0" baseline="0" noProof="0" dirty="0">
                <a:ln>
                  <a:noFill/>
                </a:ln>
                <a:solidFill>
                  <a:srgbClr val="595454"/>
                </a:solidFill>
                <a:effectLst/>
                <a:uLnTx/>
                <a:uFillTx/>
                <a:latin typeface="Trebuchet MS"/>
                <a:ea typeface="+mn-ea"/>
                <a:cs typeface="+mn-cs"/>
              </a:rPr>
              <a:t>Fewer infections in the dose-reduced group 104 vs 172 per 1000py </a:t>
            </a:r>
            <a:r>
              <a:rPr kumimoji="0" lang="en-GB" sz="1600" b="1" i="0" u="none" strike="noStrike" kern="1200" cap="none" spc="0" normalizeH="0" baseline="30000" noProof="0" dirty="0">
                <a:ln>
                  <a:noFill/>
                </a:ln>
                <a:solidFill>
                  <a:srgbClr val="595454"/>
                </a:solidFill>
                <a:effectLst/>
                <a:uLnTx/>
                <a:uFillTx/>
                <a:latin typeface="Trebuchet MS"/>
                <a:ea typeface="+mn-ea"/>
                <a:cs typeface="+mn-cs"/>
              </a:rPr>
              <a:t>27</a:t>
            </a:r>
          </a:p>
          <a:p>
            <a:pPr marL="285750" marR="0" lvl="0" indent="-285750" algn="l" defTabSz="914400" rtl="0" eaLnBrk="1" fontAlgn="auto" latinLnBrk="0" hangingPunct="1">
              <a:lnSpc>
                <a:spcPct val="90000"/>
              </a:lnSpc>
              <a:spcBef>
                <a:spcPts val="0"/>
              </a:spcBef>
              <a:spcAft>
                <a:spcPts val="0"/>
              </a:spcAft>
              <a:buClrTx/>
              <a:buSzTx/>
              <a:buFont typeface="Arial" panose="020B0604020202020204" pitchFamily="34" charset="0"/>
              <a:buChar char="•"/>
              <a:tabLst/>
              <a:defRPr/>
            </a:pPr>
            <a:r>
              <a:rPr kumimoji="0" lang="en-GB" sz="1600" b="1" i="0" u="none" strike="noStrike" kern="1200" cap="none" spc="0" normalizeH="0" baseline="0" noProof="0" dirty="0">
                <a:ln>
                  <a:noFill/>
                </a:ln>
                <a:solidFill>
                  <a:srgbClr val="595454"/>
                </a:solidFill>
                <a:effectLst/>
                <a:uLnTx/>
                <a:uFillTx/>
                <a:latin typeface="Trebuchet MS"/>
                <a:ea typeface="+mn-ea"/>
                <a:cs typeface="+mn-cs"/>
              </a:rPr>
              <a:t>Incidence rate of severe infection: 2.3 vs 6.7 per 1000 patient years (not significant) </a:t>
            </a:r>
            <a:r>
              <a:rPr kumimoji="0" lang="en-GB" sz="1600" b="1" i="0" u="none" strike="noStrike" kern="1200" cap="none" spc="0" normalizeH="0" baseline="30000" noProof="0" dirty="0">
                <a:ln>
                  <a:noFill/>
                </a:ln>
                <a:solidFill>
                  <a:srgbClr val="595454"/>
                </a:solidFill>
                <a:effectLst/>
                <a:uLnTx/>
                <a:uFillTx/>
                <a:latin typeface="Trebuchet MS"/>
                <a:ea typeface="+mn-ea"/>
                <a:cs typeface="+mn-cs"/>
              </a:rPr>
              <a:t>27</a:t>
            </a:r>
            <a:endParaRPr kumimoji="0" lang="en-GB" sz="1600" b="1" i="0" u="none" strike="noStrike" kern="1200" cap="none" spc="0" normalizeH="0" baseline="0" noProof="0" dirty="0">
              <a:ln>
                <a:noFill/>
              </a:ln>
              <a:solidFill>
                <a:srgbClr val="595454"/>
              </a:solidFill>
              <a:effectLst/>
              <a:uLnTx/>
              <a:uFillTx/>
              <a:latin typeface="Trebuchet MS"/>
              <a:ea typeface="+mn-ea"/>
              <a:cs typeface="+mn-cs"/>
            </a:endParaRPr>
          </a:p>
        </p:txBody>
      </p:sp>
      <p:pic>
        <p:nvPicPr>
          <p:cNvPr id="8" name="Picture 3">
            <a:extLst>
              <a:ext uri="{FF2B5EF4-FFF2-40B4-BE49-F238E27FC236}">
                <a16:creationId xmlns:a16="http://schemas.microsoft.com/office/drawing/2014/main" id="{E78F6817-1DCC-4728-AE46-B5A7A7AD970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0" y="1367764"/>
            <a:ext cx="5410200" cy="2155428"/>
          </a:xfrm>
          <a:prstGeom prst="rect">
            <a:avLst/>
          </a:prstGeom>
          <a:noFill/>
          <a:ln w="25400">
            <a:solidFill>
              <a:srgbClr val="002060"/>
            </a:solidFill>
            <a:miter lim="800000"/>
            <a:headEnd/>
            <a:tailEnd/>
          </a:ln>
          <a:extLst>
            <a:ext uri="{909E8E84-426E-40DD-AFC4-6F175D3DCCD1}">
              <a14:hiddenFill xmlns:a14="http://schemas.microsoft.com/office/drawing/2010/main">
                <a:solidFill>
                  <a:schemeClr val="accent1"/>
                </a:solidFill>
              </a14:hiddenFill>
            </a:ext>
          </a:extLst>
        </p:spPr>
      </p:pic>
      <p:sp>
        <p:nvSpPr>
          <p:cNvPr id="9" name="Title 1">
            <a:extLst>
              <a:ext uri="{FF2B5EF4-FFF2-40B4-BE49-F238E27FC236}">
                <a16:creationId xmlns:a16="http://schemas.microsoft.com/office/drawing/2014/main" id="{2C44CA00-8524-49A1-AA2E-ECFEF1BF28FC}"/>
              </a:ext>
            </a:extLst>
          </p:cNvPr>
          <p:cNvSpPr>
            <a:spLocks noGrp="1"/>
          </p:cNvSpPr>
          <p:nvPr>
            <p:ph type="title"/>
          </p:nvPr>
        </p:nvSpPr>
        <p:spPr>
          <a:xfrm>
            <a:off x="365125" y="365125"/>
            <a:ext cx="11461750" cy="914400"/>
          </a:xfrm>
        </p:spPr>
        <p:txBody>
          <a:bodyPr/>
          <a:lstStyle/>
          <a:p>
            <a:r>
              <a:rPr lang="en-GB" dirty="0"/>
              <a:t>Discontinuing and Dose Reduction</a:t>
            </a:r>
          </a:p>
        </p:txBody>
      </p:sp>
      <p:sp>
        <p:nvSpPr>
          <p:cNvPr id="10" name="TextBox 9">
            <a:extLst>
              <a:ext uri="{FF2B5EF4-FFF2-40B4-BE49-F238E27FC236}">
                <a16:creationId xmlns:a16="http://schemas.microsoft.com/office/drawing/2014/main" id="{971FB079-87ED-469F-A953-C882A2055201}"/>
              </a:ext>
            </a:extLst>
          </p:cNvPr>
          <p:cNvSpPr txBox="1"/>
          <p:nvPr/>
        </p:nvSpPr>
        <p:spPr>
          <a:xfrm>
            <a:off x="10176933" y="6400414"/>
            <a:ext cx="1329267" cy="356374"/>
          </a:xfrm>
          <a:prstGeom prst="rect">
            <a:avLst/>
          </a:prstGeom>
          <a:solidFill>
            <a:srgbClr val="EFE5E5"/>
          </a:solidFill>
        </p:spPr>
        <p:txBody>
          <a:bodyPr wrap="square" lIns="0" tIns="0" rIns="0" bIns="0" rtlCol="0">
            <a:noAutofit/>
          </a:bodyPr>
          <a:lstStyle/>
          <a:p>
            <a:pPr marL="228600" indent="-228600">
              <a:lnSpc>
                <a:spcPct val="100000"/>
              </a:lnSpc>
              <a:spcBef>
                <a:spcPts val="1200"/>
              </a:spcBef>
              <a:buSzPct val="100000"/>
              <a:buFont typeface="Trebuchet MS"/>
              <a:buChar char="•"/>
            </a:pPr>
            <a:endParaRPr lang="en-GB" sz="2000" dirty="0"/>
          </a:p>
        </p:txBody>
      </p:sp>
    </p:spTree>
    <p:extLst>
      <p:ext uri="{BB962C8B-B14F-4D97-AF65-F5344CB8AC3E}">
        <p14:creationId xmlns:p14="http://schemas.microsoft.com/office/powerpoint/2010/main" val="35224392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F155D6-36DA-40D5-8B8B-D22236198A32}"/>
              </a:ext>
            </a:extLst>
          </p:cNvPr>
          <p:cNvSpPr>
            <a:spLocks noGrp="1"/>
          </p:cNvSpPr>
          <p:nvPr>
            <p:ph type="title"/>
          </p:nvPr>
        </p:nvSpPr>
        <p:spPr/>
        <p:txBody>
          <a:bodyPr/>
          <a:lstStyle/>
          <a:p>
            <a:r>
              <a:rPr lang="en-GB" dirty="0"/>
              <a:t>Vaccinations</a:t>
            </a:r>
          </a:p>
        </p:txBody>
      </p:sp>
      <p:sp>
        <p:nvSpPr>
          <p:cNvPr id="4" name="Slide Number Placeholder 3">
            <a:extLst>
              <a:ext uri="{FF2B5EF4-FFF2-40B4-BE49-F238E27FC236}">
                <a16:creationId xmlns:a16="http://schemas.microsoft.com/office/drawing/2014/main" id="{B687A054-2ACE-4B14-9D4C-DB3A93F33494}"/>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58DE5F1-E0F9-4CCA-92B7-7A6FC4DFEE14}" type="slidenum">
              <a:rPr kumimoji="0" lang="en-US" sz="1000" b="1" i="0" u="none" strike="noStrike" kern="1200" cap="none" spc="0" normalizeH="0" baseline="0" noProof="0" smtClean="0">
                <a:ln>
                  <a:noFill/>
                </a:ln>
                <a:solidFill>
                  <a:srgbClr val="595454"/>
                </a:solidFill>
                <a:effectLst/>
                <a:uLnTx/>
                <a:uFillTx/>
                <a:latin typeface="Trebuchet MS"/>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26</a:t>
            </a:fld>
            <a:endParaRPr kumimoji="0" lang="en-US" sz="1000" b="1" i="0" u="none" strike="noStrike" kern="1200" cap="none" spc="0" normalizeH="0" baseline="0" noProof="0" dirty="0">
              <a:ln>
                <a:noFill/>
              </a:ln>
              <a:solidFill>
                <a:srgbClr val="595454"/>
              </a:solidFill>
              <a:effectLst/>
              <a:uLnTx/>
              <a:uFillTx/>
              <a:latin typeface="Trebuchet MS"/>
              <a:ea typeface="+mn-ea"/>
              <a:cs typeface="+mn-cs"/>
            </a:endParaRPr>
          </a:p>
        </p:txBody>
      </p:sp>
      <p:pic>
        <p:nvPicPr>
          <p:cNvPr id="7" name="Picture 2">
            <a:extLst>
              <a:ext uri="{FF2B5EF4-FFF2-40B4-BE49-F238E27FC236}">
                <a16:creationId xmlns:a16="http://schemas.microsoft.com/office/drawing/2014/main" id="{B137CD06-03F1-40B4-A517-E45ACB7E32B8}"/>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6174910" y="822960"/>
            <a:ext cx="5731918" cy="1838247"/>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Content Placeholder 2">
            <a:extLst>
              <a:ext uri="{FF2B5EF4-FFF2-40B4-BE49-F238E27FC236}">
                <a16:creationId xmlns:a16="http://schemas.microsoft.com/office/drawing/2014/main" id="{EF9BEE8D-63BF-4352-8B3D-70C5F1DF0117}"/>
              </a:ext>
            </a:extLst>
          </p:cNvPr>
          <p:cNvSpPr txBox="1">
            <a:spLocks/>
          </p:cNvSpPr>
          <p:nvPr/>
        </p:nvSpPr>
        <p:spPr>
          <a:xfrm>
            <a:off x="365760" y="1033670"/>
            <a:ext cx="5321997" cy="5237458"/>
          </a:xfrm>
          <a:prstGeom prst="rect">
            <a:avLst/>
          </a:prstGeom>
        </p:spPr>
        <p:txBody>
          <a:bodyPr vert="horz" lIns="0" tIns="0" rIns="0" bIns="0" spcCol="301752" rtlCol="0">
            <a:normAutofit/>
          </a:bodyPr>
          <a:lstStyle>
            <a:lvl1pPr marL="0" indent="0" algn="l" defTabSz="914400" rtl="0" eaLnBrk="1" latinLnBrk="0" hangingPunct="1">
              <a:lnSpc>
                <a:spcPct val="90000"/>
              </a:lnSpc>
              <a:spcBef>
                <a:spcPts val="0"/>
              </a:spcBef>
              <a:buFontTx/>
              <a:buNone/>
              <a:defRPr sz="6000" b="0" kern="1200" spc="0" baseline="0">
                <a:solidFill>
                  <a:schemeClr val="tx1"/>
                </a:solidFill>
                <a:latin typeface="+mn-lt"/>
                <a:ea typeface="+mn-ea"/>
                <a:cs typeface="+mn-cs"/>
              </a:defRPr>
            </a:lvl1pPr>
            <a:lvl2pPr marL="228600" indent="-228600" algn="l" defTabSz="914400" rtl="0" eaLnBrk="1" latinLnBrk="0" hangingPunct="1">
              <a:lnSpc>
                <a:spcPct val="100000"/>
              </a:lnSpc>
              <a:spcBef>
                <a:spcPts val="1200"/>
              </a:spcBef>
              <a:buFont typeface="Trebuchet MS" panose="020B0603020202020204" pitchFamily="34" charset="0"/>
              <a:buChar char="—"/>
              <a:defRPr sz="2000" kern="1200">
                <a:solidFill>
                  <a:schemeClr val="tx1"/>
                </a:solidFill>
                <a:latin typeface="+mn-lt"/>
                <a:ea typeface="+mn-ea"/>
                <a:cs typeface="+mn-cs"/>
              </a:defRPr>
            </a:lvl2pPr>
            <a:lvl3pPr marL="457200" indent="-228600" algn="l" defTabSz="914400" rtl="0" eaLnBrk="1" latinLnBrk="0" hangingPunct="1">
              <a:lnSpc>
                <a:spcPct val="100000"/>
              </a:lnSpc>
              <a:spcBef>
                <a:spcPts val="400"/>
              </a:spcBef>
              <a:buFont typeface="Trebuchet MS" panose="020B0603020202020204" pitchFamily="34" charset="0"/>
              <a:buChar char="—"/>
              <a:defRPr sz="2000" kern="1200">
                <a:solidFill>
                  <a:schemeClr val="tx1"/>
                </a:solidFill>
                <a:latin typeface="+mn-lt"/>
                <a:ea typeface="+mn-ea"/>
                <a:cs typeface="+mn-cs"/>
              </a:defRPr>
            </a:lvl3pPr>
            <a:lvl4pPr marL="685800" indent="-228600" algn="l" defTabSz="914400" rtl="0" eaLnBrk="1" latinLnBrk="0" hangingPunct="1">
              <a:lnSpc>
                <a:spcPct val="100000"/>
              </a:lnSpc>
              <a:spcBef>
                <a:spcPts val="400"/>
              </a:spcBef>
              <a:buFont typeface="Trebuchet MS" panose="020B0603020202020204" pitchFamily="34" charset="0"/>
              <a:buChar char="—"/>
              <a:defRPr sz="2000" kern="1200">
                <a:solidFill>
                  <a:schemeClr val="tx1"/>
                </a:solidFill>
                <a:latin typeface="+mn-lt"/>
                <a:ea typeface="+mn-ea"/>
                <a:cs typeface="+mn-cs"/>
              </a:defRPr>
            </a:lvl4pPr>
            <a:lvl5pPr marL="914400" indent="-228600" algn="l" defTabSz="914400" rtl="0" eaLnBrk="1" latinLnBrk="0" hangingPunct="1">
              <a:lnSpc>
                <a:spcPct val="100000"/>
              </a:lnSpc>
              <a:spcBef>
                <a:spcPts val="400"/>
              </a:spcBef>
              <a:buFont typeface="Trebuchet MS" panose="020B0603020202020204" pitchFamily="34" charset="0"/>
              <a:buChar char="—"/>
              <a:defRPr sz="2000" kern="1200">
                <a:solidFill>
                  <a:schemeClr val="tx1"/>
                </a:solidFill>
                <a:latin typeface="+mn-lt"/>
                <a:ea typeface="+mn-ea"/>
                <a:cs typeface="+mn-cs"/>
              </a:defRPr>
            </a:lvl5pPr>
            <a:lvl6pPr marL="1143000" indent="-228600" algn="l" defTabSz="914400" rtl="0" eaLnBrk="1" latinLnBrk="0" hangingPunct="1">
              <a:lnSpc>
                <a:spcPct val="100000"/>
              </a:lnSpc>
              <a:spcBef>
                <a:spcPts val="400"/>
              </a:spcBef>
              <a:buFont typeface="Trebuchet MS" panose="020B0603020202020204" pitchFamily="34" charset="0"/>
              <a:buChar char="—"/>
              <a:defRPr sz="2000" kern="1200">
                <a:solidFill>
                  <a:schemeClr val="tx1"/>
                </a:solidFill>
                <a:latin typeface="+mn-lt"/>
                <a:ea typeface="+mn-ea"/>
                <a:cs typeface="+mn-cs"/>
              </a:defRPr>
            </a:lvl6pPr>
            <a:lvl7pPr marL="1371600" indent="-228600" algn="l" defTabSz="914400" rtl="0" eaLnBrk="1" latinLnBrk="0" hangingPunct="1">
              <a:lnSpc>
                <a:spcPct val="100000"/>
              </a:lnSpc>
              <a:spcBef>
                <a:spcPts val="400"/>
              </a:spcBef>
              <a:buFont typeface="Trebuchet MS" panose="020B0603020202020204" pitchFamily="34" charset="0"/>
              <a:buChar char="—"/>
              <a:defRPr sz="2000" kern="1200">
                <a:solidFill>
                  <a:schemeClr val="tx1"/>
                </a:solidFill>
                <a:latin typeface="+mn-lt"/>
                <a:ea typeface="+mn-ea"/>
                <a:cs typeface="+mn-cs"/>
              </a:defRPr>
            </a:lvl7pPr>
            <a:lvl8pPr marL="1600200" indent="-228600" algn="l" defTabSz="914400" rtl="0" eaLnBrk="1" latinLnBrk="0" hangingPunct="1">
              <a:lnSpc>
                <a:spcPct val="100000"/>
              </a:lnSpc>
              <a:spcBef>
                <a:spcPts val="400"/>
              </a:spcBef>
              <a:buFont typeface="Trebuchet MS" panose="020B0603020202020204" pitchFamily="34" charset="0"/>
              <a:buChar char="—"/>
              <a:defRPr sz="2000" kern="1200">
                <a:solidFill>
                  <a:schemeClr val="tx1"/>
                </a:solidFill>
                <a:latin typeface="+mn-lt"/>
                <a:ea typeface="+mn-ea"/>
                <a:cs typeface="+mn-cs"/>
              </a:defRPr>
            </a:lvl8pPr>
            <a:lvl9pPr marL="1828800" indent="-228600" algn="l" defTabSz="914400" rtl="0" eaLnBrk="1" latinLnBrk="0" hangingPunct="1">
              <a:lnSpc>
                <a:spcPct val="100000"/>
              </a:lnSpc>
              <a:spcBef>
                <a:spcPts val="400"/>
              </a:spcBef>
              <a:buFont typeface="Trebuchet MS" panose="020B0603020202020204" pitchFamily="34" charset="0"/>
              <a:buChar char="—"/>
              <a:defRPr sz="20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0"/>
              </a:spcBef>
              <a:spcAft>
                <a:spcPts val="0"/>
              </a:spcAft>
              <a:buClrTx/>
              <a:buSzTx/>
              <a:buFontTx/>
              <a:buNone/>
              <a:tabLst/>
              <a:defRPr/>
            </a:pPr>
            <a:r>
              <a:rPr kumimoji="0" lang="en-GB" sz="2200" b="1" i="0" u="none" strike="noStrike" kern="1200" cap="none" spc="0" normalizeH="0" baseline="0" noProof="0" dirty="0">
                <a:ln>
                  <a:noFill/>
                </a:ln>
                <a:solidFill>
                  <a:srgbClr val="595454"/>
                </a:solidFill>
                <a:effectLst/>
                <a:uLnTx/>
                <a:uFillTx/>
                <a:latin typeface="Trebuchet MS"/>
                <a:ea typeface="+mn-ea"/>
                <a:cs typeface="+mn-cs"/>
              </a:rPr>
              <a:t>JCVI recommendations</a:t>
            </a:r>
            <a:r>
              <a:rPr kumimoji="0" lang="en-GB" sz="1800" b="1" i="0" u="none" strike="noStrike" kern="1200" cap="none" spc="0" normalizeH="0" baseline="30000" noProof="0" dirty="0">
                <a:ln>
                  <a:noFill/>
                </a:ln>
                <a:solidFill>
                  <a:srgbClr val="595454"/>
                </a:solidFill>
                <a:effectLst/>
                <a:uLnTx/>
                <a:uFillTx/>
                <a:latin typeface="Trebuchet MS"/>
                <a:ea typeface="+mn-ea"/>
                <a:cs typeface="+mn-cs"/>
              </a:rPr>
              <a:t>32</a:t>
            </a:r>
            <a:r>
              <a:rPr kumimoji="0" lang="en-GB" sz="2200" b="1" i="0" u="none" strike="noStrike" kern="1200" cap="none" spc="0" normalizeH="0" baseline="0" noProof="0" dirty="0">
                <a:ln>
                  <a:noFill/>
                </a:ln>
                <a:solidFill>
                  <a:srgbClr val="595454"/>
                </a:solidFill>
                <a:effectLst/>
                <a:uLnTx/>
                <a:uFillTx/>
                <a:latin typeface="Trebuchet MS"/>
                <a:ea typeface="+mn-ea"/>
                <a:cs typeface="+mn-cs"/>
              </a:rPr>
              <a:t>:</a:t>
            </a:r>
          </a:p>
          <a:p>
            <a:pPr marL="228600" marR="0" lvl="1" indent="-228600" algn="l" defTabSz="914400" rtl="0" eaLnBrk="1" fontAlgn="auto" latinLnBrk="0" hangingPunct="1">
              <a:lnSpc>
                <a:spcPct val="100000"/>
              </a:lnSpc>
              <a:spcBef>
                <a:spcPts val="1200"/>
              </a:spcBef>
              <a:spcAft>
                <a:spcPts val="0"/>
              </a:spcAft>
              <a:buClrTx/>
              <a:buSzTx/>
              <a:buFont typeface="Arial" panose="020B0604020202020204" pitchFamily="34" charset="0"/>
              <a:buChar char="•"/>
              <a:tabLst/>
              <a:defRPr/>
            </a:pPr>
            <a:r>
              <a:rPr kumimoji="0" lang="en-GB" sz="1800" b="0" i="0" u="none" strike="noStrike" kern="1200" cap="none" spc="0" normalizeH="0" baseline="0" noProof="0" dirty="0">
                <a:ln>
                  <a:noFill/>
                </a:ln>
                <a:solidFill>
                  <a:srgbClr val="595454"/>
                </a:solidFill>
                <a:effectLst/>
                <a:uLnTx/>
                <a:uFillTx/>
                <a:latin typeface="Trebuchet MS"/>
                <a:ea typeface="+mn-ea"/>
                <a:cs typeface="+mn-cs"/>
              </a:rPr>
              <a:t>Influenza – yearly</a:t>
            </a:r>
          </a:p>
          <a:p>
            <a:pPr marL="228600" marR="0" lvl="1" indent="-228600" algn="l" defTabSz="914400" rtl="0" eaLnBrk="1" fontAlgn="auto" latinLnBrk="0" hangingPunct="1">
              <a:lnSpc>
                <a:spcPct val="100000"/>
              </a:lnSpc>
              <a:spcBef>
                <a:spcPts val="1200"/>
              </a:spcBef>
              <a:spcAft>
                <a:spcPts val="0"/>
              </a:spcAft>
              <a:buClrTx/>
              <a:buSzTx/>
              <a:buFont typeface="Arial" panose="020B0604020202020204" pitchFamily="34" charset="0"/>
              <a:buChar char="•"/>
              <a:tabLst/>
              <a:defRPr/>
            </a:pPr>
            <a:r>
              <a:rPr kumimoji="0" lang="en-GB" sz="1800" b="0" i="0" u="none" strike="noStrike" kern="1200" cap="none" spc="0" normalizeH="0" baseline="0" noProof="0" dirty="0">
                <a:ln>
                  <a:noFill/>
                </a:ln>
                <a:solidFill>
                  <a:srgbClr val="595454"/>
                </a:solidFill>
                <a:effectLst/>
                <a:uLnTx/>
                <a:uFillTx/>
                <a:latin typeface="Trebuchet MS"/>
                <a:ea typeface="+mn-ea"/>
                <a:cs typeface="+mn-cs"/>
              </a:rPr>
              <a:t>Pneumococcal vaccine  - 2 doses then one more 65+</a:t>
            </a:r>
          </a:p>
          <a:p>
            <a:pPr marL="228600" marR="0" lvl="1" indent="-228600" algn="l" defTabSz="914400" rtl="0" eaLnBrk="1" fontAlgn="auto" latinLnBrk="0" hangingPunct="1">
              <a:lnSpc>
                <a:spcPct val="100000"/>
              </a:lnSpc>
              <a:spcBef>
                <a:spcPts val="1200"/>
              </a:spcBef>
              <a:spcAft>
                <a:spcPts val="0"/>
              </a:spcAft>
              <a:buClrTx/>
              <a:buSzTx/>
              <a:buFont typeface="Arial" panose="020B0604020202020204" pitchFamily="34" charset="0"/>
              <a:buChar char="•"/>
              <a:tabLst/>
              <a:defRPr/>
            </a:pPr>
            <a:r>
              <a:rPr kumimoji="0" lang="en-GB" sz="1800" b="0" i="0" u="none" strike="noStrike" kern="1200" cap="none" spc="0" normalizeH="0" baseline="0" noProof="0" dirty="0">
                <a:ln>
                  <a:noFill/>
                </a:ln>
                <a:solidFill>
                  <a:srgbClr val="595454"/>
                </a:solidFill>
                <a:effectLst/>
                <a:uLnTx/>
                <a:uFillTx/>
                <a:latin typeface="Trebuchet MS"/>
                <a:ea typeface="+mn-ea"/>
                <a:cs typeface="+mn-cs"/>
              </a:rPr>
              <a:t>HZ – not “routinely” below 70. Shingrix (non-live) now available</a:t>
            </a:r>
          </a:p>
          <a:p>
            <a:pPr marL="228600" marR="0" lvl="1" indent="-228600" algn="l" defTabSz="914400" rtl="0" eaLnBrk="1" fontAlgn="auto" latinLnBrk="0" hangingPunct="1">
              <a:lnSpc>
                <a:spcPct val="100000"/>
              </a:lnSpc>
              <a:spcBef>
                <a:spcPts val="1200"/>
              </a:spcBef>
              <a:spcAft>
                <a:spcPts val="0"/>
              </a:spcAft>
              <a:buClrTx/>
              <a:buSzTx/>
              <a:buFont typeface="Trebuchet MS" panose="020B0603020202020204" pitchFamily="34" charset="0"/>
              <a:buChar char="—"/>
              <a:tabLst/>
              <a:defRPr/>
            </a:pPr>
            <a:endParaRPr kumimoji="0" lang="en-GB" sz="1800" b="0" i="0" u="none" strike="noStrike" kern="1200" cap="none" spc="0" normalizeH="0" baseline="0" noProof="0" dirty="0">
              <a:ln>
                <a:noFill/>
              </a:ln>
              <a:solidFill>
                <a:srgbClr val="595454"/>
              </a:solidFill>
              <a:effectLst/>
              <a:uLnTx/>
              <a:uFillTx/>
              <a:latin typeface="Trebuchet MS"/>
              <a:ea typeface="+mn-ea"/>
              <a:cs typeface="+mn-cs"/>
            </a:endParaRPr>
          </a:p>
        </p:txBody>
      </p:sp>
      <p:sp>
        <p:nvSpPr>
          <p:cNvPr id="9" name="Rectangle 8">
            <a:extLst>
              <a:ext uri="{FF2B5EF4-FFF2-40B4-BE49-F238E27FC236}">
                <a16:creationId xmlns:a16="http://schemas.microsoft.com/office/drawing/2014/main" id="{A67942F8-C610-4470-A711-4E7362B29A8A}"/>
              </a:ext>
            </a:extLst>
          </p:cNvPr>
          <p:cNvSpPr/>
          <p:nvPr/>
        </p:nvSpPr>
        <p:spPr>
          <a:xfrm>
            <a:off x="6255385" y="3207396"/>
            <a:ext cx="5410835" cy="2862322"/>
          </a:xfrm>
          <a:prstGeom prst="rect">
            <a:avLst/>
          </a:prstGeom>
        </p:spPr>
        <p:txBody>
          <a:bodyPr wrap="square">
            <a:spAutoFit/>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800" b="0" i="0" u="none" strike="noStrike" kern="1200" cap="none" spc="0" normalizeH="0" baseline="0" noProof="0" dirty="0">
                <a:ln>
                  <a:noFill/>
                </a:ln>
                <a:solidFill>
                  <a:srgbClr val="595454"/>
                </a:solidFill>
                <a:effectLst/>
                <a:uLnTx/>
                <a:uFillTx/>
                <a:latin typeface="Trebuchet MS"/>
                <a:ea typeface="+mn-ea"/>
                <a:cs typeface="+mn-cs"/>
              </a:rPr>
              <a:t>Meta-analysis of 12 studies </a:t>
            </a:r>
            <a:r>
              <a:rPr kumimoji="0" lang="en-GB" sz="1800" b="0" i="0" u="none" strike="noStrike" kern="1200" cap="none" spc="0" normalizeH="0" baseline="30000" noProof="0" dirty="0">
                <a:ln>
                  <a:noFill/>
                </a:ln>
                <a:solidFill>
                  <a:srgbClr val="595454"/>
                </a:solidFill>
                <a:effectLst/>
                <a:uLnTx/>
                <a:uFillTx/>
                <a:latin typeface="Trebuchet MS"/>
                <a:ea typeface="+mn-ea"/>
                <a:cs typeface="+mn-cs"/>
              </a:rPr>
              <a:t>28</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GB" sz="1800" b="0" i="0" u="none" strike="noStrike" kern="1200" cap="none" spc="0" normalizeH="0" baseline="0" noProof="0" dirty="0">
              <a:ln>
                <a:noFill/>
              </a:ln>
              <a:solidFill>
                <a:srgbClr val="595454"/>
              </a:solidFill>
              <a:effectLst/>
              <a:uLnTx/>
              <a:uFillTx/>
              <a:latin typeface="Trebuchet MS"/>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800" b="0" i="0" u="none" strike="noStrike" kern="1200" cap="none" spc="0" normalizeH="0" baseline="0" noProof="0" dirty="0">
                <a:ln>
                  <a:noFill/>
                </a:ln>
                <a:solidFill>
                  <a:srgbClr val="595454"/>
                </a:solidFill>
                <a:effectLst/>
                <a:uLnTx/>
                <a:uFillTx/>
                <a:latin typeface="Trebuchet MS"/>
                <a:ea typeface="+mn-ea"/>
                <a:cs typeface="+mn-cs"/>
              </a:rPr>
              <a:t>MTX decreases humoral response to pneumococcal vaccination and may impair response to influenza vaccination </a:t>
            </a:r>
            <a:r>
              <a:rPr kumimoji="0" lang="en-GB" sz="1800" b="0" i="0" u="none" strike="noStrike" kern="1200" cap="none" spc="0" normalizeH="0" baseline="30000" noProof="0" dirty="0">
                <a:ln>
                  <a:noFill/>
                </a:ln>
                <a:solidFill>
                  <a:srgbClr val="595454"/>
                </a:solidFill>
                <a:effectLst/>
                <a:uLnTx/>
                <a:uFillTx/>
                <a:latin typeface="Trebuchet MS"/>
                <a:ea typeface="+mn-ea"/>
                <a:cs typeface="+mn-cs"/>
              </a:rPr>
              <a:t>28</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GB" sz="1800" b="0" i="0" u="none" strike="noStrike" kern="1200" cap="none" spc="0" normalizeH="0" baseline="0" noProof="0" dirty="0">
              <a:ln>
                <a:noFill/>
              </a:ln>
              <a:solidFill>
                <a:srgbClr val="595454"/>
              </a:solidFill>
              <a:effectLst/>
              <a:uLnTx/>
              <a:uFillTx/>
              <a:latin typeface="Trebuchet MS"/>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800" b="0" i="0" u="none" strike="noStrike" kern="1200" cap="none" spc="0" normalizeH="0" baseline="0" noProof="0" dirty="0">
                <a:ln>
                  <a:noFill/>
                </a:ln>
                <a:solidFill>
                  <a:srgbClr val="595454"/>
                </a:solidFill>
                <a:effectLst/>
                <a:uLnTx/>
                <a:uFillTx/>
                <a:latin typeface="Trebuchet MS"/>
                <a:ea typeface="+mn-ea"/>
                <a:cs typeface="+mn-cs"/>
              </a:rPr>
              <a:t>The immune response to both vaccines is reduced with RTX but not with anti-TNFα therapy in RA patients </a:t>
            </a:r>
            <a:r>
              <a:rPr kumimoji="0" lang="en-GB" sz="1800" b="0" i="0" u="none" strike="noStrike" kern="1200" cap="none" spc="0" normalizeH="0" baseline="30000" noProof="0" dirty="0">
                <a:ln>
                  <a:noFill/>
                </a:ln>
                <a:solidFill>
                  <a:srgbClr val="595454"/>
                </a:solidFill>
                <a:effectLst/>
                <a:uLnTx/>
                <a:uFillTx/>
                <a:latin typeface="Trebuchet MS"/>
                <a:ea typeface="+mn-ea"/>
                <a:cs typeface="+mn-cs"/>
              </a:rPr>
              <a:t>28</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GB" sz="1800" b="0" i="0" u="none" strike="noStrike" kern="1200" cap="none" spc="0" normalizeH="0" baseline="0" noProof="0" dirty="0">
              <a:ln>
                <a:noFill/>
              </a:ln>
              <a:solidFill>
                <a:srgbClr val="595454"/>
              </a:solidFill>
              <a:effectLst/>
              <a:uLnTx/>
              <a:uFillTx/>
              <a:latin typeface="Trebuchet MS"/>
              <a:ea typeface="+mn-ea"/>
              <a:cs typeface="+mn-cs"/>
            </a:endParaRPr>
          </a:p>
        </p:txBody>
      </p:sp>
      <p:sp>
        <p:nvSpPr>
          <p:cNvPr id="10" name="TextBox 9">
            <a:extLst>
              <a:ext uri="{FF2B5EF4-FFF2-40B4-BE49-F238E27FC236}">
                <a16:creationId xmlns:a16="http://schemas.microsoft.com/office/drawing/2014/main" id="{C875A1EF-7842-4878-AEE2-91CD38210982}"/>
              </a:ext>
            </a:extLst>
          </p:cNvPr>
          <p:cNvSpPr txBox="1"/>
          <p:nvPr/>
        </p:nvSpPr>
        <p:spPr>
          <a:xfrm>
            <a:off x="10007601" y="6400414"/>
            <a:ext cx="1498600" cy="356374"/>
          </a:xfrm>
          <a:prstGeom prst="rect">
            <a:avLst/>
          </a:prstGeom>
          <a:solidFill>
            <a:srgbClr val="EFE5E5"/>
          </a:solidFill>
        </p:spPr>
        <p:txBody>
          <a:bodyPr wrap="square" lIns="0" tIns="0" rIns="0" bIns="0" rtlCol="0">
            <a:noAutofit/>
          </a:bodyPr>
          <a:lstStyle/>
          <a:p>
            <a:pPr marL="228600" indent="-228600">
              <a:lnSpc>
                <a:spcPct val="100000"/>
              </a:lnSpc>
              <a:spcBef>
                <a:spcPts val="1200"/>
              </a:spcBef>
              <a:buSzPct val="100000"/>
              <a:buFont typeface="Trebuchet MS"/>
              <a:buChar char="•"/>
            </a:pPr>
            <a:endParaRPr lang="en-GB" sz="2000" dirty="0"/>
          </a:p>
        </p:txBody>
      </p:sp>
    </p:spTree>
    <p:extLst>
      <p:ext uri="{BB962C8B-B14F-4D97-AF65-F5344CB8AC3E}">
        <p14:creationId xmlns:p14="http://schemas.microsoft.com/office/powerpoint/2010/main" val="37382867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157CADE0-CB04-425F-96BE-A1B4625921E6}"/>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58DE5F1-E0F9-4CCA-92B7-7A6FC4DFEE14}" type="slidenum">
              <a:rPr kumimoji="0" lang="en-US" sz="1000" b="1" i="0" u="none" strike="noStrike" kern="1200" cap="none" spc="0" normalizeH="0" baseline="0" noProof="0" smtClean="0">
                <a:ln>
                  <a:noFill/>
                </a:ln>
                <a:solidFill>
                  <a:srgbClr val="595454"/>
                </a:solidFill>
                <a:effectLst/>
                <a:uLnTx/>
                <a:uFillTx/>
                <a:latin typeface="Trebuchet MS"/>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27</a:t>
            </a:fld>
            <a:endParaRPr kumimoji="0" lang="en-US" sz="1000" b="1" i="0" u="none" strike="noStrike" kern="1200" cap="none" spc="0" normalizeH="0" baseline="0" noProof="0" dirty="0">
              <a:ln>
                <a:noFill/>
              </a:ln>
              <a:solidFill>
                <a:srgbClr val="595454"/>
              </a:solidFill>
              <a:effectLst/>
              <a:uLnTx/>
              <a:uFillTx/>
              <a:latin typeface="Trebuchet MS"/>
              <a:ea typeface="+mn-ea"/>
              <a:cs typeface="+mn-cs"/>
            </a:endParaRPr>
          </a:p>
        </p:txBody>
      </p:sp>
      <p:sp>
        <p:nvSpPr>
          <p:cNvPr id="7" name="TextBox 6">
            <a:extLst>
              <a:ext uri="{FF2B5EF4-FFF2-40B4-BE49-F238E27FC236}">
                <a16:creationId xmlns:a16="http://schemas.microsoft.com/office/drawing/2014/main" id="{08578E16-A09C-4FDF-A695-A67B4BC3EC86}"/>
              </a:ext>
            </a:extLst>
          </p:cNvPr>
          <p:cNvSpPr txBox="1"/>
          <p:nvPr/>
        </p:nvSpPr>
        <p:spPr>
          <a:xfrm>
            <a:off x="365760" y="2206611"/>
            <a:ext cx="4758745" cy="3816429"/>
          </a:xfrm>
          <a:prstGeom prst="rect">
            <a:avLst/>
          </a:prstGeom>
          <a:noFill/>
        </p:spPr>
        <p:txBody>
          <a:bodyPr wrap="square" rtlCol="0">
            <a:spAutoFit/>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600" b="0" i="0" u="none" strike="noStrike" kern="1200" cap="none" spc="0" normalizeH="0" baseline="0" noProof="0" dirty="0">
                <a:ln>
                  <a:noFill/>
                </a:ln>
                <a:solidFill>
                  <a:srgbClr val="595454"/>
                </a:solidFill>
                <a:effectLst/>
                <a:uLnTx/>
                <a:uFillTx/>
                <a:latin typeface="Trebuchet MS"/>
                <a:ea typeface="+mn-ea"/>
                <a:cs typeface="+mn-cs"/>
              </a:rPr>
              <a:t>Data from first 600 patients recruited found that 40% of immunocompromised patients mounted a low serological immune response after 2 SARS-CoV-2 vaccines compared to healthy subjects </a:t>
            </a:r>
            <a:r>
              <a:rPr kumimoji="0" lang="en-GB" sz="1600" b="0" i="0" u="none" strike="noStrike" kern="1200" cap="none" spc="0" normalizeH="0" baseline="30000" noProof="0" dirty="0">
                <a:ln>
                  <a:noFill/>
                </a:ln>
                <a:solidFill>
                  <a:srgbClr val="595454"/>
                </a:solidFill>
                <a:effectLst/>
                <a:uLnTx/>
                <a:uFillTx/>
                <a:latin typeface="Trebuchet MS"/>
                <a:ea typeface="+mn-ea"/>
                <a:cs typeface="+mn-cs"/>
              </a:rPr>
              <a:t>29</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GB" sz="1600" b="0" i="0" u="none" strike="noStrike" kern="1200" cap="none" spc="0" normalizeH="0" baseline="0" noProof="0" dirty="0">
              <a:ln>
                <a:noFill/>
              </a:ln>
              <a:solidFill>
                <a:srgbClr val="595454"/>
              </a:solidFill>
              <a:effectLst/>
              <a:uLnTx/>
              <a:uFillTx/>
              <a:latin typeface="Trebuchet MS"/>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600" b="0" i="0" u="none" strike="noStrike" kern="1200" cap="none" spc="0" normalizeH="0" baseline="0" noProof="0" dirty="0">
                <a:ln>
                  <a:noFill/>
                </a:ln>
                <a:solidFill>
                  <a:srgbClr val="595454"/>
                </a:solidFill>
                <a:effectLst/>
                <a:uLnTx/>
                <a:uFillTx/>
                <a:latin typeface="Trebuchet MS"/>
                <a:ea typeface="+mn-ea"/>
                <a:cs typeface="+mn-cs"/>
              </a:rPr>
              <a:t>11% failed to generate any antibodies 4 weeks after 2nd vaccine </a:t>
            </a:r>
            <a:r>
              <a:rPr kumimoji="0" lang="en-GB" sz="1600" b="0" i="0" u="none" strike="noStrike" kern="1200" cap="none" spc="0" normalizeH="0" baseline="30000" noProof="0" dirty="0">
                <a:ln>
                  <a:noFill/>
                </a:ln>
                <a:solidFill>
                  <a:srgbClr val="595454"/>
                </a:solidFill>
                <a:effectLst/>
                <a:uLnTx/>
                <a:uFillTx/>
                <a:latin typeface="Trebuchet MS"/>
                <a:ea typeface="+mn-ea"/>
                <a:cs typeface="+mn-cs"/>
              </a:rPr>
              <a:t>29</a:t>
            </a:r>
            <a:endParaRPr kumimoji="0" lang="en-GB" sz="1600" b="0" i="0" u="none" strike="noStrike" kern="1200" cap="none" spc="0" normalizeH="0" baseline="0" noProof="0" dirty="0">
              <a:ln>
                <a:noFill/>
              </a:ln>
              <a:solidFill>
                <a:srgbClr val="595454"/>
              </a:solidFill>
              <a:effectLst/>
              <a:uLnTx/>
              <a:uFillTx/>
              <a:latin typeface="Trebuchet MS"/>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GB" sz="1600" b="0" i="0" u="none" strike="noStrike" kern="1200" cap="none" spc="0" normalizeH="0" baseline="0" noProof="0" dirty="0">
              <a:ln>
                <a:noFill/>
              </a:ln>
              <a:solidFill>
                <a:srgbClr val="595454"/>
              </a:solidFill>
              <a:effectLst/>
              <a:uLnTx/>
              <a:uFillTx/>
              <a:latin typeface="Trebuchet MS"/>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600" b="0" i="0" u="none" strike="noStrike" kern="1200" cap="none" spc="0" normalizeH="0" baseline="0" noProof="0" dirty="0">
                <a:ln>
                  <a:noFill/>
                </a:ln>
                <a:solidFill>
                  <a:srgbClr val="595454"/>
                </a:solidFill>
                <a:effectLst/>
                <a:uLnTx/>
                <a:uFillTx/>
                <a:latin typeface="Trebuchet MS"/>
                <a:ea typeface="+mn-ea"/>
                <a:cs typeface="+mn-cs"/>
              </a:rPr>
              <a:t>The proportion of patients with lower levels of antibody reactivity was dependant on the disease cohort, with 87% of those with rituximab treated ANCA-Associated Vasculitis, 51% of those with inflammatory arthritis </a:t>
            </a:r>
            <a:r>
              <a:rPr kumimoji="0" lang="en-GB" sz="1600" b="0" i="0" u="none" strike="noStrike" kern="1200" cap="none" spc="0" normalizeH="0" baseline="30000" noProof="0" dirty="0">
                <a:ln>
                  <a:noFill/>
                </a:ln>
                <a:solidFill>
                  <a:srgbClr val="595454"/>
                </a:solidFill>
                <a:effectLst/>
                <a:uLnTx/>
                <a:uFillTx/>
                <a:latin typeface="Trebuchet MS"/>
                <a:ea typeface="+mn-ea"/>
                <a:cs typeface="+mn-cs"/>
              </a:rPr>
              <a:t>29</a:t>
            </a:r>
            <a:endParaRPr kumimoji="0" lang="en-GB" sz="1600" b="0" i="0" u="none" strike="noStrike" kern="1200" cap="none" spc="0" normalizeH="0" baseline="0" noProof="0" dirty="0">
              <a:ln>
                <a:noFill/>
              </a:ln>
              <a:solidFill>
                <a:srgbClr val="595454"/>
              </a:solidFill>
              <a:effectLst/>
              <a:uLnTx/>
              <a:uFillTx/>
              <a:latin typeface="Trebuchet MS"/>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595454"/>
              </a:solidFill>
              <a:effectLst/>
              <a:uLnTx/>
              <a:uFillTx/>
              <a:latin typeface="Trebuchet MS"/>
              <a:ea typeface="+mn-ea"/>
              <a:cs typeface="+mn-cs"/>
            </a:endParaRPr>
          </a:p>
        </p:txBody>
      </p:sp>
      <p:sp>
        <p:nvSpPr>
          <p:cNvPr id="8" name="Rectangle 7">
            <a:extLst>
              <a:ext uri="{FF2B5EF4-FFF2-40B4-BE49-F238E27FC236}">
                <a16:creationId xmlns:a16="http://schemas.microsoft.com/office/drawing/2014/main" id="{6BB715C3-D4AB-4B78-B53B-39C3603BE5D2}"/>
              </a:ext>
            </a:extLst>
          </p:cNvPr>
          <p:cNvSpPr/>
          <p:nvPr/>
        </p:nvSpPr>
        <p:spPr>
          <a:xfrm>
            <a:off x="5749830" y="531698"/>
            <a:ext cx="5916390" cy="4442242"/>
          </a:xfrm>
          <a:prstGeom prst="rect">
            <a:avLst/>
          </a:prstGeom>
        </p:spPr>
        <p:txBody>
          <a:bodyPr wrap="square">
            <a:spAutoFit/>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600" b="0" i="0" u="none" strike="noStrike" kern="1200" cap="none" spc="0" normalizeH="0" baseline="0" noProof="0" dirty="0">
                <a:ln>
                  <a:noFill/>
                </a:ln>
                <a:solidFill>
                  <a:srgbClr val="595454"/>
                </a:solidFill>
                <a:effectLst/>
                <a:uLnTx/>
                <a:uFillTx/>
                <a:latin typeface="Trebuchet MS"/>
                <a:ea typeface="+mn-ea"/>
                <a:cs typeface="+mn-cs"/>
              </a:rPr>
              <a:t>International registry of patients with I-RMDs and vaccinated against SARS-CoV-2</a:t>
            </a:r>
            <a:r>
              <a:rPr lang="en-GB" sz="1600" dirty="0">
                <a:solidFill>
                  <a:srgbClr val="595454"/>
                </a:solidFill>
                <a:latin typeface="Trebuchet MS"/>
              </a:rPr>
              <a:t> showed </a:t>
            </a:r>
            <a:r>
              <a:rPr kumimoji="0" lang="en-GB" sz="1600" b="0" i="0" u="none" strike="noStrike" kern="1200" cap="none" spc="0" normalizeH="0" baseline="0" noProof="0" dirty="0">
                <a:ln>
                  <a:noFill/>
                </a:ln>
                <a:solidFill>
                  <a:srgbClr val="595454"/>
                </a:solidFill>
                <a:effectLst/>
                <a:uLnTx/>
                <a:uFillTx/>
                <a:latin typeface="Trebuchet MS"/>
                <a:ea typeface="+mn-ea"/>
                <a:cs typeface="+mn-cs"/>
              </a:rPr>
              <a:t>the overwhelming majority of patients tolerated their vaccination well</a:t>
            </a:r>
            <a:r>
              <a:rPr kumimoji="0" lang="en-GB" sz="1600" b="0" i="0" u="none" strike="noStrike" kern="1200" cap="none" spc="0" normalizeH="0" baseline="30000" noProof="0" dirty="0">
                <a:ln>
                  <a:noFill/>
                </a:ln>
                <a:solidFill>
                  <a:srgbClr val="595454"/>
                </a:solidFill>
                <a:effectLst/>
                <a:uLnTx/>
                <a:uFillTx/>
                <a:latin typeface="Trebuchet MS"/>
                <a:ea typeface="+mn-ea"/>
                <a:cs typeface="+mn-cs"/>
              </a:rPr>
              <a:t>30 </a:t>
            </a:r>
          </a:p>
          <a:p>
            <a:pPr marR="0" lvl="0" algn="l" defTabSz="914400" rtl="0" eaLnBrk="1" fontAlgn="auto" latinLnBrk="0" hangingPunct="1">
              <a:lnSpc>
                <a:spcPct val="100000"/>
              </a:lnSpc>
              <a:spcBef>
                <a:spcPts val="0"/>
              </a:spcBef>
              <a:spcAft>
                <a:spcPts val="0"/>
              </a:spcAft>
              <a:buClrTx/>
              <a:buSzTx/>
              <a:tabLst/>
              <a:defRPr/>
            </a:pPr>
            <a:endParaRPr kumimoji="0" lang="en-GB" sz="1600" b="0" i="0" u="none" strike="noStrike" kern="1200" cap="none" spc="0" normalizeH="0" baseline="30000" noProof="0" dirty="0">
              <a:ln>
                <a:noFill/>
              </a:ln>
              <a:solidFill>
                <a:srgbClr val="595454"/>
              </a:solidFill>
              <a:effectLst/>
              <a:uLnTx/>
              <a:uFillTx/>
              <a:latin typeface="Trebuchet MS"/>
              <a:ea typeface="+mn-ea"/>
              <a:cs typeface="+mn-cs"/>
            </a:endParaRP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600" b="0" i="0" u="none" strike="noStrike" kern="1200" cap="none" spc="0" normalizeH="0" baseline="0" noProof="0" dirty="0">
                <a:ln>
                  <a:noFill/>
                </a:ln>
                <a:solidFill>
                  <a:srgbClr val="595454"/>
                </a:solidFill>
                <a:effectLst/>
                <a:uLnTx/>
                <a:uFillTx/>
                <a:latin typeface="Trebuchet MS"/>
                <a:ea typeface="+mn-ea"/>
                <a:cs typeface="+mn-cs"/>
              </a:rPr>
              <a:t>Rare reports: I-RMD flare (4.4%, 0.6% severe, 1.5% requiring medication changes) </a:t>
            </a: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600" b="0" i="0" u="none" strike="noStrike" kern="1200" cap="none" spc="0" normalizeH="0" baseline="0" noProof="0" dirty="0">
                <a:ln>
                  <a:noFill/>
                </a:ln>
                <a:solidFill>
                  <a:srgbClr val="595454"/>
                </a:solidFill>
                <a:effectLst/>
                <a:uLnTx/>
                <a:uFillTx/>
                <a:latin typeface="Trebuchet MS"/>
                <a:ea typeface="+mn-ea"/>
                <a:cs typeface="+mn-cs"/>
              </a:rPr>
              <a:t>Very rare reports of serious adverse events (AEs) (0.4%) and breakthrough infections in fully vaccinated patients (0.7%)</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GB" sz="1600" b="0" i="0" u="none" strike="noStrike" kern="1200" cap="none" spc="0" normalizeH="0" baseline="0" noProof="0" dirty="0">
              <a:ln>
                <a:noFill/>
              </a:ln>
              <a:solidFill>
                <a:srgbClr val="595454"/>
              </a:solidFill>
              <a:effectLst/>
              <a:uLnTx/>
              <a:uFillTx/>
              <a:latin typeface="Trebuchet MS"/>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600" b="0" i="0" u="none" strike="noStrike" kern="1200" cap="none" spc="0" normalizeH="0" baseline="0" noProof="0" dirty="0">
                <a:ln>
                  <a:noFill/>
                </a:ln>
                <a:solidFill>
                  <a:srgbClr val="595454"/>
                </a:solidFill>
                <a:effectLst/>
                <a:uLnTx/>
                <a:uFillTx/>
                <a:latin typeface="Trebuchet MS"/>
                <a:ea typeface="+mn-ea"/>
                <a:cs typeface="+mn-cs"/>
              </a:rPr>
              <a:t>The AE profile was similar to the one observed in patients with non-inflammatory RMDs </a:t>
            </a:r>
            <a:r>
              <a:rPr kumimoji="0" lang="en-GB" sz="1600" b="0" i="0" u="none" strike="noStrike" kern="1200" cap="none" spc="0" normalizeH="0" baseline="30000" noProof="0" dirty="0">
                <a:ln>
                  <a:noFill/>
                </a:ln>
                <a:solidFill>
                  <a:srgbClr val="595454"/>
                </a:solidFill>
                <a:effectLst/>
                <a:uLnTx/>
                <a:uFillTx/>
                <a:latin typeface="Trebuchet MS"/>
                <a:ea typeface="+mn-ea"/>
                <a:cs typeface="+mn-cs"/>
              </a:rPr>
              <a:t>30</a:t>
            </a:r>
            <a:endParaRPr kumimoji="0" lang="en-GB" sz="1600" b="0" i="0" u="none" strike="noStrike" kern="1200" cap="none" spc="0" normalizeH="0" baseline="0" noProof="0" dirty="0">
              <a:ln>
                <a:noFill/>
              </a:ln>
              <a:solidFill>
                <a:srgbClr val="595454"/>
              </a:solidFill>
              <a:effectLst/>
              <a:uLnTx/>
              <a:uFillTx/>
              <a:latin typeface="Trebuchet MS"/>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GB" sz="1600" b="0" i="0" u="none" strike="noStrike" kern="1200" cap="none" spc="0" normalizeH="0" baseline="0" noProof="0" dirty="0">
              <a:ln>
                <a:noFill/>
              </a:ln>
              <a:solidFill>
                <a:srgbClr val="595454"/>
              </a:solidFill>
              <a:effectLst/>
              <a:uLnTx/>
              <a:uFillTx/>
              <a:latin typeface="Trebuchet MS"/>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600" b="0" i="0" u="none" strike="noStrike" kern="1200" cap="none" spc="0" normalizeH="0" baseline="0" noProof="0" dirty="0">
                <a:ln>
                  <a:noFill/>
                </a:ln>
                <a:solidFill>
                  <a:srgbClr val="595454"/>
                </a:solidFill>
                <a:effectLst/>
                <a:uLnTx/>
                <a:uFillTx/>
                <a:latin typeface="Trebuchet MS"/>
                <a:ea typeface="+mn-ea"/>
                <a:cs typeface="+mn-cs"/>
              </a:rPr>
              <a:t>They were mainly non-serious transient local and systemic reactions </a:t>
            </a:r>
            <a:r>
              <a:rPr kumimoji="0" lang="en-GB" sz="1600" b="0" i="0" u="none" strike="noStrike" kern="1200" cap="none" spc="0" normalizeH="0" baseline="30000" noProof="0" dirty="0">
                <a:ln>
                  <a:noFill/>
                </a:ln>
                <a:solidFill>
                  <a:srgbClr val="595454"/>
                </a:solidFill>
                <a:effectLst/>
                <a:uLnTx/>
                <a:uFillTx/>
                <a:latin typeface="Trebuchet MS"/>
                <a:ea typeface="+mn-ea"/>
                <a:cs typeface="+mn-cs"/>
              </a:rPr>
              <a:t>30</a:t>
            </a:r>
            <a:endParaRPr kumimoji="0" lang="en-GB" sz="1600" b="0" i="0" u="none" strike="noStrike" kern="1200" cap="none" spc="0" normalizeH="0" baseline="0" noProof="0" dirty="0">
              <a:ln>
                <a:noFill/>
              </a:ln>
              <a:solidFill>
                <a:srgbClr val="595454"/>
              </a:solidFill>
              <a:effectLst/>
              <a:uLnTx/>
              <a:uFillTx/>
              <a:latin typeface="Trebuchet MS"/>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GB" sz="1600" b="0" i="0" u="none" strike="noStrike" kern="1200" cap="none" spc="0" normalizeH="0" baseline="0" noProof="0" dirty="0">
              <a:ln>
                <a:noFill/>
              </a:ln>
              <a:solidFill>
                <a:srgbClr val="595454"/>
              </a:solidFill>
              <a:effectLst/>
              <a:uLnTx/>
              <a:uFillTx/>
              <a:latin typeface="Trebuchet MS"/>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600" b="1" i="0" u="none" strike="noStrike" kern="1200" cap="none" spc="0" normalizeH="0" baseline="0" noProof="0" dirty="0">
                <a:ln>
                  <a:noFill/>
                </a:ln>
                <a:solidFill>
                  <a:srgbClr val="595454"/>
                </a:solidFill>
                <a:effectLst/>
                <a:uLnTx/>
                <a:uFillTx/>
                <a:latin typeface="Trebuchet MS"/>
                <a:ea typeface="+mn-ea"/>
                <a:cs typeface="+mn-cs"/>
              </a:rPr>
              <a:t>How might this impact on clinical practice or future decisions?</a:t>
            </a:r>
            <a:endParaRPr kumimoji="0" lang="en-GB" sz="1600" b="0" i="0" u="none" strike="noStrike" kern="1200" cap="none" spc="0" normalizeH="0" baseline="0" noProof="0" dirty="0">
              <a:ln>
                <a:noFill/>
              </a:ln>
              <a:solidFill>
                <a:srgbClr val="595454"/>
              </a:solidFill>
              <a:effectLst/>
              <a:uLnTx/>
              <a:uFillTx/>
              <a:latin typeface="Trebuchet MS"/>
              <a:ea typeface="+mn-ea"/>
              <a:cs typeface="+mn-cs"/>
            </a:endParaRPr>
          </a:p>
        </p:txBody>
      </p:sp>
      <p:pic>
        <p:nvPicPr>
          <p:cNvPr id="6" name="Picture 5">
            <a:extLst>
              <a:ext uri="{FF2B5EF4-FFF2-40B4-BE49-F238E27FC236}">
                <a16:creationId xmlns:a16="http://schemas.microsoft.com/office/drawing/2014/main" id="{83F4ABFF-013E-41EB-9BEB-F55E00426912}"/>
              </a:ext>
            </a:extLst>
          </p:cNvPr>
          <p:cNvPicPr>
            <a:picLocks noChangeAspect="1"/>
          </p:cNvPicPr>
          <p:nvPr/>
        </p:nvPicPr>
        <p:blipFill>
          <a:blip r:embed="rId3"/>
          <a:stretch>
            <a:fillRect/>
          </a:stretch>
        </p:blipFill>
        <p:spPr>
          <a:xfrm>
            <a:off x="365760" y="600451"/>
            <a:ext cx="4962540" cy="1255850"/>
          </a:xfrm>
          <a:prstGeom prst="rect">
            <a:avLst/>
          </a:prstGeom>
          <a:ln w="28575">
            <a:solidFill>
              <a:schemeClr val="tx1"/>
            </a:solidFill>
          </a:ln>
        </p:spPr>
      </p:pic>
      <p:sp>
        <p:nvSpPr>
          <p:cNvPr id="9" name="TextBox 8">
            <a:extLst>
              <a:ext uri="{FF2B5EF4-FFF2-40B4-BE49-F238E27FC236}">
                <a16:creationId xmlns:a16="http://schemas.microsoft.com/office/drawing/2014/main" id="{6394DA7A-4E25-46CC-BF63-FDCA0B4D0553}"/>
              </a:ext>
            </a:extLst>
          </p:cNvPr>
          <p:cNvSpPr txBox="1"/>
          <p:nvPr/>
        </p:nvSpPr>
        <p:spPr>
          <a:xfrm>
            <a:off x="9948333" y="6400414"/>
            <a:ext cx="1557867" cy="356374"/>
          </a:xfrm>
          <a:prstGeom prst="rect">
            <a:avLst/>
          </a:prstGeom>
          <a:solidFill>
            <a:srgbClr val="EFE5E5"/>
          </a:solidFill>
        </p:spPr>
        <p:txBody>
          <a:bodyPr wrap="square" lIns="0" tIns="0" rIns="0" bIns="0" rtlCol="0">
            <a:noAutofit/>
          </a:bodyPr>
          <a:lstStyle/>
          <a:p>
            <a:pPr marL="228600" indent="-228600">
              <a:lnSpc>
                <a:spcPct val="100000"/>
              </a:lnSpc>
              <a:spcBef>
                <a:spcPts val="1200"/>
              </a:spcBef>
              <a:buSzPct val="100000"/>
              <a:buFont typeface="Trebuchet MS"/>
              <a:buChar char="•"/>
            </a:pPr>
            <a:endParaRPr lang="en-GB" sz="2000" dirty="0"/>
          </a:p>
        </p:txBody>
      </p:sp>
    </p:spTree>
    <p:extLst>
      <p:ext uri="{BB962C8B-B14F-4D97-AF65-F5344CB8AC3E}">
        <p14:creationId xmlns:p14="http://schemas.microsoft.com/office/powerpoint/2010/main" val="18407148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330998-22BC-4B14-A9D7-B2B8F77B4C4C}"/>
              </a:ext>
            </a:extLst>
          </p:cNvPr>
          <p:cNvSpPr>
            <a:spLocks noGrp="1"/>
          </p:cNvSpPr>
          <p:nvPr>
            <p:ph type="title"/>
          </p:nvPr>
        </p:nvSpPr>
        <p:spPr/>
        <p:txBody>
          <a:bodyPr/>
          <a:lstStyle/>
          <a:p>
            <a:endParaRPr lang="en-GB" dirty="0"/>
          </a:p>
        </p:txBody>
      </p:sp>
      <p:sp>
        <p:nvSpPr>
          <p:cNvPr id="3" name="Content Placeholder 2">
            <a:extLst>
              <a:ext uri="{FF2B5EF4-FFF2-40B4-BE49-F238E27FC236}">
                <a16:creationId xmlns:a16="http://schemas.microsoft.com/office/drawing/2014/main" id="{FB69F628-E74F-4724-BFB8-524153911DEE}"/>
              </a:ext>
            </a:extLst>
          </p:cNvPr>
          <p:cNvSpPr>
            <a:spLocks noGrp="1"/>
          </p:cNvSpPr>
          <p:nvPr>
            <p:ph idx="1"/>
          </p:nvPr>
        </p:nvSpPr>
        <p:spPr/>
        <p:txBody>
          <a:bodyPr/>
          <a:lstStyle/>
          <a:p>
            <a:endParaRPr lang="en-GB" dirty="0"/>
          </a:p>
        </p:txBody>
      </p:sp>
      <p:sp>
        <p:nvSpPr>
          <p:cNvPr id="4" name="Slide Number Placeholder 3">
            <a:extLst>
              <a:ext uri="{FF2B5EF4-FFF2-40B4-BE49-F238E27FC236}">
                <a16:creationId xmlns:a16="http://schemas.microsoft.com/office/drawing/2014/main" id="{CF500E57-37CD-4090-9F95-630E1CE89CC8}"/>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58DE5F1-E0F9-4CCA-92B7-7A6FC4DFEE14}" type="slidenum">
              <a:rPr kumimoji="0" lang="en-US" sz="1000" b="1" i="0" u="none" strike="noStrike" kern="1200" cap="none" spc="0" normalizeH="0" baseline="0" noProof="0" smtClean="0">
                <a:ln>
                  <a:noFill/>
                </a:ln>
                <a:solidFill>
                  <a:srgbClr val="595454"/>
                </a:solidFill>
                <a:effectLst/>
                <a:uLnTx/>
                <a:uFillTx/>
                <a:latin typeface="Trebuchet MS"/>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28</a:t>
            </a:fld>
            <a:endParaRPr kumimoji="0" lang="en-US" sz="1000" b="1" i="0" u="none" strike="noStrike" kern="1200" cap="none" spc="0" normalizeH="0" baseline="0" noProof="0" dirty="0">
              <a:ln>
                <a:noFill/>
              </a:ln>
              <a:solidFill>
                <a:srgbClr val="595454"/>
              </a:solidFill>
              <a:effectLst/>
              <a:uLnTx/>
              <a:uFillTx/>
              <a:latin typeface="Trebuchet MS"/>
              <a:ea typeface="+mn-ea"/>
              <a:cs typeface="+mn-cs"/>
            </a:endParaRPr>
          </a:p>
        </p:txBody>
      </p:sp>
      <p:pic>
        <p:nvPicPr>
          <p:cNvPr id="5" name="Picture 2">
            <a:extLst>
              <a:ext uri="{FF2B5EF4-FFF2-40B4-BE49-F238E27FC236}">
                <a16:creationId xmlns:a16="http://schemas.microsoft.com/office/drawing/2014/main" id="{BD5B1B19-8D0A-49BC-9727-E8A8CF13F5EA}"/>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365761" y="365020"/>
            <a:ext cx="11460480" cy="26612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5">
            <a:extLst>
              <a:ext uri="{FF2B5EF4-FFF2-40B4-BE49-F238E27FC236}">
                <a16:creationId xmlns:a16="http://schemas.microsoft.com/office/drawing/2014/main" id="{E772D0AA-2B78-486E-9C79-1A79D9F9742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355715" y="3146486"/>
            <a:ext cx="7534286" cy="1584176"/>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pic>
        <p:nvPicPr>
          <p:cNvPr id="7" name="Picture 7">
            <a:extLst>
              <a:ext uri="{FF2B5EF4-FFF2-40B4-BE49-F238E27FC236}">
                <a16:creationId xmlns:a16="http://schemas.microsoft.com/office/drawing/2014/main" id="{62BDB2A7-4018-4FF1-8629-1E6F31AFDD6B}"/>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705560" y="4730662"/>
            <a:ext cx="6120680" cy="1558608"/>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TextBox 7">
            <a:extLst>
              <a:ext uri="{FF2B5EF4-FFF2-40B4-BE49-F238E27FC236}">
                <a16:creationId xmlns:a16="http://schemas.microsoft.com/office/drawing/2014/main" id="{557905F4-A075-4A2C-B2F6-C09EC2937342}"/>
              </a:ext>
            </a:extLst>
          </p:cNvPr>
          <p:cNvSpPr txBox="1"/>
          <p:nvPr/>
        </p:nvSpPr>
        <p:spPr>
          <a:xfrm>
            <a:off x="10117667" y="6400414"/>
            <a:ext cx="1388533" cy="356374"/>
          </a:xfrm>
          <a:prstGeom prst="rect">
            <a:avLst/>
          </a:prstGeom>
          <a:solidFill>
            <a:srgbClr val="EFE5E5"/>
          </a:solidFill>
        </p:spPr>
        <p:txBody>
          <a:bodyPr wrap="square" lIns="0" tIns="0" rIns="0" bIns="0" rtlCol="0">
            <a:noAutofit/>
          </a:bodyPr>
          <a:lstStyle/>
          <a:p>
            <a:pPr marL="228600" indent="-228600">
              <a:lnSpc>
                <a:spcPct val="100000"/>
              </a:lnSpc>
              <a:spcBef>
                <a:spcPts val="1200"/>
              </a:spcBef>
              <a:buSzPct val="100000"/>
              <a:buFont typeface="Trebuchet MS"/>
              <a:buChar char="•"/>
            </a:pPr>
            <a:endParaRPr lang="en-GB" sz="2000" dirty="0"/>
          </a:p>
        </p:txBody>
      </p:sp>
    </p:spTree>
    <p:extLst>
      <p:ext uri="{BB962C8B-B14F-4D97-AF65-F5344CB8AC3E}">
        <p14:creationId xmlns:p14="http://schemas.microsoft.com/office/powerpoint/2010/main" val="37077855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1C4469-50B1-4D5E-9AA0-FAAFA05A30B5}"/>
              </a:ext>
            </a:extLst>
          </p:cNvPr>
          <p:cNvSpPr>
            <a:spLocks noGrp="1"/>
          </p:cNvSpPr>
          <p:nvPr>
            <p:ph type="title"/>
          </p:nvPr>
        </p:nvSpPr>
        <p:spPr/>
        <p:txBody>
          <a:bodyPr/>
          <a:lstStyle/>
          <a:p>
            <a:r>
              <a:rPr lang="en-GB" dirty="0"/>
              <a:t>Summary and Conclusion</a:t>
            </a:r>
          </a:p>
        </p:txBody>
      </p:sp>
      <p:sp>
        <p:nvSpPr>
          <p:cNvPr id="4" name="Slide Number Placeholder 3">
            <a:extLst>
              <a:ext uri="{FF2B5EF4-FFF2-40B4-BE49-F238E27FC236}">
                <a16:creationId xmlns:a16="http://schemas.microsoft.com/office/drawing/2014/main" id="{F8A15E89-034C-479F-8EF3-7ACDC019853D}"/>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58DE5F1-E0F9-4CCA-92B7-7A6FC4DFEE14}" type="slidenum">
              <a:rPr kumimoji="0" lang="en-US" sz="1000" b="1" i="0" u="none" strike="noStrike" kern="1200" cap="none" spc="0" normalizeH="0" baseline="0" noProof="0" smtClean="0">
                <a:ln>
                  <a:noFill/>
                </a:ln>
                <a:solidFill>
                  <a:srgbClr val="595454"/>
                </a:solidFill>
                <a:effectLst/>
                <a:uLnTx/>
                <a:uFillTx/>
                <a:latin typeface="Trebuchet MS"/>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29</a:t>
            </a:fld>
            <a:endParaRPr kumimoji="0" lang="en-US" sz="1000" b="1" i="0" u="none" strike="noStrike" kern="1200" cap="none" spc="0" normalizeH="0" baseline="0" noProof="0" dirty="0">
              <a:ln>
                <a:noFill/>
              </a:ln>
              <a:solidFill>
                <a:srgbClr val="595454"/>
              </a:solidFill>
              <a:effectLst/>
              <a:uLnTx/>
              <a:uFillTx/>
              <a:latin typeface="Trebuchet MS"/>
              <a:ea typeface="+mn-ea"/>
              <a:cs typeface="+mn-cs"/>
            </a:endParaRPr>
          </a:p>
        </p:txBody>
      </p:sp>
      <p:sp>
        <p:nvSpPr>
          <p:cNvPr id="5" name="Content Placeholder 2">
            <a:extLst>
              <a:ext uri="{FF2B5EF4-FFF2-40B4-BE49-F238E27FC236}">
                <a16:creationId xmlns:a16="http://schemas.microsoft.com/office/drawing/2014/main" id="{86D455E3-3BF0-4889-A30A-99C839EC5490}"/>
              </a:ext>
            </a:extLst>
          </p:cNvPr>
          <p:cNvSpPr>
            <a:spLocks noGrp="1"/>
          </p:cNvSpPr>
          <p:nvPr>
            <p:ph idx="1"/>
          </p:nvPr>
        </p:nvSpPr>
        <p:spPr>
          <a:xfrm>
            <a:off x="365125" y="1554163"/>
            <a:ext cx="11588982" cy="4572000"/>
          </a:xfrm>
        </p:spPr>
        <p:txBody>
          <a:bodyPr/>
          <a:lstStyle/>
          <a:p>
            <a:pPr marL="285750" indent="-285750">
              <a:buFont typeface="Arial" panose="020B0604020202020204" pitchFamily="34" charset="0"/>
              <a:buChar char="•"/>
            </a:pPr>
            <a:r>
              <a:rPr lang="en-GB" sz="1800" dirty="0"/>
              <a:t>In recent years, due to the pandemic, we have needed to shift the delivery of care to maintain the safety of both patients and healthcare workers.</a:t>
            </a:r>
          </a:p>
          <a:p>
            <a:pPr marL="285750" indent="-285750">
              <a:buFont typeface="Arial" panose="020B0604020202020204" pitchFamily="34" charset="0"/>
              <a:buChar char="•"/>
            </a:pPr>
            <a:endParaRPr lang="en-GB" sz="1800" dirty="0"/>
          </a:p>
          <a:p>
            <a:pPr marL="285750" indent="-285750">
              <a:buFont typeface="Arial" panose="020B0604020202020204" pitchFamily="34" charset="0"/>
              <a:buChar char="•"/>
            </a:pPr>
            <a:r>
              <a:rPr lang="en-GB" sz="1800" dirty="0"/>
              <a:t>This need saw the rapid increase in telemedicine and remote consultations</a:t>
            </a:r>
          </a:p>
          <a:p>
            <a:pPr marL="285750" indent="-285750">
              <a:buFont typeface="Arial" panose="020B0604020202020204" pitchFamily="34" charset="0"/>
              <a:buChar char="•"/>
            </a:pPr>
            <a:endParaRPr lang="en-GB" sz="1800" dirty="0"/>
          </a:p>
          <a:p>
            <a:pPr marL="285750" indent="-285750">
              <a:buFont typeface="Arial" panose="020B0604020202020204" pitchFamily="34" charset="0"/>
              <a:buChar char="•"/>
            </a:pPr>
            <a:r>
              <a:rPr lang="en-GB" sz="1800" dirty="0"/>
              <a:t>The balance between drug efficacy and infection has become even more relevant</a:t>
            </a:r>
          </a:p>
          <a:p>
            <a:pPr marL="285750" indent="-285750">
              <a:buFont typeface="Arial" panose="020B0604020202020204" pitchFamily="34" charset="0"/>
              <a:buChar char="•"/>
            </a:pPr>
            <a:endParaRPr lang="en-GB" sz="1800" dirty="0"/>
          </a:p>
          <a:p>
            <a:pPr marL="285750" indent="-285750">
              <a:buFont typeface="Arial" panose="020B0604020202020204" pitchFamily="34" charset="0"/>
              <a:buChar char="•"/>
            </a:pPr>
            <a:r>
              <a:rPr lang="en-GB" sz="1800" dirty="0"/>
              <a:t>It is important to consider how to optimise patients care to minimise infection risks</a:t>
            </a:r>
          </a:p>
          <a:p>
            <a:pPr marL="285750" indent="-285750">
              <a:buFont typeface="Arial" panose="020B0604020202020204" pitchFamily="34" charset="0"/>
              <a:buChar char="•"/>
            </a:pPr>
            <a:endParaRPr lang="en-GB" sz="1800" dirty="0"/>
          </a:p>
          <a:p>
            <a:pPr marL="285750" indent="-285750">
              <a:buFont typeface="Arial" panose="020B0604020202020204" pitchFamily="34" charset="0"/>
              <a:buChar char="•"/>
            </a:pPr>
            <a:r>
              <a:rPr lang="en-GB" sz="1800" dirty="0"/>
              <a:t>A lot has been asked of healthcare workers during the pandemic and we have expected a lot of our patients too</a:t>
            </a:r>
          </a:p>
          <a:p>
            <a:pPr marL="285750" indent="-285750">
              <a:buFont typeface="Arial" panose="020B0604020202020204" pitchFamily="34" charset="0"/>
              <a:buChar char="•"/>
            </a:pPr>
            <a:endParaRPr lang="en-GB" sz="1800" dirty="0"/>
          </a:p>
          <a:p>
            <a:pPr marL="285750" indent="-285750">
              <a:buFont typeface="Arial" panose="020B0604020202020204" pitchFamily="34" charset="0"/>
              <a:buChar char="•"/>
            </a:pPr>
            <a:r>
              <a:rPr lang="en-GB" sz="1800" dirty="0"/>
              <a:t>As we move towards a more hybrid approach to care, we must ensure that supportive self care is evident and the therapeutic relationship between healthcare profession and our patients is not lost</a:t>
            </a:r>
          </a:p>
          <a:p>
            <a:endParaRPr lang="en-GB" dirty="0"/>
          </a:p>
        </p:txBody>
      </p:sp>
      <p:sp>
        <p:nvSpPr>
          <p:cNvPr id="6" name="TextBox 5">
            <a:extLst>
              <a:ext uri="{FF2B5EF4-FFF2-40B4-BE49-F238E27FC236}">
                <a16:creationId xmlns:a16="http://schemas.microsoft.com/office/drawing/2014/main" id="{42D9F5C8-221A-451F-BC8C-8C4810FA0F60}"/>
              </a:ext>
            </a:extLst>
          </p:cNvPr>
          <p:cNvSpPr txBox="1"/>
          <p:nvPr/>
        </p:nvSpPr>
        <p:spPr>
          <a:xfrm>
            <a:off x="10185401" y="6400414"/>
            <a:ext cx="1320800" cy="356374"/>
          </a:xfrm>
          <a:prstGeom prst="rect">
            <a:avLst/>
          </a:prstGeom>
          <a:solidFill>
            <a:srgbClr val="EFE5E5"/>
          </a:solidFill>
        </p:spPr>
        <p:txBody>
          <a:bodyPr wrap="square" lIns="0" tIns="0" rIns="0" bIns="0" rtlCol="0">
            <a:noAutofit/>
          </a:bodyPr>
          <a:lstStyle/>
          <a:p>
            <a:pPr marL="228600" indent="-228600">
              <a:lnSpc>
                <a:spcPct val="100000"/>
              </a:lnSpc>
              <a:spcBef>
                <a:spcPts val="1200"/>
              </a:spcBef>
              <a:buSzPct val="100000"/>
              <a:buFont typeface="Trebuchet MS"/>
              <a:buChar char="•"/>
            </a:pPr>
            <a:endParaRPr lang="en-GB" sz="2000" dirty="0"/>
          </a:p>
        </p:txBody>
      </p:sp>
    </p:spTree>
    <p:extLst>
      <p:ext uri="{BB962C8B-B14F-4D97-AF65-F5344CB8AC3E}">
        <p14:creationId xmlns:p14="http://schemas.microsoft.com/office/powerpoint/2010/main" val="16423498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9EC76E-7DFA-4CC0-BD1A-B4CC7E88DEAB}"/>
              </a:ext>
            </a:extLst>
          </p:cNvPr>
          <p:cNvSpPr>
            <a:spLocks noGrp="1"/>
          </p:cNvSpPr>
          <p:nvPr>
            <p:ph type="title"/>
          </p:nvPr>
        </p:nvSpPr>
        <p:spPr/>
        <p:txBody>
          <a:bodyPr/>
          <a:lstStyle/>
          <a:p>
            <a:r>
              <a:rPr lang="en-GB" dirty="0"/>
              <a:t>Agenda</a:t>
            </a:r>
          </a:p>
        </p:txBody>
      </p:sp>
      <p:sp>
        <p:nvSpPr>
          <p:cNvPr id="4" name="Slide Number Placeholder 3">
            <a:extLst>
              <a:ext uri="{FF2B5EF4-FFF2-40B4-BE49-F238E27FC236}">
                <a16:creationId xmlns:a16="http://schemas.microsoft.com/office/drawing/2014/main" id="{1A62BEB7-30D7-4576-BAEF-4AA302834D9E}"/>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58DE5F1-E0F9-4CCA-92B7-7A6FC4DFEE14}" type="slidenum">
              <a:rPr kumimoji="0" lang="en-US" sz="1000" b="1" i="0" u="none" strike="noStrike" kern="1200" cap="none" spc="0" normalizeH="0" baseline="0" noProof="0" smtClean="0">
                <a:ln>
                  <a:noFill/>
                </a:ln>
                <a:solidFill>
                  <a:srgbClr val="595454"/>
                </a:solidFill>
                <a:effectLst/>
                <a:uLnTx/>
                <a:uFillTx/>
                <a:latin typeface="Trebuchet MS"/>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1000" b="1" i="0" u="none" strike="noStrike" kern="1200" cap="none" spc="0" normalizeH="0" baseline="0" noProof="0" dirty="0">
              <a:ln>
                <a:noFill/>
              </a:ln>
              <a:solidFill>
                <a:srgbClr val="595454"/>
              </a:solidFill>
              <a:effectLst/>
              <a:uLnTx/>
              <a:uFillTx/>
              <a:latin typeface="Trebuchet MS"/>
              <a:ea typeface="+mn-ea"/>
              <a:cs typeface="+mn-cs"/>
            </a:endParaRPr>
          </a:p>
        </p:txBody>
      </p:sp>
      <p:sp>
        <p:nvSpPr>
          <p:cNvPr id="5" name="Content Placeholder 2">
            <a:extLst>
              <a:ext uri="{FF2B5EF4-FFF2-40B4-BE49-F238E27FC236}">
                <a16:creationId xmlns:a16="http://schemas.microsoft.com/office/drawing/2014/main" id="{D089880B-2529-4082-8679-AD37FBACB99C}"/>
              </a:ext>
            </a:extLst>
          </p:cNvPr>
          <p:cNvSpPr>
            <a:spLocks noGrp="1"/>
          </p:cNvSpPr>
          <p:nvPr>
            <p:ph idx="1"/>
          </p:nvPr>
        </p:nvSpPr>
        <p:spPr>
          <a:xfrm>
            <a:off x="365125" y="1554163"/>
            <a:ext cx="11460480" cy="4572000"/>
          </a:xfrm>
        </p:spPr>
        <p:txBody>
          <a:bodyPr/>
          <a:lstStyle/>
          <a:p>
            <a:pPr marL="342900" indent="-342900">
              <a:buFont typeface="Arial" panose="020B0604020202020204" pitchFamily="34" charset="0"/>
              <a:buChar char="•"/>
            </a:pPr>
            <a:r>
              <a:rPr lang="en-GB" sz="2000" dirty="0"/>
              <a:t>Professor Philip Conaghan: </a:t>
            </a:r>
            <a:r>
              <a:rPr lang="en-GB" sz="2000" b="1" dirty="0"/>
              <a:t>Introduction: Exploring lessons from COVID-19</a:t>
            </a:r>
            <a:r>
              <a:rPr lang="en-GB" sz="2000" dirty="0"/>
              <a:t> </a:t>
            </a:r>
          </a:p>
          <a:p>
            <a:pPr marL="342900" indent="-342900">
              <a:buFont typeface="Arial" panose="020B0604020202020204" pitchFamily="34" charset="0"/>
              <a:buChar char="•"/>
            </a:pPr>
            <a:endParaRPr lang="en-GB" sz="2000" dirty="0"/>
          </a:p>
          <a:p>
            <a:pPr marL="342900" indent="-342900">
              <a:buFont typeface="Arial" panose="020B0604020202020204" pitchFamily="34" charset="0"/>
              <a:buChar char="•"/>
            </a:pPr>
            <a:r>
              <a:rPr lang="en-GB" sz="2000" dirty="0"/>
              <a:t>Professor Philip Conaghan: </a:t>
            </a:r>
            <a:r>
              <a:rPr lang="en-GB" sz="2000" b="1" dirty="0"/>
              <a:t>The necessary shift of care</a:t>
            </a:r>
          </a:p>
          <a:p>
            <a:pPr lvl="3"/>
            <a:r>
              <a:rPr lang="en-GB" dirty="0"/>
              <a:t>Pros and cons of remote care</a:t>
            </a:r>
          </a:p>
          <a:p>
            <a:pPr lvl="3"/>
            <a:r>
              <a:rPr lang="en-GB" dirty="0"/>
              <a:t>The future of care delivery </a:t>
            </a:r>
          </a:p>
          <a:p>
            <a:pPr marL="342900" indent="-342900">
              <a:buFont typeface="Arial" panose="020B0604020202020204" pitchFamily="34" charset="0"/>
              <a:buChar char="•"/>
            </a:pPr>
            <a:endParaRPr lang="en-GB" sz="2000" dirty="0"/>
          </a:p>
          <a:p>
            <a:pPr marL="342900" indent="-342900">
              <a:buFont typeface="Arial" panose="020B0604020202020204" pitchFamily="34" charset="0"/>
              <a:buChar char="•"/>
            </a:pPr>
            <a:endParaRPr lang="en-GB" sz="100" dirty="0"/>
          </a:p>
          <a:p>
            <a:pPr marL="571500" lvl="1" indent="-342900">
              <a:buFont typeface="Arial" panose="020B0604020202020204" pitchFamily="34" charset="0"/>
              <a:buChar char="•"/>
            </a:pPr>
            <a:endParaRPr lang="en-GB" sz="100" dirty="0"/>
          </a:p>
          <a:p>
            <a:pPr marL="342900" indent="-342900">
              <a:buFont typeface="Arial" panose="020B0604020202020204" pitchFamily="34" charset="0"/>
              <a:buChar char="•"/>
            </a:pPr>
            <a:r>
              <a:rPr lang="en-GB" sz="2000" dirty="0"/>
              <a:t>Dr Chris Holroyd: </a:t>
            </a:r>
            <a:r>
              <a:rPr lang="en-GB" sz="2000" b="1" dirty="0"/>
              <a:t>Medication considerations</a:t>
            </a:r>
          </a:p>
          <a:p>
            <a:pPr lvl="3"/>
            <a:r>
              <a:rPr lang="en-GB" dirty="0"/>
              <a:t>Patient risk factors for infection </a:t>
            </a:r>
          </a:p>
          <a:p>
            <a:pPr lvl="3"/>
            <a:r>
              <a:rPr lang="en-GB" dirty="0"/>
              <a:t>Understanding the impact of immunosuppressants</a:t>
            </a:r>
          </a:p>
          <a:p>
            <a:pPr lvl="3"/>
            <a:r>
              <a:rPr lang="en-GB" dirty="0"/>
              <a:t>Reducing the risk of infection</a:t>
            </a:r>
          </a:p>
          <a:p>
            <a:pPr lvl="3"/>
            <a:endParaRPr lang="en-GB" sz="2000" dirty="0"/>
          </a:p>
          <a:p>
            <a:pPr marL="342900" indent="-342900">
              <a:buFont typeface="Arial" panose="020B0604020202020204" pitchFamily="34" charset="0"/>
              <a:buChar char="•"/>
            </a:pPr>
            <a:r>
              <a:rPr lang="en-GB" sz="2000" dirty="0"/>
              <a:t>Dr Chris Holroyd: </a:t>
            </a:r>
            <a:r>
              <a:rPr lang="en-GB" sz="2000" b="1" dirty="0"/>
              <a:t>Summary and Close</a:t>
            </a:r>
          </a:p>
          <a:p>
            <a:endParaRPr lang="en-GB" sz="2000" dirty="0"/>
          </a:p>
          <a:p>
            <a:pPr marL="457200" lvl="3" indent="0">
              <a:buNone/>
            </a:pPr>
            <a:endParaRPr lang="en-GB" dirty="0"/>
          </a:p>
          <a:p>
            <a:pPr marL="228600" lvl="2" indent="0">
              <a:buNone/>
            </a:pPr>
            <a:endParaRPr lang="en-GB" dirty="0"/>
          </a:p>
        </p:txBody>
      </p:sp>
      <p:sp>
        <p:nvSpPr>
          <p:cNvPr id="6" name="TextBox 5">
            <a:extLst>
              <a:ext uri="{FF2B5EF4-FFF2-40B4-BE49-F238E27FC236}">
                <a16:creationId xmlns:a16="http://schemas.microsoft.com/office/drawing/2014/main" id="{BC5BD1BA-3E45-4274-863D-939AE4317CBB}"/>
              </a:ext>
            </a:extLst>
          </p:cNvPr>
          <p:cNvSpPr txBox="1"/>
          <p:nvPr/>
        </p:nvSpPr>
        <p:spPr>
          <a:xfrm>
            <a:off x="10287001" y="6400414"/>
            <a:ext cx="1219200" cy="356374"/>
          </a:xfrm>
          <a:prstGeom prst="rect">
            <a:avLst/>
          </a:prstGeom>
          <a:solidFill>
            <a:srgbClr val="DBC7C7"/>
          </a:solidFill>
        </p:spPr>
        <p:txBody>
          <a:bodyPr wrap="square" lIns="0" tIns="0" rIns="0" bIns="0" rtlCol="0">
            <a:noAutofit/>
          </a:bodyPr>
          <a:lstStyle/>
          <a:p>
            <a:pPr marL="228600" indent="-228600">
              <a:lnSpc>
                <a:spcPct val="100000"/>
              </a:lnSpc>
              <a:spcBef>
                <a:spcPts val="1200"/>
              </a:spcBef>
              <a:buSzPct val="100000"/>
              <a:buFont typeface="Trebuchet MS"/>
              <a:buChar char="•"/>
            </a:pPr>
            <a:endParaRPr lang="en-GB" sz="2000" dirty="0"/>
          </a:p>
        </p:txBody>
      </p:sp>
    </p:spTree>
    <p:extLst>
      <p:ext uri="{BB962C8B-B14F-4D97-AF65-F5344CB8AC3E}">
        <p14:creationId xmlns:p14="http://schemas.microsoft.com/office/powerpoint/2010/main" val="14024666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F9DDC0AD-606B-454A-8E8F-97E0F17A95DF}"/>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58DE5F1-E0F9-4CCA-92B7-7A6FC4DFEE14}" type="slidenum">
              <a:rPr kumimoji="0" lang="en-US" sz="1000" b="1" i="0" u="none" strike="noStrike" kern="1200" cap="none" spc="0" normalizeH="0" baseline="0" noProof="0" smtClean="0">
                <a:ln>
                  <a:noFill/>
                </a:ln>
                <a:solidFill>
                  <a:srgbClr val="595454"/>
                </a:solidFill>
                <a:effectLst/>
                <a:uLnTx/>
                <a:uFillTx/>
                <a:latin typeface="Trebuchet MS"/>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30</a:t>
            </a:fld>
            <a:endParaRPr kumimoji="0" lang="en-US" sz="1000" b="1" i="0" u="none" strike="noStrike" kern="1200" cap="none" spc="0" normalizeH="0" baseline="0" noProof="0" dirty="0">
              <a:ln>
                <a:noFill/>
              </a:ln>
              <a:solidFill>
                <a:srgbClr val="595454"/>
              </a:solidFill>
              <a:effectLst/>
              <a:uLnTx/>
              <a:uFillTx/>
              <a:latin typeface="Trebuchet MS"/>
              <a:ea typeface="+mn-ea"/>
              <a:cs typeface="+mn-cs"/>
            </a:endParaRPr>
          </a:p>
        </p:txBody>
      </p:sp>
      <p:pic>
        <p:nvPicPr>
          <p:cNvPr id="1026" name="Picture 2">
            <a:extLst>
              <a:ext uri="{FF2B5EF4-FFF2-40B4-BE49-F238E27FC236}">
                <a16:creationId xmlns:a16="http://schemas.microsoft.com/office/drawing/2014/main" id="{AB9A28C2-4757-440E-9DFC-CCE1E256B1C8}"/>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833562" y="1306774"/>
            <a:ext cx="8524875" cy="4244452"/>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0722F2FA-E706-4ADD-8F3C-5D6B6A5459E9}"/>
              </a:ext>
            </a:extLst>
          </p:cNvPr>
          <p:cNvSpPr txBox="1"/>
          <p:nvPr/>
        </p:nvSpPr>
        <p:spPr>
          <a:xfrm>
            <a:off x="10358437" y="6400414"/>
            <a:ext cx="1147763" cy="356374"/>
          </a:xfrm>
          <a:prstGeom prst="rect">
            <a:avLst/>
          </a:prstGeom>
          <a:solidFill>
            <a:srgbClr val="DBC7C7"/>
          </a:solidFill>
        </p:spPr>
        <p:txBody>
          <a:bodyPr wrap="square" lIns="0" tIns="0" rIns="0" bIns="0" rtlCol="0">
            <a:noAutofit/>
          </a:bodyPr>
          <a:lstStyle/>
          <a:p>
            <a:pPr marL="228600" indent="-228600">
              <a:lnSpc>
                <a:spcPct val="100000"/>
              </a:lnSpc>
              <a:spcBef>
                <a:spcPts val="1200"/>
              </a:spcBef>
              <a:buSzPct val="100000"/>
              <a:buFont typeface="Trebuchet MS"/>
              <a:buChar char="•"/>
            </a:pPr>
            <a:endParaRPr lang="en-GB" sz="2000" dirty="0"/>
          </a:p>
        </p:txBody>
      </p:sp>
    </p:spTree>
    <p:extLst>
      <p:ext uri="{BB962C8B-B14F-4D97-AF65-F5344CB8AC3E}">
        <p14:creationId xmlns:p14="http://schemas.microsoft.com/office/powerpoint/2010/main" val="24416492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B1D874-1EF0-4395-8924-1A9AFFC14924}"/>
              </a:ext>
            </a:extLst>
          </p:cNvPr>
          <p:cNvSpPr>
            <a:spLocks noGrp="1"/>
          </p:cNvSpPr>
          <p:nvPr>
            <p:ph type="title"/>
          </p:nvPr>
        </p:nvSpPr>
        <p:spPr>
          <a:xfrm>
            <a:off x="365760" y="62523"/>
            <a:ext cx="11460480" cy="1217637"/>
          </a:xfrm>
        </p:spPr>
        <p:txBody>
          <a:bodyPr/>
          <a:lstStyle/>
          <a:p>
            <a:r>
              <a:rPr lang="en-GB" sz="2400" dirty="0"/>
              <a:t>References</a:t>
            </a:r>
            <a:r>
              <a:rPr lang="en-GB" dirty="0"/>
              <a:t> </a:t>
            </a:r>
          </a:p>
        </p:txBody>
      </p:sp>
      <p:sp>
        <p:nvSpPr>
          <p:cNvPr id="3" name="Content Placeholder 2">
            <a:extLst>
              <a:ext uri="{FF2B5EF4-FFF2-40B4-BE49-F238E27FC236}">
                <a16:creationId xmlns:a16="http://schemas.microsoft.com/office/drawing/2014/main" id="{32E14ADA-9FCE-4ECD-B366-04F066B83A1D}"/>
              </a:ext>
            </a:extLst>
          </p:cNvPr>
          <p:cNvSpPr>
            <a:spLocks noGrp="1"/>
          </p:cNvSpPr>
          <p:nvPr>
            <p:ph idx="1"/>
          </p:nvPr>
        </p:nvSpPr>
        <p:spPr>
          <a:xfrm>
            <a:off x="311052" y="519585"/>
            <a:ext cx="11272962" cy="5584230"/>
          </a:xfrm>
        </p:spPr>
        <p:txBody>
          <a:bodyPr/>
          <a:lstStyle/>
          <a:p>
            <a:pPr marL="0" indent="0">
              <a:buNone/>
            </a:pPr>
            <a:r>
              <a:rPr lang="en-GB" sz="800" dirty="0"/>
              <a:t>1. Cobb S, Anderson F, Bauer W. Length of life and cause of death in rheumatoid arthritis. N Engl J Med. 1953 Oct 1;249(14):553-6</a:t>
            </a:r>
          </a:p>
          <a:p>
            <a:pPr marL="0" indent="0">
              <a:buNone/>
            </a:pPr>
            <a:r>
              <a:rPr lang="en-GB" sz="800" dirty="0"/>
              <a:t>2. Franklin J, Lunt M, Bunn D, Symmons D, Silman A. Risk and predictors of infection leading to hospitalisation in a large primary-care-derived cohort of patients with inflammatory polyarthritis. Ann Rheum Dis. 2007 Mar;66(3):308-12</a:t>
            </a:r>
          </a:p>
          <a:p>
            <a:pPr marL="0" indent="0">
              <a:buNone/>
            </a:pPr>
            <a:r>
              <a:rPr lang="en-GB" sz="800" dirty="0"/>
              <a:t>3.</a:t>
            </a:r>
            <a:r>
              <a:rPr lang="en-GB" sz="800" baseline="0" dirty="0"/>
              <a:t> Wotton CJ, Goldacre MJ. Risk of invasive pneumococcal disease in people admitted to hospital with selected immune-mediated diseases: record linkage cohort analyses. J Epidemiol Community Health. 2012 Dec;66(12):1177-81</a:t>
            </a:r>
          </a:p>
          <a:p>
            <a:pPr marL="0" indent="0">
              <a:buNone/>
            </a:pPr>
            <a:r>
              <a:rPr lang="en-GB" sz="800" baseline="0" dirty="0"/>
              <a:t>4. </a:t>
            </a:r>
            <a:r>
              <a:rPr lang="en-GB" sz="800" dirty="0"/>
              <a:t>Starkebaum G. Chronic neutropenia associated with autoimmune disease. Semin Hematol. 2002 Apr;39(2):121-7</a:t>
            </a:r>
            <a:endParaRPr lang="en-GB" sz="800" baseline="0" dirty="0"/>
          </a:p>
          <a:p>
            <a:pPr marL="0" indent="0">
              <a:buNone/>
            </a:pPr>
            <a:r>
              <a:rPr lang="en-GB" sz="800" baseline="0" dirty="0"/>
              <a:t>5. </a:t>
            </a:r>
            <a:r>
              <a:rPr lang="en-GB" sz="800" i="0" dirty="0">
                <a:effectLst/>
              </a:rPr>
              <a:t>Koetz K, Bryl E, Spickschen K, O'Fallon WM, Goronzy JJ, Weyand CM. T cell homeostasis in patients with rheumatoid arthritis. Proc Natl Acad Sci U S A. 2000 Aug 1;97(16):9203-8</a:t>
            </a:r>
          </a:p>
          <a:p>
            <a:pPr marL="0" indent="0">
              <a:buNone/>
            </a:pPr>
            <a:r>
              <a:rPr lang="en-GB" sz="800" dirty="0"/>
              <a:t>6. Plenge RM, Seielstad M, Padyukov L, et al. TRAF1-C5 as a risk locus for rheumatoid arthritis--a genomewide study. N Engl J Med. 2007;357(12):1199-1209. doi:10.1056/NEJMoa073491</a:t>
            </a:r>
          </a:p>
          <a:p>
            <a:pPr marL="0" indent="0">
              <a:buNone/>
            </a:pPr>
            <a:r>
              <a:rPr lang="en-GB" sz="800" dirty="0"/>
              <a:t>7. Yunt ZX, Solomon JJ. Lung disease in rheumatoid arthritis. Rheum Dis Clin North Am. 2015;41(2):225-236. doi:10.1016/j.rdc.2014.12.004</a:t>
            </a:r>
          </a:p>
          <a:p>
            <a:pPr marL="0" indent="0">
              <a:buNone/>
            </a:pPr>
            <a:r>
              <a:rPr lang="en-GB" sz="800" dirty="0"/>
              <a:t>8. Ishikawa Y, Terao C. The Impact of Cigarette Smoking on Risk of Rheumatoid Arthritis: A Narrative Review. Cells. 2020;9(2):475. Published 2020 Feb 19. doi:10.3390/cells9020475</a:t>
            </a:r>
          </a:p>
          <a:p>
            <a:pPr marL="0" indent="0">
              <a:buNone/>
            </a:pPr>
            <a:r>
              <a:rPr lang="en-GB" sz="800" dirty="0"/>
              <a:t>9. Joseph RM, Movahedi M, Dixon WG, Symmons DP. Risks of smoking and benefits of smoking cessation on hospitalisations for cardiovascular events and respiratory infection in patients with rheumatoid arthritis: a retrospective cohort study using the Clinical Practice Research Datalink. RMD Open. 2017 (2):e000506. </a:t>
            </a:r>
          </a:p>
          <a:p>
            <a:pPr marL="0" indent="0">
              <a:buNone/>
            </a:pPr>
            <a:r>
              <a:rPr lang="en-GB" sz="800" dirty="0"/>
              <a:t>10. Stämpfli MR, Anderson GP. How cigarette smoke skews immune responses to promote infection, lung disease and cancer. Nat Rev Immunol. 2009 May;9(5):377-84</a:t>
            </a:r>
          </a:p>
          <a:p>
            <a:pPr marL="0" indent="0">
              <a:buNone/>
            </a:pPr>
            <a:r>
              <a:rPr lang="en-GB" sz="800" dirty="0"/>
              <a:t>11. Edwards CJ, Kiely P, Arthanari S, Kiri S, Mount J, Barry J, Mitchell CR, Field P, Conaghan PG. Predicting disease progression and poor outcomes in patients with moderately active rheumatoid arthritis: a systematic review. Rheumatol Adv Pract. 2019 Feb 15;3(1):rkz002.</a:t>
            </a:r>
          </a:p>
          <a:p>
            <a:pPr marL="0" indent="0">
              <a:buNone/>
            </a:pPr>
            <a:r>
              <a:rPr lang="en-GB" sz="800" dirty="0"/>
              <a:t>12. Au K, Reed G, Curtis JR, Kremer JM, Greenberg JD, Strand V, Furst DE; CORRONA Investigators. High disease activity is associated with an increased risk of infection in patients with rheumatoid arthritis. Ann Rheum Dis. 2011 May;70(5):785-91</a:t>
            </a:r>
          </a:p>
          <a:p>
            <a:pPr marL="0" indent="0">
              <a:buNone/>
            </a:pPr>
            <a:r>
              <a:rPr lang="en-GB" sz="800" dirty="0"/>
              <a:t>13. Dixon WG, Watson K, Lunt M, Hyrich KL, Silman AJ, Symmons DP; British Society for Rheumatology Biologics Register. Rates of serious infection, including site-specific and bacterial intracellular infection, in rheumatoid arthritis patients receiving anti-tumor necrosis factor therapy: results from the British Society for Rheumatology Biologics Register. Arthritis Rheum. 2006 Aug;54(8):2368-76</a:t>
            </a:r>
          </a:p>
          <a:p>
            <a:pPr marL="0" indent="0">
              <a:buNone/>
            </a:pPr>
            <a:r>
              <a:rPr lang="en-GB" sz="800" dirty="0"/>
              <a:t>14. Greenberg JD, Reed G, Kremer JM, Tindall E, Kavanaugh A, Zheng C, Bishai W, Hochberg MC; CORRONA Investigators. Association of methotrexate and tumour necrosis factor antagonists with risk of infectious outcomes including opportunistic infections in the CORRONA registry. Ann Rheum Dis. 2010 Feb;69(2):380-6</a:t>
            </a:r>
          </a:p>
          <a:p>
            <a:pPr marL="0" indent="0">
              <a:buNone/>
            </a:pPr>
            <a:r>
              <a:rPr lang="en-GB" sz="800" dirty="0"/>
              <a:t>15. Galloway JB, Hyrich KL, Mercer LK, Dixon WG, Fu B, Ustianowski AP, Watson KD, Lunt M, Symmons DP; BSRBR Control Centre Consortium; British Society for Rheumatology Biologics Register. Anti-TNF therapy is associated with an increased risk of serious infections in patients with rheumatoid arthritis especially in the first 6 months of treatment: updated results from the British Society for Rheumatology Biologics Register with special emphasis on risks in the elderly. Rheumatology (Oxford). 2011 Jan;50(1):124-31</a:t>
            </a:r>
          </a:p>
          <a:p>
            <a:pPr marL="0" indent="0">
              <a:buNone/>
            </a:pPr>
            <a:r>
              <a:rPr lang="en-GB" sz="800" dirty="0"/>
              <a:t>16. Dixon WG, Suissa S, Hudson M. The association between systemic glucocorticoid therapy and the risk of infection in patients with rheumatoid arthritis: systematic review and meta-analyses. Arthritis Res Ther. 2011;13(4):R139.</a:t>
            </a:r>
          </a:p>
          <a:p>
            <a:pPr marL="0" indent="0">
              <a:buNone/>
            </a:pPr>
            <a:r>
              <a:rPr lang="en-GB" sz="800" dirty="0"/>
              <a:t>17. Yamanaka H, Askling J, Berglind N, et al. Infection rates in patients from five rheumatoid arthritis (RA) registries: contextualising an RA clinical trial programme</a:t>
            </a:r>
          </a:p>
          <a:p>
            <a:pPr marL="0" indent="0">
              <a:buNone/>
            </a:pPr>
            <a:r>
              <a:rPr lang="en-GB" sz="800" dirty="0"/>
              <a:t>RMD Open 2017;3:e000498</a:t>
            </a:r>
          </a:p>
          <a:p>
            <a:pPr marL="0" indent="0">
              <a:buNone/>
            </a:pPr>
            <a:r>
              <a:rPr lang="en-GB" sz="800" dirty="0"/>
              <a:t>18. Komano Y, Tanaka M, Nanki T, Koike R, et al. Incidence and risk factors for serious infection in patients with rheumatoid arthritis treated with tumor necrosis factor inhibitors: a report from the Registry of Japanese Rheumatoid Arthritis Patients for Longterm Safety. J Rheumatol. 2011 Jul;38(7):1258-64.</a:t>
            </a:r>
          </a:p>
          <a:p>
            <a:pPr marL="0" indent="0">
              <a:buNone/>
            </a:pPr>
            <a:r>
              <a:rPr lang="en-GB" sz="800" dirty="0"/>
              <a:t>19. Singh JA, Cameron C, Noorbaloochi S, Cullis T, Tucker M, Christensen R, Ghogomu ET, Coyle D, Clifford T, Tugwell P, Wells GA. Risk of serious infection in biological treatment of patients with rheumatoid arthritis: a systematic review and meta-analysis. Lancet. 2015 Jul 18;386(9990):258-65</a:t>
            </a:r>
          </a:p>
          <a:p>
            <a:pPr marL="0" indent="0">
              <a:buNone/>
            </a:pPr>
            <a:r>
              <a:rPr lang="en-GB" sz="800" dirty="0"/>
              <a:t>20. Bernatsky S, Habel Y, Rahme E. Observational studies of infections in rheumatoid arthritis: a meta-analysis of tumor necrosis factor antagonists. Journal of Rheumatology. 2010;37(5):928-31.</a:t>
            </a:r>
          </a:p>
          <a:p>
            <a:pPr marL="0" indent="0">
              <a:buNone/>
            </a:pPr>
            <a:r>
              <a:rPr lang="en-GB" sz="800" dirty="0"/>
              <a:t>21. Strangfeld A, Schäfer M, Gianfrancesco MA, Lawson-Tovey S, et al. Factors associated with COVID-19-related death in people with rheumatic diseases: results from the COVID-19 Global Rheumatology Alliance physician-reported registry. Ann Rheum Dis. 2021 Jul;80(7):930-942</a:t>
            </a:r>
          </a:p>
          <a:p>
            <a:pPr marL="0" indent="0">
              <a:buNone/>
            </a:pPr>
            <a:r>
              <a:rPr lang="en-GB" sz="800" dirty="0"/>
              <a:t>22. Jo Ledingham, Nicola Gullick, Katherine Irving, et al. BSR and BHPR guideline for the prescription and monitoring of non-biologic disease-modifying anti-rheumatic drugs. Rheumatology, Volume 56, Issue 6,</a:t>
            </a:r>
            <a:r>
              <a:rPr lang="en-GB" sz="800" i="0" dirty="0">
                <a:solidFill>
                  <a:srgbClr val="303030"/>
                </a:solidFill>
                <a:effectLst/>
              </a:rPr>
              <a:t> 865-868</a:t>
            </a:r>
            <a:r>
              <a:rPr lang="en-GB" sz="800" dirty="0"/>
              <a:t> June 2017.</a:t>
            </a:r>
          </a:p>
          <a:p>
            <a:pPr marL="0" indent="0">
              <a:buNone/>
            </a:pPr>
            <a:r>
              <a:rPr lang="en-GB" sz="800" dirty="0"/>
              <a:t>23. Holroyd CR, Seth R, Bukhari M, Malaviya A, et al. The British Society for Rheumatology biologic DMARD safety guidelines in inflammatory arthritis. Rheumatology (Oxford). </a:t>
            </a:r>
            <a:r>
              <a:rPr lang="en-GB" sz="800" i="0" dirty="0">
                <a:solidFill>
                  <a:srgbClr val="303030"/>
                </a:solidFill>
                <a:effectLst/>
              </a:rPr>
              <a:t>2019;58:e3-e42</a:t>
            </a:r>
            <a:endParaRPr lang="en-GB" sz="800" dirty="0"/>
          </a:p>
          <a:p>
            <a:pPr marL="0" indent="0">
              <a:buNone/>
            </a:pPr>
            <a:r>
              <a:rPr lang="en-GB" sz="800" dirty="0"/>
              <a:t>24. Sparks JA, Wallace ZS, Seet AM COVID-19 Global Rheumatology Alliance, et al. Associations of baseline use of biologic or targeted synthetic DMARDs with COVID-19 severity in rheumatoid arthritis: Results from the COVID-19 Global Rheumatology Alliance physician registryAnnals of the Rheumatic Diseases 2021;80:1137-1146</a:t>
            </a:r>
          </a:p>
          <a:p>
            <a:pPr marL="0" indent="0">
              <a:buNone/>
            </a:pPr>
            <a:r>
              <a:rPr lang="en-GB" sz="800" dirty="0"/>
              <a:t>25. Felten R, Duret PM, Bauer E on behalf of BIOCOV Study Group, et al. OP0282 Rituximab associated with severe COVID-19 among patients with inflammatory arthritides: A 1-year multicenter study in 1166 successive patients receiving biologic agents. Annals of the Rheumatic Diseases 2021;80:170-171</a:t>
            </a:r>
          </a:p>
          <a:p>
            <a:pPr marL="0" indent="0">
              <a:buNone/>
            </a:pPr>
            <a:r>
              <a:rPr lang="en-GB" sz="800" dirty="0"/>
              <a:t>26. Ghiti Moghadam M, Vonkeman HE, Ten Klooster PM, Tekstra J, et al. Stopping Tumor Necrosis Factor Inhibitor Treatment in Patients With Established Rheumatoid Arthritis in Remission or With Stable Low Disease Activity: A Pragmatic Multicenter, Open-Label Randomized Controlled Trial. Arthritis Rheumatol. 2016 Aug;68(8):1810-7</a:t>
            </a:r>
          </a:p>
          <a:p>
            <a:pPr marL="0" indent="0">
              <a:buNone/>
            </a:pPr>
            <a:r>
              <a:rPr lang="en-GB" sz="800" dirty="0"/>
              <a:t>27. Raffeiner B, Botsios C, Ometto F, Bernardi L, Stramare R, Todesco S, Sfriso P, Punzi L. Effects of half dose etanercept (25 mg once a week) on clinical remission and radiographic progression in patients with rheumatoid arthritis in clinical remission achieved with standard dose. Clin Exp Rheumatol. 2015 Jan-Feb;33(1):63-8. Epub 2014 Dec 22. PMID: 25535985. </a:t>
            </a:r>
          </a:p>
          <a:p>
            <a:pPr marL="0" indent="0">
              <a:buNone/>
            </a:pPr>
            <a:r>
              <a:rPr lang="en-GB" sz="800" dirty="0"/>
              <a:t>28. Hua C, Barnetche T, Combe B, Morel J. Effect of methotrexate, anti-tumor necrosis factor </a:t>
            </a:r>
            <a:r>
              <a:rPr lang="el-GR" sz="800" dirty="0"/>
              <a:t>α, </a:t>
            </a:r>
            <a:r>
              <a:rPr lang="en-GB" sz="800" dirty="0"/>
              <a:t>and rituximab on the immune response to influenza and pneumococcal vaccines in patients with rheumatoid arthritis: a systematic review and meta-analysis. Arthritis Care Res (Hoboken). 2014 Jul;66(7):1016-26</a:t>
            </a:r>
          </a:p>
          <a:p>
            <a:pPr marL="0" indent="0">
              <a:buNone/>
            </a:pPr>
            <a:r>
              <a:rPr lang="en-GB" sz="800" dirty="0"/>
              <a:t>29. Kearns P, Siebert S, Willicombe M, et al. Examining the Immunological Effects of COVID-19 Vaccination in Patients with Conditions Potentially Leading to Diminished Immune Response Capacity – The OCTAVE Trial. Available at SSRN:https://papers.ssrn.com/sol3/papers.cfm?abstract_id=3910058 </a:t>
            </a:r>
          </a:p>
          <a:p>
            <a:pPr marL="0" indent="0">
              <a:buNone/>
            </a:pPr>
            <a:r>
              <a:rPr lang="en-GB" sz="800" dirty="0"/>
              <a:t>30. Machado PM, Lawson-Tovey S, Strangfeld A, et al. Safety of vaccination against SARS-CoV-2 in people with rheumatic and musculoskeletal diseases: results from the EULAR Coronavirus Vaccine (COVAX) physician-reported registry. Annals of the Rheumatic Diseases Published Online First: 31 December 2021. doi: 10.1136/annrheumdis-2021-221490</a:t>
            </a:r>
          </a:p>
          <a:p>
            <a:pPr marL="0" indent="0">
              <a:buNone/>
            </a:pPr>
            <a:r>
              <a:rPr lang="en-GB" sz="800" dirty="0"/>
              <a:t>31. RECOVERY Collaborative Group. Tocilizumab in patients admitted to hospital with COVID-19 (RECOVERY): a randomised, controlled, open-label, platform trial. Lancet. 2021 May 1;397(10285):1637-1645.</a:t>
            </a:r>
          </a:p>
          <a:p>
            <a:r>
              <a:rPr lang="en-GB" sz="800" dirty="0"/>
              <a:t>32. Joint Committee on Vaccination and Immunisation. Green book. The UK Immunisation schedule- Chapters 19,25, 28a. Available at: </a:t>
            </a:r>
            <a:r>
              <a:rPr lang="en-GB" sz="800" dirty="0">
                <a:hlinkClick r:id="rId2"/>
              </a:rPr>
              <a:t>https://www.gov.uk/government/collections/immunisation-against-infectious-disease-the-green-book#the-green-book</a:t>
            </a:r>
            <a:endParaRPr lang="en-GB" sz="800" dirty="0"/>
          </a:p>
          <a:p>
            <a:r>
              <a:rPr lang="en-GB" sz="800" i="0" u="none" strike="noStrike" baseline="0" dirty="0"/>
              <a:t>33. Recovery trial shows Baricitinib reduces death in patients hospitalised with COVID-19 Available at:</a:t>
            </a:r>
            <a:r>
              <a:rPr lang="en-GB" sz="800" i="0" dirty="0">
                <a:solidFill>
                  <a:srgbClr val="303030"/>
                </a:solidFill>
                <a:effectLst/>
              </a:rPr>
              <a:t> https://www.ox.ac.uk/news/2022-03-03-recovery-trial-shows-baricitinib-reduces-deaths-patients-hospitalised-covid-19</a:t>
            </a:r>
            <a:endParaRPr lang="en-GB" sz="800" i="0" u="none" strike="noStrike" baseline="0" dirty="0"/>
          </a:p>
          <a:p>
            <a:pPr marL="0" indent="0">
              <a:buNone/>
            </a:pPr>
            <a:endParaRPr lang="en-GB" sz="800" dirty="0">
              <a:latin typeface="+mj-lt"/>
            </a:endParaRPr>
          </a:p>
          <a:p>
            <a:pPr marL="0" indent="0">
              <a:buNone/>
            </a:pPr>
            <a:endParaRPr lang="en-GB" sz="800" dirty="0">
              <a:latin typeface="+mj-lt"/>
            </a:endParaRPr>
          </a:p>
          <a:p>
            <a:pPr marL="0" indent="0">
              <a:buNone/>
            </a:pPr>
            <a:endParaRPr lang="en-GB" sz="800" dirty="0">
              <a:latin typeface="+mj-lt"/>
            </a:endParaRPr>
          </a:p>
          <a:p>
            <a:pPr marL="0" indent="0">
              <a:buNone/>
            </a:pPr>
            <a:endParaRPr lang="en-GB" sz="800" dirty="0">
              <a:latin typeface="+mj-lt"/>
            </a:endParaRPr>
          </a:p>
          <a:p>
            <a:pPr marL="0" indent="0">
              <a:buNone/>
            </a:pPr>
            <a:endParaRPr lang="en-GB" sz="800" dirty="0">
              <a:latin typeface="+mj-lt"/>
            </a:endParaRPr>
          </a:p>
          <a:p>
            <a:pPr marL="0" indent="0">
              <a:buNone/>
            </a:pPr>
            <a:endParaRPr lang="en-GB" sz="800" dirty="0">
              <a:latin typeface="+mj-lt"/>
            </a:endParaRPr>
          </a:p>
          <a:p>
            <a:pPr marL="0" indent="0">
              <a:buNone/>
            </a:pPr>
            <a:endParaRPr lang="en-GB" sz="800" dirty="0">
              <a:latin typeface="+mj-lt"/>
            </a:endParaRPr>
          </a:p>
          <a:p>
            <a:pPr marL="0" indent="0">
              <a:buNone/>
            </a:pPr>
            <a:endParaRPr lang="en-GB" sz="800" dirty="0">
              <a:latin typeface="+mj-lt"/>
            </a:endParaRPr>
          </a:p>
          <a:p>
            <a:pPr marL="0" indent="0">
              <a:buNone/>
            </a:pPr>
            <a:endParaRPr lang="en-GB" sz="800" dirty="0">
              <a:latin typeface="+mj-lt"/>
            </a:endParaRPr>
          </a:p>
          <a:p>
            <a:pPr marL="0" indent="0">
              <a:buNone/>
            </a:pPr>
            <a:endParaRPr lang="en-GB" sz="800" dirty="0">
              <a:latin typeface="+mj-lt"/>
            </a:endParaRPr>
          </a:p>
          <a:p>
            <a:pPr marL="0" indent="0">
              <a:buNone/>
            </a:pPr>
            <a:endParaRPr lang="en-GB" sz="800" dirty="0">
              <a:latin typeface="+mj-lt"/>
            </a:endParaRPr>
          </a:p>
          <a:p>
            <a:pPr marL="0" indent="0">
              <a:buNone/>
            </a:pPr>
            <a:endParaRPr lang="en-GB" sz="800" dirty="0">
              <a:latin typeface="+mj-lt"/>
            </a:endParaRPr>
          </a:p>
          <a:p>
            <a:pPr marL="0" indent="0">
              <a:buNone/>
            </a:pPr>
            <a:endParaRPr lang="en-GB" sz="800" dirty="0">
              <a:latin typeface="+mj-lt"/>
            </a:endParaRPr>
          </a:p>
          <a:p>
            <a:endParaRPr lang="en-GB" sz="800" dirty="0">
              <a:latin typeface="+mj-lt"/>
            </a:endParaRPr>
          </a:p>
        </p:txBody>
      </p:sp>
      <p:sp>
        <p:nvSpPr>
          <p:cNvPr id="4" name="Slide Number Placeholder 3">
            <a:extLst>
              <a:ext uri="{FF2B5EF4-FFF2-40B4-BE49-F238E27FC236}">
                <a16:creationId xmlns:a16="http://schemas.microsoft.com/office/drawing/2014/main" id="{AA6E33AA-9FF4-4378-B818-8CFD9D92E764}"/>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58DE5F1-E0F9-4CCA-92B7-7A6FC4DFEE14}" type="slidenum">
              <a:rPr kumimoji="0" lang="en-US" sz="1000" b="1" i="0" u="none" strike="noStrike" kern="1200" cap="none" spc="0" normalizeH="0" baseline="0" noProof="0" smtClean="0">
                <a:ln>
                  <a:noFill/>
                </a:ln>
                <a:solidFill>
                  <a:srgbClr val="595454"/>
                </a:solidFill>
                <a:effectLst/>
                <a:uLnTx/>
                <a:uFillTx/>
                <a:latin typeface="Trebuchet MS"/>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31</a:t>
            </a:fld>
            <a:endParaRPr kumimoji="0" lang="en-US" sz="1000" b="1" i="0" u="none" strike="noStrike" kern="1200" cap="none" spc="0" normalizeH="0" baseline="0" noProof="0" dirty="0">
              <a:ln>
                <a:noFill/>
              </a:ln>
              <a:solidFill>
                <a:srgbClr val="595454"/>
              </a:solidFill>
              <a:effectLst/>
              <a:uLnTx/>
              <a:uFillTx/>
              <a:latin typeface="Trebuchet MS"/>
              <a:ea typeface="+mn-ea"/>
              <a:cs typeface="+mn-cs"/>
            </a:endParaRPr>
          </a:p>
        </p:txBody>
      </p:sp>
      <p:sp>
        <p:nvSpPr>
          <p:cNvPr id="6" name="TextBox 5">
            <a:extLst>
              <a:ext uri="{FF2B5EF4-FFF2-40B4-BE49-F238E27FC236}">
                <a16:creationId xmlns:a16="http://schemas.microsoft.com/office/drawing/2014/main" id="{346F0C7B-FF49-4404-8B72-F35B82EB3558}"/>
              </a:ext>
            </a:extLst>
          </p:cNvPr>
          <p:cNvSpPr txBox="1"/>
          <p:nvPr/>
        </p:nvSpPr>
        <p:spPr>
          <a:xfrm>
            <a:off x="10117667" y="6400414"/>
            <a:ext cx="1388533" cy="356374"/>
          </a:xfrm>
          <a:prstGeom prst="rect">
            <a:avLst/>
          </a:prstGeom>
          <a:solidFill>
            <a:srgbClr val="DBC7C7"/>
          </a:solidFill>
        </p:spPr>
        <p:txBody>
          <a:bodyPr wrap="square" lIns="0" tIns="0" rIns="0" bIns="0" rtlCol="0">
            <a:noAutofit/>
          </a:bodyPr>
          <a:lstStyle/>
          <a:p>
            <a:pPr marL="228600" indent="-228600">
              <a:lnSpc>
                <a:spcPct val="100000"/>
              </a:lnSpc>
              <a:spcBef>
                <a:spcPts val="1200"/>
              </a:spcBef>
              <a:buSzPct val="100000"/>
              <a:buFont typeface="Trebuchet MS"/>
              <a:buChar char="•"/>
            </a:pPr>
            <a:endParaRPr lang="en-GB" sz="2000" dirty="0"/>
          </a:p>
        </p:txBody>
      </p:sp>
    </p:spTree>
    <p:extLst>
      <p:ext uri="{BB962C8B-B14F-4D97-AF65-F5344CB8AC3E}">
        <p14:creationId xmlns:p14="http://schemas.microsoft.com/office/powerpoint/2010/main" val="278600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BF8F8F-F71C-42F6-8743-19A36D789B35}"/>
              </a:ext>
            </a:extLst>
          </p:cNvPr>
          <p:cNvSpPr>
            <a:spLocks noGrp="1"/>
          </p:cNvSpPr>
          <p:nvPr>
            <p:ph type="title"/>
          </p:nvPr>
        </p:nvSpPr>
        <p:spPr>
          <a:xfrm>
            <a:off x="365760" y="365760"/>
            <a:ext cx="11460480" cy="581297"/>
          </a:xfrm>
        </p:spPr>
        <p:txBody>
          <a:bodyPr/>
          <a:lstStyle/>
          <a:p>
            <a:r>
              <a:rPr lang="en-GB" dirty="0"/>
              <a:t>The impact of COVID on clinical practice</a:t>
            </a:r>
          </a:p>
        </p:txBody>
      </p:sp>
      <p:sp>
        <p:nvSpPr>
          <p:cNvPr id="4" name="Slide Number Placeholder 3">
            <a:extLst>
              <a:ext uri="{FF2B5EF4-FFF2-40B4-BE49-F238E27FC236}">
                <a16:creationId xmlns:a16="http://schemas.microsoft.com/office/drawing/2014/main" id="{E245AFB3-B3AB-4C94-BAA2-B4417CB20293}"/>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58DE5F1-E0F9-4CCA-92B7-7A6FC4DFEE14}" type="slidenum">
              <a:rPr kumimoji="0" lang="en-US" sz="1000" b="1" i="0" u="none" strike="noStrike" kern="1200" cap="none" spc="0" normalizeH="0" baseline="0" noProof="0" smtClean="0">
                <a:ln>
                  <a:noFill/>
                </a:ln>
                <a:solidFill>
                  <a:srgbClr val="595454"/>
                </a:solidFill>
                <a:effectLst/>
                <a:uLnTx/>
                <a:uFillTx/>
                <a:latin typeface="Trebuchet MS"/>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sz="1000" b="1" i="0" u="none" strike="noStrike" kern="1200" cap="none" spc="0" normalizeH="0" baseline="0" noProof="0" dirty="0">
              <a:ln>
                <a:noFill/>
              </a:ln>
              <a:solidFill>
                <a:srgbClr val="595454"/>
              </a:solidFill>
              <a:effectLst/>
              <a:uLnTx/>
              <a:uFillTx/>
              <a:latin typeface="Trebuchet MS"/>
              <a:ea typeface="+mn-ea"/>
              <a:cs typeface="+mn-cs"/>
            </a:endParaRPr>
          </a:p>
        </p:txBody>
      </p:sp>
      <p:graphicFrame>
        <p:nvGraphicFramePr>
          <p:cNvPr id="7" name="Diagram 6">
            <a:extLst>
              <a:ext uri="{FF2B5EF4-FFF2-40B4-BE49-F238E27FC236}">
                <a16:creationId xmlns:a16="http://schemas.microsoft.com/office/drawing/2014/main" id="{D57DA1DB-8181-4810-A1A2-09806A428463}"/>
              </a:ext>
            </a:extLst>
          </p:cNvPr>
          <p:cNvGraphicFramePr/>
          <p:nvPr>
            <p:extLst>
              <p:ext uri="{D42A27DB-BD31-4B8C-83A1-F6EECF244321}">
                <p14:modId xmlns:p14="http://schemas.microsoft.com/office/powerpoint/2010/main" val="3772813939"/>
              </p:ext>
            </p:extLst>
          </p:nvPr>
        </p:nvGraphicFramePr>
        <p:xfrm>
          <a:off x="4293066" y="55907"/>
          <a:ext cx="8504102" cy="484985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6" name="Picture 5">
            <a:extLst>
              <a:ext uri="{FF2B5EF4-FFF2-40B4-BE49-F238E27FC236}">
                <a16:creationId xmlns:a16="http://schemas.microsoft.com/office/drawing/2014/main" id="{D0DF45A0-1CE8-40A5-8780-5A821DE34D17}"/>
              </a:ext>
            </a:extLst>
          </p:cNvPr>
          <p:cNvPicPr>
            <a:picLocks noChangeAspect="1"/>
          </p:cNvPicPr>
          <p:nvPr/>
        </p:nvPicPr>
        <p:blipFill>
          <a:blip r:embed="rId7"/>
          <a:stretch>
            <a:fillRect/>
          </a:stretch>
        </p:blipFill>
        <p:spPr>
          <a:xfrm>
            <a:off x="194818" y="1749406"/>
            <a:ext cx="5480779" cy="3359187"/>
          </a:xfrm>
          <a:prstGeom prst="rect">
            <a:avLst/>
          </a:prstGeom>
        </p:spPr>
      </p:pic>
      <p:sp>
        <p:nvSpPr>
          <p:cNvPr id="8" name="TextBox 7">
            <a:extLst>
              <a:ext uri="{FF2B5EF4-FFF2-40B4-BE49-F238E27FC236}">
                <a16:creationId xmlns:a16="http://schemas.microsoft.com/office/drawing/2014/main" id="{3616583B-3FB8-42E7-B593-7B46D9533615}"/>
              </a:ext>
            </a:extLst>
          </p:cNvPr>
          <p:cNvSpPr txBox="1"/>
          <p:nvPr/>
        </p:nvSpPr>
        <p:spPr>
          <a:xfrm>
            <a:off x="365760" y="5910942"/>
            <a:ext cx="11460480" cy="369332"/>
          </a:xfrm>
          <a:prstGeom prst="rect">
            <a:avLst/>
          </a:prstGeom>
          <a:noFill/>
        </p:spPr>
        <p:txBody>
          <a:bodyPr wrap="square">
            <a:spAutoFit/>
          </a:bodyPr>
          <a:lstStyle/>
          <a:p>
            <a:pPr marL="228600" indent="-228600">
              <a:buFont typeface="+mj-lt"/>
              <a:buAutoNum type="arabicPeriod"/>
            </a:pPr>
            <a:r>
              <a:rPr lang="pt-BR" sz="900" b="0" i="0" dirty="0">
                <a:effectLst/>
              </a:rPr>
              <a:t>Cohen O, Fox B. et.al. </a:t>
            </a:r>
            <a:r>
              <a:rPr kumimoji="0" lang="en-GB" sz="900" b="0" i="0" u="none" strike="noStrike" kern="1200" cap="none" spc="0" normalizeH="0" baseline="0" noProof="0" dirty="0">
                <a:ln>
                  <a:noFill/>
                </a:ln>
                <a:effectLst/>
                <a:uLnTx/>
                <a:uFillTx/>
                <a:ea typeface="+mn-ea"/>
                <a:cs typeface="+mn-cs"/>
              </a:rPr>
              <a:t>McKinsey &amp; company. COVID-19 and commercial pharma: Navigating an uneven recovery. 2020</a:t>
            </a:r>
          </a:p>
          <a:p>
            <a:pPr marL="228600" indent="-228600">
              <a:buFont typeface="+mj-lt"/>
              <a:buAutoNum type="arabicPeriod"/>
            </a:pPr>
            <a:r>
              <a:rPr lang="en-GB" sz="900" i="0" u="none" strike="noStrike" baseline="0" dirty="0"/>
              <a:t>National Institute for Health and Care Excellence. COVID-19 rapid guideline: rheumatological autoimmune, inflammatory and metabolic bone disorders (NG167). 2020. </a:t>
            </a:r>
          </a:p>
        </p:txBody>
      </p:sp>
      <p:sp>
        <p:nvSpPr>
          <p:cNvPr id="9" name="TextBox 8">
            <a:extLst>
              <a:ext uri="{FF2B5EF4-FFF2-40B4-BE49-F238E27FC236}">
                <a16:creationId xmlns:a16="http://schemas.microsoft.com/office/drawing/2014/main" id="{53BEA60B-F016-48DC-A2A9-DAB5D71BF707}"/>
              </a:ext>
            </a:extLst>
          </p:cNvPr>
          <p:cNvSpPr txBox="1"/>
          <p:nvPr/>
        </p:nvSpPr>
        <p:spPr>
          <a:xfrm>
            <a:off x="10117667" y="6400414"/>
            <a:ext cx="1388533" cy="356374"/>
          </a:xfrm>
          <a:prstGeom prst="rect">
            <a:avLst/>
          </a:prstGeom>
          <a:solidFill>
            <a:srgbClr val="DBC7C7"/>
          </a:solidFill>
        </p:spPr>
        <p:txBody>
          <a:bodyPr wrap="square" lIns="0" tIns="0" rIns="0" bIns="0" rtlCol="0">
            <a:noAutofit/>
          </a:bodyPr>
          <a:lstStyle/>
          <a:p>
            <a:pPr marL="228600" indent="-228600">
              <a:lnSpc>
                <a:spcPct val="100000"/>
              </a:lnSpc>
              <a:spcBef>
                <a:spcPts val="1200"/>
              </a:spcBef>
              <a:buSzPct val="100000"/>
              <a:buFont typeface="Trebuchet MS"/>
              <a:buChar char="•"/>
            </a:pPr>
            <a:endParaRPr lang="en-GB" sz="2000" dirty="0"/>
          </a:p>
        </p:txBody>
      </p:sp>
    </p:spTree>
    <p:extLst>
      <p:ext uri="{BB962C8B-B14F-4D97-AF65-F5344CB8AC3E}">
        <p14:creationId xmlns:p14="http://schemas.microsoft.com/office/powerpoint/2010/main" val="18338322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8ED6AC-2FB2-4D17-8911-5306CD3E76B5}"/>
              </a:ext>
            </a:extLst>
          </p:cNvPr>
          <p:cNvSpPr>
            <a:spLocks noGrp="1"/>
          </p:cNvSpPr>
          <p:nvPr>
            <p:ph type="title"/>
          </p:nvPr>
        </p:nvSpPr>
        <p:spPr>
          <a:xfrm>
            <a:off x="365760" y="365760"/>
            <a:ext cx="11710626" cy="914400"/>
          </a:xfrm>
        </p:spPr>
        <p:txBody>
          <a:bodyPr/>
          <a:lstStyle/>
          <a:p>
            <a:pPr>
              <a:spcBef>
                <a:spcPts val="0"/>
              </a:spcBef>
            </a:pPr>
            <a:r>
              <a:rPr lang="en-GB" sz="2800" dirty="0"/>
              <a:t>Professor Philip Conaghan</a:t>
            </a:r>
            <a:br>
              <a:rPr lang="en-GB" sz="2800" dirty="0"/>
            </a:br>
            <a:r>
              <a:rPr lang="en-GB" sz="2800" dirty="0"/>
              <a:t>Director, Leeds Institute of Rheumatic and Musculoskeletal Medicine, University of Leeds</a:t>
            </a:r>
            <a:br>
              <a:rPr lang="en-GB" sz="3200" dirty="0"/>
            </a:br>
            <a:endParaRPr lang="en-GB" dirty="0"/>
          </a:p>
        </p:txBody>
      </p:sp>
      <p:sp>
        <p:nvSpPr>
          <p:cNvPr id="3" name="Content Placeholder 2">
            <a:extLst>
              <a:ext uri="{FF2B5EF4-FFF2-40B4-BE49-F238E27FC236}">
                <a16:creationId xmlns:a16="http://schemas.microsoft.com/office/drawing/2014/main" id="{EBF138DC-75D0-48F3-B05E-9AB0E5139147}"/>
              </a:ext>
            </a:extLst>
          </p:cNvPr>
          <p:cNvSpPr>
            <a:spLocks noGrp="1"/>
          </p:cNvSpPr>
          <p:nvPr>
            <p:ph idx="1"/>
          </p:nvPr>
        </p:nvSpPr>
        <p:spPr>
          <a:xfrm>
            <a:off x="365759" y="4005469"/>
            <a:ext cx="11600953" cy="2121009"/>
          </a:xfrm>
        </p:spPr>
        <p:txBody>
          <a:bodyPr/>
          <a:lstStyle/>
          <a:p>
            <a:r>
              <a:rPr lang="en-GB" dirty="0"/>
              <a:t>The Necessary Shift of Care </a:t>
            </a:r>
          </a:p>
        </p:txBody>
      </p:sp>
      <p:sp>
        <p:nvSpPr>
          <p:cNvPr id="4" name="Slide Number Placeholder 3">
            <a:extLst>
              <a:ext uri="{FF2B5EF4-FFF2-40B4-BE49-F238E27FC236}">
                <a16:creationId xmlns:a16="http://schemas.microsoft.com/office/drawing/2014/main" id="{E7E5488A-AD0D-4F6E-BB0D-73B11DCCF250}"/>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58DE5F1-E0F9-4CCA-92B7-7A6FC4DFEE14}" type="slidenum">
              <a:rPr kumimoji="0" lang="en-US" sz="1000" b="1" i="0" u="none" strike="noStrike" kern="1200" cap="none" spc="0" normalizeH="0" baseline="0" noProof="0" smtClean="0">
                <a:ln>
                  <a:noFill/>
                </a:ln>
                <a:solidFill>
                  <a:srgbClr val="595454"/>
                </a:solidFill>
                <a:effectLst/>
                <a:uLnTx/>
                <a:uFillTx/>
                <a:latin typeface="Trebuchet MS"/>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sz="1000" b="1" i="0" u="none" strike="noStrike" kern="1200" cap="none" spc="0" normalizeH="0" baseline="0" noProof="0" dirty="0">
              <a:ln>
                <a:noFill/>
              </a:ln>
              <a:solidFill>
                <a:srgbClr val="595454"/>
              </a:solidFill>
              <a:effectLst/>
              <a:uLnTx/>
              <a:uFillTx/>
              <a:latin typeface="Trebuchet MS"/>
              <a:ea typeface="+mn-ea"/>
              <a:cs typeface="+mn-cs"/>
            </a:endParaRPr>
          </a:p>
        </p:txBody>
      </p:sp>
      <p:sp>
        <p:nvSpPr>
          <p:cNvPr id="5" name="TextBox 4">
            <a:extLst>
              <a:ext uri="{FF2B5EF4-FFF2-40B4-BE49-F238E27FC236}">
                <a16:creationId xmlns:a16="http://schemas.microsoft.com/office/drawing/2014/main" id="{1481E73D-3010-405C-A7AB-66579DDB890D}"/>
              </a:ext>
            </a:extLst>
          </p:cNvPr>
          <p:cNvSpPr txBox="1"/>
          <p:nvPr/>
        </p:nvSpPr>
        <p:spPr>
          <a:xfrm>
            <a:off x="9922933" y="6400414"/>
            <a:ext cx="1583267" cy="356374"/>
          </a:xfrm>
          <a:prstGeom prst="rect">
            <a:avLst/>
          </a:prstGeom>
          <a:solidFill>
            <a:srgbClr val="DBC7C7"/>
          </a:solidFill>
        </p:spPr>
        <p:txBody>
          <a:bodyPr wrap="square" lIns="0" tIns="0" rIns="0" bIns="0" rtlCol="0">
            <a:noAutofit/>
          </a:bodyPr>
          <a:lstStyle/>
          <a:p>
            <a:pPr marL="228600" indent="-228600">
              <a:lnSpc>
                <a:spcPct val="100000"/>
              </a:lnSpc>
              <a:spcBef>
                <a:spcPts val="1200"/>
              </a:spcBef>
              <a:buSzPct val="100000"/>
              <a:buFont typeface="Trebuchet MS"/>
              <a:buChar char="•"/>
            </a:pPr>
            <a:endParaRPr lang="en-GB" sz="2000" dirty="0"/>
          </a:p>
        </p:txBody>
      </p:sp>
    </p:spTree>
    <p:extLst>
      <p:ext uri="{BB962C8B-B14F-4D97-AF65-F5344CB8AC3E}">
        <p14:creationId xmlns:p14="http://schemas.microsoft.com/office/powerpoint/2010/main" val="10587536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45B431-03BF-4043-9199-71E4647BC86A}"/>
              </a:ext>
            </a:extLst>
          </p:cNvPr>
          <p:cNvSpPr>
            <a:spLocks noGrp="1"/>
          </p:cNvSpPr>
          <p:nvPr>
            <p:ph type="title"/>
          </p:nvPr>
        </p:nvSpPr>
        <p:spPr/>
        <p:txBody>
          <a:bodyPr/>
          <a:lstStyle/>
          <a:p>
            <a:r>
              <a:rPr lang="en-GB" dirty="0"/>
              <a:t>What is telemedicine?</a:t>
            </a:r>
          </a:p>
        </p:txBody>
      </p:sp>
      <p:sp>
        <p:nvSpPr>
          <p:cNvPr id="4" name="Slide Number Placeholder 3">
            <a:extLst>
              <a:ext uri="{FF2B5EF4-FFF2-40B4-BE49-F238E27FC236}">
                <a16:creationId xmlns:a16="http://schemas.microsoft.com/office/drawing/2014/main" id="{A6C56450-0114-43A5-871C-93BE38435CEF}"/>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58DE5F1-E0F9-4CCA-92B7-7A6FC4DFEE14}" type="slidenum">
              <a:rPr kumimoji="0" lang="en-US" sz="1000" b="1" i="0" u="none" strike="noStrike" kern="1200" cap="none" spc="0" normalizeH="0" baseline="0" noProof="0" smtClean="0">
                <a:ln>
                  <a:noFill/>
                </a:ln>
                <a:solidFill>
                  <a:srgbClr val="595454"/>
                </a:solidFill>
                <a:effectLst/>
                <a:uLnTx/>
                <a:uFillTx/>
                <a:latin typeface="Trebuchet MS"/>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US" sz="1000" b="1" i="0" u="none" strike="noStrike" kern="1200" cap="none" spc="0" normalizeH="0" baseline="0" noProof="0" dirty="0">
              <a:ln>
                <a:noFill/>
              </a:ln>
              <a:solidFill>
                <a:srgbClr val="595454"/>
              </a:solidFill>
              <a:effectLst/>
              <a:uLnTx/>
              <a:uFillTx/>
              <a:latin typeface="Trebuchet MS"/>
              <a:ea typeface="+mn-ea"/>
              <a:cs typeface="+mn-cs"/>
            </a:endParaRPr>
          </a:p>
        </p:txBody>
      </p:sp>
      <p:sp>
        <p:nvSpPr>
          <p:cNvPr id="5" name="Content Placeholder 2">
            <a:extLst>
              <a:ext uri="{FF2B5EF4-FFF2-40B4-BE49-F238E27FC236}">
                <a16:creationId xmlns:a16="http://schemas.microsoft.com/office/drawing/2014/main" id="{2366B10A-C7FD-42AD-A70A-2E288FD7B750}"/>
              </a:ext>
            </a:extLst>
          </p:cNvPr>
          <p:cNvSpPr>
            <a:spLocks noGrp="1"/>
          </p:cNvSpPr>
          <p:nvPr>
            <p:ph idx="1"/>
          </p:nvPr>
        </p:nvSpPr>
        <p:spPr>
          <a:xfrm>
            <a:off x="298867" y="822960"/>
            <a:ext cx="11460480" cy="5473064"/>
          </a:xfrm>
        </p:spPr>
        <p:txBody>
          <a:bodyPr/>
          <a:lstStyle/>
          <a:p>
            <a:pPr marL="1905" algn="ctr">
              <a:lnSpc>
                <a:spcPct val="100000"/>
              </a:lnSpc>
              <a:spcBef>
                <a:spcPts val="380"/>
              </a:spcBef>
            </a:pPr>
            <a:r>
              <a:rPr lang="en-GB" sz="2000" b="0" spc="-10" dirty="0">
                <a:cs typeface="Open Sans Light"/>
              </a:rPr>
              <a:t>The outbreak of COVID-19</a:t>
            </a:r>
            <a:r>
              <a:rPr lang="en-GB" sz="2000" spc="-10" dirty="0">
                <a:cs typeface="Open Sans Light"/>
              </a:rPr>
              <a:t> forced an urgent and necessary shift towards telemedicine, which is defined as:</a:t>
            </a:r>
          </a:p>
          <a:p>
            <a:pPr marL="1905">
              <a:lnSpc>
                <a:spcPct val="100000"/>
              </a:lnSpc>
              <a:spcBef>
                <a:spcPts val="380"/>
              </a:spcBef>
            </a:pPr>
            <a:endParaRPr lang="en-GB" sz="2000" spc="-10" dirty="0">
              <a:cs typeface="Open Sans Light"/>
            </a:endParaRPr>
          </a:p>
          <a:p>
            <a:pPr algn="ctr"/>
            <a:r>
              <a:rPr lang="en-GB" sz="1400" b="0" i="1" u="none" strike="noStrike" baseline="0" dirty="0"/>
              <a:t>“The practice of medicine over a distance, in which interventions, diagnoses, therapeutic decisions, and subsequent treatment recommendations are based on patient data, documents and other information transmitted through telecommunication systems”</a:t>
            </a:r>
            <a:r>
              <a:rPr lang="en-GB" sz="1400" i="1" baseline="30000" dirty="0"/>
              <a:t>3</a:t>
            </a:r>
            <a:r>
              <a:rPr lang="en-GB" sz="1400" b="0" i="1" u="none" strike="noStrike" baseline="0" dirty="0"/>
              <a:t> </a:t>
            </a:r>
            <a:endParaRPr lang="en-GB" sz="1400" i="1" dirty="0"/>
          </a:p>
          <a:p>
            <a:pPr algn="ctr"/>
            <a:endParaRPr lang="en-GB" sz="1800" i="1" dirty="0"/>
          </a:p>
          <a:p>
            <a:pPr>
              <a:lnSpc>
                <a:spcPts val="1140"/>
              </a:lnSpc>
              <a:spcBef>
                <a:spcPts val="265"/>
              </a:spcBef>
            </a:pPr>
            <a:endParaRPr lang="en-GB" sz="1400" dirty="0">
              <a:cs typeface="Open Sans Light"/>
            </a:endParaRPr>
          </a:p>
          <a:p>
            <a:endParaRPr lang="en-GB" sz="1400" dirty="0">
              <a:cs typeface="Open Sans Light"/>
            </a:endParaRPr>
          </a:p>
          <a:p>
            <a:endParaRPr lang="en-GB" sz="1400" dirty="0">
              <a:cs typeface="Open Sans Light"/>
            </a:endParaRPr>
          </a:p>
          <a:p>
            <a:endParaRPr lang="en-GB" sz="1400" spc="-10" dirty="0">
              <a:cs typeface="Open Sans Light"/>
            </a:endParaRPr>
          </a:p>
          <a:p>
            <a:endParaRPr lang="en-GB" sz="1400" spc="30" dirty="0">
              <a:cs typeface="Open Sans Light"/>
            </a:endParaRPr>
          </a:p>
          <a:p>
            <a:endParaRPr lang="en-GB" sz="1400" dirty="0">
              <a:cs typeface="Open Sans Light"/>
            </a:endParaRPr>
          </a:p>
          <a:p>
            <a:endParaRPr lang="en-GB" sz="1200" dirty="0"/>
          </a:p>
        </p:txBody>
      </p:sp>
      <p:pic>
        <p:nvPicPr>
          <p:cNvPr id="21" name="Picture 20">
            <a:extLst>
              <a:ext uri="{FF2B5EF4-FFF2-40B4-BE49-F238E27FC236}">
                <a16:creationId xmlns:a16="http://schemas.microsoft.com/office/drawing/2014/main" id="{859E5136-0A45-4DF2-A73C-29EBF1534777}"/>
              </a:ext>
            </a:extLst>
          </p:cNvPr>
          <p:cNvPicPr>
            <a:picLocks noChangeAspect="1"/>
          </p:cNvPicPr>
          <p:nvPr/>
        </p:nvPicPr>
        <p:blipFill>
          <a:blip r:embed="rId3"/>
          <a:stretch>
            <a:fillRect/>
          </a:stretch>
        </p:blipFill>
        <p:spPr>
          <a:xfrm>
            <a:off x="1001486" y="2318418"/>
            <a:ext cx="4842439" cy="2737955"/>
          </a:xfrm>
          <a:prstGeom prst="rect">
            <a:avLst/>
          </a:prstGeom>
        </p:spPr>
      </p:pic>
      <p:sp>
        <p:nvSpPr>
          <p:cNvPr id="23" name="TextBox 22">
            <a:extLst>
              <a:ext uri="{FF2B5EF4-FFF2-40B4-BE49-F238E27FC236}">
                <a16:creationId xmlns:a16="http://schemas.microsoft.com/office/drawing/2014/main" id="{2FC00E0A-A9AA-4FF4-897F-996BA5B34D33}"/>
              </a:ext>
            </a:extLst>
          </p:cNvPr>
          <p:cNvSpPr txBox="1"/>
          <p:nvPr/>
        </p:nvSpPr>
        <p:spPr>
          <a:xfrm>
            <a:off x="2776921" y="6429375"/>
            <a:ext cx="10143460" cy="338554"/>
          </a:xfrm>
          <a:prstGeom prst="rect">
            <a:avLst/>
          </a:prstGeom>
          <a:noFill/>
        </p:spPr>
        <p:txBody>
          <a:bodyPr wrap="square">
            <a:spAutoFit/>
          </a:bodyPr>
          <a:lstStyle/>
          <a:p>
            <a:r>
              <a:rPr lang="en-GB" sz="800" b="0" i="0" dirty="0">
                <a:effectLst/>
                <a:latin typeface="+mj-lt"/>
              </a:rPr>
              <a:t>Figures adapted from:</a:t>
            </a:r>
            <a:r>
              <a:rPr lang="en-GB" sz="800" b="0" i="0" baseline="30000" dirty="0">
                <a:effectLst/>
                <a:latin typeface="+mj-lt"/>
              </a:rPr>
              <a:t>4</a:t>
            </a:r>
            <a:r>
              <a:rPr lang="en-GB" sz="800" b="0" i="0" dirty="0">
                <a:effectLst/>
                <a:latin typeface="+mj-lt"/>
              </a:rPr>
              <a:t> Muehlensiepen F, et al.</a:t>
            </a:r>
            <a:r>
              <a:rPr lang="en-GB" sz="800" b="0" i="1" dirty="0">
                <a:effectLst/>
                <a:latin typeface="+mj-lt"/>
              </a:rPr>
              <a:t> Int J Environ Res Public Health</a:t>
            </a:r>
            <a:r>
              <a:rPr lang="en-GB" sz="800" b="0" i="0" dirty="0">
                <a:effectLst/>
                <a:latin typeface="+mj-lt"/>
              </a:rPr>
              <a:t>. 2021 Dec 13;18(24):13127</a:t>
            </a:r>
          </a:p>
          <a:p>
            <a:endParaRPr lang="en-GB" sz="800" dirty="0">
              <a:latin typeface="+mj-lt"/>
            </a:endParaRPr>
          </a:p>
        </p:txBody>
      </p:sp>
      <p:graphicFrame>
        <p:nvGraphicFramePr>
          <p:cNvPr id="9" name="Chart 8">
            <a:extLst>
              <a:ext uri="{FF2B5EF4-FFF2-40B4-BE49-F238E27FC236}">
                <a16:creationId xmlns:a16="http://schemas.microsoft.com/office/drawing/2014/main" id="{F2AD76D0-426F-40E0-B9CB-E6363909C0F1}"/>
              </a:ext>
            </a:extLst>
          </p:cNvPr>
          <p:cNvGraphicFramePr>
            <a:graphicFrameLocks/>
          </p:cNvGraphicFramePr>
          <p:nvPr>
            <p:extLst>
              <p:ext uri="{D42A27DB-BD31-4B8C-83A1-F6EECF244321}">
                <p14:modId xmlns:p14="http://schemas.microsoft.com/office/powerpoint/2010/main" val="1680855023"/>
              </p:ext>
            </p:extLst>
          </p:nvPr>
        </p:nvGraphicFramePr>
        <p:xfrm>
          <a:off x="7022887" y="2382968"/>
          <a:ext cx="4067266" cy="2737956"/>
        </p:xfrm>
        <a:graphic>
          <a:graphicData uri="http://schemas.openxmlformats.org/drawingml/2006/chart">
            <c:chart xmlns:c="http://schemas.openxmlformats.org/drawingml/2006/chart" xmlns:r="http://schemas.openxmlformats.org/officeDocument/2006/relationships" r:id="rId4"/>
          </a:graphicData>
        </a:graphic>
      </p:graphicFrame>
      <p:sp>
        <p:nvSpPr>
          <p:cNvPr id="11" name="TextBox 10">
            <a:extLst>
              <a:ext uri="{FF2B5EF4-FFF2-40B4-BE49-F238E27FC236}">
                <a16:creationId xmlns:a16="http://schemas.microsoft.com/office/drawing/2014/main" id="{8EA86FA1-B512-4C97-929A-A34B54E2E4AC}"/>
              </a:ext>
            </a:extLst>
          </p:cNvPr>
          <p:cNvSpPr txBox="1"/>
          <p:nvPr/>
        </p:nvSpPr>
        <p:spPr>
          <a:xfrm>
            <a:off x="180278" y="5254275"/>
            <a:ext cx="11831443" cy="1292662"/>
          </a:xfrm>
          <a:prstGeom prst="rect">
            <a:avLst/>
          </a:prstGeom>
          <a:noFill/>
        </p:spPr>
        <p:txBody>
          <a:bodyPr wrap="square">
            <a:spAutoFit/>
          </a:bodyPr>
          <a:lstStyle/>
          <a:p>
            <a:pPr algn="ctr"/>
            <a:r>
              <a:rPr lang="en-GB" sz="1800" b="1" i="0" u="none" strike="noStrike" baseline="0" dirty="0">
                <a:latin typeface="URWPalladioL-Bold"/>
              </a:rPr>
              <a:t>Opportunities and Barriers of Telemedicine in Rheumatology:  A Participatory, Mixed-Methods Study 2021</a:t>
            </a:r>
          </a:p>
          <a:p>
            <a:pPr algn="ctr"/>
            <a:r>
              <a:rPr lang="en-GB" sz="1400" b="0" i="0" u="none" strike="noStrike" baseline="0" dirty="0">
                <a:latin typeface="URWPalladioL-Roma"/>
              </a:rPr>
              <a:t>From November 2017 to December 2019, a participatory, mixed-methods study was conducted, consisting of (1) expert interviews (</a:t>
            </a:r>
            <a:r>
              <a:rPr lang="en-GB" sz="1400" b="0" i="0" u="none" strike="noStrike" baseline="0" dirty="0">
                <a:latin typeface="URWPalladioL-Ital"/>
              </a:rPr>
              <a:t>n </a:t>
            </a:r>
            <a:r>
              <a:rPr lang="en-GB" sz="1400" b="0" i="0" u="none" strike="noStrike" baseline="0" dirty="0">
                <a:latin typeface="URWPalladioL-Roma"/>
              </a:rPr>
              <a:t>= 27) with RMD patients and professional stakeholders, (2) a national paper-based patient survey (</a:t>
            </a:r>
            <a:r>
              <a:rPr lang="en-GB" sz="1400" b="0" i="0" u="none" strike="noStrike" baseline="0" dirty="0">
                <a:latin typeface="URWPalladioL-Ital"/>
              </a:rPr>
              <a:t>n </a:t>
            </a:r>
            <a:r>
              <a:rPr lang="en-GB" sz="1400" b="0" i="0" u="none" strike="noStrike" baseline="0" dirty="0">
                <a:latin typeface="URWPalladioL-Roma"/>
              </a:rPr>
              <a:t>= 766), and (3) focus groups (</a:t>
            </a:r>
            <a:r>
              <a:rPr lang="en-GB" sz="1400" b="0" i="0" u="none" strike="noStrike" baseline="0" dirty="0">
                <a:latin typeface="URWPalladioL-Ital"/>
              </a:rPr>
              <a:t>n </a:t>
            </a:r>
            <a:r>
              <a:rPr lang="en-GB" sz="1400" b="0" i="0" u="none" strike="noStrike" baseline="0" dirty="0">
                <a:latin typeface="URWPalladioL-Roma"/>
              </a:rPr>
              <a:t>= 2) with patient representatives and rheumatologists.</a:t>
            </a:r>
            <a:r>
              <a:rPr lang="en-GB" sz="1400" baseline="30000" dirty="0">
                <a:latin typeface="URWPalladioL-Roma"/>
              </a:rPr>
              <a:t>4</a:t>
            </a:r>
            <a:endParaRPr lang="en-GB" sz="1400" b="0" i="0" u="none" strike="noStrike" baseline="0" dirty="0">
              <a:latin typeface="URWPalladioL-Roma"/>
            </a:endParaRPr>
          </a:p>
          <a:p>
            <a:pPr algn="l"/>
            <a:endParaRPr lang="en-GB" dirty="0"/>
          </a:p>
        </p:txBody>
      </p:sp>
      <p:sp>
        <p:nvSpPr>
          <p:cNvPr id="10" name="TextBox 9">
            <a:extLst>
              <a:ext uri="{FF2B5EF4-FFF2-40B4-BE49-F238E27FC236}">
                <a16:creationId xmlns:a16="http://schemas.microsoft.com/office/drawing/2014/main" id="{3F7DFD11-D296-4C60-8409-84088963F7E1}"/>
              </a:ext>
            </a:extLst>
          </p:cNvPr>
          <p:cNvSpPr txBox="1"/>
          <p:nvPr/>
        </p:nvSpPr>
        <p:spPr>
          <a:xfrm>
            <a:off x="10075333" y="6400414"/>
            <a:ext cx="1430867" cy="356374"/>
          </a:xfrm>
          <a:prstGeom prst="rect">
            <a:avLst/>
          </a:prstGeom>
          <a:solidFill>
            <a:srgbClr val="DBC7C7"/>
          </a:solidFill>
        </p:spPr>
        <p:txBody>
          <a:bodyPr wrap="square" lIns="0" tIns="0" rIns="0" bIns="0" rtlCol="0">
            <a:noAutofit/>
          </a:bodyPr>
          <a:lstStyle/>
          <a:p>
            <a:pPr marL="228600" indent="-228600">
              <a:lnSpc>
                <a:spcPct val="100000"/>
              </a:lnSpc>
              <a:spcBef>
                <a:spcPts val="1200"/>
              </a:spcBef>
              <a:buSzPct val="100000"/>
              <a:buFont typeface="Trebuchet MS"/>
              <a:buChar char="•"/>
            </a:pPr>
            <a:endParaRPr lang="en-GB" sz="2000" dirty="0"/>
          </a:p>
        </p:txBody>
      </p:sp>
    </p:spTree>
    <p:extLst>
      <p:ext uri="{BB962C8B-B14F-4D97-AF65-F5344CB8AC3E}">
        <p14:creationId xmlns:p14="http://schemas.microsoft.com/office/powerpoint/2010/main" val="10498200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AE80F801-70B5-44A8-BAFB-D207F964E3AF}"/>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58DE5F1-E0F9-4CCA-92B7-7A6FC4DFEE14}" type="slidenum">
              <a:rPr kumimoji="0" lang="en-US" sz="1000" b="1" i="0" u="none" strike="noStrike" kern="1200" cap="none" spc="0" normalizeH="0" baseline="0" noProof="0" smtClean="0">
                <a:ln>
                  <a:noFill/>
                </a:ln>
                <a:solidFill>
                  <a:srgbClr val="595454"/>
                </a:solidFill>
                <a:effectLst/>
                <a:uLnTx/>
                <a:uFillTx/>
                <a:latin typeface="Trebuchet MS"/>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US" sz="1000" b="1" i="0" u="none" strike="noStrike" kern="1200" cap="none" spc="0" normalizeH="0" baseline="0" noProof="0" dirty="0">
              <a:ln>
                <a:noFill/>
              </a:ln>
              <a:solidFill>
                <a:srgbClr val="595454"/>
              </a:solidFill>
              <a:effectLst/>
              <a:uLnTx/>
              <a:uFillTx/>
              <a:latin typeface="Trebuchet MS"/>
              <a:ea typeface="+mn-ea"/>
              <a:cs typeface="+mn-cs"/>
            </a:endParaRPr>
          </a:p>
        </p:txBody>
      </p:sp>
      <p:sp>
        <p:nvSpPr>
          <p:cNvPr id="8" name="Title 7">
            <a:extLst>
              <a:ext uri="{FF2B5EF4-FFF2-40B4-BE49-F238E27FC236}">
                <a16:creationId xmlns:a16="http://schemas.microsoft.com/office/drawing/2014/main" id="{DE44CCCA-CD75-49B4-9A39-444E67615623}"/>
              </a:ext>
            </a:extLst>
          </p:cNvPr>
          <p:cNvSpPr txBox="1">
            <a:spLocks noGrp="1"/>
          </p:cNvSpPr>
          <p:nvPr>
            <p:ph type="title"/>
          </p:nvPr>
        </p:nvSpPr>
        <p:spPr>
          <a:xfrm>
            <a:off x="365125" y="365125"/>
            <a:ext cx="11461750" cy="914400"/>
          </a:xfrm>
          <a:prstGeom prst="rect">
            <a:avLst/>
          </a:prstGeom>
          <a:noFill/>
        </p:spPr>
        <p:txBody>
          <a:bodyPr wrap="square" lIns="0" tIns="0" rIns="0" bIns="0" rtlCol="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a:ln>
                  <a:noFill/>
                </a:ln>
                <a:solidFill>
                  <a:srgbClr val="595454"/>
                </a:solidFill>
                <a:effectLst/>
                <a:uLnTx/>
                <a:uFillTx/>
                <a:latin typeface="Trebuchet MS"/>
                <a:ea typeface="+mn-ea"/>
                <a:cs typeface="+mn-cs"/>
              </a:rPr>
              <a:t>Opportunities and Barriers of Telemedicine in Rheumatology: Pre-COVID view</a:t>
            </a:r>
            <a:endParaRPr kumimoji="0" lang="en-GB" sz="2400" b="0" i="0" u="none" strike="noStrike" kern="1200" cap="none" spc="0" normalizeH="0" baseline="0" noProof="0" dirty="0">
              <a:ln>
                <a:noFill/>
              </a:ln>
              <a:solidFill>
                <a:srgbClr val="595454"/>
              </a:solidFill>
              <a:effectLst/>
              <a:uLnTx/>
              <a:uFillTx/>
              <a:latin typeface="Trebuchet MS"/>
              <a:ea typeface="+mn-ea"/>
              <a:cs typeface="+mn-cs"/>
            </a:endParaRPr>
          </a:p>
        </p:txBody>
      </p:sp>
      <p:pic>
        <p:nvPicPr>
          <p:cNvPr id="3" name="Picture 2">
            <a:extLst>
              <a:ext uri="{FF2B5EF4-FFF2-40B4-BE49-F238E27FC236}">
                <a16:creationId xmlns:a16="http://schemas.microsoft.com/office/drawing/2014/main" id="{34121EDA-C22D-4B92-A0A1-AF7CBCD257D9}"/>
              </a:ext>
            </a:extLst>
          </p:cNvPr>
          <p:cNvPicPr>
            <a:picLocks noChangeAspect="1"/>
          </p:cNvPicPr>
          <p:nvPr/>
        </p:nvPicPr>
        <p:blipFill>
          <a:blip r:embed="rId3"/>
          <a:stretch>
            <a:fillRect/>
          </a:stretch>
        </p:blipFill>
        <p:spPr>
          <a:xfrm>
            <a:off x="365125" y="2575866"/>
            <a:ext cx="6072142" cy="3383573"/>
          </a:xfrm>
          <a:prstGeom prst="rect">
            <a:avLst/>
          </a:prstGeom>
        </p:spPr>
      </p:pic>
      <p:pic>
        <p:nvPicPr>
          <p:cNvPr id="7" name="Picture 6">
            <a:extLst>
              <a:ext uri="{FF2B5EF4-FFF2-40B4-BE49-F238E27FC236}">
                <a16:creationId xmlns:a16="http://schemas.microsoft.com/office/drawing/2014/main" id="{56AF4EFE-355C-4F55-AB8C-23A1187D6212}"/>
              </a:ext>
            </a:extLst>
          </p:cNvPr>
          <p:cNvPicPr>
            <a:picLocks noChangeAspect="1"/>
          </p:cNvPicPr>
          <p:nvPr/>
        </p:nvPicPr>
        <p:blipFill>
          <a:blip r:embed="rId4"/>
          <a:stretch>
            <a:fillRect/>
          </a:stretch>
        </p:blipFill>
        <p:spPr>
          <a:xfrm>
            <a:off x="6760604" y="1989512"/>
            <a:ext cx="4039749" cy="3969927"/>
          </a:xfrm>
          <a:prstGeom prst="rect">
            <a:avLst/>
          </a:prstGeom>
        </p:spPr>
      </p:pic>
      <p:sp>
        <p:nvSpPr>
          <p:cNvPr id="9" name="TextBox 8">
            <a:extLst>
              <a:ext uri="{FF2B5EF4-FFF2-40B4-BE49-F238E27FC236}">
                <a16:creationId xmlns:a16="http://schemas.microsoft.com/office/drawing/2014/main" id="{985B3B0B-A543-4138-8527-8F015E416366}"/>
              </a:ext>
            </a:extLst>
          </p:cNvPr>
          <p:cNvSpPr txBox="1"/>
          <p:nvPr/>
        </p:nvSpPr>
        <p:spPr>
          <a:xfrm>
            <a:off x="3140731" y="6139430"/>
            <a:ext cx="10143460" cy="338554"/>
          </a:xfrm>
          <a:prstGeom prst="rect">
            <a:avLst/>
          </a:prstGeom>
          <a:noFill/>
        </p:spPr>
        <p:txBody>
          <a:bodyPr wrap="square">
            <a:spAutoFit/>
          </a:bodyPr>
          <a:lstStyle/>
          <a:p>
            <a:r>
              <a:rPr lang="en-GB" sz="800" b="0" i="0" dirty="0">
                <a:effectLst/>
                <a:latin typeface="+mj-lt"/>
              </a:rPr>
              <a:t>Figures adapted from:</a:t>
            </a:r>
            <a:r>
              <a:rPr lang="en-GB" sz="800" b="0" i="0" baseline="30000" dirty="0">
                <a:effectLst/>
                <a:latin typeface="+mj-lt"/>
              </a:rPr>
              <a:t>4 </a:t>
            </a:r>
            <a:r>
              <a:rPr lang="en-GB" sz="800" b="0" i="0" dirty="0">
                <a:effectLst/>
                <a:latin typeface="+mj-lt"/>
              </a:rPr>
              <a:t>Muehlensiepen F, et al.</a:t>
            </a:r>
            <a:r>
              <a:rPr lang="en-GB" sz="800" b="0" i="1" dirty="0">
                <a:effectLst/>
                <a:latin typeface="+mj-lt"/>
              </a:rPr>
              <a:t> Int J Environ Res Public Health</a:t>
            </a:r>
            <a:r>
              <a:rPr lang="en-GB" sz="800" b="0" i="0" dirty="0">
                <a:effectLst/>
                <a:latin typeface="+mj-lt"/>
              </a:rPr>
              <a:t>. 2021 Dec 13;18(24):13127</a:t>
            </a:r>
          </a:p>
          <a:p>
            <a:endParaRPr lang="en-GB" sz="800" dirty="0">
              <a:latin typeface="+mj-lt"/>
            </a:endParaRPr>
          </a:p>
        </p:txBody>
      </p:sp>
      <p:sp>
        <p:nvSpPr>
          <p:cNvPr id="10" name="TextBox 9">
            <a:extLst>
              <a:ext uri="{FF2B5EF4-FFF2-40B4-BE49-F238E27FC236}">
                <a16:creationId xmlns:a16="http://schemas.microsoft.com/office/drawing/2014/main" id="{3EFD826A-25AF-4E0C-9F48-7E4CA4D85EF4}"/>
              </a:ext>
            </a:extLst>
          </p:cNvPr>
          <p:cNvSpPr txBox="1"/>
          <p:nvPr/>
        </p:nvSpPr>
        <p:spPr>
          <a:xfrm>
            <a:off x="120968" y="1008543"/>
            <a:ext cx="11461750" cy="923330"/>
          </a:xfrm>
          <a:prstGeom prst="rect">
            <a:avLst/>
          </a:prstGeom>
          <a:noFill/>
        </p:spPr>
        <p:txBody>
          <a:bodyPr wrap="square">
            <a:spAutoFit/>
          </a:bodyPr>
          <a:lstStyle/>
          <a:p>
            <a:pPr marL="285750" indent="-285750" algn="l">
              <a:buFont typeface="Arial" panose="020B0604020202020204" pitchFamily="34" charset="0"/>
              <a:buChar char="•"/>
            </a:pPr>
            <a:r>
              <a:rPr lang="en-GB" sz="1800" b="0" i="0" u="none" strike="noStrike" baseline="0" dirty="0">
                <a:latin typeface="URWPalladioL-Roma"/>
              </a:rPr>
              <a:t>From November 2017 to December 2019, a participatory, mixed-methods study was conducted, consisting of (1) expert interviews (</a:t>
            </a:r>
            <a:r>
              <a:rPr lang="en-GB" sz="1800" b="0" i="0" u="none" strike="noStrike" baseline="0" dirty="0">
                <a:latin typeface="URWPalladioL-Ital"/>
              </a:rPr>
              <a:t>n </a:t>
            </a:r>
            <a:r>
              <a:rPr lang="en-GB" sz="1800" b="0" i="0" u="none" strike="noStrike" baseline="0" dirty="0">
                <a:latin typeface="URWPalladioL-Roma"/>
              </a:rPr>
              <a:t>= 27) with RMD patients and professional stakeholders, (2) a national paper-based patient survey (</a:t>
            </a:r>
            <a:r>
              <a:rPr lang="en-GB" sz="1800" b="0" i="0" u="none" strike="noStrike" baseline="0" dirty="0">
                <a:latin typeface="URWPalladioL-Ital"/>
              </a:rPr>
              <a:t>n </a:t>
            </a:r>
            <a:r>
              <a:rPr lang="en-GB" sz="1800" b="0" i="0" u="none" strike="noStrike" baseline="0" dirty="0">
                <a:latin typeface="URWPalladioL-Roma"/>
              </a:rPr>
              <a:t>= 766), and (3) focus groups (</a:t>
            </a:r>
            <a:r>
              <a:rPr lang="en-GB" sz="1800" b="0" i="0" u="none" strike="noStrike" baseline="0" dirty="0">
                <a:latin typeface="URWPalladioL-Ital"/>
              </a:rPr>
              <a:t>n </a:t>
            </a:r>
            <a:r>
              <a:rPr lang="en-GB" sz="1800" b="0" i="0" u="none" strike="noStrike" baseline="0" dirty="0">
                <a:latin typeface="URWPalladioL-Roma"/>
              </a:rPr>
              <a:t>= 2) with patient representatives and rheumatologists.</a:t>
            </a:r>
            <a:r>
              <a:rPr lang="en-GB" sz="1600" baseline="30000" dirty="0">
                <a:latin typeface="URWPalladioL-Roma"/>
              </a:rPr>
              <a:t>4</a:t>
            </a:r>
            <a:endParaRPr lang="en-GB" sz="1800" b="0" i="0" u="none" strike="noStrike" baseline="0" dirty="0">
              <a:latin typeface="URWPalladioL-Roma"/>
            </a:endParaRPr>
          </a:p>
        </p:txBody>
      </p:sp>
      <p:sp>
        <p:nvSpPr>
          <p:cNvPr id="12" name="TextBox 11">
            <a:extLst>
              <a:ext uri="{FF2B5EF4-FFF2-40B4-BE49-F238E27FC236}">
                <a16:creationId xmlns:a16="http://schemas.microsoft.com/office/drawing/2014/main" id="{F6433488-51D3-4E04-AE4A-B503D7F5FEFF}"/>
              </a:ext>
            </a:extLst>
          </p:cNvPr>
          <p:cNvSpPr txBox="1"/>
          <p:nvPr/>
        </p:nvSpPr>
        <p:spPr>
          <a:xfrm>
            <a:off x="9855201" y="6400414"/>
            <a:ext cx="1651000" cy="356374"/>
          </a:xfrm>
          <a:prstGeom prst="rect">
            <a:avLst/>
          </a:prstGeom>
          <a:solidFill>
            <a:srgbClr val="EFE5E5"/>
          </a:solidFill>
        </p:spPr>
        <p:txBody>
          <a:bodyPr wrap="square" lIns="0" tIns="0" rIns="0" bIns="0" rtlCol="0">
            <a:noAutofit/>
          </a:bodyPr>
          <a:lstStyle/>
          <a:p>
            <a:pPr marL="228600" indent="-228600">
              <a:lnSpc>
                <a:spcPct val="100000"/>
              </a:lnSpc>
              <a:spcBef>
                <a:spcPts val="1200"/>
              </a:spcBef>
              <a:buSzPct val="100000"/>
              <a:buFont typeface="Trebuchet MS"/>
              <a:buChar char="•"/>
            </a:pPr>
            <a:endParaRPr lang="en-GB" sz="2000" dirty="0"/>
          </a:p>
        </p:txBody>
      </p:sp>
    </p:spTree>
    <p:extLst>
      <p:ext uri="{BB962C8B-B14F-4D97-AF65-F5344CB8AC3E}">
        <p14:creationId xmlns:p14="http://schemas.microsoft.com/office/powerpoint/2010/main" val="17386752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709D26A-8155-4E8B-9116-23EE06EE6AA8}"/>
              </a:ext>
            </a:extLst>
          </p:cNvPr>
          <p:cNvSpPr>
            <a:spLocks noGrp="1"/>
          </p:cNvSpPr>
          <p:nvPr>
            <p:ph idx="1"/>
          </p:nvPr>
        </p:nvSpPr>
        <p:spPr>
          <a:xfrm>
            <a:off x="365760" y="1548825"/>
            <a:ext cx="5309176" cy="4137423"/>
          </a:xfrm>
        </p:spPr>
        <p:txBody>
          <a:bodyPr/>
          <a:lstStyle/>
          <a:p>
            <a:pPr marL="342900" indent="-342900">
              <a:lnSpc>
                <a:spcPct val="107000"/>
              </a:lnSpc>
              <a:spcAft>
                <a:spcPts val="800"/>
              </a:spcAft>
              <a:buFont typeface="Symbol" panose="05050102010706020507" pitchFamily="18" charset="2"/>
              <a:buChar char=""/>
            </a:pPr>
            <a:r>
              <a:rPr lang="en-GB" sz="1600" dirty="0">
                <a:ea typeface="Calibri" panose="020F0502020204030204" pitchFamily="34" charset="0"/>
                <a:cs typeface="Times New Roman" panose="02020603050405020304" pitchFamily="18" charset="0"/>
              </a:rPr>
              <a:t>Patients supported telemedicine as an addition to physical consultations if the physician and patient are already acquainted with each other</a:t>
            </a:r>
            <a:r>
              <a:rPr lang="en-GB" sz="1400" baseline="30000" dirty="0">
                <a:ea typeface="Calibri" panose="020F0502020204030204" pitchFamily="34" charset="0"/>
                <a:cs typeface="Times New Roman" panose="02020603050405020304" pitchFamily="18" charset="0"/>
              </a:rPr>
              <a:t> 4</a:t>
            </a:r>
            <a:r>
              <a:rPr lang="en-GB" sz="1600" dirty="0">
                <a:ea typeface="Calibri" panose="020F0502020204030204" pitchFamily="34" charset="0"/>
                <a:cs typeface="Times New Roman" panose="02020603050405020304" pitchFamily="18" charset="0"/>
              </a:rPr>
              <a:t> </a:t>
            </a:r>
          </a:p>
          <a:p>
            <a:pPr marL="342900" indent="-342900">
              <a:lnSpc>
                <a:spcPct val="107000"/>
              </a:lnSpc>
              <a:spcAft>
                <a:spcPts val="800"/>
              </a:spcAft>
              <a:buFont typeface="Symbol" panose="05050102010706020507" pitchFamily="18" charset="2"/>
              <a:buChar char=""/>
            </a:pPr>
            <a:r>
              <a:rPr lang="en-GB" sz="1600" dirty="0">
                <a:effectLst/>
                <a:ea typeface="Calibri" panose="020F0502020204030204" pitchFamily="34" charset="0"/>
                <a:cs typeface="Times New Roman" panose="02020603050405020304" pitchFamily="18" charset="0"/>
              </a:rPr>
              <a:t>Many patients found telemedicine to </a:t>
            </a:r>
            <a:r>
              <a:rPr lang="en-GB" sz="1600" dirty="0">
                <a:ea typeface="Calibri" panose="020F0502020204030204" pitchFamily="34" charset="0"/>
                <a:cs typeface="Times New Roman" panose="02020603050405020304" pitchFamily="18" charset="0"/>
              </a:rPr>
              <a:t>be as effective or more effective as in person visits </a:t>
            </a:r>
            <a:r>
              <a:rPr lang="en-GB" sz="1600" baseline="30000" dirty="0">
                <a:effectLst/>
                <a:ea typeface="Calibri" panose="020F0502020204030204" pitchFamily="34" charset="0"/>
                <a:cs typeface="Times New Roman" panose="02020603050405020304" pitchFamily="18" charset="0"/>
              </a:rPr>
              <a:t>5,6</a:t>
            </a:r>
            <a:endParaRPr lang="en-GB" sz="1600" dirty="0">
              <a:effectLst/>
              <a:ea typeface="Calibri" panose="020F0502020204030204" pitchFamily="34" charset="0"/>
              <a:cs typeface="Times New Roman" panose="02020603050405020304" pitchFamily="18" charset="0"/>
            </a:endParaRPr>
          </a:p>
          <a:p>
            <a:pPr marL="342900" indent="-342900">
              <a:lnSpc>
                <a:spcPct val="107000"/>
              </a:lnSpc>
              <a:spcAft>
                <a:spcPts val="800"/>
              </a:spcAft>
              <a:buFont typeface="Symbol" panose="05050102010706020507" pitchFamily="18" charset="2"/>
              <a:buChar char=""/>
            </a:pPr>
            <a:r>
              <a:rPr lang="en-GB" sz="1600" dirty="0">
                <a:ea typeface="Calibri" panose="020F0502020204030204" pitchFamily="34" charset="0"/>
                <a:cs typeface="Times New Roman" panose="02020603050405020304" pitchFamily="18" charset="0"/>
              </a:rPr>
              <a:t>Reduced waiting times with personalised and constant follow up </a:t>
            </a:r>
            <a:r>
              <a:rPr lang="en-GB" sz="1400" baseline="30000" dirty="0">
                <a:ea typeface="Calibri" panose="020F0502020204030204" pitchFamily="34" charset="0"/>
                <a:cs typeface="Times New Roman" panose="02020603050405020304" pitchFamily="18" charset="0"/>
              </a:rPr>
              <a:t>7,8,9</a:t>
            </a:r>
            <a:r>
              <a:rPr lang="en-GB" sz="1600" dirty="0">
                <a:ea typeface="Calibri" panose="020F0502020204030204" pitchFamily="34" charset="0"/>
                <a:cs typeface="Times New Roman" panose="02020603050405020304" pitchFamily="18" charset="0"/>
              </a:rPr>
              <a:t> </a:t>
            </a:r>
          </a:p>
          <a:p>
            <a:pPr marL="342900" indent="-342900">
              <a:lnSpc>
                <a:spcPct val="107000"/>
              </a:lnSpc>
              <a:spcAft>
                <a:spcPts val="800"/>
              </a:spcAft>
              <a:buFont typeface="Symbol" panose="05050102010706020507" pitchFamily="18" charset="2"/>
              <a:buChar char=""/>
            </a:pPr>
            <a:r>
              <a:rPr lang="en-GB" sz="1600" dirty="0">
                <a:effectLst/>
                <a:ea typeface="Calibri" panose="020F0502020204030204" pitchFamily="34" charset="0"/>
                <a:cs typeface="Times New Roman" panose="02020603050405020304" pitchFamily="18" charset="0"/>
              </a:rPr>
              <a:t>Patients expected telemedicine to contribute to quick medical assessment in case of symptom changes</a:t>
            </a:r>
            <a:r>
              <a:rPr lang="en-GB" sz="1400" baseline="30000" dirty="0">
                <a:effectLst/>
                <a:ea typeface="Calibri" panose="020F0502020204030204" pitchFamily="34" charset="0"/>
                <a:cs typeface="Times New Roman" panose="02020603050405020304" pitchFamily="18" charset="0"/>
              </a:rPr>
              <a:t> 4</a:t>
            </a:r>
            <a:r>
              <a:rPr lang="en-GB" sz="1600" dirty="0">
                <a:effectLst/>
                <a:ea typeface="Calibri" panose="020F0502020204030204" pitchFamily="34" charset="0"/>
                <a:cs typeface="Times New Roman" panose="02020603050405020304" pitchFamily="18" charset="0"/>
              </a:rPr>
              <a:t> </a:t>
            </a:r>
          </a:p>
          <a:p>
            <a:pPr marL="342900" indent="-342900">
              <a:lnSpc>
                <a:spcPct val="107000"/>
              </a:lnSpc>
              <a:spcAft>
                <a:spcPts val="800"/>
              </a:spcAft>
              <a:buFont typeface="Symbol" panose="05050102010706020507" pitchFamily="18" charset="2"/>
              <a:buChar char=""/>
            </a:pPr>
            <a:r>
              <a:rPr lang="en-GB" sz="1600" dirty="0">
                <a:ea typeface="Times New Roman" panose="02020603050405020304" pitchFamily="18" charset="0"/>
                <a:cs typeface="Times New Roman" panose="02020603050405020304" pitchFamily="18" charset="0"/>
              </a:rPr>
              <a:t>M</a:t>
            </a:r>
            <a:r>
              <a:rPr lang="en-GB" sz="1600" dirty="0">
                <a:effectLst/>
                <a:ea typeface="Times New Roman" panose="02020603050405020304" pitchFamily="18" charset="0"/>
              </a:rPr>
              <a:t>ore convenient for patients &amp; reduction of health costs, especially transport</a:t>
            </a:r>
            <a:r>
              <a:rPr lang="en-GB" sz="1400" baseline="30000" dirty="0">
                <a:effectLst/>
                <a:ea typeface="Times New Roman" panose="02020603050405020304" pitchFamily="18" charset="0"/>
              </a:rPr>
              <a:t> 9,10,11</a:t>
            </a:r>
            <a:r>
              <a:rPr lang="en-GB" sz="1600" dirty="0">
                <a:effectLst/>
                <a:ea typeface="Times New Roman" panose="02020603050405020304" pitchFamily="18" charset="0"/>
              </a:rPr>
              <a:t> </a:t>
            </a:r>
          </a:p>
          <a:p>
            <a:pPr marL="342900" indent="-342900">
              <a:lnSpc>
                <a:spcPct val="107000"/>
              </a:lnSpc>
              <a:spcAft>
                <a:spcPts val="800"/>
              </a:spcAft>
              <a:buFont typeface="Symbol" panose="05050102010706020507" pitchFamily="18" charset="2"/>
              <a:buChar char=""/>
            </a:pPr>
            <a:r>
              <a:rPr lang="en-GB" sz="1600" dirty="0">
                <a:ea typeface="Times New Roman" panose="02020603050405020304" pitchFamily="18" charset="0"/>
              </a:rPr>
              <a:t>Quicker communication and better access to clinicians </a:t>
            </a:r>
            <a:r>
              <a:rPr lang="en-GB" sz="1400" baseline="30000" dirty="0">
                <a:ea typeface="Times New Roman" panose="02020603050405020304" pitchFamily="18" charset="0"/>
              </a:rPr>
              <a:t>12</a:t>
            </a:r>
            <a:endParaRPr lang="en-GB" sz="1600" dirty="0">
              <a:effectLst/>
              <a:ea typeface="Times New Roman" panose="02020603050405020304" pitchFamily="18" charset="0"/>
            </a:endParaRPr>
          </a:p>
          <a:p>
            <a:pPr marL="342900" indent="-342900">
              <a:lnSpc>
                <a:spcPct val="107000"/>
              </a:lnSpc>
              <a:spcAft>
                <a:spcPts val="800"/>
              </a:spcAft>
              <a:buFont typeface="Symbol" panose="05050102010706020507" pitchFamily="18" charset="2"/>
              <a:buChar char=""/>
            </a:pP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indent="-342900">
              <a:lnSpc>
                <a:spcPct val="107000"/>
              </a:lnSpc>
              <a:spcAft>
                <a:spcPts val="800"/>
              </a:spcAft>
              <a:buFont typeface="Symbol" panose="05050102010706020507" pitchFamily="18" charset="2"/>
              <a:buChar char=""/>
            </a:pPr>
            <a:endParaRPr lang="en-GB" sz="18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endParaRPr lang="en-GB" sz="1800" dirty="0">
              <a:latin typeface="Calibri" panose="020F0502020204030204" pitchFamily="34" charset="0"/>
              <a:ea typeface="Calibri" panose="020F0502020204030204" pitchFamily="34" charset="0"/>
              <a:cs typeface="Times New Roman" panose="02020603050405020304" pitchFamily="18" charset="0"/>
            </a:endParaRPr>
          </a:p>
          <a:p>
            <a:pPr marL="342900" indent="-342900">
              <a:lnSpc>
                <a:spcPct val="107000"/>
              </a:lnSpc>
              <a:spcAft>
                <a:spcPts val="800"/>
              </a:spcAft>
              <a:buFont typeface="Symbol" panose="05050102010706020507" pitchFamily="18" charset="2"/>
              <a:buChar char=""/>
            </a:pPr>
            <a:endParaRPr lang="en-GB" sz="1800" dirty="0">
              <a:latin typeface="Calibri" panose="020F0502020204030204" pitchFamily="34" charset="0"/>
              <a:ea typeface="Calibri" panose="020F0502020204030204" pitchFamily="34" charset="0"/>
              <a:cs typeface="Times New Roman" panose="02020603050405020304" pitchFamily="18" charset="0"/>
            </a:endParaRPr>
          </a:p>
          <a:p>
            <a:pPr marL="342900" indent="-342900">
              <a:lnSpc>
                <a:spcPct val="107000"/>
              </a:lnSpc>
              <a:spcAft>
                <a:spcPts val="800"/>
              </a:spcAft>
              <a:buFont typeface="Symbol" panose="05050102010706020507" pitchFamily="18" charset="2"/>
              <a:buChar char=""/>
            </a:pPr>
            <a:endParaRPr lang="en-GB" sz="1800" dirty="0">
              <a:latin typeface="Calibri" panose="020F0502020204030204" pitchFamily="34" charset="0"/>
              <a:ea typeface="Calibri" panose="020F0502020204030204" pitchFamily="34" charset="0"/>
              <a:cs typeface="Times New Roman" panose="02020603050405020304" pitchFamily="18" charset="0"/>
            </a:endParaRPr>
          </a:p>
          <a:p>
            <a:pPr marL="342900" indent="-342900">
              <a:lnSpc>
                <a:spcPct val="107000"/>
              </a:lnSpc>
              <a:spcAft>
                <a:spcPts val="800"/>
              </a:spcAft>
              <a:buFont typeface="Symbol" panose="05050102010706020507" pitchFamily="18" charset="2"/>
              <a:buChar char=""/>
            </a:pP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Font typeface="Symbol" panose="05050102010706020507" pitchFamily="18" charset="2"/>
              <a:buChar char=""/>
            </a:pP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GB" sz="1800" dirty="0">
              <a:solidFill>
                <a:srgbClr val="000000"/>
              </a:solidFill>
              <a:effectLst/>
              <a:latin typeface="Calibri" panose="020F0502020204030204" pitchFamily="34" charset="0"/>
              <a:ea typeface="Times New Roman" panose="02020603050405020304" pitchFamily="18" charset="0"/>
            </a:endParaRPr>
          </a:p>
          <a:p>
            <a:endParaRPr lang="en-GB" sz="1800" dirty="0"/>
          </a:p>
        </p:txBody>
      </p:sp>
      <p:sp>
        <p:nvSpPr>
          <p:cNvPr id="4" name="Slide Number Placeholder 3">
            <a:extLst>
              <a:ext uri="{FF2B5EF4-FFF2-40B4-BE49-F238E27FC236}">
                <a16:creationId xmlns:a16="http://schemas.microsoft.com/office/drawing/2014/main" id="{E245AFB3-B3AB-4C94-BAA2-B4417CB20293}"/>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58DE5F1-E0F9-4CCA-92B7-7A6FC4DFEE14}" type="slidenum">
              <a:rPr kumimoji="0" lang="en-US" sz="1000" b="1" i="0" u="none" strike="noStrike" kern="1200" cap="none" spc="0" normalizeH="0" baseline="0" noProof="0" smtClean="0">
                <a:ln>
                  <a:noFill/>
                </a:ln>
                <a:solidFill>
                  <a:srgbClr val="595454"/>
                </a:solidFill>
                <a:effectLst/>
                <a:uLnTx/>
                <a:uFillTx/>
                <a:latin typeface="Trebuchet MS"/>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US" sz="1000" b="1" i="0" u="none" strike="noStrike" kern="1200" cap="none" spc="0" normalizeH="0" baseline="0" noProof="0" dirty="0">
              <a:ln>
                <a:noFill/>
              </a:ln>
              <a:solidFill>
                <a:srgbClr val="595454"/>
              </a:solidFill>
              <a:effectLst/>
              <a:uLnTx/>
              <a:uFillTx/>
              <a:latin typeface="Trebuchet MS"/>
              <a:ea typeface="+mn-ea"/>
              <a:cs typeface="+mn-cs"/>
            </a:endParaRPr>
          </a:p>
        </p:txBody>
      </p:sp>
      <p:sp>
        <p:nvSpPr>
          <p:cNvPr id="6" name="Title 5">
            <a:extLst>
              <a:ext uri="{FF2B5EF4-FFF2-40B4-BE49-F238E27FC236}">
                <a16:creationId xmlns:a16="http://schemas.microsoft.com/office/drawing/2014/main" id="{E3F14F4B-80E1-4254-84C1-5C13291B889A}"/>
              </a:ext>
            </a:extLst>
          </p:cNvPr>
          <p:cNvSpPr>
            <a:spLocks noGrp="1"/>
          </p:cNvSpPr>
          <p:nvPr>
            <p:ph type="title"/>
          </p:nvPr>
        </p:nvSpPr>
        <p:spPr>
          <a:xfrm>
            <a:off x="365760" y="348497"/>
            <a:ext cx="11460480" cy="914400"/>
          </a:xfrm>
        </p:spPr>
        <p:txBody>
          <a:bodyPr/>
          <a:lstStyle/>
          <a:p>
            <a:r>
              <a:rPr lang="en-GB" dirty="0"/>
              <a:t>Patient view</a:t>
            </a:r>
          </a:p>
        </p:txBody>
      </p:sp>
      <p:sp>
        <p:nvSpPr>
          <p:cNvPr id="8" name="Content Placeholder 2">
            <a:extLst>
              <a:ext uri="{FF2B5EF4-FFF2-40B4-BE49-F238E27FC236}">
                <a16:creationId xmlns:a16="http://schemas.microsoft.com/office/drawing/2014/main" id="{19876D77-001A-479D-8967-C6C7D06B8E7F}"/>
              </a:ext>
            </a:extLst>
          </p:cNvPr>
          <p:cNvSpPr txBox="1">
            <a:spLocks/>
          </p:cNvSpPr>
          <p:nvPr/>
        </p:nvSpPr>
        <p:spPr>
          <a:xfrm>
            <a:off x="6357042" y="1548824"/>
            <a:ext cx="5540915" cy="4137424"/>
          </a:xfrm>
          <a:prstGeom prst="rect">
            <a:avLst/>
          </a:prstGeom>
        </p:spPr>
        <p:txBody>
          <a:bodyPr vert="horz" lIns="0" tIns="0" rIns="0" bIns="0" spcCol="301752" rtlCol="0">
            <a:noAutofit/>
          </a:bodyPr>
          <a:lstStyle>
            <a:lvl1pPr marL="0" indent="0" algn="l" defTabSz="914400" rtl="0" eaLnBrk="1" latinLnBrk="0" hangingPunct="1">
              <a:lnSpc>
                <a:spcPct val="90000"/>
              </a:lnSpc>
              <a:spcBef>
                <a:spcPts val="0"/>
              </a:spcBef>
              <a:buFontTx/>
              <a:buNone/>
              <a:defRPr sz="6000" b="0" kern="1200" spc="0" baseline="0">
                <a:solidFill>
                  <a:schemeClr val="tx1"/>
                </a:solidFill>
                <a:latin typeface="+mn-lt"/>
                <a:ea typeface="+mn-ea"/>
                <a:cs typeface="+mn-cs"/>
              </a:defRPr>
            </a:lvl1pPr>
            <a:lvl2pPr marL="228600" indent="-228600" algn="l" defTabSz="914400" rtl="0" eaLnBrk="1" latinLnBrk="0" hangingPunct="1">
              <a:lnSpc>
                <a:spcPct val="100000"/>
              </a:lnSpc>
              <a:spcBef>
                <a:spcPts val="1200"/>
              </a:spcBef>
              <a:buFont typeface="Trebuchet MS" panose="020B0603020202020204" pitchFamily="34" charset="0"/>
              <a:buChar char="—"/>
              <a:defRPr sz="2000" kern="1200">
                <a:solidFill>
                  <a:schemeClr val="tx1"/>
                </a:solidFill>
                <a:latin typeface="+mn-lt"/>
                <a:ea typeface="+mn-ea"/>
                <a:cs typeface="+mn-cs"/>
              </a:defRPr>
            </a:lvl2pPr>
            <a:lvl3pPr marL="457200" indent="-228600" algn="l" defTabSz="914400" rtl="0" eaLnBrk="1" latinLnBrk="0" hangingPunct="1">
              <a:lnSpc>
                <a:spcPct val="100000"/>
              </a:lnSpc>
              <a:spcBef>
                <a:spcPts val="400"/>
              </a:spcBef>
              <a:buFont typeface="Trebuchet MS" panose="020B0603020202020204" pitchFamily="34" charset="0"/>
              <a:buChar char="—"/>
              <a:defRPr sz="2000" kern="1200">
                <a:solidFill>
                  <a:schemeClr val="tx1"/>
                </a:solidFill>
                <a:latin typeface="+mn-lt"/>
                <a:ea typeface="+mn-ea"/>
                <a:cs typeface="+mn-cs"/>
              </a:defRPr>
            </a:lvl3pPr>
            <a:lvl4pPr marL="685800" indent="-228600" algn="l" defTabSz="914400" rtl="0" eaLnBrk="1" latinLnBrk="0" hangingPunct="1">
              <a:lnSpc>
                <a:spcPct val="100000"/>
              </a:lnSpc>
              <a:spcBef>
                <a:spcPts val="400"/>
              </a:spcBef>
              <a:buFont typeface="Trebuchet MS" panose="020B0603020202020204" pitchFamily="34" charset="0"/>
              <a:buChar char="—"/>
              <a:defRPr sz="2000" kern="1200">
                <a:solidFill>
                  <a:schemeClr val="tx1"/>
                </a:solidFill>
                <a:latin typeface="+mn-lt"/>
                <a:ea typeface="+mn-ea"/>
                <a:cs typeface="+mn-cs"/>
              </a:defRPr>
            </a:lvl4pPr>
            <a:lvl5pPr marL="914400" indent="-228600" algn="l" defTabSz="914400" rtl="0" eaLnBrk="1" latinLnBrk="0" hangingPunct="1">
              <a:lnSpc>
                <a:spcPct val="100000"/>
              </a:lnSpc>
              <a:spcBef>
                <a:spcPts val="400"/>
              </a:spcBef>
              <a:buFont typeface="Trebuchet MS" panose="020B0603020202020204" pitchFamily="34" charset="0"/>
              <a:buChar char="—"/>
              <a:defRPr sz="2000" kern="1200">
                <a:solidFill>
                  <a:schemeClr val="tx1"/>
                </a:solidFill>
                <a:latin typeface="+mn-lt"/>
                <a:ea typeface="+mn-ea"/>
                <a:cs typeface="+mn-cs"/>
              </a:defRPr>
            </a:lvl5pPr>
            <a:lvl6pPr marL="1143000" indent="-228600" algn="l" defTabSz="914400" rtl="0" eaLnBrk="1" latinLnBrk="0" hangingPunct="1">
              <a:lnSpc>
                <a:spcPct val="100000"/>
              </a:lnSpc>
              <a:spcBef>
                <a:spcPts val="400"/>
              </a:spcBef>
              <a:buFont typeface="Trebuchet MS" panose="020B0603020202020204" pitchFamily="34" charset="0"/>
              <a:buChar char="—"/>
              <a:defRPr sz="2000" kern="1200">
                <a:solidFill>
                  <a:schemeClr val="tx1"/>
                </a:solidFill>
                <a:latin typeface="+mn-lt"/>
                <a:ea typeface="+mn-ea"/>
                <a:cs typeface="+mn-cs"/>
              </a:defRPr>
            </a:lvl6pPr>
            <a:lvl7pPr marL="1371600" indent="-228600" algn="l" defTabSz="914400" rtl="0" eaLnBrk="1" latinLnBrk="0" hangingPunct="1">
              <a:lnSpc>
                <a:spcPct val="100000"/>
              </a:lnSpc>
              <a:spcBef>
                <a:spcPts val="400"/>
              </a:spcBef>
              <a:buFont typeface="Trebuchet MS" panose="020B0603020202020204" pitchFamily="34" charset="0"/>
              <a:buChar char="—"/>
              <a:defRPr sz="2000" kern="1200">
                <a:solidFill>
                  <a:schemeClr val="tx1"/>
                </a:solidFill>
                <a:latin typeface="+mn-lt"/>
                <a:ea typeface="+mn-ea"/>
                <a:cs typeface="+mn-cs"/>
              </a:defRPr>
            </a:lvl7pPr>
            <a:lvl8pPr marL="1600200" indent="-228600" algn="l" defTabSz="914400" rtl="0" eaLnBrk="1" latinLnBrk="0" hangingPunct="1">
              <a:lnSpc>
                <a:spcPct val="100000"/>
              </a:lnSpc>
              <a:spcBef>
                <a:spcPts val="400"/>
              </a:spcBef>
              <a:buFont typeface="Trebuchet MS" panose="020B0603020202020204" pitchFamily="34" charset="0"/>
              <a:buChar char="—"/>
              <a:defRPr sz="2000" kern="1200">
                <a:solidFill>
                  <a:schemeClr val="tx1"/>
                </a:solidFill>
                <a:latin typeface="+mn-lt"/>
                <a:ea typeface="+mn-ea"/>
                <a:cs typeface="+mn-cs"/>
              </a:defRPr>
            </a:lvl8pPr>
            <a:lvl9pPr marL="1828800" indent="-228600" algn="l" defTabSz="914400" rtl="0" eaLnBrk="1" latinLnBrk="0" hangingPunct="1">
              <a:lnSpc>
                <a:spcPct val="100000"/>
              </a:lnSpc>
              <a:spcBef>
                <a:spcPts val="400"/>
              </a:spcBef>
              <a:buFont typeface="Trebuchet MS" panose="020B0603020202020204" pitchFamily="34" charset="0"/>
              <a:buChar char="—"/>
              <a:defRPr sz="2000" kern="1200">
                <a:solidFill>
                  <a:schemeClr val="tx1"/>
                </a:solidFill>
                <a:latin typeface="+mn-lt"/>
                <a:ea typeface="+mn-ea"/>
                <a:cs typeface="+mn-cs"/>
              </a:defRPr>
            </a:lvl9pPr>
          </a:lstStyle>
          <a:p>
            <a:pPr marL="342900" indent="-342900">
              <a:lnSpc>
                <a:spcPct val="107000"/>
              </a:lnSpc>
              <a:spcAft>
                <a:spcPts val="800"/>
              </a:spcAft>
              <a:buFont typeface="Symbol" panose="05050102010706020507" pitchFamily="18" charset="2"/>
              <a:buChar char=""/>
            </a:pPr>
            <a:r>
              <a:rPr lang="en-GB" sz="1600" dirty="0">
                <a:ea typeface="Calibri" panose="020F0502020204030204" pitchFamily="34" charset="0"/>
                <a:cs typeface="Times New Roman" panose="02020603050405020304" pitchFamily="18" charset="0"/>
              </a:rPr>
              <a:t>There is a patient preference for in-person services for for more complex examinations such as joint counts </a:t>
            </a:r>
            <a:r>
              <a:rPr lang="en-GB" sz="1600" baseline="30000" dirty="0">
                <a:ea typeface="Calibri" panose="020F0502020204030204" pitchFamily="34" charset="0"/>
                <a:cs typeface="Times New Roman" panose="02020603050405020304" pitchFamily="18" charset="0"/>
              </a:rPr>
              <a:t>6</a:t>
            </a:r>
          </a:p>
          <a:p>
            <a:pPr marL="342900" indent="-342900">
              <a:lnSpc>
                <a:spcPct val="107000"/>
              </a:lnSpc>
              <a:spcAft>
                <a:spcPts val="800"/>
              </a:spcAft>
              <a:buFont typeface="Symbol" panose="05050102010706020507" pitchFamily="18" charset="2"/>
              <a:buChar char=""/>
            </a:pPr>
            <a:r>
              <a:rPr lang="en-GB" sz="1600" dirty="0">
                <a:ea typeface="Calibri" panose="020F0502020204030204" pitchFamily="34" charset="0"/>
                <a:cs typeface="Times New Roman" panose="02020603050405020304" pitchFamily="18" charset="0"/>
              </a:rPr>
              <a:t>Patients perceived the loss of personal physical contact to physicians as the main barrier of telemedicine </a:t>
            </a:r>
            <a:r>
              <a:rPr lang="en-GB" sz="1400" baseline="30000" dirty="0">
                <a:ea typeface="Calibri" panose="020F0502020204030204" pitchFamily="34" charset="0"/>
                <a:cs typeface="Times New Roman" panose="02020603050405020304" pitchFamily="18" charset="0"/>
              </a:rPr>
              <a:t>4</a:t>
            </a:r>
          </a:p>
          <a:p>
            <a:pPr marL="342900" indent="-342900">
              <a:lnSpc>
                <a:spcPct val="107000"/>
              </a:lnSpc>
              <a:spcAft>
                <a:spcPts val="800"/>
              </a:spcAft>
              <a:buFont typeface="Symbol" panose="05050102010706020507" pitchFamily="18" charset="2"/>
              <a:buChar char=""/>
            </a:pPr>
            <a:r>
              <a:rPr lang="en-GB" sz="1600" dirty="0">
                <a:ea typeface="Calibri" panose="020F0502020204030204" pitchFamily="34" charset="0"/>
                <a:cs typeface="Times New Roman" panose="02020603050405020304" pitchFamily="18" charset="0"/>
              </a:rPr>
              <a:t>Patients also reported data security, lack of technical equipment and knowledge as barriers of telemedicine implementation </a:t>
            </a:r>
            <a:r>
              <a:rPr lang="en-GB" sz="1400" baseline="30000" dirty="0">
                <a:ea typeface="Calibri" panose="020F0502020204030204" pitchFamily="34" charset="0"/>
                <a:cs typeface="Times New Roman" panose="02020603050405020304" pitchFamily="18" charset="0"/>
              </a:rPr>
              <a:t>4</a:t>
            </a:r>
            <a:r>
              <a:rPr lang="en-GB" sz="1600" dirty="0">
                <a:ea typeface="Calibri" panose="020F0502020204030204" pitchFamily="34" charset="0"/>
                <a:cs typeface="Times New Roman" panose="02020603050405020304" pitchFamily="18" charset="0"/>
              </a:rPr>
              <a:t> </a:t>
            </a:r>
          </a:p>
          <a:p>
            <a:pPr marL="342900" indent="-342900">
              <a:lnSpc>
                <a:spcPct val="107000"/>
              </a:lnSpc>
              <a:spcAft>
                <a:spcPts val="800"/>
              </a:spcAft>
              <a:buFont typeface="Symbol" panose="05050102010706020507" pitchFamily="18" charset="2"/>
              <a:buChar char=""/>
            </a:pPr>
            <a:r>
              <a:rPr lang="en-GB" sz="1600" dirty="0">
                <a:ea typeface="Times New Roman" panose="02020603050405020304" pitchFamily="18" charset="0"/>
              </a:rPr>
              <a:t>Non-verbal communication is lost </a:t>
            </a:r>
            <a:r>
              <a:rPr lang="en-GB" sz="1400" baseline="30000" dirty="0">
                <a:ea typeface="Times New Roman" panose="02020603050405020304" pitchFamily="18" charset="0"/>
              </a:rPr>
              <a:t>9</a:t>
            </a:r>
            <a:r>
              <a:rPr lang="en-GB" sz="1600" dirty="0">
                <a:ea typeface="Times New Roman" panose="02020603050405020304" pitchFamily="18" charset="0"/>
              </a:rPr>
              <a:t> </a:t>
            </a:r>
          </a:p>
          <a:p>
            <a:pPr marL="342900" indent="-342900">
              <a:lnSpc>
                <a:spcPct val="107000"/>
              </a:lnSpc>
              <a:spcAft>
                <a:spcPts val="800"/>
              </a:spcAft>
              <a:buFont typeface="Symbol" panose="05050102010706020507" pitchFamily="18" charset="2"/>
              <a:buChar char=""/>
            </a:pPr>
            <a:r>
              <a:rPr lang="en-GB" sz="1600" dirty="0">
                <a:ea typeface="Times New Roman" panose="02020603050405020304" pitchFamily="18" charset="0"/>
              </a:rPr>
              <a:t>Listening can be worse with telemedicine, appointments can feel rushed, and ‘tick list’ mentality </a:t>
            </a:r>
            <a:r>
              <a:rPr lang="en-GB" sz="1400" baseline="30000" dirty="0">
                <a:ea typeface="Times New Roman" panose="02020603050405020304" pitchFamily="18" charset="0"/>
              </a:rPr>
              <a:t>9</a:t>
            </a:r>
            <a:r>
              <a:rPr lang="en-GB" sz="1600" dirty="0">
                <a:ea typeface="Times New Roman" panose="02020603050405020304" pitchFamily="18" charset="0"/>
              </a:rPr>
              <a:t>  </a:t>
            </a:r>
          </a:p>
          <a:p>
            <a:pPr marL="342900" indent="-342900">
              <a:lnSpc>
                <a:spcPct val="107000"/>
              </a:lnSpc>
              <a:spcAft>
                <a:spcPts val="800"/>
              </a:spcAft>
              <a:buFont typeface="Symbol" panose="05050102010706020507" pitchFamily="18" charset="2"/>
              <a:buChar char=""/>
            </a:pPr>
            <a:r>
              <a:rPr lang="en-GB" sz="1600" dirty="0">
                <a:ea typeface="Calibri" panose="020F0502020204030204" pitchFamily="34" charset="0"/>
                <a:cs typeface="Times New Roman" panose="02020603050405020304" pitchFamily="18" charset="0"/>
              </a:rPr>
              <a:t>Patients expected deterioration of the patient-doctor relationship due to telemedicine </a:t>
            </a:r>
            <a:r>
              <a:rPr lang="en-GB" sz="1400" baseline="30000" dirty="0">
                <a:ea typeface="Calibri" panose="020F0502020204030204" pitchFamily="34" charset="0"/>
                <a:cs typeface="Times New Roman" panose="02020603050405020304" pitchFamily="18" charset="0"/>
              </a:rPr>
              <a:t>4</a:t>
            </a:r>
            <a:r>
              <a:rPr lang="en-GB" sz="1600" dirty="0">
                <a:ea typeface="Calibri" panose="020F0502020204030204" pitchFamily="34" charset="0"/>
                <a:cs typeface="Times New Roman" panose="02020603050405020304" pitchFamily="18" charset="0"/>
              </a:rPr>
              <a:t> </a:t>
            </a:r>
          </a:p>
          <a:p>
            <a:pPr marL="342900" indent="-342900">
              <a:lnSpc>
                <a:spcPct val="107000"/>
              </a:lnSpc>
              <a:spcAft>
                <a:spcPts val="800"/>
              </a:spcAft>
              <a:buFont typeface="Symbol" panose="05050102010706020507" pitchFamily="18" charset="2"/>
              <a:buChar char=""/>
            </a:pPr>
            <a:r>
              <a:rPr lang="en-GB" sz="1600" dirty="0">
                <a:ea typeface="Calibri" panose="020F0502020204030204" pitchFamily="34" charset="0"/>
                <a:cs typeface="Times New Roman" panose="02020603050405020304" pitchFamily="18" charset="0"/>
              </a:rPr>
              <a:t>Lack of access to the digital network and internet </a:t>
            </a:r>
            <a:r>
              <a:rPr lang="en-GB" sz="1400" baseline="30000" dirty="0">
                <a:ea typeface="Calibri" panose="020F0502020204030204" pitchFamily="34" charset="0"/>
                <a:cs typeface="Times New Roman" panose="02020603050405020304" pitchFamily="18" charset="0"/>
              </a:rPr>
              <a:t>7</a:t>
            </a:r>
            <a:r>
              <a:rPr lang="en-GB" sz="1600" dirty="0">
                <a:ea typeface="Calibri" panose="020F0502020204030204" pitchFamily="34" charset="0"/>
                <a:cs typeface="Times New Roman" panose="02020603050405020304" pitchFamily="18" charset="0"/>
              </a:rPr>
              <a:t> </a:t>
            </a:r>
          </a:p>
          <a:p>
            <a:pPr marL="342900" indent="-342900">
              <a:lnSpc>
                <a:spcPct val="107000"/>
              </a:lnSpc>
              <a:spcAft>
                <a:spcPts val="800"/>
              </a:spcAft>
              <a:buFont typeface="Symbol" panose="05050102010706020507" pitchFamily="18" charset="2"/>
              <a:buChar char=""/>
            </a:pPr>
            <a:endParaRPr lang="en-GB" sz="1800" dirty="0">
              <a:ea typeface="Calibri" panose="020F0502020204030204" pitchFamily="34" charset="0"/>
              <a:cs typeface="Times New Roman" panose="02020603050405020304" pitchFamily="18" charset="0"/>
            </a:endParaRPr>
          </a:p>
          <a:p>
            <a:pPr marL="342900" indent="-342900">
              <a:lnSpc>
                <a:spcPct val="107000"/>
              </a:lnSpc>
              <a:spcAft>
                <a:spcPts val="800"/>
              </a:spcAft>
              <a:buFont typeface="Symbol" panose="05050102010706020507" pitchFamily="18" charset="2"/>
              <a:buChar char=""/>
            </a:pPr>
            <a:endParaRPr lang="en-GB" sz="1800" dirty="0">
              <a:latin typeface="Calibri" panose="020F0502020204030204" pitchFamily="34" charset="0"/>
              <a:ea typeface="Calibri" panose="020F0502020204030204" pitchFamily="34" charset="0"/>
              <a:cs typeface="Times New Roman" panose="02020603050405020304" pitchFamily="18" charset="0"/>
            </a:endParaRPr>
          </a:p>
          <a:p>
            <a:pPr marL="342900" indent="-342900">
              <a:lnSpc>
                <a:spcPct val="107000"/>
              </a:lnSpc>
              <a:spcAft>
                <a:spcPts val="800"/>
              </a:spcAft>
              <a:buFont typeface="Symbol" panose="05050102010706020507" pitchFamily="18" charset="2"/>
              <a:buChar char=""/>
            </a:pPr>
            <a:endParaRPr lang="en-GB" sz="1800" dirty="0">
              <a:latin typeface="Calibri" panose="020F0502020204030204" pitchFamily="34" charset="0"/>
              <a:ea typeface="Calibri" panose="020F0502020204030204" pitchFamily="34" charset="0"/>
              <a:cs typeface="Times New Roman" panose="02020603050405020304" pitchFamily="18" charset="0"/>
            </a:endParaRPr>
          </a:p>
          <a:p>
            <a:pPr marL="342900" indent="-342900">
              <a:lnSpc>
                <a:spcPct val="107000"/>
              </a:lnSpc>
              <a:spcAft>
                <a:spcPts val="800"/>
              </a:spcAft>
              <a:buFont typeface="Symbol" panose="05050102010706020507" pitchFamily="18" charset="2"/>
              <a:buChar char=""/>
            </a:pPr>
            <a:endParaRPr lang="en-GB" sz="1800" dirty="0">
              <a:latin typeface="Calibri" panose="020F0502020204030204" pitchFamily="34" charset="0"/>
              <a:ea typeface="Calibri" panose="020F0502020204030204" pitchFamily="34" charset="0"/>
              <a:cs typeface="Times New Roman" panose="02020603050405020304" pitchFamily="18" charset="0"/>
            </a:endParaRPr>
          </a:p>
          <a:p>
            <a:endParaRPr lang="en-GB" sz="1800" dirty="0">
              <a:solidFill>
                <a:srgbClr val="000000"/>
              </a:solidFill>
              <a:latin typeface="Calibri" panose="020F0502020204030204" pitchFamily="34" charset="0"/>
              <a:ea typeface="Times New Roman" panose="02020603050405020304" pitchFamily="18" charset="0"/>
            </a:endParaRPr>
          </a:p>
          <a:p>
            <a:endParaRPr lang="en-GB" sz="1800" dirty="0"/>
          </a:p>
        </p:txBody>
      </p:sp>
      <p:sp>
        <p:nvSpPr>
          <p:cNvPr id="2" name="TextBox 1">
            <a:extLst>
              <a:ext uri="{FF2B5EF4-FFF2-40B4-BE49-F238E27FC236}">
                <a16:creationId xmlns:a16="http://schemas.microsoft.com/office/drawing/2014/main" id="{91BDF744-581C-4AEE-9A24-DBF28C63A87F}"/>
              </a:ext>
            </a:extLst>
          </p:cNvPr>
          <p:cNvSpPr txBox="1"/>
          <p:nvPr/>
        </p:nvSpPr>
        <p:spPr>
          <a:xfrm>
            <a:off x="365760" y="1185892"/>
            <a:ext cx="5309176" cy="216816"/>
          </a:xfrm>
          <a:prstGeom prst="rect">
            <a:avLst/>
          </a:prstGeom>
          <a:noFill/>
        </p:spPr>
        <p:txBody>
          <a:bodyPr wrap="square" lIns="0" tIns="0" rIns="0" bIns="0" rtlCol="0">
            <a:noAutofit/>
          </a:bodyPr>
          <a:lstStyle/>
          <a:p>
            <a:pPr>
              <a:lnSpc>
                <a:spcPct val="100000"/>
              </a:lnSpc>
              <a:spcBef>
                <a:spcPts val="1200"/>
              </a:spcBef>
              <a:buSzPct val="100000"/>
            </a:pPr>
            <a:r>
              <a:rPr lang="en-GB" sz="2000" dirty="0"/>
              <a:t>Opportunities </a:t>
            </a:r>
          </a:p>
        </p:txBody>
      </p:sp>
      <p:sp>
        <p:nvSpPr>
          <p:cNvPr id="9" name="TextBox 8">
            <a:extLst>
              <a:ext uri="{FF2B5EF4-FFF2-40B4-BE49-F238E27FC236}">
                <a16:creationId xmlns:a16="http://schemas.microsoft.com/office/drawing/2014/main" id="{66C44667-5389-416D-900E-E0B4BA8F9E38}"/>
              </a:ext>
            </a:extLst>
          </p:cNvPr>
          <p:cNvSpPr txBox="1"/>
          <p:nvPr/>
        </p:nvSpPr>
        <p:spPr>
          <a:xfrm>
            <a:off x="6357044" y="1157140"/>
            <a:ext cx="5309176" cy="462856"/>
          </a:xfrm>
          <a:prstGeom prst="rect">
            <a:avLst/>
          </a:prstGeom>
          <a:noFill/>
        </p:spPr>
        <p:txBody>
          <a:bodyPr wrap="square" lIns="0" tIns="0" rIns="0" bIns="0" rtlCol="0">
            <a:noAutofit/>
          </a:bodyPr>
          <a:lstStyle/>
          <a:p>
            <a:pPr>
              <a:lnSpc>
                <a:spcPct val="100000"/>
              </a:lnSpc>
              <a:spcBef>
                <a:spcPts val="1200"/>
              </a:spcBef>
              <a:buSzPct val="100000"/>
            </a:pPr>
            <a:r>
              <a:rPr lang="en-GB" sz="2000" dirty="0"/>
              <a:t>Challenges </a:t>
            </a:r>
          </a:p>
        </p:txBody>
      </p:sp>
      <p:sp>
        <p:nvSpPr>
          <p:cNvPr id="10" name="TextBox 9">
            <a:extLst>
              <a:ext uri="{FF2B5EF4-FFF2-40B4-BE49-F238E27FC236}">
                <a16:creationId xmlns:a16="http://schemas.microsoft.com/office/drawing/2014/main" id="{3A9FB0E3-F1F7-4EBA-B8F1-AA28C0CE7D06}"/>
              </a:ext>
            </a:extLst>
          </p:cNvPr>
          <p:cNvSpPr txBox="1"/>
          <p:nvPr/>
        </p:nvSpPr>
        <p:spPr>
          <a:xfrm>
            <a:off x="9931401" y="6400414"/>
            <a:ext cx="1574800" cy="356374"/>
          </a:xfrm>
          <a:prstGeom prst="rect">
            <a:avLst/>
          </a:prstGeom>
          <a:solidFill>
            <a:srgbClr val="DBC7C7"/>
          </a:solidFill>
        </p:spPr>
        <p:txBody>
          <a:bodyPr wrap="square" lIns="0" tIns="0" rIns="0" bIns="0" rtlCol="0">
            <a:noAutofit/>
          </a:bodyPr>
          <a:lstStyle/>
          <a:p>
            <a:pPr marL="228600" indent="-228600">
              <a:lnSpc>
                <a:spcPct val="100000"/>
              </a:lnSpc>
              <a:spcBef>
                <a:spcPts val="1200"/>
              </a:spcBef>
              <a:buSzPct val="100000"/>
              <a:buFont typeface="Trebuchet MS"/>
              <a:buChar char="•"/>
            </a:pPr>
            <a:endParaRPr lang="en-GB" sz="2000" dirty="0"/>
          </a:p>
        </p:txBody>
      </p:sp>
    </p:spTree>
    <p:extLst>
      <p:ext uri="{BB962C8B-B14F-4D97-AF65-F5344CB8AC3E}">
        <p14:creationId xmlns:p14="http://schemas.microsoft.com/office/powerpoint/2010/main" val="40847171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C62C51-7C8C-41F2-926E-C39E0704B984}"/>
              </a:ext>
            </a:extLst>
          </p:cNvPr>
          <p:cNvSpPr>
            <a:spLocks noGrp="1"/>
          </p:cNvSpPr>
          <p:nvPr>
            <p:ph type="title"/>
          </p:nvPr>
        </p:nvSpPr>
        <p:spPr/>
        <p:txBody>
          <a:bodyPr/>
          <a:lstStyle/>
          <a:p>
            <a:r>
              <a:rPr lang="en-GB" dirty="0"/>
              <a:t>Patients’ satisfaction with telemedicine</a:t>
            </a:r>
          </a:p>
        </p:txBody>
      </p:sp>
      <p:sp>
        <p:nvSpPr>
          <p:cNvPr id="4" name="Slide Number Placeholder 3">
            <a:extLst>
              <a:ext uri="{FF2B5EF4-FFF2-40B4-BE49-F238E27FC236}">
                <a16:creationId xmlns:a16="http://schemas.microsoft.com/office/drawing/2014/main" id="{FF7238A2-E981-43E1-9D46-D5343489FF76}"/>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58DE5F1-E0F9-4CCA-92B7-7A6FC4DFEE14}" type="slidenum">
              <a:rPr kumimoji="0" lang="en-US" sz="1000" b="1" i="0" u="none" strike="noStrike" kern="1200" cap="none" spc="0" normalizeH="0" baseline="0" noProof="0" smtClean="0">
                <a:ln>
                  <a:noFill/>
                </a:ln>
                <a:solidFill>
                  <a:srgbClr val="595454"/>
                </a:solidFill>
                <a:effectLst/>
                <a:uLnTx/>
                <a:uFillTx/>
                <a:latin typeface="Trebuchet MS"/>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US" sz="1000" b="1" i="0" u="none" strike="noStrike" kern="1200" cap="none" spc="0" normalizeH="0" baseline="0" noProof="0" dirty="0">
              <a:ln>
                <a:noFill/>
              </a:ln>
              <a:solidFill>
                <a:srgbClr val="595454"/>
              </a:solidFill>
              <a:effectLst/>
              <a:uLnTx/>
              <a:uFillTx/>
              <a:latin typeface="Trebuchet MS"/>
              <a:ea typeface="+mn-ea"/>
              <a:cs typeface="+mn-cs"/>
            </a:endParaRPr>
          </a:p>
        </p:txBody>
      </p:sp>
      <p:sp>
        <p:nvSpPr>
          <p:cNvPr id="7" name="TextBox 6">
            <a:extLst>
              <a:ext uri="{FF2B5EF4-FFF2-40B4-BE49-F238E27FC236}">
                <a16:creationId xmlns:a16="http://schemas.microsoft.com/office/drawing/2014/main" id="{75C4596D-EF87-42B2-B43C-6FE265CB4A3D}"/>
              </a:ext>
            </a:extLst>
          </p:cNvPr>
          <p:cNvSpPr txBox="1"/>
          <p:nvPr/>
        </p:nvSpPr>
        <p:spPr>
          <a:xfrm>
            <a:off x="3458096" y="5958035"/>
            <a:ext cx="10218656" cy="471340"/>
          </a:xfrm>
          <a:prstGeom prst="rect">
            <a:avLst/>
          </a:prstGeom>
          <a:noFill/>
        </p:spPr>
        <p:txBody>
          <a:bodyPr wrap="square" lIns="0" tIns="0" rIns="0" bIns="0" rtlCol="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srgbClr val="595454"/>
                </a:solidFill>
                <a:effectLst/>
                <a:uLnTx/>
                <a:uFillTx/>
                <a:latin typeface="Trebuchet MS"/>
                <a:ea typeface="+mn-ea"/>
                <a:cs typeface="+mn-cs"/>
              </a:rPr>
              <a:t>Adapted from:</a:t>
            </a:r>
            <a:r>
              <a:rPr lang="en-GB" sz="1000" baseline="30000" dirty="0">
                <a:solidFill>
                  <a:srgbClr val="595454"/>
                </a:solidFill>
                <a:latin typeface="Trebuchet MS"/>
              </a:rPr>
              <a:t>13</a:t>
            </a:r>
            <a:r>
              <a:rPr kumimoji="0" lang="en-GB" sz="1000" b="0" i="0" u="none" strike="noStrike" kern="1200" cap="none" spc="0" normalizeH="0" baseline="0" noProof="0" dirty="0">
                <a:ln>
                  <a:noFill/>
                </a:ln>
                <a:solidFill>
                  <a:srgbClr val="595454"/>
                </a:solidFill>
                <a:effectLst/>
                <a:uLnTx/>
                <a:uFillTx/>
                <a:latin typeface="Trebuchet MS"/>
                <a:ea typeface="+mn-ea"/>
                <a:cs typeface="+mn-cs"/>
              </a:rPr>
              <a:t> </a:t>
            </a:r>
            <a:r>
              <a:rPr kumimoji="0" lang="en-GB" sz="1000" b="0" i="0" u="none" strike="noStrike" kern="1200" cap="none" spc="0" normalizeH="0" baseline="0" noProof="0" dirty="0">
                <a:ln>
                  <a:noFill/>
                </a:ln>
                <a:effectLst/>
                <a:uLnTx/>
                <a:uFillTx/>
                <a:ea typeface="+mn-ea"/>
                <a:cs typeface="+mn-cs"/>
              </a:rPr>
              <a:t>Piga M, et al. </a:t>
            </a:r>
            <a:r>
              <a:rPr kumimoji="0" lang="en-GB" sz="1000" b="0" i="1" u="none" strike="noStrike" kern="1200" cap="none" spc="0" normalizeH="0" baseline="0" noProof="0" dirty="0">
                <a:ln>
                  <a:noFill/>
                </a:ln>
                <a:effectLst/>
                <a:uLnTx/>
                <a:uFillTx/>
                <a:ea typeface="+mn-ea"/>
                <a:cs typeface="+mn-cs"/>
              </a:rPr>
              <a:t>Rheumatology</a:t>
            </a:r>
            <a:r>
              <a:rPr lang="en-GB" sz="1000" dirty="0"/>
              <a:t>. 2021 Aug 5:keab632. Epub ahead of print.</a:t>
            </a:r>
            <a:endParaRPr kumimoji="0" lang="en-GB" sz="1000" b="0" i="0" u="none" strike="noStrike" kern="1200" cap="none" spc="0" normalizeH="0" baseline="0" noProof="0" dirty="0">
              <a:ln>
                <a:noFill/>
              </a:ln>
              <a:solidFill>
                <a:srgbClr val="595454"/>
              </a:solidFill>
              <a:effectLst/>
              <a:uLnTx/>
              <a:uFillTx/>
              <a:latin typeface="Trebuchet MS"/>
              <a:ea typeface="+mn-ea"/>
              <a:cs typeface="+mn-cs"/>
            </a:endParaRPr>
          </a:p>
        </p:txBody>
      </p:sp>
      <p:graphicFrame>
        <p:nvGraphicFramePr>
          <p:cNvPr id="14" name="Chart 13">
            <a:extLst>
              <a:ext uri="{FF2B5EF4-FFF2-40B4-BE49-F238E27FC236}">
                <a16:creationId xmlns:a16="http://schemas.microsoft.com/office/drawing/2014/main" id="{7D9D3AB5-0511-45F8-9E0A-BF3F12225BA8}"/>
              </a:ext>
            </a:extLst>
          </p:cNvPr>
          <p:cNvGraphicFramePr>
            <a:graphicFrameLocks/>
          </p:cNvGraphicFramePr>
          <p:nvPr>
            <p:extLst>
              <p:ext uri="{D42A27DB-BD31-4B8C-83A1-F6EECF244321}">
                <p14:modId xmlns:p14="http://schemas.microsoft.com/office/powerpoint/2010/main" val="1354331889"/>
              </p:ext>
            </p:extLst>
          </p:nvPr>
        </p:nvGraphicFramePr>
        <p:xfrm>
          <a:off x="842962" y="1476375"/>
          <a:ext cx="9849531" cy="3988760"/>
        </p:xfrm>
        <a:graphic>
          <a:graphicData uri="http://schemas.openxmlformats.org/drawingml/2006/chart">
            <c:chart xmlns:c="http://schemas.openxmlformats.org/drawingml/2006/chart" xmlns:r="http://schemas.openxmlformats.org/officeDocument/2006/relationships" r:id="rId3"/>
          </a:graphicData>
        </a:graphic>
      </p:graphicFrame>
      <p:sp>
        <p:nvSpPr>
          <p:cNvPr id="6" name="TextBox 5">
            <a:extLst>
              <a:ext uri="{FF2B5EF4-FFF2-40B4-BE49-F238E27FC236}">
                <a16:creationId xmlns:a16="http://schemas.microsoft.com/office/drawing/2014/main" id="{3ABF5E91-DBB1-49A9-8DAC-89C849719ED1}"/>
              </a:ext>
            </a:extLst>
          </p:cNvPr>
          <p:cNvSpPr txBox="1"/>
          <p:nvPr/>
        </p:nvSpPr>
        <p:spPr>
          <a:xfrm>
            <a:off x="9989389" y="6429375"/>
            <a:ext cx="1516811" cy="356374"/>
          </a:xfrm>
          <a:prstGeom prst="rect">
            <a:avLst/>
          </a:prstGeom>
          <a:solidFill>
            <a:srgbClr val="EFE5E5"/>
          </a:solidFill>
        </p:spPr>
        <p:txBody>
          <a:bodyPr wrap="square" lIns="0" tIns="0" rIns="0" bIns="0" rtlCol="0">
            <a:noAutofit/>
          </a:bodyPr>
          <a:lstStyle/>
          <a:p>
            <a:pPr marL="228600" indent="-228600">
              <a:lnSpc>
                <a:spcPct val="100000"/>
              </a:lnSpc>
              <a:spcBef>
                <a:spcPts val="1200"/>
              </a:spcBef>
              <a:buSzPct val="100000"/>
              <a:buFont typeface="Trebuchet MS"/>
              <a:buChar char="•"/>
            </a:pPr>
            <a:endParaRPr lang="en-GB" sz="2000" dirty="0"/>
          </a:p>
        </p:txBody>
      </p:sp>
    </p:spTree>
    <p:extLst>
      <p:ext uri="{BB962C8B-B14F-4D97-AF65-F5344CB8AC3E}">
        <p14:creationId xmlns:p14="http://schemas.microsoft.com/office/powerpoint/2010/main" val="30176664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Bristol Myers Squibb">
  <a:themeElements>
    <a:clrScheme name="Bristol Myers Squibb Colors">
      <a:dk1>
        <a:srgbClr val="595454"/>
      </a:dk1>
      <a:lt1>
        <a:srgbClr val="FFFFFF"/>
      </a:lt1>
      <a:dk2>
        <a:srgbClr val="595454"/>
      </a:dk2>
      <a:lt2>
        <a:srgbClr val="EEE7E7"/>
      </a:lt2>
      <a:accent1>
        <a:srgbClr val="595454"/>
      </a:accent1>
      <a:accent2>
        <a:srgbClr val="FFD186"/>
      </a:accent2>
      <a:accent3>
        <a:srgbClr val="59FFB9"/>
      </a:accent3>
      <a:accent4>
        <a:srgbClr val="A69F9F"/>
      </a:accent4>
      <a:accent5>
        <a:srgbClr val="33D6F1"/>
      </a:accent5>
      <a:accent6>
        <a:srgbClr val="FDA97D"/>
      </a:accent6>
      <a:hlink>
        <a:srgbClr val="595454"/>
      </a:hlink>
      <a:folHlink>
        <a:srgbClr val="595454"/>
      </a:folHlink>
    </a:clrScheme>
    <a:fontScheme name="Bristol Myers Squibb Fonts">
      <a:majorFont>
        <a:latin typeface="Trebuchet MS"/>
        <a:ea typeface=""/>
        <a:cs typeface=""/>
      </a:majorFont>
      <a:minorFont>
        <a:latin typeface="Trebuchet MS"/>
        <a:ea typeface=""/>
        <a:cs typeface=""/>
      </a:minorFont>
    </a:fontScheme>
    <a:fmtScheme name="Bristol Myers Squibb Effects">
      <a:fillStyleLst>
        <a:solidFill>
          <a:schemeClr val="phClr"/>
        </a:solidFill>
        <a:solidFill>
          <a:schemeClr val="phClr"/>
        </a:solidFill>
        <a:solidFill>
          <a:schemeClr val="phClr"/>
        </a:solidFill>
      </a:fillStyleLst>
      <a:lnStyleLst>
        <a:ln w="12700" cap="sq" cmpd="sng" algn="ctr">
          <a:solidFill>
            <a:schemeClr val="phClr"/>
          </a:solidFill>
          <a:prstDash val="solid"/>
        </a:ln>
        <a:ln w="12700" cap="sq" cmpd="sng" algn="ctr">
          <a:solidFill>
            <a:schemeClr val="phClr"/>
          </a:solidFill>
          <a:prstDash val="solid"/>
        </a:ln>
        <a:ln w="12700" cap="sq" cmpd="sng" algn="ctr">
          <a:solidFill>
            <a:schemeClr val="phClr"/>
          </a:solidFill>
          <a:prstDash val="solid"/>
        </a:ln>
      </a:lnStyleLst>
      <a:effectStyleLst>
        <a:effectStyle>
          <a:effectLst/>
        </a:effectStyle>
        <a:effectStyle>
          <a:effectLst/>
        </a:effectStyle>
        <a:effectStyle>
          <a:effectLst>
            <a:outerShdw blurRad="127000" dist="63500" dir="2700000" algn="br" rotWithShape="0">
              <a:srgbClr val="000000">
                <a:alpha val="25000"/>
              </a:srgbClr>
            </a:outerShdw>
          </a:effectLst>
        </a:effectStyle>
      </a:effectStyleLst>
      <a:bgFillStyleLst>
        <a:solidFill>
          <a:schemeClr val="phClr"/>
        </a:solidFill>
        <a:solidFill>
          <a:schemeClr val="phClr"/>
        </a:solidFill>
        <a:solidFill>
          <a:schemeClr val="phClr"/>
        </a:solidFill>
      </a:bgFillStyleLst>
    </a:fmtScheme>
  </a:themeElements>
  <a:objectDefaults>
    <a:spDef>
      <a:spPr>
        <a:ln>
          <a:noFill/>
        </a:ln>
      </a:spPr>
      <a:bodyPr/>
      <a:lstStyle>
        <a:defPPr algn="ctr">
          <a:lnSpc>
            <a:spcPct val="100000"/>
          </a:lnSpc>
          <a:defRPr sz="2000"/>
        </a:defPPr>
      </a:lstStyle>
      <a:style>
        <a:lnRef idx="0">
          <a:schemeClr val="accent1"/>
        </a:lnRef>
        <a:fillRef idx="1">
          <a:schemeClr val="accent1"/>
        </a:fillRef>
        <a:effectRef idx="0">
          <a:srgbClr val="000000"/>
        </a:effectRef>
        <a:fontRef idx="minor">
          <a:schemeClr val="lt1"/>
        </a:fontRef>
      </a:style>
    </a:spDef>
    <a:lnDef>
      <a:spPr>
        <a:ln w="12700" cap="sq"/>
      </a:spPr>
      <a:bodyPr/>
      <a:lstStyle/>
      <a:style>
        <a:lnRef idx="1">
          <a:schemeClr val="accent1"/>
        </a:lnRef>
        <a:fillRef idx="0">
          <a:schemeClr val="accent1"/>
        </a:fillRef>
        <a:effectRef idx="0">
          <a:srgbClr val="000000"/>
        </a:effectRef>
        <a:fontRef idx="minor">
          <a:schemeClr val="lt1"/>
        </a:fontRef>
      </a:style>
    </a:lnDef>
    <a:txDef>
      <a:spPr>
        <a:noFill/>
      </a:spPr>
      <a:bodyPr wrap="square" lIns="0" tIns="0" rIns="0" bIns="0" rtlCol="0">
        <a:noAutofit/>
      </a:bodyPr>
      <a:lstStyle>
        <a:defPPr marL="228600" indent="-228600">
          <a:lnSpc>
            <a:spcPct val="100000"/>
          </a:lnSpc>
          <a:spcBef>
            <a:spcPts val="1200"/>
          </a:spcBef>
          <a:buSzPct val="100000"/>
          <a:buFont typeface="Trebuchet MS"/>
          <a:buChar char="•"/>
          <a:defRPr sz="2000"/>
        </a:defPPr>
      </a:lstStyle>
    </a:txDef>
  </a:objectDefaults>
  <a:extraClrSchemeLst/>
  <a:custClrLst>
    <a:custClr name="Purple">
      <a:srgbClr val="BE2BBB"/>
    </a:custClr>
    <a:custClr name="Dark Gray">
      <a:srgbClr val="595454"/>
    </a:custClr>
    <a:custClr name="Gray">
      <a:srgbClr val="A69F9F"/>
    </a:custClr>
    <a:custClr name="Light Gray">
      <a:srgbClr val="EEE7E7"/>
    </a:custClr>
    <a:custClr name="White">
      <a:srgbClr val="FFFFFF"/>
    </a:custClr>
    <a:custClr name="White">
      <a:srgbClr val="FFFFFF"/>
    </a:custClr>
    <a:custClr name="White">
      <a:srgbClr val="FFFFFF"/>
    </a:custClr>
    <a:custClr name="White">
      <a:srgbClr val="FFFFFF"/>
    </a:custClr>
    <a:custClr name="White">
      <a:srgbClr val="FFFFFF"/>
    </a:custClr>
    <a:custClr name="White">
      <a:srgbClr val="FFFFFF"/>
    </a:custClr>
    <a:custClr name="Amber 2">
      <a:srgbClr val="FFD186"/>
    </a:custClr>
    <a:custClr name="Amber 1">
      <a:srgbClr val="FFECCD"/>
    </a:custClr>
    <a:custClr name="Peach 2">
      <a:srgbClr val="FDA97D"/>
    </a:custClr>
    <a:custClr name="Peach 1">
      <a:srgbClr val="FEDCCA"/>
    </a:custClr>
    <a:custClr name="Sienna 2">
      <a:srgbClr val="CB7C78"/>
    </a:custClr>
    <a:custClr name="Sienna 1">
      <a:srgbClr val="DAC5C5"/>
    </a:custClr>
    <a:custClr name="Mint 2">
      <a:srgbClr val="59FFB9"/>
    </a:custClr>
    <a:custClr name="Mint 1">
      <a:srgbClr val="C5FFE6"/>
    </a:custClr>
    <a:custClr name="Aqua 2">
      <a:srgbClr val="33D6F1"/>
    </a:custClr>
    <a:custClr name="Aqua 1">
      <a:srgbClr val="C0F2FB"/>
    </a:custClr>
  </a:custClrLst>
  <a:extLst>
    <a:ext uri="{05A4C25C-085E-4340-85A3-A5531E510DB2}">
      <thm15:themeFamily xmlns:thm15="http://schemas.microsoft.com/office/thememl/2012/main" name="BMS PowerPoint Template 28Feb2020" id="{0895FA39-87D9-4FFB-AE45-CFAF2734F0F6}" vid="{A72F8218-4743-4B1B-A885-BA1DCF34E058}"/>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docProps/app.xml><?xml version="1.0" encoding="utf-8"?>
<Properties xmlns="http://schemas.openxmlformats.org/officeDocument/2006/extended-properties" xmlns:vt="http://schemas.openxmlformats.org/officeDocument/2006/docPropsVTypes">
  <TotalTime>21426</TotalTime>
  <Words>6773</Words>
  <Application>Microsoft Office PowerPoint</Application>
  <PresentationFormat>Widescreen</PresentationFormat>
  <Paragraphs>498</Paragraphs>
  <Slides>31</Slides>
  <Notes>18</Notes>
  <HiddenSlides>0</HiddenSlides>
  <MMClips>0</MMClips>
  <ScaleCrop>false</ScaleCrop>
  <HeadingPairs>
    <vt:vector size="6" baseType="variant">
      <vt:variant>
        <vt:lpstr>Fonts Used</vt:lpstr>
      </vt:variant>
      <vt:variant>
        <vt:i4>13</vt:i4>
      </vt:variant>
      <vt:variant>
        <vt:lpstr>Theme</vt:lpstr>
      </vt:variant>
      <vt:variant>
        <vt:i4>1</vt:i4>
      </vt:variant>
      <vt:variant>
        <vt:lpstr>Slide Titles</vt:lpstr>
      </vt:variant>
      <vt:variant>
        <vt:i4>31</vt:i4>
      </vt:variant>
    </vt:vector>
  </HeadingPairs>
  <TitlesOfParts>
    <vt:vector size="45" baseType="lpstr">
      <vt:lpstr>AdvP47DFC8</vt:lpstr>
      <vt:lpstr>Arial</vt:lpstr>
      <vt:lpstr>BlinkMacSystemFont</vt:lpstr>
      <vt:lpstr>Calibri</vt:lpstr>
      <vt:lpstr>interfaceregular</vt:lpstr>
      <vt:lpstr>Open Sans Light</vt:lpstr>
      <vt:lpstr>Roboto</vt:lpstr>
      <vt:lpstr>Source Sans Pro</vt:lpstr>
      <vt:lpstr>Symbol</vt:lpstr>
      <vt:lpstr>Trebuchet MS</vt:lpstr>
      <vt:lpstr>URWPalladioL-Bold</vt:lpstr>
      <vt:lpstr>URWPalladioL-Ital</vt:lpstr>
      <vt:lpstr>URWPalladioL-Roma</vt:lpstr>
      <vt:lpstr>Bristol Myers Squibb</vt:lpstr>
      <vt:lpstr>Exploring changes in routine Rheumatology practice from COVID-19</vt:lpstr>
      <vt:lpstr>Professor Philip Conaghan has done consultancies or speakers bureaus for AbbVie, Amgen, BMS, Eli-Lilly, Galapagos, GSK, Merck, Novartis, Pfizer, Regeneron and UCB  Dr Chris Holroyd has received honorariums or sat on advisory boards for Abbvie, BMS, Celltrion, Chugai, Galapagos/Gilead, Lilly, Napp, Novartis, Pfizer and UCB </vt:lpstr>
      <vt:lpstr>Agenda</vt:lpstr>
      <vt:lpstr>The impact of COVID on clinical practice</vt:lpstr>
      <vt:lpstr>Professor Philip Conaghan Director, Leeds Institute of Rheumatic and Musculoskeletal Medicine, University of Leeds </vt:lpstr>
      <vt:lpstr>What is telemedicine?</vt:lpstr>
      <vt:lpstr>Opportunities and Barriers of Telemedicine in Rheumatology: Pre-COVID view</vt:lpstr>
      <vt:lpstr>Patient view</vt:lpstr>
      <vt:lpstr>Patients’ satisfaction with telemedicine</vt:lpstr>
      <vt:lpstr>Healthcare professional view</vt:lpstr>
      <vt:lpstr>Reliability of remote consultations</vt:lpstr>
      <vt:lpstr>Patients vs. clinician's view</vt:lpstr>
      <vt:lpstr>Accessing the system</vt:lpstr>
      <vt:lpstr>The shift towards hybrid care</vt:lpstr>
      <vt:lpstr>References</vt:lpstr>
      <vt:lpstr>Dr Chris Holroyd  Consultant Rheumatologist, University Hospital Southampton Foundation Trust </vt:lpstr>
      <vt:lpstr>Introduction</vt:lpstr>
      <vt:lpstr>RA and infection</vt:lpstr>
      <vt:lpstr>Comorbidity, clinical status and lifestyle</vt:lpstr>
      <vt:lpstr>Corticosteroids</vt:lpstr>
      <vt:lpstr>Advanced therapies</vt:lpstr>
      <vt:lpstr>PowerPoint Presentation</vt:lpstr>
      <vt:lpstr>PowerPoint Presentation</vt:lpstr>
      <vt:lpstr>PowerPoint Presentation</vt:lpstr>
      <vt:lpstr>Discontinuing and Dose Reduction</vt:lpstr>
      <vt:lpstr>Vaccinations</vt:lpstr>
      <vt:lpstr>PowerPoint Presentation</vt:lpstr>
      <vt:lpstr>PowerPoint Presentation</vt:lpstr>
      <vt:lpstr>Summary and Conclusion</vt:lpstr>
      <vt:lpstr>PowerPoint Presentation</vt:lpstr>
      <vt:lpstr>References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Addressing Contemporary   Challenges in the UC Treatment Paradigm</dc:title>
  <dc:creator>Katie Logan Rose</dc:creator>
  <cp:lastModifiedBy>Haider, Waise</cp:lastModifiedBy>
  <cp:revision>40</cp:revision>
  <dcterms:created xsi:type="dcterms:W3CDTF">2021-10-21T14:52:22Z</dcterms:created>
  <dcterms:modified xsi:type="dcterms:W3CDTF">2023-06-13T10:13:21Z</dcterms:modified>
</cp:coreProperties>
</file>