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3.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4.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5.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6.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7.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8.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9.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20.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79" r:id="rId4"/>
    <p:sldMasterId id="2147483720" r:id="rId5"/>
    <p:sldMasterId id="2147483749" r:id="rId6"/>
    <p:sldMasterId id="2147483766" r:id="rId7"/>
    <p:sldMasterId id="2147483778" r:id="rId8"/>
    <p:sldMasterId id="2147483802" r:id="rId9"/>
    <p:sldMasterId id="2147483812" r:id="rId10"/>
    <p:sldMasterId id="2147483846" r:id="rId11"/>
    <p:sldMasterId id="2147483856" r:id="rId12"/>
    <p:sldMasterId id="2147483866" r:id="rId13"/>
    <p:sldMasterId id="2147483914" r:id="rId14"/>
    <p:sldMasterId id="2147483962" r:id="rId15"/>
    <p:sldMasterId id="2147483986" r:id="rId16"/>
    <p:sldMasterId id="2147484011" r:id="rId17"/>
    <p:sldMasterId id="2147484023" r:id="rId18"/>
    <p:sldMasterId id="2147484035" r:id="rId19"/>
    <p:sldMasterId id="2147484047" r:id="rId20"/>
    <p:sldMasterId id="2147484059" r:id="rId21"/>
    <p:sldMasterId id="2147484072" r:id="rId22"/>
    <p:sldMasterId id="2147484085" r:id="rId23"/>
  </p:sldMasterIdLst>
  <p:notesMasterIdLst>
    <p:notesMasterId r:id="rId96"/>
  </p:notesMasterIdLst>
  <p:sldIdLst>
    <p:sldId id="428" r:id="rId24"/>
    <p:sldId id="543" r:id="rId25"/>
    <p:sldId id="544" r:id="rId26"/>
    <p:sldId id="545" r:id="rId27"/>
    <p:sldId id="546" r:id="rId28"/>
    <p:sldId id="547" r:id="rId29"/>
    <p:sldId id="548" r:id="rId30"/>
    <p:sldId id="549" r:id="rId31"/>
    <p:sldId id="550" r:id="rId32"/>
    <p:sldId id="551" r:id="rId33"/>
    <p:sldId id="552" r:id="rId34"/>
    <p:sldId id="553" r:id="rId35"/>
    <p:sldId id="554" r:id="rId36"/>
    <p:sldId id="555" r:id="rId37"/>
    <p:sldId id="556" r:id="rId38"/>
    <p:sldId id="557" r:id="rId39"/>
    <p:sldId id="558" r:id="rId40"/>
    <p:sldId id="541" r:id="rId41"/>
    <p:sldId id="567" r:id="rId42"/>
    <p:sldId id="568" r:id="rId43"/>
    <p:sldId id="569" r:id="rId44"/>
    <p:sldId id="570" r:id="rId45"/>
    <p:sldId id="571" r:id="rId46"/>
    <p:sldId id="572" r:id="rId47"/>
    <p:sldId id="573" r:id="rId48"/>
    <p:sldId id="574" r:id="rId49"/>
    <p:sldId id="575" r:id="rId50"/>
    <p:sldId id="576" r:id="rId51"/>
    <p:sldId id="436" r:id="rId52"/>
    <p:sldId id="361" r:id="rId53"/>
    <p:sldId id="362" r:id="rId54"/>
    <p:sldId id="374" r:id="rId55"/>
    <p:sldId id="363" r:id="rId56"/>
    <p:sldId id="364" r:id="rId57"/>
    <p:sldId id="370" r:id="rId58"/>
    <p:sldId id="371" r:id="rId59"/>
    <p:sldId id="372" r:id="rId60"/>
    <p:sldId id="373" r:id="rId61"/>
    <p:sldId id="365" r:id="rId62"/>
    <p:sldId id="366" r:id="rId63"/>
    <p:sldId id="402" r:id="rId64"/>
    <p:sldId id="403" r:id="rId65"/>
    <p:sldId id="425" r:id="rId66"/>
    <p:sldId id="427" r:id="rId67"/>
    <p:sldId id="426" r:id="rId68"/>
    <p:sldId id="478" r:id="rId69"/>
    <p:sldId id="479" r:id="rId70"/>
    <p:sldId id="480" r:id="rId71"/>
    <p:sldId id="481" r:id="rId72"/>
    <p:sldId id="577" r:id="rId73"/>
    <p:sldId id="579" r:id="rId74"/>
    <p:sldId id="476" r:id="rId75"/>
    <p:sldId id="391" r:id="rId76"/>
    <p:sldId id="392" r:id="rId77"/>
    <p:sldId id="509" r:id="rId78"/>
    <p:sldId id="395" r:id="rId79"/>
    <p:sldId id="396" r:id="rId80"/>
    <p:sldId id="475" r:id="rId81"/>
    <p:sldId id="535" r:id="rId82"/>
    <p:sldId id="536" r:id="rId83"/>
    <p:sldId id="537" r:id="rId84"/>
    <p:sldId id="504" r:id="rId85"/>
    <p:sldId id="505" r:id="rId86"/>
    <p:sldId id="512" r:id="rId87"/>
    <p:sldId id="506" r:id="rId88"/>
    <p:sldId id="562" r:id="rId89"/>
    <p:sldId id="559" r:id="rId90"/>
    <p:sldId id="560" r:id="rId91"/>
    <p:sldId id="561" r:id="rId92"/>
    <p:sldId id="502" r:id="rId93"/>
    <p:sldId id="456" r:id="rId94"/>
    <p:sldId id="511" r:id="rId9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ndrew Croskery" initials="A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p:cViewPr varScale="1">
        <p:scale>
          <a:sx n="65" d="100"/>
          <a:sy n="65" d="100"/>
        </p:scale>
        <p:origin x="134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slide" Target="slides/slide40.xml"/><Relationship Id="rId68" Type="http://schemas.openxmlformats.org/officeDocument/2006/relationships/slide" Target="slides/slide45.xml"/><Relationship Id="rId76" Type="http://schemas.openxmlformats.org/officeDocument/2006/relationships/slide" Target="slides/slide53.xml"/><Relationship Id="rId84" Type="http://schemas.openxmlformats.org/officeDocument/2006/relationships/slide" Target="slides/slide61.xml"/><Relationship Id="rId89" Type="http://schemas.openxmlformats.org/officeDocument/2006/relationships/slide" Target="slides/slide66.xml"/><Relationship Id="rId97"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slide" Target="slides/slide64.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slide" Target="slides/slide59.xml"/><Relationship Id="rId90" Type="http://schemas.openxmlformats.org/officeDocument/2006/relationships/slide" Target="slides/slide67.xml"/><Relationship Id="rId95" Type="http://schemas.openxmlformats.org/officeDocument/2006/relationships/slide" Target="slides/slide7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93" Type="http://schemas.openxmlformats.org/officeDocument/2006/relationships/slide" Target="slides/slide70.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slide" Target="slides/slide65.xml"/><Relationship Id="rId91" Type="http://schemas.openxmlformats.org/officeDocument/2006/relationships/slide" Target="slides/slide6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94" Type="http://schemas.openxmlformats.org/officeDocument/2006/relationships/slide" Target="slides/slide7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title>
      <c:tx>
        <c:rich>
          <a:bodyPr/>
          <a:lstStyle/>
          <a:p>
            <a:pPr>
              <a:defRPr sz="2400"/>
            </a:pPr>
            <a:r>
              <a:rPr lang="en-US" sz="2400"/>
              <a:t>Carcinoma Cabeza y Cuello</a:t>
            </a:r>
          </a:p>
        </c:rich>
      </c:tx>
      <c:layout>
        <c:manualLayout>
          <c:xMode val="edge"/>
          <c:yMode val="edge"/>
          <c:x val="0.24361700541576128"/>
          <c:y val="2.53654015922282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7.3017677907460513E-2"/>
          <c:y val="0.25005568470400341"/>
          <c:w val="0.83643497971389935"/>
          <c:h val="0.6853192583435973"/>
        </c:manualLayout>
      </c:layout>
      <c:pie3DChart>
        <c:varyColors val="1"/>
        <c:ser>
          <c:idx val="0"/>
          <c:order val="0"/>
          <c:tx>
            <c:strRef>
              <c:f>Hoja1!$B$1</c:f>
              <c:strCache>
                <c:ptCount val="1"/>
                <c:pt idx="0">
                  <c:v>Pacientes (n)</c:v>
                </c:pt>
              </c:strCache>
            </c:strRef>
          </c:tx>
          <c:explosion val="25"/>
          <c:dPt>
            <c:idx val="0"/>
            <c:bubble3D val="0"/>
            <c:spPr>
              <a:solidFill>
                <a:schemeClr val="accent2"/>
              </a:solidFill>
            </c:spPr>
            <c:extLst>
              <c:ext xmlns:c16="http://schemas.microsoft.com/office/drawing/2014/chart" uri="{C3380CC4-5D6E-409C-BE32-E72D297353CC}">
                <c16:uniqueId val="{00000001-CEF6-4862-AB96-866857BC068B}"/>
              </c:ext>
            </c:extLst>
          </c:dPt>
          <c:dPt>
            <c:idx val="1"/>
            <c:bubble3D val="0"/>
            <c:spPr>
              <a:solidFill>
                <a:schemeClr val="accent3">
                  <a:lumMod val="75000"/>
                </a:schemeClr>
              </a:solidFill>
            </c:spPr>
            <c:extLst>
              <c:ext xmlns:c16="http://schemas.microsoft.com/office/drawing/2014/chart" uri="{C3380CC4-5D6E-409C-BE32-E72D297353CC}">
                <c16:uniqueId val="{00000003-CEF6-4862-AB96-866857BC068B}"/>
              </c:ext>
            </c:extLst>
          </c:dPt>
          <c:dLbls>
            <c:dLbl>
              <c:idx val="0"/>
              <c:layout>
                <c:manualLayout>
                  <c:x val="-0.13638609090236245"/>
                  <c:y val="6.7315454447406498E-2"/>
                </c:manualLayout>
              </c:layout>
              <c:tx>
                <c:rich>
                  <a:bodyPr/>
                  <a:lstStyle/>
                  <a:p>
                    <a:r>
                      <a:rPr lang="en-US" b="1" dirty="0" smtClean="0">
                        <a:solidFill>
                          <a:schemeClr val="bg1"/>
                        </a:solidFill>
                      </a:rPr>
                      <a:t>65 (22%)</a:t>
                    </a:r>
                    <a:endParaRPr lang="en-US" dirty="0">
                      <a:solidFill>
                        <a:schemeClr val="bg1"/>
                      </a:solidFill>
                    </a:endParaRP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EF6-4862-AB96-866857BC068B}"/>
                </c:ext>
              </c:extLst>
            </c:dLbl>
            <c:dLbl>
              <c:idx val="1"/>
              <c:layout>
                <c:manualLayout>
                  <c:x val="0.29952677982382686"/>
                  <c:y val="-0.17250742714210546"/>
                </c:manualLayout>
              </c:layout>
              <c:tx>
                <c:rich>
                  <a:bodyPr/>
                  <a:lstStyle/>
                  <a:p>
                    <a:r>
                      <a:rPr lang="en-US" b="1" dirty="0" smtClean="0">
                        <a:solidFill>
                          <a:schemeClr val="bg1"/>
                        </a:solidFill>
                      </a:rPr>
                      <a:t>237 (78%)</a:t>
                    </a:r>
                    <a:endParaRPr lang="en-US" dirty="0">
                      <a:solidFill>
                        <a:schemeClr val="bg1"/>
                      </a:solidFill>
                    </a:endParaRP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EF6-4862-AB96-866857BC068B}"/>
                </c:ext>
              </c:extLst>
            </c:dLbl>
            <c:spPr>
              <a:noFill/>
              <a:ln>
                <a:noFill/>
              </a:ln>
              <a:effectLst/>
            </c:spPr>
            <c:txPr>
              <a:bodyPr/>
              <a:lstStyle/>
              <a:p>
                <a:pPr>
                  <a:defRPr>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Hoja1!$A$2:$A$3</c:f>
              <c:strCache>
                <c:ptCount val="2"/>
                <c:pt idx="0">
                  <c:v>Orofaringe</c:v>
                </c:pt>
                <c:pt idx="1">
                  <c:v>No Orofaringe</c:v>
                </c:pt>
              </c:strCache>
            </c:strRef>
          </c:cat>
          <c:val>
            <c:numRef>
              <c:f>Hoja1!$B$2:$B$3</c:f>
              <c:numCache>
                <c:formatCode>General</c:formatCode>
                <c:ptCount val="2"/>
                <c:pt idx="0">
                  <c:v>65</c:v>
                </c:pt>
                <c:pt idx="1">
                  <c:v>237</c:v>
                </c:pt>
              </c:numCache>
            </c:numRef>
          </c:val>
          <c:extLst>
            <c:ext xmlns:c16="http://schemas.microsoft.com/office/drawing/2014/chart" uri="{C3380CC4-5D6E-409C-BE32-E72D297353CC}">
              <c16:uniqueId val="{00000004-CEF6-4862-AB96-866857BC068B}"/>
            </c:ext>
          </c:extLst>
        </c:ser>
        <c:dLbls>
          <c:showLegendKey val="0"/>
          <c:showVal val="0"/>
          <c:showCatName val="0"/>
          <c:showSerName val="0"/>
          <c:showPercent val="1"/>
          <c:showBubbleSize val="0"/>
          <c:showLeaderLines val="1"/>
        </c:dLbls>
      </c:pie3DChart>
    </c:plotArea>
    <c:legend>
      <c:legendPos val="t"/>
      <c:layout>
        <c:manualLayout>
          <c:xMode val="edge"/>
          <c:yMode val="edge"/>
          <c:x val="0.20986580669070951"/>
          <c:y val="0.10744562598433921"/>
          <c:w val="0.60731790694219545"/>
          <c:h val="7.2494390378796084E-2"/>
        </c:manualLayout>
      </c:layout>
      <c:overlay val="0"/>
      <c:txPr>
        <a:bodyPr/>
        <a:lstStyle/>
        <a:p>
          <a:pPr>
            <a:defRPr sz="2300"/>
          </a:pPr>
          <a:endParaRPr lang="en-US"/>
        </a:p>
      </c:txPr>
    </c:legend>
    <c:plotVisOnly val="1"/>
    <c:dispBlanksAs val="zero"/>
    <c:showDLblsOverMax val="0"/>
  </c:chart>
  <c:spPr>
    <a:no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sz="2400"/>
            </a:pPr>
            <a:r>
              <a:rPr lang="en-US" sz="2400"/>
              <a:t>Status HPV</a:t>
            </a:r>
          </a:p>
        </c:rich>
      </c:tx>
      <c:overlay val="0"/>
    </c:title>
    <c:autoTitleDeleted val="0"/>
    <c:plotArea>
      <c:layout>
        <c:manualLayout>
          <c:layoutTarget val="inner"/>
          <c:xMode val="edge"/>
          <c:yMode val="edge"/>
          <c:x val="0.1382307542717375"/>
          <c:y val="0.24008610864587829"/>
          <c:w val="0.67277290343443863"/>
          <c:h val="0.65918154096329207"/>
        </c:manualLayout>
      </c:layout>
      <c:doughnutChart>
        <c:varyColors val="1"/>
        <c:ser>
          <c:idx val="0"/>
          <c:order val="0"/>
          <c:tx>
            <c:strRef>
              <c:f>Hoja1!$B$1</c:f>
              <c:strCache>
                <c:ptCount val="1"/>
                <c:pt idx="0">
                  <c:v>HPV</c:v>
                </c:pt>
              </c:strCache>
            </c:strRef>
          </c:tx>
          <c:explosion val="25"/>
          <c:dPt>
            <c:idx val="0"/>
            <c:bubble3D val="0"/>
            <c:spPr>
              <a:solidFill>
                <a:srgbClr val="00B050"/>
              </a:solidFill>
            </c:spPr>
            <c:extLst>
              <c:ext xmlns:c16="http://schemas.microsoft.com/office/drawing/2014/chart" uri="{C3380CC4-5D6E-409C-BE32-E72D297353CC}">
                <c16:uniqueId val="{00000001-A196-4A44-9C89-DA6EF2E351CE}"/>
              </c:ext>
            </c:extLst>
          </c:dPt>
          <c:dPt>
            <c:idx val="1"/>
            <c:bubble3D val="0"/>
            <c:explosion val="1"/>
            <c:spPr>
              <a:solidFill>
                <a:schemeClr val="accent4">
                  <a:lumMod val="60000"/>
                  <a:lumOff val="40000"/>
                </a:schemeClr>
              </a:solidFill>
            </c:spPr>
            <c:extLst>
              <c:ext xmlns:c16="http://schemas.microsoft.com/office/drawing/2014/chart" uri="{C3380CC4-5D6E-409C-BE32-E72D297353CC}">
                <c16:uniqueId val="{00000003-A196-4A44-9C89-DA6EF2E351CE}"/>
              </c:ext>
            </c:extLst>
          </c:dPt>
          <c:dLbls>
            <c:dLbl>
              <c:idx val="0"/>
              <c:layout>
                <c:manualLayout>
                  <c:x val="0.15980320020912966"/>
                  <c:y val="3.2752565386982369E-3"/>
                </c:manualLayout>
              </c:layout>
              <c:tx>
                <c:rich>
                  <a:bodyPr/>
                  <a:lstStyle/>
                  <a:p>
                    <a:pPr>
                      <a:defRPr sz="2700" b="1" i="0" u="none"/>
                    </a:pPr>
                    <a:r>
                      <a:rPr lang="en-US" sz="2700" b="1" i="0" u="none" dirty="0" smtClean="0"/>
                      <a:t>46 (71%)</a:t>
                    </a:r>
                    <a:endParaRPr lang="en-US" sz="2700" b="1" i="0" u="none" dirty="0"/>
                  </a:p>
                </c:rich>
              </c:tx>
              <c:spPr>
                <a:noFill/>
                <a:ln>
                  <a:noFill/>
                </a:ln>
                <a:effectLst/>
              </c:spPr>
              <c:showLegendKey val="0"/>
              <c:showVal val="0"/>
              <c:showCatName val="0"/>
              <c:showSerName val="0"/>
              <c:showPercent val="1"/>
              <c:showBubbleSize val="0"/>
              <c:extLst>
                <c:ext xmlns:c15="http://schemas.microsoft.com/office/drawing/2012/chart" uri="{CE6537A1-D6FC-4f65-9D91-7224C49458BB}">
                  <c15:layout>
                    <c:manualLayout>
                      <c:w val="0.28015723678547721"/>
                      <c:h val="0.33783289455235332"/>
                    </c:manualLayout>
                  </c15:layout>
                </c:ext>
                <c:ext xmlns:c16="http://schemas.microsoft.com/office/drawing/2014/chart" uri="{C3380CC4-5D6E-409C-BE32-E72D297353CC}">
                  <c16:uniqueId val="{00000001-A196-4A44-9C89-DA6EF2E351CE}"/>
                </c:ext>
              </c:extLst>
            </c:dLbl>
            <c:dLbl>
              <c:idx val="1"/>
              <c:layout>
                <c:manualLayout>
                  <c:x val="-0.15610241065424291"/>
                  <c:y val="-0.13713008779013922"/>
                </c:manualLayout>
              </c:layout>
              <c:tx>
                <c:rich>
                  <a:bodyPr/>
                  <a:lstStyle/>
                  <a:p>
                    <a:pPr>
                      <a:defRPr>
                        <a:solidFill>
                          <a:schemeClr val="tx1"/>
                        </a:solidFill>
                      </a:defRPr>
                    </a:pPr>
                    <a:r>
                      <a:rPr lang="en-US" sz="2400" dirty="0" smtClean="0">
                        <a:solidFill>
                          <a:schemeClr val="bg1"/>
                        </a:solidFill>
                      </a:rPr>
                      <a:t>19</a:t>
                    </a:r>
                    <a:r>
                      <a:rPr lang="en-US" sz="2400" baseline="0" dirty="0" smtClean="0">
                        <a:solidFill>
                          <a:schemeClr val="bg1"/>
                        </a:solidFill>
                      </a:rPr>
                      <a:t> </a:t>
                    </a:r>
                    <a:r>
                      <a:rPr lang="en-US" sz="2400" dirty="0" smtClean="0">
                        <a:solidFill>
                          <a:schemeClr val="bg1"/>
                        </a:solidFill>
                      </a:rPr>
                      <a:t>(29%)</a:t>
                    </a:r>
                    <a:endParaRPr lang="en-US" sz="2400" dirty="0">
                      <a:solidFill>
                        <a:schemeClr val="bg1"/>
                      </a:solidFill>
                    </a:endParaRPr>
                  </a:p>
                </c:rich>
              </c:tx>
              <c:spPr>
                <a:noFill/>
                <a:ln>
                  <a:noFill/>
                </a:ln>
                <a:effectLst/>
              </c:spPr>
              <c:showLegendKey val="0"/>
              <c:showVal val="0"/>
              <c:showCatName val="0"/>
              <c:showSerName val="0"/>
              <c:showPercent val="1"/>
              <c:showBubbleSize val="0"/>
              <c:extLst>
                <c:ext xmlns:c15="http://schemas.microsoft.com/office/drawing/2012/chart" uri="{CE6537A1-D6FC-4f65-9D91-7224C49458BB}">
                  <c15:layout>
                    <c:manualLayout>
                      <c:w val="0.3351701253305413"/>
                      <c:h val="0.15568565370271875"/>
                    </c:manualLayout>
                  </c15:layout>
                </c:ext>
                <c:ext xmlns:c16="http://schemas.microsoft.com/office/drawing/2014/chart" uri="{C3380CC4-5D6E-409C-BE32-E72D297353CC}">
                  <c16:uniqueId val="{00000003-A196-4A44-9C89-DA6EF2E351CE}"/>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Hoja1!$A$2:$A$3</c:f>
              <c:strCache>
                <c:ptCount val="2"/>
                <c:pt idx="0">
                  <c:v>Positivo</c:v>
                </c:pt>
                <c:pt idx="1">
                  <c:v>Negativo</c:v>
                </c:pt>
              </c:strCache>
            </c:strRef>
          </c:cat>
          <c:val>
            <c:numRef>
              <c:f>Hoja1!$B$2:$B$3</c:f>
              <c:numCache>
                <c:formatCode>General</c:formatCode>
                <c:ptCount val="2"/>
                <c:pt idx="0">
                  <c:v>46</c:v>
                </c:pt>
                <c:pt idx="1">
                  <c:v>19</c:v>
                </c:pt>
              </c:numCache>
            </c:numRef>
          </c:val>
          <c:extLst>
            <c:ext xmlns:c16="http://schemas.microsoft.com/office/drawing/2014/chart" uri="{C3380CC4-5D6E-409C-BE32-E72D297353CC}">
              <c16:uniqueId val="{00000004-A196-4A44-9C89-DA6EF2E351CE}"/>
            </c:ext>
          </c:extLst>
        </c:ser>
        <c:dLbls>
          <c:showLegendKey val="0"/>
          <c:showVal val="0"/>
          <c:showCatName val="0"/>
          <c:showSerName val="0"/>
          <c:showPercent val="1"/>
          <c:showBubbleSize val="0"/>
          <c:showLeaderLines val="1"/>
        </c:dLbls>
        <c:firstSliceAng val="0"/>
        <c:holeSize val="50"/>
      </c:doughnutChart>
    </c:plotArea>
    <c:legend>
      <c:legendPos val="t"/>
      <c:overlay val="0"/>
      <c:txPr>
        <a:bodyPr/>
        <a:lstStyle/>
        <a:p>
          <a:pPr>
            <a:defRPr sz="2300"/>
          </a:pPr>
          <a:endParaRPr lang="en-US"/>
        </a:p>
      </c:txPr>
    </c:legend>
    <c:plotVisOnly val="1"/>
    <c:dispBlanksAs val="zero"/>
    <c:showDLblsOverMax val="0"/>
  </c:chart>
  <c:txPr>
    <a:bodyPr/>
    <a:lstStyle/>
    <a:p>
      <a:pPr>
        <a:defRPr sz="1800">
          <a:solidFill>
            <a:schemeClr val="bg1"/>
          </a:solidFil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4CF4C-2B21-446B-A618-EC7E386C37EB}" type="datetimeFigureOut">
              <a:rPr lang="es-ES" smtClean="0"/>
              <a:pPr/>
              <a:t>24/10/2019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717879-99C6-4A26-95BE-9A9F4F8E57DF}" type="slidenum">
              <a:rPr lang="es-ES" smtClean="0"/>
              <a:pPr/>
              <a:t>‹#›</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4974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cisplatin</a:t>
            </a:r>
            <a:r>
              <a:rPr lang="en-US" sz="1200" kern="1200" baseline="0" dirty="0" smtClean="0">
                <a:solidFill>
                  <a:schemeClr val="tx1"/>
                </a:solidFill>
                <a:latin typeface="+mn-lt"/>
                <a:ea typeface="+mn-ea"/>
                <a:cs typeface="+mn-cs"/>
              </a:rPr>
              <a:t> (at a dose of</a:t>
            </a:r>
          </a:p>
          <a:p>
            <a:r>
              <a:rPr lang="en-US" sz="1200" kern="1200" baseline="0" dirty="0" smtClean="0">
                <a:solidFill>
                  <a:schemeClr val="tx1"/>
                </a:solidFill>
                <a:latin typeface="+mn-lt"/>
                <a:ea typeface="+mn-ea"/>
                <a:cs typeface="+mn-cs"/>
              </a:rPr>
              <a:t>100 mg per square meter of body-surface area on day 1) or </a:t>
            </a:r>
            <a:r>
              <a:rPr lang="en-US" sz="1200" kern="1200" baseline="0" dirty="0" err="1" smtClean="0">
                <a:solidFill>
                  <a:schemeClr val="tx1"/>
                </a:solidFill>
                <a:latin typeface="+mn-lt"/>
                <a:ea typeface="+mn-ea"/>
                <a:cs typeface="+mn-cs"/>
              </a:rPr>
              <a:t>carboplatin</a:t>
            </a:r>
            <a:r>
              <a:rPr lang="en-US" sz="1200" kern="1200" baseline="0" dirty="0" smtClean="0">
                <a:solidFill>
                  <a:schemeClr val="tx1"/>
                </a:solidFill>
                <a:latin typeface="+mn-lt"/>
                <a:ea typeface="+mn-ea"/>
                <a:cs typeface="+mn-cs"/>
              </a:rPr>
              <a:t> (at an area</a:t>
            </a:r>
          </a:p>
          <a:p>
            <a:r>
              <a:rPr lang="en-US" sz="1200" kern="1200" baseline="0" dirty="0" smtClean="0">
                <a:solidFill>
                  <a:schemeClr val="tx1"/>
                </a:solidFill>
                <a:latin typeface="+mn-lt"/>
                <a:ea typeface="+mn-ea"/>
                <a:cs typeface="+mn-cs"/>
              </a:rPr>
              <a:t>under the curve of 5 mg per milliliter per minute, as a 1-hour intravenous infusion</a:t>
            </a:r>
          </a:p>
          <a:p>
            <a:r>
              <a:rPr lang="en-US" sz="1200" kern="1200" baseline="0" dirty="0" smtClean="0">
                <a:solidFill>
                  <a:schemeClr val="tx1"/>
                </a:solidFill>
                <a:latin typeface="+mn-lt"/>
                <a:ea typeface="+mn-ea"/>
                <a:cs typeface="+mn-cs"/>
              </a:rPr>
              <a:t>on day 1) plus fluorouracil (at a dose of 1000 mg per square meter per day for 4 days)</a:t>
            </a:r>
          </a:p>
          <a:p>
            <a:r>
              <a:rPr lang="en-US" sz="1200" kern="1200" baseline="0" dirty="0" smtClean="0">
                <a:solidFill>
                  <a:schemeClr val="tx1"/>
                </a:solidFill>
                <a:latin typeface="+mn-lt"/>
                <a:ea typeface="+mn-ea"/>
                <a:cs typeface="+mn-cs"/>
              </a:rPr>
              <a:t>every 3 weeks for a maximum of 6 cycles and 222 patients to receive the same chemotherapy</a:t>
            </a:r>
          </a:p>
          <a:p>
            <a:r>
              <a:rPr lang="en-US" sz="1200" kern="1200" baseline="0" dirty="0" smtClean="0">
                <a:solidFill>
                  <a:schemeClr val="tx1"/>
                </a:solidFill>
                <a:latin typeface="+mn-lt"/>
                <a:ea typeface="+mn-ea"/>
                <a:cs typeface="+mn-cs"/>
              </a:rPr>
              <a:t>plus </a:t>
            </a:r>
            <a:r>
              <a:rPr lang="en-US" sz="1200" kern="1200" baseline="0" dirty="0" err="1" smtClean="0">
                <a:solidFill>
                  <a:schemeClr val="tx1"/>
                </a:solidFill>
                <a:latin typeface="+mn-lt"/>
                <a:ea typeface="+mn-ea"/>
                <a:cs typeface="+mn-cs"/>
              </a:rPr>
              <a:t>cetuximab</a:t>
            </a:r>
            <a:r>
              <a:rPr lang="en-US" sz="1200" kern="1200" baseline="0" dirty="0" smtClean="0">
                <a:solidFill>
                  <a:schemeClr val="tx1"/>
                </a:solidFill>
                <a:latin typeface="+mn-lt"/>
                <a:ea typeface="+mn-ea"/>
                <a:cs typeface="+mn-cs"/>
              </a:rPr>
              <a:t> (at a dose of 400 mg per square meter initially, as a 2-hour</a:t>
            </a:r>
          </a:p>
          <a:p>
            <a:r>
              <a:rPr lang="en-US" sz="1200" kern="1200" baseline="0" dirty="0" smtClean="0">
                <a:solidFill>
                  <a:schemeClr val="tx1"/>
                </a:solidFill>
                <a:latin typeface="+mn-lt"/>
                <a:ea typeface="+mn-ea"/>
                <a:cs typeface="+mn-cs"/>
              </a:rPr>
              <a:t>intravenous infusion, then 250 mg per square meter, as a 1-hour intravenous infusion</a:t>
            </a:r>
          </a:p>
          <a:p>
            <a:r>
              <a:rPr lang="en-US" sz="1200" kern="1200" baseline="0" dirty="0" smtClean="0">
                <a:solidFill>
                  <a:schemeClr val="tx1"/>
                </a:solidFill>
                <a:latin typeface="+mn-lt"/>
                <a:ea typeface="+mn-ea"/>
                <a:cs typeface="+mn-cs"/>
              </a:rPr>
              <a:t>per week) for a maximum of 6 cycles.</a:t>
            </a:r>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C68FA9-0BD6-4BF8-AF3C-978D8594E6E4}" type="slidenum">
              <a:rPr kumimoji="0" lang="es-A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A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1871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PD-L1 status was determined using the </a:t>
            </a:r>
            <a:r>
              <a:rPr lang="en-US" dirty="0" err="1" smtClean="0"/>
              <a:t>Dako</a:t>
            </a:r>
            <a:r>
              <a:rPr lang="en-US" dirty="0" smtClean="0"/>
              <a:t> PD-L1 IHC 28-8 </a:t>
            </a:r>
            <a:r>
              <a:rPr lang="en-US" dirty="0" err="1" smtClean="0"/>
              <a:t>pharmDx</a:t>
            </a:r>
            <a:r>
              <a:rPr lang="en-US" smtClean="0"/>
              <a:t> test</a:t>
            </a:r>
          </a:p>
          <a:p>
            <a:endParaRPr lang="es-AR"/>
          </a:p>
        </p:txBody>
      </p:sp>
      <p:sp>
        <p:nvSpPr>
          <p:cNvPr id="4" name="Marcador de número de diapositiva 3"/>
          <p:cNvSpPr>
            <a:spLocks noGrp="1"/>
          </p:cNvSpPr>
          <p:nvPr>
            <p:ph type="sldNum" sz="quarter" idx="10"/>
          </p:nvPr>
        </p:nvSpPr>
        <p:spPr/>
        <p:txBody>
          <a:bodyPr/>
          <a:lstStyle/>
          <a:p>
            <a:fld id="{93717879-99C6-4A26-95BE-9A9F4F8E57DF}" type="slidenum">
              <a:rPr lang="es-ES" smtClean="0"/>
              <a:pPr/>
              <a:t>36</a:t>
            </a:fld>
            <a:endParaRPr lang="es-ES"/>
          </a:p>
        </p:txBody>
      </p:sp>
    </p:spTree>
    <p:extLst>
      <p:ext uri="{BB962C8B-B14F-4D97-AF65-F5344CB8AC3E}">
        <p14:creationId xmlns:p14="http://schemas.microsoft.com/office/powerpoint/2010/main" val="2814360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0E7FA-1659-4724-B04D-9C5482A442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7633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4953F-501C-498F-811F-52E153962C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0068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4953F-501C-498F-811F-52E153962C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6751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4953F-501C-498F-811F-52E153962C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2657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4953F-501C-498F-811F-52E153962C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7454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FB4FC-92E3-4375-B439-BFB7FC426EF1}" type="slidenum">
              <a:rPr lang="en-US" smtClean="0"/>
              <a:t>53</a:t>
            </a:fld>
            <a:endParaRPr lang="en-US"/>
          </a:p>
        </p:txBody>
      </p:sp>
    </p:spTree>
    <p:extLst>
      <p:ext uri="{BB962C8B-B14F-4D97-AF65-F5344CB8AC3E}">
        <p14:creationId xmlns:p14="http://schemas.microsoft.com/office/powerpoint/2010/main" val="328737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FB4FC-92E3-4375-B439-BFB7FC426EF1}" type="slidenum">
              <a:rPr lang="en-US" smtClean="0"/>
              <a:t>54</a:t>
            </a:fld>
            <a:endParaRPr lang="en-US"/>
          </a:p>
        </p:txBody>
      </p:sp>
    </p:spTree>
    <p:extLst>
      <p:ext uri="{BB962C8B-B14F-4D97-AF65-F5344CB8AC3E}">
        <p14:creationId xmlns:p14="http://schemas.microsoft.com/office/powerpoint/2010/main" val="3431566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FB4FC-92E3-4375-B439-BFB7FC426E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84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0544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FB4FC-92E3-4375-B439-BFB7FC426E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7658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FB4FC-92E3-4375-B439-BFB7FC426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611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dirty="0">
                <a:solidFill>
                  <a:schemeClr val="lt1"/>
                </a:solidFill>
                <a:latin typeface="Calibri"/>
                <a:ea typeface="Calibri"/>
                <a:cs typeface="Calibri"/>
                <a:sym typeface="Calibri"/>
              </a:rPr>
              <a:t>El 47%, en </a:t>
            </a:r>
            <a:r>
              <a:rPr lang="en-US" sz="1200" dirty="0" err="1">
                <a:solidFill>
                  <a:schemeClr val="lt1"/>
                </a:solidFill>
                <a:latin typeface="Calibri"/>
                <a:ea typeface="Calibri"/>
                <a:cs typeface="Calibri"/>
                <a:sym typeface="Calibri"/>
              </a:rPr>
              <a:t>estadio</a:t>
            </a:r>
            <a:r>
              <a:rPr lang="en-US" sz="1200" dirty="0">
                <a:solidFill>
                  <a:schemeClr val="lt1"/>
                </a:solidFill>
                <a:latin typeface="Calibri"/>
                <a:ea typeface="Calibri"/>
                <a:cs typeface="Calibri"/>
                <a:sym typeface="Calibri"/>
              </a:rPr>
              <a:t> T1/2 y el </a:t>
            </a:r>
            <a:endParaRPr sz="1200" dirty="0">
              <a:solidFill>
                <a:schemeClr val="lt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en-US" sz="1200" dirty="0" err="1">
                <a:solidFill>
                  <a:schemeClr val="lt1"/>
                </a:solidFill>
                <a:latin typeface="Calibri"/>
                <a:ea typeface="Calibri"/>
                <a:cs typeface="Calibri"/>
                <a:sym typeface="Calibri"/>
              </a:rPr>
              <a:t>Remarcar</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sexo</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edad</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mediana</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histologia</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pobremente</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diferenciada</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estadio</a:t>
            </a:r>
            <a:r>
              <a:rPr lang="en-US" sz="1200" dirty="0">
                <a:solidFill>
                  <a:schemeClr val="lt1"/>
                </a:solidFill>
                <a:latin typeface="Calibri"/>
                <a:ea typeface="Calibri"/>
                <a:cs typeface="Calibri"/>
                <a:sym typeface="Calibri"/>
              </a:rPr>
              <a:t> II-III 76%, no </a:t>
            </a:r>
            <a:r>
              <a:rPr lang="en-US" sz="1200" dirty="0" err="1">
                <a:solidFill>
                  <a:schemeClr val="lt1"/>
                </a:solidFill>
                <a:latin typeface="Calibri"/>
                <a:ea typeface="Calibri"/>
                <a:cs typeface="Calibri"/>
                <a:sym typeface="Calibri"/>
              </a:rPr>
              <a:t>tabaq</a:t>
            </a:r>
            <a:r>
              <a:rPr lang="en-US" sz="1200" dirty="0">
                <a:solidFill>
                  <a:schemeClr val="lt1"/>
                </a:solidFill>
                <a:latin typeface="Calibri"/>
                <a:ea typeface="Calibri"/>
                <a:cs typeface="Calibri"/>
                <a:sym typeface="Calibri"/>
              </a:rPr>
              <a:t> o </a:t>
            </a:r>
            <a:r>
              <a:rPr lang="en-US" sz="1200" dirty="0" err="1">
                <a:solidFill>
                  <a:schemeClr val="lt1"/>
                </a:solidFill>
                <a:latin typeface="Calibri"/>
                <a:ea typeface="Calibri"/>
                <a:cs typeface="Calibri"/>
                <a:sym typeface="Calibri"/>
              </a:rPr>
              <a:t>menos</a:t>
            </a:r>
            <a:r>
              <a:rPr lang="en-US" sz="1200" dirty="0">
                <a:solidFill>
                  <a:schemeClr val="lt1"/>
                </a:solidFill>
                <a:latin typeface="Calibri"/>
                <a:ea typeface="Calibri"/>
                <a:cs typeface="Calibri"/>
                <a:sym typeface="Calibri"/>
              </a:rPr>
              <a:t> de 10 pack / year 70%</a:t>
            </a:r>
            <a:endParaRPr sz="1200" dirty="0">
              <a:solidFill>
                <a:schemeClr val="lt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en-US" dirty="0"/>
              <a:t>Como les </a:t>
            </a:r>
            <a:r>
              <a:rPr lang="en-US" dirty="0" err="1"/>
              <a:t>fue</a:t>
            </a:r>
            <a:r>
              <a:rPr lang="en-US" dirty="0"/>
              <a:t> a los </a:t>
            </a:r>
            <a:r>
              <a:rPr lang="en-US" dirty="0" err="1"/>
              <a:t>ptes</a:t>
            </a:r>
            <a:r>
              <a:rPr lang="en-US" dirty="0"/>
              <a:t> </a:t>
            </a:r>
            <a:r>
              <a:rPr lang="en-US" dirty="0" err="1"/>
              <a:t>cish</a:t>
            </a:r>
            <a:r>
              <a:rPr lang="en-US" dirty="0"/>
              <a:t> +??? </a:t>
            </a:r>
            <a:r>
              <a:rPr lang="en-US" dirty="0" err="1"/>
              <a:t>Por</a:t>
            </a:r>
            <a:r>
              <a:rPr lang="en-US" dirty="0"/>
              <a:t> n </a:t>
            </a:r>
            <a:r>
              <a:rPr lang="en-US" dirty="0" err="1"/>
              <a:t>bajo</a:t>
            </a:r>
            <a:r>
              <a:rPr lang="en-US" dirty="0"/>
              <a:t> </a:t>
            </a:r>
            <a:r>
              <a:rPr lang="en-US" dirty="0" err="1"/>
              <a:t>aun</a:t>
            </a:r>
            <a:r>
              <a:rPr lang="en-US" dirty="0"/>
              <a:t> no </a:t>
            </a:r>
            <a:r>
              <a:rPr lang="en-US" dirty="0" err="1"/>
              <a:t>tenemos</a:t>
            </a:r>
            <a:r>
              <a:rPr lang="en-US" dirty="0"/>
              <a:t> la </a:t>
            </a:r>
            <a:r>
              <a:rPr lang="en-US" dirty="0" err="1"/>
              <a:t>rta</a:t>
            </a:r>
            <a:r>
              <a:rPr lang="en-US" dirty="0"/>
              <a:t>. </a:t>
            </a:r>
            <a:r>
              <a:rPr lang="en-US" dirty="0" err="1"/>
              <a:t>Pero</a:t>
            </a:r>
            <a:r>
              <a:rPr lang="en-US" dirty="0"/>
              <a:t> lo </a:t>
            </a:r>
            <a:r>
              <a:rPr lang="en-US" dirty="0" err="1"/>
              <a:t>estamos</a:t>
            </a:r>
            <a:r>
              <a:rPr lang="en-US" dirty="0"/>
              <a:t> </a:t>
            </a:r>
            <a:r>
              <a:rPr lang="en-US" dirty="0" err="1"/>
              <a:t>viendo</a:t>
            </a:r>
            <a:r>
              <a:rPr lang="en-US" dirty="0"/>
              <a:t> </a:t>
            </a:r>
            <a:r>
              <a:rPr lang="en-US" dirty="0" err="1"/>
              <a:t>retrospectivamente</a:t>
            </a:r>
            <a:r>
              <a:rPr lang="en-US" dirty="0"/>
              <a:t> </a:t>
            </a:r>
            <a:r>
              <a:rPr lang="en-US" dirty="0" err="1"/>
              <a:t>para</a:t>
            </a:r>
            <a:r>
              <a:rPr lang="en-US" dirty="0"/>
              <a:t> </a:t>
            </a:r>
            <a:r>
              <a:rPr lang="en-US" dirty="0" err="1"/>
              <a:t>ver</a:t>
            </a:r>
            <a:r>
              <a:rPr lang="en-US" dirty="0"/>
              <a:t> </a:t>
            </a:r>
            <a:r>
              <a:rPr lang="en-US" dirty="0" err="1"/>
              <a:t>como</a:t>
            </a:r>
            <a:r>
              <a:rPr lang="en-US" dirty="0"/>
              <a:t> les </a:t>
            </a:r>
            <a:r>
              <a:rPr lang="en-US" dirty="0" err="1"/>
              <a:t>fue</a:t>
            </a:r>
            <a:r>
              <a:rPr lang="en-US" dirty="0" smtClean="0"/>
              <a:t>.</a:t>
            </a:r>
          </a:p>
          <a:p>
            <a:pPr marL="457200" marR="0" lvl="0" indent="-228600" algn="l" rtl="0">
              <a:lnSpc>
                <a:spcPct val="100000"/>
              </a:lnSpc>
              <a:spcBef>
                <a:spcPts val="0"/>
              </a:spcBef>
              <a:spcAft>
                <a:spcPts val="0"/>
              </a:spcAft>
              <a:buSzPts val="1400"/>
              <a:buNone/>
            </a:pPr>
            <a:r>
              <a:rPr lang="en-US" dirty="0" smtClean="0"/>
              <a:t>Marihuana:</a:t>
            </a:r>
            <a:r>
              <a:rPr lang="en-US" baseline="0" dirty="0" smtClean="0"/>
              <a:t> </a:t>
            </a:r>
            <a:r>
              <a:rPr lang="en-US" baseline="0" dirty="0" err="1" smtClean="0"/>
              <a:t>inmunosupresor</a:t>
            </a:r>
            <a:r>
              <a:rPr lang="en-US" baseline="0" dirty="0" smtClean="0"/>
              <a:t> local?</a:t>
            </a:r>
            <a:r>
              <a:rPr lang="en-US" dirty="0" smtClean="0"/>
              <a:t> </a:t>
            </a:r>
            <a:endParaRPr dirty="0"/>
          </a:p>
        </p:txBody>
      </p:sp>
      <p:sp>
        <p:nvSpPr>
          <p:cNvPr id="112" name="Google Shape;1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ts val="1200"/>
                <a:buFontTx/>
                <a:buNone/>
                <a:tabLst/>
                <a:defRPr/>
              </a:pPr>
              <a:t>6</a:t>
            </a:fld>
            <a:endParaRPr kumimoji="0"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97873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normAutofit/>
          </a:bodyPr>
          <a:lstStyle/>
          <a:p>
            <a:r>
              <a:rPr lang="es-ES" dirty="0" smtClean="0"/>
              <a:t>&gt;90% Sobreexpresión de EGFR</a:t>
            </a:r>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17879-99C6-4A26-95BE-9A9F4F8E57DF}"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757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s-AR" dirty="0" err="1" smtClean="0"/>
              <a:t>Hallmarks</a:t>
            </a:r>
            <a:r>
              <a:rPr lang="es-AR" dirty="0" smtClean="0"/>
              <a:t> of cáncer </a:t>
            </a:r>
            <a:r>
              <a:rPr lang="es-AR" dirty="0" err="1" smtClean="0"/>
              <a:t>Hannahan</a:t>
            </a:r>
            <a:r>
              <a:rPr lang="es-AR" baseline="0" dirty="0" smtClean="0"/>
              <a:t> 2000</a:t>
            </a:r>
            <a:endParaRPr lang="es-AR"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543EDB-A39F-4280-8410-F9D87A4881D1}"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193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An increasing body of research suggests that two additional hallmarks of cancer are involved in the pathogenesis of some and perhaps all cancers. One involves the capability to modify, or reprogram, cellular metabolism in order to most effectively support </a:t>
            </a:r>
            <a:r>
              <a:rPr lang="en-US" sz="1200" kern="1200" baseline="0" dirty="0" err="1" smtClean="0">
                <a:solidFill>
                  <a:schemeClr val="tx1"/>
                </a:solidFill>
                <a:latin typeface="+mn-lt"/>
                <a:ea typeface="+mn-ea"/>
                <a:cs typeface="+mn-cs"/>
              </a:rPr>
              <a:t>neoplastic</a:t>
            </a:r>
            <a:r>
              <a:rPr lang="en-US" sz="1200" kern="1200" baseline="0" dirty="0" smtClean="0">
                <a:solidFill>
                  <a:schemeClr val="tx1"/>
                </a:solidFill>
                <a:latin typeface="+mn-lt"/>
                <a:ea typeface="+mn-ea"/>
                <a:cs typeface="+mn-cs"/>
              </a:rPr>
              <a:t> proliferation. The second allows cancer cells to evade immunological destruction, in particular by T and B lymphocytes, macrophages, and natural killer cells.</a:t>
            </a:r>
            <a:endParaRPr lang="es-ES" dirty="0" smtClean="0"/>
          </a:p>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543EDB-A39F-4280-8410-F9D87A4881D1}"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501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normAutofit/>
          </a:bodyPr>
          <a:lstStyle/>
          <a:p>
            <a:r>
              <a:rPr lang="es-ES" dirty="0" smtClean="0"/>
              <a:t>En 1800: reportes </a:t>
            </a:r>
            <a:r>
              <a:rPr lang="es-ES" dirty="0" err="1" smtClean="0"/>
              <a:t>anecdoticos</a:t>
            </a:r>
            <a:r>
              <a:rPr lang="es-ES" dirty="0" smtClean="0"/>
              <a:t> de </a:t>
            </a:r>
            <a:r>
              <a:rPr lang="es-ES" dirty="0" err="1" smtClean="0"/>
              <a:t>regresion</a:t>
            </a:r>
            <a:r>
              <a:rPr lang="es-ES" dirty="0" smtClean="0"/>
              <a:t> de tumores asociados a</a:t>
            </a:r>
            <a:r>
              <a:rPr lang="es-ES" baseline="0" dirty="0" smtClean="0"/>
              <a:t> </a:t>
            </a:r>
            <a:r>
              <a:rPr lang="es-ES" baseline="0" dirty="0" err="1" smtClean="0"/>
              <a:t>sobreinfeccion</a:t>
            </a:r>
            <a:r>
              <a:rPr lang="es-ES" baseline="0" dirty="0" smtClean="0"/>
              <a:t> por S </a:t>
            </a:r>
            <a:r>
              <a:rPr lang="es-ES" baseline="0" dirty="0" err="1" smtClean="0"/>
              <a:t>Pyogenes</a:t>
            </a:r>
            <a:r>
              <a:rPr lang="es-ES" baseline="0" dirty="0" smtClean="0"/>
              <a:t> (erisipelas). Genero un cultivo bacteriano atenuado a alta temperatura (Toxina </a:t>
            </a:r>
            <a:r>
              <a:rPr lang="es-ES" baseline="0" dirty="0" err="1" smtClean="0"/>
              <a:t>Coley</a:t>
            </a:r>
            <a:r>
              <a:rPr lang="es-ES" baseline="0" dirty="0" smtClean="0"/>
              <a:t>), la cual inoculaba sobre las lesiones tumorales</a:t>
            </a:r>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543EDB-A39F-4280-8410-F9D87A4881D1}"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4348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n-US" dirty="0" smtClean="0"/>
              <a:t>The efficacy of ten daily injections of 500 or 500,000 U of recombinant interleukin 2 (IL-2) day-1 given 1.5 cm from the insertion of the sternocleidomastoid muscle on the mastoid was evaluated in 31 patients with recurrent head and neck squamous cell carcinoma. No toxic effects were noted. One complete response (CR) and three partial responses (PRs) were observed in the 16 patients who received 500 U of IL-2, whereas the higher dose was not effective. The CR was recorded in one of the seven patients with a oropharyngeal recurrence</a:t>
            </a:r>
            <a:endParaRPr lang="es-AR"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17879-99C6-4A26-95BE-9A9F4F8E57DF}"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0716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normAutofit/>
          </a:bodyPr>
          <a:lstStyle/>
          <a:p>
            <a:r>
              <a:rPr lang="es-ES" dirty="0" smtClean="0"/>
              <a:t>En estos tumores se observo esta asociación</a:t>
            </a:r>
          </a:p>
          <a:p>
            <a:r>
              <a:rPr lang="es-ES" dirty="0" smtClean="0"/>
              <a:t>A) Carga</a:t>
            </a:r>
            <a:r>
              <a:rPr lang="es-ES" baseline="0" dirty="0" smtClean="0"/>
              <a:t> </a:t>
            </a:r>
            <a:r>
              <a:rPr lang="es-ES" baseline="0" dirty="0" err="1" smtClean="0"/>
              <a:t>mutacional</a:t>
            </a:r>
            <a:r>
              <a:rPr lang="es-ES" baseline="0" dirty="0" smtClean="0"/>
              <a:t> total     B) mutaciones que generan </a:t>
            </a:r>
            <a:r>
              <a:rPr lang="es-ES" baseline="0" dirty="0" err="1" smtClean="0"/>
              <a:t>neoepitopes</a:t>
            </a:r>
            <a:r>
              <a:rPr lang="es-ES" baseline="0" dirty="0" smtClean="0"/>
              <a:t>, o sea, </a:t>
            </a:r>
            <a:r>
              <a:rPr lang="es-ES" baseline="0" dirty="0" err="1" smtClean="0"/>
              <a:t>peptidos</a:t>
            </a:r>
            <a:r>
              <a:rPr lang="es-ES" baseline="0" dirty="0" smtClean="0"/>
              <a:t> capaces de generar respuesta inmune</a:t>
            </a:r>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543EDB-A39F-4280-8410-F9D87A4881D1}"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75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422BEA7-D034-4DC1-985C-F2C1E4EF4FA2}" type="datetimeFigureOut">
              <a:rPr lang="es-ES" smtClean="0"/>
              <a:pPr/>
              <a:t>24/10/2019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FFD4017-C1AD-47CA-8AE7-EB90712FEDD1}"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422BEA7-D034-4DC1-985C-F2C1E4EF4FA2}" type="datetimeFigureOut">
              <a:rPr lang="es-ES" smtClean="0"/>
              <a:pPr/>
              <a:t>24/10/2019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FFD4017-C1AD-47CA-8AE7-EB90712FEDD1}" type="slidenum">
              <a:rPr lang="es-ES" smtClean="0"/>
              <a:pPr/>
              <a:t>‹#›</a:t>
            </a:fld>
            <a:endParaRPr lang="es-E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0D5CAB"/>
              </a:buClr>
              <a:defRPr/>
            </a:lvl1pPr>
            <a:lvl2pPr>
              <a:buClr>
                <a:srgbClr val="0D5CAB"/>
              </a:buClr>
              <a:defRPr/>
            </a:lvl2pPr>
            <a:lvl3pPr>
              <a:buClr>
                <a:srgbClr val="0D5CAB"/>
              </a:buClr>
              <a:defRPr/>
            </a:lvl3pPr>
            <a:lvl4pPr>
              <a:buClr>
                <a:srgbClr val="0D5CAB"/>
              </a:buClr>
              <a:defRPr/>
            </a:lvl4pPr>
            <a:lvl5pPr>
              <a:buClr>
                <a:srgbClr val="0D5C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
        <p:nvSpPr>
          <p:cNvPr id="8" name="TextBox 7"/>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13075853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sz="3200">
                <a:solidFill>
                  <a:srgbClr val="0D5CAB"/>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vert="horz" lIns="91440" tIns="45720" rIns="91440" bIns="45720" rtlCol="0" anchor="t" anchorCtr="1">
            <a:noAutofit/>
          </a:bodyPr>
          <a:lstStyle>
            <a:lvl1pPr marL="228600" indent="-228600" algn="l">
              <a:buNone/>
              <a:defRPr lang="en-US" sz="2400"/>
            </a:lvl1pPr>
          </a:lstStyle>
          <a:p>
            <a:pPr marL="0" lvl="0" indent="0" algn="ctr"/>
            <a:r>
              <a:rPr lang="en-US"/>
              <a:t>Click to edit Master subtitle style</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mtClean="0"/>
            </a:lvl1pPr>
          </a:lstStyle>
          <a:p>
            <a:fld id="{AF1AFCDA-ABCC-4704-AB71-48FDE4F2FA4C}" type="slidenum">
              <a:rPr lang="es-AR" smtClean="0">
                <a:solidFill>
                  <a:srgbClr val="000000"/>
                </a:solidFill>
              </a:rPr>
              <a:pPr/>
              <a:t>‹#›</a:t>
            </a:fld>
            <a:endParaRPr lang="es-AR">
              <a:solidFill>
                <a:srgbClr val="000000"/>
              </a:solidFill>
            </a:endParaRPr>
          </a:p>
        </p:txBody>
      </p:sp>
      <p:sp>
        <p:nvSpPr>
          <p:cNvPr id="9" name="TextBox 8"/>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1403302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normAutofit/>
          </a:bodyPr>
          <a:lstStyle>
            <a:lvl1pPr marL="128588" indent="-128588">
              <a:spcAft>
                <a:spcPts val="600"/>
              </a:spcAft>
              <a:defRPr sz="1600"/>
            </a:lvl1pPr>
            <a:lvl2pPr marL="360363" indent="-150813">
              <a:spcAft>
                <a:spcPts val="600"/>
              </a:spcAft>
              <a:defRPr sz="1400"/>
            </a:lvl2pPr>
            <a:lvl3pPr marL="628650" indent="-128588">
              <a:spcAft>
                <a:spcPts val="600"/>
              </a:spcAft>
              <a:defRPr sz="1200"/>
            </a:lvl3pPr>
            <a:lvl4pPr marL="785813" indent="-115888">
              <a:spcAft>
                <a:spcPts val="600"/>
              </a:spcAft>
              <a:defRPr sz="1100"/>
            </a:lvl4pPr>
            <a:lvl5pPr marL="1006475" indent="-117475">
              <a:spcAft>
                <a:spcPts val="600"/>
              </a:spcAft>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vert="horz" lIns="91440" tIns="45720" rIns="91440" bIns="45720" rtlCol="0">
            <a:normAutofit/>
          </a:bodyPr>
          <a:lstStyle>
            <a:lvl1pPr>
              <a:defRPr lang="en-US" sz="1600" dirty="0" smtClean="0"/>
            </a:lvl1pPr>
            <a:lvl2pPr>
              <a:defRPr lang="en-US" sz="1400" dirty="0" smtClean="0"/>
            </a:lvl2pPr>
            <a:lvl3pPr>
              <a:defRPr lang="en-US" sz="1200" dirty="0" smtClean="0"/>
            </a:lvl3pPr>
            <a:lvl4pPr>
              <a:defRPr lang="en-US" sz="1100" dirty="0" smtClean="0"/>
            </a:lvl4pPr>
            <a:lvl5pPr>
              <a:defRPr lang="en-US" sz="1100" dirty="0"/>
            </a:lvl5pPr>
          </a:lstStyle>
          <a:p>
            <a:pPr marL="128588" lvl="0" indent="-128588"/>
            <a:r>
              <a:rPr lang="en-US"/>
              <a:t>Click to edit Master text styles</a:t>
            </a:r>
          </a:p>
          <a:p>
            <a:pPr marL="360363" lvl="1" indent="-150813"/>
            <a:r>
              <a:rPr lang="en-US"/>
              <a:t>Second level</a:t>
            </a:r>
          </a:p>
          <a:p>
            <a:pPr marL="628650" lvl="2" indent="-128588"/>
            <a:r>
              <a:rPr lang="en-US"/>
              <a:t>Third level</a:t>
            </a:r>
          </a:p>
          <a:p>
            <a:pPr marL="785813" lvl="3" indent="-115888"/>
            <a:r>
              <a:rPr lang="en-US"/>
              <a:t>Fourth level</a:t>
            </a:r>
          </a:p>
          <a:p>
            <a:pPr marL="1006475" lvl="4" indent="-117475"/>
            <a:r>
              <a:rPr lang="en-US"/>
              <a:t>Fifth level</a:t>
            </a:r>
          </a:p>
        </p:txBody>
      </p:sp>
      <p:sp>
        <p:nvSpPr>
          <p:cNvPr id="7" name="Slide Number Placeholder 6"/>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
        <p:nvSpPr>
          <p:cNvPr id="10" name="TextBox 9"/>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15444158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33152"/>
            <a:ext cx="4040188" cy="639763"/>
          </a:xfrm>
        </p:spPr>
        <p:txBody>
          <a:bodyPr anchor="b"/>
          <a:lstStyle>
            <a:lvl1pPr marL="0" indent="0">
              <a:buNone/>
              <a:defRPr sz="1800" b="1">
                <a:solidFill>
                  <a:srgbClr val="0D5CA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72915"/>
            <a:ext cx="4040188" cy="4205288"/>
          </a:xfrm>
        </p:spPr>
        <p:txBody>
          <a:bodyPr vert="horz" lIns="91440" tIns="45720" rIns="91440" bIns="45720" rtlCol="0">
            <a:normAutofit/>
          </a:bodyPr>
          <a:lstStyle>
            <a:lvl1pPr>
              <a:defRPr lang="en-US" sz="1600" dirty="0" smtClean="0"/>
            </a:lvl1pPr>
            <a:lvl2pPr>
              <a:defRPr lang="en-US" sz="1400" dirty="0" smtClean="0"/>
            </a:lvl2pPr>
            <a:lvl3pPr>
              <a:defRPr lang="en-US" sz="1200" dirty="0" smtClean="0"/>
            </a:lvl3pPr>
            <a:lvl4pPr>
              <a:defRPr lang="en-US" sz="1100" dirty="0" smtClean="0"/>
            </a:lvl4pPr>
            <a:lvl5pPr>
              <a:defRPr lang="en-US" sz="1100" dirty="0"/>
            </a:lvl5pPr>
          </a:lstStyle>
          <a:p>
            <a:pPr marL="128588" lvl="0" indent="-128588"/>
            <a:r>
              <a:rPr lang="en-US"/>
              <a:t>Click to edit Master text styles</a:t>
            </a:r>
          </a:p>
          <a:p>
            <a:pPr marL="360363" lvl="1" indent="-150813"/>
            <a:r>
              <a:rPr lang="en-US"/>
              <a:t>Second level</a:t>
            </a:r>
          </a:p>
          <a:p>
            <a:pPr marL="628650" lvl="2" indent="-128588"/>
            <a:r>
              <a:rPr lang="en-US"/>
              <a:t>Third level</a:t>
            </a:r>
          </a:p>
          <a:p>
            <a:pPr marL="785813" lvl="3" indent="-115888"/>
            <a:r>
              <a:rPr lang="en-US"/>
              <a:t>Fourth level</a:t>
            </a:r>
          </a:p>
          <a:p>
            <a:pPr marL="1006475" lvl="4" indent="-117475"/>
            <a:r>
              <a:rPr lang="en-US"/>
              <a:t>Fifth level</a:t>
            </a:r>
          </a:p>
        </p:txBody>
      </p:sp>
      <p:sp>
        <p:nvSpPr>
          <p:cNvPr id="5" name="Text Placeholder 4"/>
          <p:cNvSpPr>
            <a:spLocks noGrp="1"/>
          </p:cNvSpPr>
          <p:nvPr>
            <p:ph type="body" sz="quarter" idx="3"/>
          </p:nvPr>
        </p:nvSpPr>
        <p:spPr>
          <a:xfrm>
            <a:off x="4645027" y="1433152"/>
            <a:ext cx="4041775" cy="639763"/>
          </a:xfrm>
        </p:spPr>
        <p:txBody>
          <a:bodyPr anchor="b"/>
          <a:lstStyle>
            <a:lvl1pPr marL="0" indent="0">
              <a:buNone/>
              <a:defRPr sz="1800" b="1">
                <a:solidFill>
                  <a:srgbClr val="0D5CA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072915"/>
            <a:ext cx="4041775" cy="4205288"/>
          </a:xfrm>
        </p:spPr>
        <p:txBody>
          <a:bodyPr vert="horz" lIns="91440" tIns="45720" rIns="91440" bIns="45720" rtlCol="0">
            <a:normAutofit/>
          </a:bodyPr>
          <a:lstStyle>
            <a:lvl1pPr>
              <a:defRPr lang="en-US" sz="1600" dirty="0" smtClean="0"/>
            </a:lvl1pPr>
            <a:lvl2pPr>
              <a:defRPr lang="en-US" sz="1400" dirty="0" smtClean="0"/>
            </a:lvl2pPr>
            <a:lvl3pPr>
              <a:defRPr lang="en-US" sz="1200" dirty="0" smtClean="0"/>
            </a:lvl3pPr>
            <a:lvl4pPr>
              <a:defRPr lang="en-US" sz="1100" dirty="0" smtClean="0"/>
            </a:lvl4pPr>
            <a:lvl5pPr>
              <a:defRPr lang="en-US" sz="1100" dirty="0"/>
            </a:lvl5pPr>
          </a:lstStyle>
          <a:p>
            <a:pPr marL="128588" lvl="0" indent="-128588"/>
            <a:r>
              <a:rPr lang="en-US"/>
              <a:t>Click to edit Master text styles</a:t>
            </a:r>
          </a:p>
          <a:p>
            <a:pPr marL="360363" lvl="1" indent="-150813"/>
            <a:r>
              <a:rPr lang="en-US"/>
              <a:t>Second level</a:t>
            </a:r>
          </a:p>
          <a:p>
            <a:pPr marL="628650" lvl="2" indent="-128588"/>
            <a:r>
              <a:rPr lang="en-US"/>
              <a:t>Third level</a:t>
            </a:r>
          </a:p>
          <a:p>
            <a:pPr marL="785813" lvl="3" indent="-115888"/>
            <a:r>
              <a:rPr lang="en-US"/>
              <a:t>Fourth level</a:t>
            </a:r>
          </a:p>
          <a:p>
            <a:pPr marL="1006475" lvl="4" indent="-117475"/>
            <a:r>
              <a:rPr lang="en-US"/>
              <a:t>Fifth level</a:t>
            </a:r>
          </a:p>
        </p:txBody>
      </p:sp>
      <p:sp>
        <p:nvSpPr>
          <p:cNvPr id="9" name="Slide Number Placeholder 8"/>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
        <p:nvSpPr>
          <p:cNvPr id="10" name="TextBox 9"/>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2075895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
        <p:nvSpPr>
          <p:cNvPr id="6" name="TextBox 5"/>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14963600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
        <p:nvSpPr>
          <p:cNvPr id="5" name="TextBox 4"/>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25114546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95663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685800" y="2577466"/>
            <a:ext cx="7772400" cy="1470025"/>
          </a:xfrm>
        </p:spPr>
        <p:txBody>
          <a:bodyPr/>
          <a:lstStyle>
            <a:lvl1pPr>
              <a:defRPr sz="3200">
                <a:solidFill>
                  <a:srgbClr val="0D5CAB"/>
                </a:solidFill>
              </a:defRPr>
            </a:lvl1pPr>
          </a:lstStyle>
          <a:p>
            <a:r>
              <a:rPr lang="en-US"/>
              <a:t>Click to edit Master title style</a:t>
            </a:r>
          </a:p>
        </p:txBody>
      </p:sp>
      <p:sp>
        <p:nvSpPr>
          <p:cNvPr id="3" name="Subtitle 2"/>
          <p:cNvSpPr>
            <a:spLocks noGrp="1"/>
          </p:cNvSpPr>
          <p:nvPr userDrawn="1">
            <p:ph type="subTitle" idx="1"/>
          </p:nvPr>
        </p:nvSpPr>
        <p:spPr>
          <a:xfrm>
            <a:off x="1371600" y="4333240"/>
            <a:ext cx="6400800" cy="685800"/>
          </a:xfrm>
        </p:spPr>
        <p:txBody>
          <a:bodyPr>
            <a:no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userDrawn="1"/>
        </p:nvSpPr>
        <p:spPr>
          <a:xfrm>
            <a:off x="0" y="6477000"/>
            <a:ext cx="9144000" cy="381000"/>
          </a:xfrm>
          <a:prstGeom prst="rect">
            <a:avLst/>
          </a:prstGeom>
          <a:solidFill>
            <a:srgbClr val="0065A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71" name="Group 70">
            <a:extLst>
              <a:ext uri="{FF2B5EF4-FFF2-40B4-BE49-F238E27FC236}">
                <a16:creationId xmlns:a16="http://schemas.microsoft.com/office/drawing/2014/main" id="{C682F206-0920-4012-A3B3-7201D249C402}"/>
              </a:ext>
            </a:extLst>
          </p:cNvPr>
          <p:cNvGrpSpPr/>
          <p:nvPr userDrawn="1"/>
        </p:nvGrpSpPr>
        <p:grpSpPr>
          <a:xfrm>
            <a:off x="1336540" y="-4070"/>
            <a:ext cx="7807460" cy="1172471"/>
            <a:chOff x="1341302" y="-3053"/>
            <a:chExt cx="7802698" cy="879353"/>
          </a:xfrm>
        </p:grpSpPr>
        <p:pic>
          <p:nvPicPr>
            <p:cNvPr id="72" name="Picture 71">
              <a:extLst>
                <a:ext uri="{FF2B5EF4-FFF2-40B4-BE49-F238E27FC236}">
                  <a16:creationId xmlns:a16="http://schemas.microsoft.com/office/drawing/2014/main" id="{463F87E6-5CDD-45E3-96BB-1FC0F3901D5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937" r="1"/>
            <a:stretch/>
          </p:blipFill>
          <p:spPr>
            <a:xfrm>
              <a:off x="1341302" y="-1"/>
              <a:ext cx="1291929" cy="876301"/>
            </a:xfrm>
            <a:prstGeom prst="rect">
              <a:avLst/>
            </a:prstGeom>
          </p:spPr>
        </p:pic>
        <p:sp>
          <p:nvSpPr>
            <p:cNvPr id="73" name="Rectangle 6">
              <a:extLst>
                <a:ext uri="{FF2B5EF4-FFF2-40B4-BE49-F238E27FC236}">
                  <a16:creationId xmlns:a16="http://schemas.microsoft.com/office/drawing/2014/main" id="{3FB8F25C-E8BD-4A7F-8063-4EAACA19A5A9}"/>
                </a:ext>
              </a:extLst>
            </p:cNvPr>
            <p:cNvSpPr/>
            <p:nvPr userDrawn="1"/>
          </p:nvSpPr>
          <p:spPr>
            <a:xfrm>
              <a:off x="2672080" y="-3053"/>
              <a:ext cx="6471920" cy="879352"/>
            </a:xfrm>
            <a:custGeom>
              <a:avLst/>
              <a:gdLst>
                <a:gd name="connsiteX0" fmla="*/ 0 w 6089904"/>
                <a:gd name="connsiteY0" fmla="*/ 0 h 876300"/>
                <a:gd name="connsiteX1" fmla="*/ 6089904 w 6089904"/>
                <a:gd name="connsiteY1" fmla="*/ 0 h 876300"/>
                <a:gd name="connsiteX2" fmla="*/ 6089904 w 6089904"/>
                <a:gd name="connsiteY2" fmla="*/ 876300 h 876300"/>
                <a:gd name="connsiteX3" fmla="*/ 0 w 6089904"/>
                <a:gd name="connsiteY3" fmla="*/ 876300 h 876300"/>
                <a:gd name="connsiteX4" fmla="*/ 0 w 6089904"/>
                <a:gd name="connsiteY4" fmla="*/ 0 h 876300"/>
                <a:gd name="connsiteX0" fmla="*/ 231648 w 6089904"/>
                <a:gd name="connsiteY0" fmla="*/ 24384 h 876300"/>
                <a:gd name="connsiteX1" fmla="*/ 6089904 w 6089904"/>
                <a:gd name="connsiteY1" fmla="*/ 0 h 876300"/>
                <a:gd name="connsiteX2" fmla="*/ 6089904 w 6089904"/>
                <a:gd name="connsiteY2" fmla="*/ 876300 h 876300"/>
                <a:gd name="connsiteX3" fmla="*/ 0 w 6089904"/>
                <a:gd name="connsiteY3" fmla="*/ 876300 h 876300"/>
                <a:gd name="connsiteX4" fmla="*/ 231648 w 6089904"/>
                <a:gd name="connsiteY4" fmla="*/ 24384 h 876300"/>
                <a:gd name="connsiteX0" fmla="*/ 243840 w 6089904"/>
                <a:gd name="connsiteY0" fmla="*/ 18288 h 876300"/>
                <a:gd name="connsiteX1" fmla="*/ 6089904 w 6089904"/>
                <a:gd name="connsiteY1" fmla="*/ 0 h 876300"/>
                <a:gd name="connsiteX2" fmla="*/ 6089904 w 6089904"/>
                <a:gd name="connsiteY2" fmla="*/ 876300 h 876300"/>
                <a:gd name="connsiteX3" fmla="*/ 0 w 6089904"/>
                <a:gd name="connsiteY3" fmla="*/ 876300 h 876300"/>
                <a:gd name="connsiteX4" fmla="*/ 243840 w 6089904"/>
                <a:gd name="connsiteY4" fmla="*/ 18288 h 876300"/>
                <a:gd name="connsiteX0" fmla="*/ 253365 w 6089904"/>
                <a:gd name="connsiteY0" fmla="*/ 4001 h 876300"/>
                <a:gd name="connsiteX1" fmla="*/ 6089904 w 6089904"/>
                <a:gd name="connsiteY1" fmla="*/ 0 h 876300"/>
                <a:gd name="connsiteX2" fmla="*/ 6089904 w 6089904"/>
                <a:gd name="connsiteY2" fmla="*/ 876300 h 876300"/>
                <a:gd name="connsiteX3" fmla="*/ 0 w 6089904"/>
                <a:gd name="connsiteY3" fmla="*/ 876300 h 876300"/>
                <a:gd name="connsiteX4" fmla="*/ 253365 w 6089904"/>
                <a:gd name="connsiteY4" fmla="*/ 4001 h 876300"/>
                <a:gd name="connsiteX0" fmla="*/ 262327 w 6089904"/>
                <a:gd name="connsiteY0" fmla="*/ 2096 h 876300"/>
                <a:gd name="connsiteX1" fmla="*/ 6089904 w 6089904"/>
                <a:gd name="connsiteY1" fmla="*/ 0 h 876300"/>
                <a:gd name="connsiteX2" fmla="*/ 6089904 w 6089904"/>
                <a:gd name="connsiteY2" fmla="*/ 876300 h 876300"/>
                <a:gd name="connsiteX3" fmla="*/ 0 w 6089904"/>
                <a:gd name="connsiteY3" fmla="*/ 876300 h 876300"/>
                <a:gd name="connsiteX4" fmla="*/ 262327 w 6089904"/>
                <a:gd name="connsiteY4" fmla="*/ 2096 h 876300"/>
                <a:gd name="connsiteX0" fmla="*/ 264120 w 6089904"/>
                <a:gd name="connsiteY0" fmla="*/ 2096 h 876300"/>
                <a:gd name="connsiteX1" fmla="*/ 6089904 w 6089904"/>
                <a:gd name="connsiteY1" fmla="*/ 0 h 876300"/>
                <a:gd name="connsiteX2" fmla="*/ 6089904 w 6089904"/>
                <a:gd name="connsiteY2" fmla="*/ 876300 h 876300"/>
                <a:gd name="connsiteX3" fmla="*/ 0 w 6089904"/>
                <a:gd name="connsiteY3" fmla="*/ 876300 h 876300"/>
                <a:gd name="connsiteX4" fmla="*/ 264120 w 6089904"/>
                <a:gd name="connsiteY4" fmla="*/ 2096 h 876300"/>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671 h 878685"/>
                <a:gd name="connsiteX1" fmla="*/ 6089904 w 6089904"/>
                <a:gd name="connsiteY1" fmla="*/ 0 h 878685"/>
                <a:gd name="connsiteX2" fmla="*/ 6089904 w 6089904"/>
                <a:gd name="connsiteY2" fmla="*/ 878685 h 878685"/>
                <a:gd name="connsiteX3" fmla="*/ 0 w 6089904"/>
                <a:gd name="connsiteY3" fmla="*/ 878685 h 878685"/>
                <a:gd name="connsiteX4" fmla="*/ 264120 w 6089904"/>
                <a:gd name="connsiteY4" fmla="*/ 671 h 878685"/>
                <a:gd name="connsiteX0" fmla="*/ 264120 w 6089904"/>
                <a:gd name="connsiteY0" fmla="*/ 0 h 880399"/>
                <a:gd name="connsiteX1" fmla="*/ 6089904 w 6089904"/>
                <a:gd name="connsiteY1" fmla="*/ 1714 h 880399"/>
                <a:gd name="connsiteX2" fmla="*/ 6089904 w 6089904"/>
                <a:gd name="connsiteY2" fmla="*/ 880399 h 880399"/>
                <a:gd name="connsiteX3" fmla="*/ 0 w 6089904"/>
                <a:gd name="connsiteY3" fmla="*/ 880399 h 880399"/>
                <a:gd name="connsiteX4" fmla="*/ 264120 w 6089904"/>
                <a:gd name="connsiteY4" fmla="*/ 0 h 880399"/>
                <a:gd name="connsiteX0" fmla="*/ 264120 w 6089904"/>
                <a:gd name="connsiteY0" fmla="*/ 671 h 881070"/>
                <a:gd name="connsiteX1" fmla="*/ 6089904 w 6089904"/>
                <a:gd name="connsiteY1" fmla="*/ 0 h 881070"/>
                <a:gd name="connsiteX2" fmla="*/ 6089904 w 6089904"/>
                <a:gd name="connsiteY2" fmla="*/ 881070 h 881070"/>
                <a:gd name="connsiteX3" fmla="*/ 0 w 6089904"/>
                <a:gd name="connsiteY3" fmla="*/ 881070 h 881070"/>
                <a:gd name="connsiteX4" fmla="*/ 264120 w 6089904"/>
                <a:gd name="connsiteY4" fmla="*/ 671 h 88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904" h="881070">
                  <a:moveTo>
                    <a:pt x="264120" y="671"/>
                  </a:moveTo>
                  <a:lnTo>
                    <a:pt x="6089904" y="0"/>
                  </a:lnTo>
                  <a:lnTo>
                    <a:pt x="6089904" y="881070"/>
                  </a:lnTo>
                  <a:lnTo>
                    <a:pt x="0" y="881070"/>
                  </a:lnTo>
                  <a:lnTo>
                    <a:pt x="264120" y="671"/>
                  </a:lnTo>
                  <a:close/>
                </a:path>
              </a:pathLst>
            </a:cu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74" name="Freeform: Shape 73">
            <a:extLst>
              <a:ext uri="{FF2B5EF4-FFF2-40B4-BE49-F238E27FC236}">
                <a16:creationId xmlns:a16="http://schemas.microsoft.com/office/drawing/2014/main" id="{DAA11D60-F90F-497B-B352-49C2F68AB6BF}"/>
              </a:ext>
            </a:extLst>
          </p:cNvPr>
          <p:cNvSpPr/>
          <p:nvPr userDrawn="1"/>
        </p:nvSpPr>
        <p:spPr>
          <a:xfrm>
            <a:off x="2" y="0"/>
            <a:ext cx="1402555" cy="1168400"/>
          </a:xfrm>
          <a:custGeom>
            <a:avLst/>
            <a:gdLst>
              <a:gd name="connsiteX0" fmla="*/ 0 w 1407273"/>
              <a:gd name="connsiteY0" fmla="*/ 0 h 876300"/>
              <a:gd name="connsiteX1" fmla="*/ 1407273 w 1407273"/>
              <a:gd name="connsiteY1" fmla="*/ 0 h 876300"/>
              <a:gd name="connsiteX2" fmla="*/ 1126410 w 1407273"/>
              <a:gd name="connsiteY2" fmla="*/ 876300 h 876300"/>
              <a:gd name="connsiteX3" fmla="*/ 0 w 1407273"/>
              <a:gd name="connsiteY3" fmla="*/ 876300 h 876300"/>
            </a:gdLst>
            <a:ahLst/>
            <a:cxnLst>
              <a:cxn ang="0">
                <a:pos x="connsiteX0" y="connsiteY0"/>
              </a:cxn>
              <a:cxn ang="0">
                <a:pos x="connsiteX1" y="connsiteY1"/>
              </a:cxn>
              <a:cxn ang="0">
                <a:pos x="connsiteX2" y="connsiteY2"/>
              </a:cxn>
              <a:cxn ang="0">
                <a:pos x="connsiteX3" y="connsiteY3"/>
              </a:cxn>
            </a:cxnLst>
            <a:rect l="l" t="t" r="r" b="b"/>
            <a:pathLst>
              <a:path w="1407273" h="876300">
                <a:moveTo>
                  <a:pt x="0" y="0"/>
                </a:moveTo>
                <a:lnTo>
                  <a:pt x="1407273" y="0"/>
                </a:lnTo>
                <a:lnTo>
                  <a:pt x="1126410" y="876300"/>
                </a:lnTo>
                <a:lnTo>
                  <a:pt x="0" y="876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Rectangle 74">
            <a:extLst>
              <a:ext uri="{FF2B5EF4-FFF2-40B4-BE49-F238E27FC236}">
                <a16:creationId xmlns:a16="http://schemas.microsoft.com/office/drawing/2014/main" id="{9415EDAE-0D65-4E99-8F3F-A88949F753FF}"/>
              </a:ext>
            </a:extLst>
          </p:cNvPr>
          <p:cNvSpPr/>
          <p:nvPr userDrawn="1"/>
        </p:nvSpPr>
        <p:spPr>
          <a:xfrm>
            <a:off x="1674019" y="723969"/>
            <a:ext cx="940594" cy="256716"/>
          </a:xfrm>
          <a:prstGeom prst="rect">
            <a:avLst/>
          </a:pr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6" name="Group 4">
            <a:extLst>
              <a:ext uri="{FF2B5EF4-FFF2-40B4-BE49-F238E27FC236}">
                <a16:creationId xmlns:a16="http://schemas.microsoft.com/office/drawing/2014/main" id="{7261820B-A2D5-4D58-85CC-87977568A226}"/>
              </a:ext>
            </a:extLst>
          </p:cNvPr>
          <p:cNvGrpSpPr>
            <a:grpSpLocks noChangeAspect="1"/>
          </p:cNvGrpSpPr>
          <p:nvPr userDrawn="1"/>
        </p:nvGrpSpPr>
        <p:grpSpPr bwMode="auto">
          <a:xfrm>
            <a:off x="102465" y="206215"/>
            <a:ext cx="927314" cy="774019"/>
            <a:chOff x="2447" y="-120"/>
            <a:chExt cx="1353" cy="847"/>
          </a:xfrm>
        </p:grpSpPr>
        <p:sp>
          <p:nvSpPr>
            <p:cNvPr id="77" name="AutoShape 3">
              <a:extLst>
                <a:ext uri="{FF2B5EF4-FFF2-40B4-BE49-F238E27FC236}">
                  <a16:creationId xmlns:a16="http://schemas.microsoft.com/office/drawing/2014/main" id="{D302D776-3534-40C7-A064-37185CD8626F}"/>
                </a:ext>
              </a:extLst>
            </p:cNvPr>
            <p:cNvSpPr>
              <a:spLocks noChangeAspect="1" noChangeArrowheads="1" noTextEdit="1"/>
            </p:cNvSpPr>
            <p:nvPr userDrawn="1"/>
          </p:nvSpPr>
          <p:spPr bwMode="auto">
            <a:xfrm>
              <a:off x="2447" y="-120"/>
              <a:ext cx="1353"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Freeform 5">
              <a:extLst>
                <a:ext uri="{FF2B5EF4-FFF2-40B4-BE49-F238E27FC236}">
                  <a16:creationId xmlns:a16="http://schemas.microsoft.com/office/drawing/2014/main" id="{257544C8-A006-47A1-9320-B55FB733D5D8}"/>
                </a:ext>
              </a:extLst>
            </p:cNvPr>
            <p:cNvSpPr>
              <a:spLocks noEditPoints="1"/>
            </p:cNvSpPr>
            <p:nvPr userDrawn="1"/>
          </p:nvSpPr>
          <p:spPr bwMode="auto">
            <a:xfrm>
              <a:off x="2452" y="348"/>
              <a:ext cx="86" cy="99"/>
            </a:xfrm>
            <a:custGeom>
              <a:avLst/>
              <a:gdLst>
                <a:gd name="T0" fmla="*/ 38 w 86"/>
                <a:gd name="T1" fmla="*/ 0 h 99"/>
                <a:gd name="T2" fmla="*/ 49 w 86"/>
                <a:gd name="T3" fmla="*/ 0 h 99"/>
                <a:gd name="T4" fmla="*/ 86 w 86"/>
                <a:gd name="T5" fmla="*/ 99 h 99"/>
                <a:gd name="T6" fmla="*/ 75 w 86"/>
                <a:gd name="T7" fmla="*/ 99 h 99"/>
                <a:gd name="T8" fmla="*/ 65 w 86"/>
                <a:gd name="T9" fmla="*/ 73 h 99"/>
                <a:gd name="T10" fmla="*/ 22 w 86"/>
                <a:gd name="T11" fmla="*/ 73 h 99"/>
                <a:gd name="T12" fmla="*/ 11 w 86"/>
                <a:gd name="T13" fmla="*/ 99 h 99"/>
                <a:gd name="T14" fmla="*/ 0 w 86"/>
                <a:gd name="T15" fmla="*/ 99 h 99"/>
                <a:gd name="T16" fmla="*/ 38 w 86"/>
                <a:gd name="T17" fmla="*/ 0 h 99"/>
                <a:gd name="T18" fmla="*/ 62 w 86"/>
                <a:gd name="T19" fmla="*/ 64 h 99"/>
                <a:gd name="T20" fmla="*/ 43 w 86"/>
                <a:gd name="T21" fmla="*/ 13 h 99"/>
                <a:gd name="T22" fmla="*/ 24 w 86"/>
                <a:gd name="T23" fmla="*/ 64 h 99"/>
                <a:gd name="T24" fmla="*/ 62 w 86"/>
                <a:gd name="T25"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99">
                  <a:moveTo>
                    <a:pt x="38" y="0"/>
                  </a:moveTo>
                  <a:lnTo>
                    <a:pt x="49" y="0"/>
                  </a:lnTo>
                  <a:lnTo>
                    <a:pt x="86" y="99"/>
                  </a:lnTo>
                  <a:lnTo>
                    <a:pt x="75" y="99"/>
                  </a:lnTo>
                  <a:lnTo>
                    <a:pt x="65" y="73"/>
                  </a:lnTo>
                  <a:lnTo>
                    <a:pt x="22" y="73"/>
                  </a:lnTo>
                  <a:lnTo>
                    <a:pt x="11" y="99"/>
                  </a:lnTo>
                  <a:lnTo>
                    <a:pt x="0" y="99"/>
                  </a:lnTo>
                  <a:lnTo>
                    <a:pt x="38" y="0"/>
                  </a:lnTo>
                  <a:close/>
                  <a:moveTo>
                    <a:pt x="62" y="64"/>
                  </a:moveTo>
                  <a:lnTo>
                    <a:pt x="43" y="13"/>
                  </a:lnTo>
                  <a:lnTo>
                    <a:pt x="24" y="64"/>
                  </a:lnTo>
                  <a:lnTo>
                    <a:pt x="6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Freeform 6">
              <a:extLst>
                <a:ext uri="{FF2B5EF4-FFF2-40B4-BE49-F238E27FC236}">
                  <a16:creationId xmlns:a16="http://schemas.microsoft.com/office/drawing/2014/main" id="{FC6659DC-E464-4C16-B19C-6873B8BF08C9}"/>
                </a:ext>
              </a:extLst>
            </p:cNvPr>
            <p:cNvSpPr>
              <a:spLocks/>
            </p:cNvSpPr>
            <p:nvPr userDrawn="1"/>
          </p:nvSpPr>
          <p:spPr bwMode="auto">
            <a:xfrm>
              <a:off x="2554" y="372"/>
              <a:ext cx="97" cy="75"/>
            </a:xfrm>
            <a:custGeom>
              <a:avLst/>
              <a:gdLst>
                <a:gd name="T0" fmla="*/ 0 w 36"/>
                <a:gd name="T1" fmla="*/ 1 h 28"/>
                <a:gd name="T2" fmla="*/ 4 w 36"/>
                <a:gd name="T3" fmla="*/ 1 h 28"/>
                <a:gd name="T4" fmla="*/ 4 w 36"/>
                <a:gd name="T5" fmla="*/ 5 h 28"/>
                <a:gd name="T6" fmla="*/ 12 w 36"/>
                <a:gd name="T7" fmla="*/ 0 h 28"/>
                <a:gd name="T8" fmla="*/ 19 w 36"/>
                <a:gd name="T9" fmla="*/ 5 h 28"/>
                <a:gd name="T10" fmla="*/ 28 w 36"/>
                <a:gd name="T11" fmla="*/ 0 h 28"/>
                <a:gd name="T12" fmla="*/ 36 w 36"/>
                <a:gd name="T13" fmla="*/ 10 h 28"/>
                <a:gd name="T14" fmla="*/ 36 w 36"/>
                <a:gd name="T15" fmla="*/ 28 h 28"/>
                <a:gd name="T16" fmla="*/ 33 w 36"/>
                <a:gd name="T17" fmla="*/ 28 h 28"/>
                <a:gd name="T18" fmla="*/ 33 w 36"/>
                <a:gd name="T19" fmla="*/ 11 h 28"/>
                <a:gd name="T20" fmla="*/ 27 w 36"/>
                <a:gd name="T21" fmla="*/ 4 h 28"/>
                <a:gd name="T22" fmla="*/ 20 w 36"/>
                <a:gd name="T23" fmla="*/ 11 h 28"/>
                <a:gd name="T24" fmla="*/ 20 w 36"/>
                <a:gd name="T25" fmla="*/ 28 h 28"/>
                <a:gd name="T26" fmla="*/ 17 w 36"/>
                <a:gd name="T27" fmla="*/ 28 h 28"/>
                <a:gd name="T28" fmla="*/ 17 w 36"/>
                <a:gd name="T29" fmla="*/ 11 h 28"/>
                <a:gd name="T30" fmla="*/ 11 w 36"/>
                <a:gd name="T31" fmla="*/ 4 h 28"/>
                <a:gd name="T32" fmla="*/ 4 w 36"/>
                <a:gd name="T33" fmla="*/ 11 h 28"/>
                <a:gd name="T34" fmla="*/ 4 w 36"/>
                <a:gd name="T35" fmla="*/ 28 h 28"/>
                <a:gd name="T36" fmla="*/ 0 w 36"/>
                <a:gd name="T37" fmla="*/ 28 h 28"/>
                <a:gd name="T38" fmla="*/ 0 w 36"/>
                <a:gd name="T3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28">
                  <a:moveTo>
                    <a:pt x="0" y="1"/>
                  </a:moveTo>
                  <a:cubicBezTo>
                    <a:pt x="4" y="1"/>
                    <a:pt x="4" y="1"/>
                    <a:pt x="4" y="1"/>
                  </a:cubicBezTo>
                  <a:cubicBezTo>
                    <a:pt x="4" y="5"/>
                    <a:pt x="4" y="5"/>
                    <a:pt x="4" y="5"/>
                  </a:cubicBezTo>
                  <a:cubicBezTo>
                    <a:pt x="6" y="2"/>
                    <a:pt x="8" y="0"/>
                    <a:pt x="12" y="0"/>
                  </a:cubicBezTo>
                  <a:cubicBezTo>
                    <a:pt x="16" y="0"/>
                    <a:pt x="18" y="2"/>
                    <a:pt x="19" y="5"/>
                  </a:cubicBezTo>
                  <a:cubicBezTo>
                    <a:pt x="21" y="2"/>
                    <a:pt x="24" y="0"/>
                    <a:pt x="28" y="0"/>
                  </a:cubicBezTo>
                  <a:cubicBezTo>
                    <a:pt x="33" y="0"/>
                    <a:pt x="36" y="4"/>
                    <a:pt x="36" y="10"/>
                  </a:cubicBezTo>
                  <a:cubicBezTo>
                    <a:pt x="36" y="28"/>
                    <a:pt x="36" y="28"/>
                    <a:pt x="36" y="28"/>
                  </a:cubicBezTo>
                  <a:cubicBezTo>
                    <a:pt x="33" y="28"/>
                    <a:pt x="33" y="28"/>
                    <a:pt x="33" y="28"/>
                  </a:cubicBezTo>
                  <a:cubicBezTo>
                    <a:pt x="33" y="11"/>
                    <a:pt x="33" y="11"/>
                    <a:pt x="33" y="11"/>
                  </a:cubicBezTo>
                  <a:cubicBezTo>
                    <a:pt x="33" y="6"/>
                    <a:pt x="30" y="4"/>
                    <a:pt x="27" y="4"/>
                  </a:cubicBezTo>
                  <a:cubicBezTo>
                    <a:pt x="23" y="4"/>
                    <a:pt x="20" y="6"/>
                    <a:pt x="20" y="11"/>
                  </a:cubicBezTo>
                  <a:cubicBezTo>
                    <a:pt x="20" y="28"/>
                    <a:pt x="20" y="28"/>
                    <a:pt x="20" y="28"/>
                  </a:cubicBezTo>
                  <a:cubicBezTo>
                    <a:pt x="17" y="28"/>
                    <a:pt x="17" y="28"/>
                    <a:pt x="17" y="28"/>
                  </a:cubicBezTo>
                  <a:cubicBezTo>
                    <a:pt x="17" y="11"/>
                    <a:pt x="17" y="11"/>
                    <a:pt x="17" y="11"/>
                  </a:cubicBezTo>
                  <a:cubicBezTo>
                    <a:pt x="17" y="6"/>
                    <a:pt x="14" y="4"/>
                    <a:pt x="11" y="4"/>
                  </a:cubicBezTo>
                  <a:cubicBezTo>
                    <a:pt x="7" y="4"/>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eeform 7">
              <a:extLst>
                <a:ext uri="{FF2B5EF4-FFF2-40B4-BE49-F238E27FC236}">
                  <a16:creationId xmlns:a16="http://schemas.microsoft.com/office/drawing/2014/main" id="{281F8CF2-3BA7-4A4F-953C-668C87F286E3}"/>
                </a:ext>
              </a:extLst>
            </p:cNvPr>
            <p:cNvSpPr>
              <a:spLocks noEditPoints="1"/>
            </p:cNvSpPr>
            <p:nvPr userDrawn="1"/>
          </p:nvSpPr>
          <p:spPr bwMode="auto">
            <a:xfrm>
              <a:off x="2670" y="372"/>
              <a:ext cx="59" cy="78"/>
            </a:xfrm>
            <a:custGeom>
              <a:avLst/>
              <a:gdLst>
                <a:gd name="T0" fmla="*/ 0 w 22"/>
                <a:gd name="T1" fmla="*/ 15 h 29"/>
                <a:gd name="T2" fmla="*/ 0 w 22"/>
                <a:gd name="T3" fmla="*/ 14 h 29"/>
                <a:gd name="T4" fmla="*/ 11 w 22"/>
                <a:gd name="T5" fmla="*/ 0 h 29"/>
                <a:gd name="T6" fmla="*/ 22 w 22"/>
                <a:gd name="T7" fmla="*/ 14 h 29"/>
                <a:gd name="T8" fmla="*/ 22 w 22"/>
                <a:gd name="T9" fmla="*/ 16 h 29"/>
                <a:gd name="T10" fmla="*/ 4 w 22"/>
                <a:gd name="T11" fmla="*/ 16 h 29"/>
                <a:gd name="T12" fmla="*/ 12 w 22"/>
                <a:gd name="T13" fmla="*/ 25 h 29"/>
                <a:gd name="T14" fmla="*/ 19 w 22"/>
                <a:gd name="T15" fmla="*/ 22 h 29"/>
                <a:gd name="T16" fmla="*/ 22 w 22"/>
                <a:gd name="T17" fmla="*/ 24 h 29"/>
                <a:gd name="T18" fmla="*/ 12 w 22"/>
                <a:gd name="T19" fmla="*/ 29 h 29"/>
                <a:gd name="T20" fmla="*/ 0 w 22"/>
                <a:gd name="T21" fmla="*/ 15 h 29"/>
                <a:gd name="T22" fmla="*/ 19 w 22"/>
                <a:gd name="T23" fmla="*/ 13 h 29"/>
                <a:gd name="T24" fmla="*/ 11 w 22"/>
                <a:gd name="T25" fmla="*/ 3 h 29"/>
                <a:gd name="T26" fmla="*/ 4 w 22"/>
                <a:gd name="T27" fmla="*/ 13 h 29"/>
                <a:gd name="T28" fmla="*/ 19 w 22"/>
                <a:gd name="T29"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9">
                  <a:moveTo>
                    <a:pt x="0" y="15"/>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8" y="24"/>
                    <a:pt x="19" y="22"/>
                  </a:cubicBezTo>
                  <a:cubicBezTo>
                    <a:pt x="22" y="24"/>
                    <a:pt x="22" y="24"/>
                    <a:pt x="22" y="24"/>
                  </a:cubicBezTo>
                  <a:cubicBezTo>
                    <a:pt x="19" y="27"/>
                    <a:pt x="16" y="29"/>
                    <a:pt x="12" y="29"/>
                  </a:cubicBezTo>
                  <a:cubicBezTo>
                    <a:pt x="6" y="29"/>
                    <a:pt x="0" y="23"/>
                    <a:pt x="0" y="15"/>
                  </a:cubicBezTo>
                  <a:moveTo>
                    <a:pt x="19" y="13"/>
                  </a:moveTo>
                  <a:cubicBezTo>
                    <a:pt x="18" y="8"/>
                    <a:pt x="16" y="3"/>
                    <a:pt x="11" y="3"/>
                  </a:cubicBezTo>
                  <a:cubicBezTo>
                    <a:pt x="7" y="3"/>
                    <a:pt x="4"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1" name="Freeform 8">
              <a:extLst>
                <a:ext uri="{FF2B5EF4-FFF2-40B4-BE49-F238E27FC236}">
                  <a16:creationId xmlns:a16="http://schemas.microsoft.com/office/drawing/2014/main" id="{BE448CE7-75E0-482E-9BA9-3954FB1257F1}"/>
                </a:ext>
              </a:extLst>
            </p:cNvPr>
            <p:cNvSpPr>
              <a:spLocks/>
            </p:cNvSpPr>
            <p:nvPr userDrawn="1"/>
          </p:nvSpPr>
          <p:spPr bwMode="auto">
            <a:xfrm>
              <a:off x="2748" y="37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9">
              <a:extLst>
                <a:ext uri="{FF2B5EF4-FFF2-40B4-BE49-F238E27FC236}">
                  <a16:creationId xmlns:a16="http://schemas.microsoft.com/office/drawing/2014/main" id="{4DEDC832-945D-47DF-85C5-692C39340A8B}"/>
                </a:ext>
              </a:extLst>
            </p:cNvPr>
            <p:cNvSpPr>
              <a:spLocks noEditPoints="1"/>
            </p:cNvSpPr>
            <p:nvPr userDrawn="1"/>
          </p:nvSpPr>
          <p:spPr bwMode="auto">
            <a:xfrm>
              <a:off x="2801" y="348"/>
              <a:ext cx="11" cy="99"/>
            </a:xfrm>
            <a:custGeom>
              <a:avLst/>
              <a:gdLst>
                <a:gd name="T0" fmla="*/ 0 w 11"/>
                <a:gd name="T1" fmla="*/ 0 h 99"/>
                <a:gd name="T2" fmla="*/ 11 w 11"/>
                <a:gd name="T3" fmla="*/ 0 h 99"/>
                <a:gd name="T4" fmla="*/ 11 w 11"/>
                <a:gd name="T5" fmla="*/ 11 h 99"/>
                <a:gd name="T6" fmla="*/ 0 w 11"/>
                <a:gd name="T7" fmla="*/ 11 h 99"/>
                <a:gd name="T8" fmla="*/ 0 w 11"/>
                <a:gd name="T9" fmla="*/ 0 h 99"/>
                <a:gd name="T10" fmla="*/ 0 w 11"/>
                <a:gd name="T11" fmla="*/ 27 h 99"/>
                <a:gd name="T12" fmla="*/ 11 w 11"/>
                <a:gd name="T13" fmla="*/ 27 h 99"/>
                <a:gd name="T14" fmla="*/ 11 w 11"/>
                <a:gd name="T15" fmla="*/ 99 h 99"/>
                <a:gd name="T16" fmla="*/ 0 w 11"/>
                <a:gd name="T17" fmla="*/ 99 h 99"/>
                <a:gd name="T18" fmla="*/ 0 w 11"/>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9">
                  <a:moveTo>
                    <a:pt x="0" y="0"/>
                  </a:moveTo>
                  <a:lnTo>
                    <a:pt x="11" y="0"/>
                  </a:lnTo>
                  <a:lnTo>
                    <a:pt x="11" y="11"/>
                  </a:lnTo>
                  <a:lnTo>
                    <a:pt x="0" y="11"/>
                  </a:lnTo>
                  <a:lnTo>
                    <a:pt x="0" y="0"/>
                  </a:lnTo>
                  <a:close/>
                  <a:moveTo>
                    <a:pt x="0" y="27"/>
                  </a:moveTo>
                  <a:lnTo>
                    <a:pt x="11" y="27"/>
                  </a:lnTo>
                  <a:lnTo>
                    <a:pt x="11"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10">
              <a:extLst>
                <a:ext uri="{FF2B5EF4-FFF2-40B4-BE49-F238E27FC236}">
                  <a16:creationId xmlns:a16="http://schemas.microsoft.com/office/drawing/2014/main" id="{22967290-5637-45C6-82B6-FCD70C2C4731}"/>
                </a:ext>
              </a:extLst>
            </p:cNvPr>
            <p:cNvSpPr>
              <a:spLocks/>
            </p:cNvSpPr>
            <p:nvPr userDrawn="1"/>
          </p:nvSpPr>
          <p:spPr bwMode="auto">
            <a:xfrm>
              <a:off x="2831" y="372"/>
              <a:ext cx="56" cy="78"/>
            </a:xfrm>
            <a:custGeom>
              <a:avLst/>
              <a:gdLst>
                <a:gd name="T0" fmla="*/ 0 w 21"/>
                <a:gd name="T1" fmla="*/ 15 h 29"/>
                <a:gd name="T2" fmla="*/ 0 w 21"/>
                <a:gd name="T3" fmla="*/ 14 h 29"/>
                <a:gd name="T4" fmla="*/ 12 w 21"/>
                <a:gd name="T5" fmla="*/ 0 h 29"/>
                <a:gd name="T6" fmla="*/ 21 w 21"/>
                <a:gd name="T7" fmla="*/ 4 h 29"/>
                <a:gd name="T8" fmla="*/ 18 w 21"/>
                <a:gd name="T9" fmla="*/ 7 h 29"/>
                <a:gd name="T10" fmla="*/ 12 w 21"/>
                <a:gd name="T11" fmla="*/ 4 h 29"/>
                <a:gd name="T12" fmla="*/ 4 w 21"/>
                <a:gd name="T13" fmla="*/ 14 h 29"/>
                <a:gd name="T14" fmla="*/ 4 w 21"/>
                <a:gd name="T15" fmla="*/ 14 h 29"/>
                <a:gd name="T16" fmla="*/ 12 w 21"/>
                <a:gd name="T17" fmla="*/ 25 h 29"/>
                <a:gd name="T18" fmla="*/ 19 w 21"/>
                <a:gd name="T19" fmla="*/ 22 h 29"/>
                <a:gd name="T20" fmla="*/ 21 w 21"/>
                <a:gd name="T21" fmla="*/ 24 h 29"/>
                <a:gd name="T22" fmla="*/ 12 w 21"/>
                <a:gd name="T23" fmla="*/ 29 h 29"/>
                <a:gd name="T24" fmla="*/ 0 w 21"/>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9">
                  <a:moveTo>
                    <a:pt x="0" y="15"/>
                  </a:moveTo>
                  <a:cubicBezTo>
                    <a:pt x="0" y="14"/>
                    <a:pt x="0" y="14"/>
                    <a:pt x="0" y="14"/>
                  </a:cubicBezTo>
                  <a:cubicBezTo>
                    <a:pt x="0" y="6"/>
                    <a:pt x="5" y="0"/>
                    <a:pt x="12" y="0"/>
                  </a:cubicBezTo>
                  <a:cubicBezTo>
                    <a:pt x="16" y="0"/>
                    <a:pt x="19" y="2"/>
                    <a:pt x="21" y="4"/>
                  </a:cubicBezTo>
                  <a:cubicBezTo>
                    <a:pt x="18" y="7"/>
                    <a:pt x="18" y="7"/>
                    <a:pt x="18" y="7"/>
                  </a:cubicBezTo>
                  <a:cubicBezTo>
                    <a:pt x="17" y="5"/>
                    <a:pt x="15" y="4"/>
                    <a:pt x="12" y="4"/>
                  </a:cubicBezTo>
                  <a:cubicBezTo>
                    <a:pt x="7" y="4"/>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9"/>
                    <a:pt x="12" y="29"/>
                  </a:cubicBezTo>
                  <a:cubicBezTo>
                    <a:pt x="5" y="29"/>
                    <a:pt x="0" y="23"/>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11">
              <a:extLst>
                <a:ext uri="{FF2B5EF4-FFF2-40B4-BE49-F238E27FC236}">
                  <a16:creationId xmlns:a16="http://schemas.microsoft.com/office/drawing/2014/main" id="{8ADAD0DE-85CF-4672-B2C2-007A9741C664}"/>
                </a:ext>
              </a:extLst>
            </p:cNvPr>
            <p:cNvSpPr>
              <a:spLocks noEditPoints="1"/>
            </p:cNvSpPr>
            <p:nvPr userDrawn="1"/>
          </p:nvSpPr>
          <p:spPr bwMode="auto">
            <a:xfrm>
              <a:off x="2898" y="372"/>
              <a:ext cx="56" cy="78"/>
            </a:xfrm>
            <a:custGeom>
              <a:avLst/>
              <a:gdLst>
                <a:gd name="T0" fmla="*/ 0 w 21"/>
                <a:gd name="T1" fmla="*/ 20 h 29"/>
                <a:gd name="T2" fmla="*/ 0 w 21"/>
                <a:gd name="T3" fmla="*/ 20 h 29"/>
                <a:gd name="T4" fmla="*/ 10 w 21"/>
                <a:gd name="T5" fmla="*/ 11 h 29"/>
                <a:gd name="T6" fmla="*/ 17 w 21"/>
                <a:gd name="T7" fmla="*/ 12 h 29"/>
                <a:gd name="T8" fmla="*/ 17 w 21"/>
                <a:gd name="T9" fmla="*/ 11 h 29"/>
                <a:gd name="T10" fmla="*/ 10 w 21"/>
                <a:gd name="T11" fmla="*/ 4 h 29"/>
                <a:gd name="T12" fmla="*/ 3 w 21"/>
                <a:gd name="T13" fmla="*/ 6 h 29"/>
                <a:gd name="T14" fmla="*/ 2 w 21"/>
                <a:gd name="T15" fmla="*/ 2 h 29"/>
                <a:gd name="T16" fmla="*/ 11 w 21"/>
                <a:gd name="T17" fmla="*/ 0 h 29"/>
                <a:gd name="T18" fmla="*/ 19 w 21"/>
                <a:gd name="T19" fmla="*/ 3 h 29"/>
                <a:gd name="T20" fmla="*/ 21 w 21"/>
                <a:gd name="T21" fmla="*/ 10 h 29"/>
                <a:gd name="T22" fmla="*/ 21 w 21"/>
                <a:gd name="T23" fmla="*/ 28 h 29"/>
                <a:gd name="T24" fmla="*/ 17 w 21"/>
                <a:gd name="T25" fmla="*/ 28 h 29"/>
                <a:gd name="T26" fmla="*/ 17 w 21"/>
                <a:gd name="T27" fmla="*/ 24 h 29"/>
                <a:gd name="T28" fmla="*/ 9 w 21"/>
                <a:gd name="T29" fmla="*/ 29 h 29"/>
                <a:gd name="T30" fmla="*/ 0 w 21"/>
                <a:gd name="T31" fmla="*/ 20 h 29"/>
                <a:gd name="T32" fmla="*/ 17 w 21"/>
                <a:gd name="T33" fmla="*/ 18 h 29"/>
                <a:gd name="T34" fmla="*/ 17 w 21"/>
                <a:gd name="T35" fmla="*/ 15 h 29"/>
                <a:gd name="T36" fmla="*/ 11 w 21"/>
                <a:gd name="T37" fmla="*/ 14 h 29"/>
                <a:gd name="T38" fmla="*/ 4 w 21"/>
                <a:gd name="T39" fmla="*/ 20 h 29"/>
                <a:gd name="T40" fmla="*/ 4 w 21"/>
                <a:gd name="T41" fmla="*/ 20 h 29"/>
                <a:gd name="T42" fmla="*/ 10 w 21"/>
                <a:gd name="T43" fmla="*/ 25 h 29"/>
                <a:gd name="T44" fmla="*/ 17 w 21"/>
                <a:gd name="T45"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9">
                  <a:moveTo>
                    <a:pt x="0" y="20"/>
                  </a:moveTo>
                  <a:cubicBezTo>
                    <a:pt x="0" y="20"/>
                    <a:pt x="0" y="20"/>
                    <a:pt x="0" y="20"/>
                  </a:cubicBezTo>
                  <a:cubicBezTo>
                    <a:pt x="0" y="14"/>
                    <a:pt x="4" y="11"/>
                    <a:pt x="10" y="11"/>
                  </a:cubicBezTo>
                  <a:cubicBezTo>
                    <a:pt x="13" y="11"/>
                    <a:pt x="15" y="12"/>
                    <a:pt x="17" y="12"/>
                  </a:cubicBezTo>
                  <a:cubicBezTo>
                    <a:pt x="17" y="11"/>
                    <a:pt x="17" y="11"/>
                    <a:pt x="17" y="11"/>
                  </a:cubicBezTo>
                  <a:cubicBezTo>
                    <a:pt x="17" y="6"/>
                    <a:pt x="15" y="4"/>
                    <a:pt x="10" y="4"/>
                  </a:cubicBezTo>
                  <a:cubicBezTo>
                    <a:pt x="8" y="4"/>
                    <a:pt x="5" y="5"/>
                    <a:pt x="3" y="6"/>
                  </a:cubicBezTo>
                  <a:cubicBezTo>
                    <a:pt x="2" y="2"/>
                    <a:pt x="2" y="2"/>
                    <a:pt x="2" y="2"/>
                  </a:cubicBezTo>
                  <a:cubicBezTo>
                    <a:pt x="5" y="1"/>
                    <a:pt x="8" y="0"/>
                    <a:pt x="11" y="0"/>
                  </a:cubicBezTo>
                  <a:cubicBezTo>
                    <a:pt x="14" y="0"/>
                    <a:pt x="17" y="1"/>
                    <a:pt x="19" y="3"/>
                  </a:cubicBezTo>
                  <a:cubicBezTo>
                    <a:pt x="20" y="5"/>
                    <a:pt x="21" y="7"/>
                    <a:pt x="21" y="10"/>
                  </a:cubicBezTo>
                  <a:cubicBezTo>
                    <a:pt x="21" y="28"/>
                    <a:pt x="21" y="28"/>
                    <a:pt x="21" y="28"/>
                  </a:cubicBezTo>
                  <a:cubicBezTo>
                    <a:pt x="17" y="28"/>
                    <a:pt x="17" y="28"/>
                    <a:pt x="17" y="28"/>
                  </a:cubicBezTo>
                  <a:cubicBezTo>
                    <a:pt x="17" y="24"/>
                    <a:pt x="17" y="24"/>
                    <a:pt x="17" y="24"/>
                  </a:cubicBezTo>
                  <a:cubicBezTo>
                    <a:pt x="16" y="27"/>
                    <a:pt x="13" y="29"/>
                    <a:pt x="9" y="29"/>
                  </a:cubicBezTo>
                  <a:cubicBezTo>
                    <a:pt x="5" y="29"/>
                    <a:pt x="0" y="25"/>
                    <a:pt x="0" y="20"/>
                  </a:cubicBezTo>
                  <a:moveTo>
                    <a:pt x="17" y="18"/>
                  </a:moveTo>
                  <a:cubicBezTo>
                    <a:pt x="17" y="15"/>
                    <a:pt x="17" y="15"/>
                    <a:pt x="17" y="15"/>
                  </a:cubicBezTo>
                  <a:cubicBezTo>
                    <a:pt x="16" y="14"/>
                    <a:pt x="14" y="14"/>
                    <a:pt x="11" y="14"/>
                  </a:cubicBezTo>
                  <a:cubicBezTo>
                    <a:pt x="7" y="14"/>
                    <a:pt x="4" y="16"/>
                    <a:pt x="4" y="20"/>
                  </a:cubicBezTo>
                  <a:cubicBezTo>
                    <a:pt x="4" y="20"/>
                    <a:pt x="4" y="20"/>
                    <a:pt x="4" y="20"/>
                  </a:cubicBezTo>
                  <a:cubicBezTo>
                    <a:pt x="4" y="23"/>
                    <a:pt x="7"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12">
              <a:extLst>
                <a:ext uri="{FF2B5EF4-FFF2-40B4-BE49-F238E27FC236}">
                  <a16:creationId xmlns:a16="http://schemas.microsoft.com/office/drawing/2014/main" id="{4EAA5AAC-48A4-465C-A614-C6A4FAC3835F}"/>
                </a:ext>
              </a:extLst>
            </p:cNvPr>
            <p:cNvSpPr>
              <a:spLocks/>
            </p:cNvSpPr>
            <p:nvPr userDrawn="1"/>
          </p:nvSpPr>
          <p:spPr bwMode="auto">
            <a:xfrm>
              <a:off x="2976" y="372"/>
              <a:ext cx="56" cy="75"/>
            </a:xfrm>
            <a:custGeom>
              <a:avLst/>
              <a:gdLst>
                <a:gd name="T0" fmla="*/ 0 w 21"/>
                <a:gd name="T1" fmla="*/ 1 h 28"/>
                <a:gd name="T2" fmla="*/ 4 w 21"/>
                <a:gd name="T3" fmla="*/ 1 h 28"/>
                <a:gd name="T4" fmla="*/ 4 w 21"/>
                <a:gd name="T5" fmla="*/ 5 h 28"/>
                <a:gd name="T6" fmla="*/ 12 w 21"/>
                <a:gd name="T7" fmla="*/ 0 h 28"/>
                <a:gd name="T8" fmla="*/ 21 w 21"/>
                <a:gd name="T9" fmla="*/ 10 h 28"/>
                <a:gd name="T10" fmla="*/ 21 w 21"/>
                <a:gd name="T11" fmla="*/ 28 h 28"/>
                <a:gd name="T12" fmla="*/ 17 w 21"/>
                <a:gd name="T13" fmla="*/ 28 h 28"/>
                <a:gd name="T14" fmla="*/ 17 w 21"/>
                <a:gd name="T15" fmla="*/ 11 h 28"/>
                <a:gd name="T16" fmla="*/ 11 w 21"/>
                <a:gd name="T17" fmla="*/ 4 h 28"/>
                <a:gd name="T18" fmla="*/ 4 w 21"/>
                <a:gd name="T19" fmla="*/ 11 h 28"/>
                <a:gd name="T20" fmla="*/ 4 w 21"/>
                <a:gd name="T21" fmla="*/ 28 h 28"/>
                <a:gd name="T22" fmla="*/ 0 w 21"/>
                <a:gd name="T23" fmla="*/ 28 h 28"/>
                <a:gd name="T24" fmla="*/ 0 w 21"/>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
                  </a:moveTo>
                  <a:cubicBezTo>
                    <a:pt x="4" y="1"/>
                    <a:pt x="4" y="1"/>
                    <a:pt x="4" y="1"/>
                  </a:cubicBezTo>
                  <a:cubicBezTo>
                    <a:pt x="4" y="5"/>
                    <a:pt x="4" y="5"/>
                    <a:pt x="4" y="5"/>
                  </a:cubicBezTo>
                  <a:cubicBezTo>
                    <a:pt x="6" y="2"/>
                    <a:pt x="8" y="0"/>
                    <a:pt x="12" y="0"/>
                  </a:cubicBezTo>
                  <a:cubicBezTo>
                    <a:pt x="18" y="0"/>
                    <a:pt x="21" y="4"/>
                    <a:pt x="21" y="10"/>
                  </a:cubicBezTo>
                  <a:cubicBezTo>
                    <a:pt x="21" y="28"/>
                    <a:pt x="21" y="28"/>
                    <a:pt x="21" y="28"/>
                  </a:cubicBezTo>
                  <a:cubicBezTo>
                    <a:pt x="17" y="28"/>
                    <a:pt x="17" y="28"/>
                    <a:pt x="17" y="28"/>
                  </a:cubicBezTo>
                  <a:cubicBezTo>
                    <a:pt x="17" y="11"/>
                    <a:pt x="17" y="11"/>
                    <a:pt x="17" y="11"/>
                  </a:cubicBezTo>
                  <a:cubicBezTo>
                    <a:pt x="17" y="6"/>
                    <a:pt x="15" y="4"/>
                    <a:pt x="11" y="4"/>
                  </a:cubicBezTo>
                  <a:cubicBezTo>
                    <a:pt x="7" y="4"/>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13">
              <a:extLst>
                <a:ext uri="{FF2B5EF4-FFF2-40B4-BE49-F238E27FC236}">
                  <a16:creationId xmlns:a16="http://schemas.microsoft.com/office/drawing/2014/main" id="{56301C13-91A2-4A95-8047-675440CDC8E9}"/>
                </a:ext>
              </a:extLst>
            </p:cNvPr>
            <p:cNvSpPr>
              <a:spLocks noEditPoints="1"/>
            </p:cNvSpPr>
            <p:nvPr userDrawn="1"/>
          </p:nvSpPr>
          <p:spPr bwMode="auto">
            <a:xfrm>
              <a:off x="3086" y="348"/>
              <a:ext cx="86" cy="99"/>
            </a:xfrm>
            <a:custGeom>
              <a:avLst/>
              <a:gdLst>
                <a:gd name="T0" fmla="*/ 37 w 86"/>
                <a:gd name="T1" fmla="*/ 0 h 99"/>
                <a:gd name="T2" fmla="*/ 48 w 86"/>
                <a:gd name="T3" fmla="*/ 0 h 99"/>
                <a:gd name="T4" fmla="*/ 86 w 86"/>
                <a:gd name="T5" fmla="*/ 99 h 99"/>
                <a:gd name="T6" fmla="*/ 75 w 86"/>
                <a:gd name="T7" fmla="*/ 99 h 99"/>
                <a:gd name="T8" fmla="*/ 64 w 86"/>
                <a:gd name="T9" fmla="*/ 73 h 99"/>
                <a:gd name="T10" fmla="*/ 21 w 86"/>
                <a:gd name="T11" fmla="*/ 73 h 99"/>
                <a:gd name="T12" fmla="*/ 11 w 86"/>
                <a:gd name="T13" fmla="*/ 99 h 99"/>
                <a:gd name="T14" fmla="*/ 0 w 86"/>
                <a:gd name="T15" fmla="*/ 99 h 99"/>
                <a:gd name="T16" fmla="*/ 37 w 86"/>
                <a:gd name="T17" fmla="*/ 0 h 99"/>
                <a:gd name="T18" fmla="*/ 62 w 86"/>
                <a:gd name="T19" fmla="*/ 64 h 99"/>
                <a:gd name="T20" fmla="*/ 43 w 86"/>
                <a:gd name="T21" fmla="*/ 13 h 99"/>
                <a:gd name="T22" fmla="*/ 24 w 86"/>
                <a:gd name="T23" fmla="*/ 64 h 99"/>
                <a:gd name="T24" fmla="*/ 62 w 86"/>
                <a:gd name="T25"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99">
                  <a:moveTo>
                    <a:pt x="37" y="0"/>
                  </a:moveTo>
                  <a:lnTo>
                    <a:pt x="48" y="0"/>
                  </a:lnTo>
                  <a:lnTo>
                    <a:pt x="86" y="99"/>
                  </a:lnTo>
                  <a:lnTo>
                    <a:pt x="75" y="99"/>
                  </a:lnTo>
                  <a:lnTo>
                    <a:pt x="64" y="73"/>
                  </a:lnTo>
                  <a:lnTo>
                    <a:pt x="21" y="73"/>
                  </a:lnTo>
                  <a:lnTo>
                    <a:pt x="11" y="99"/>
                  </a:lnTo>
                  <a:lnTo>
                    <a:pt x="0" y="99"/>
                  </a:lnTo>
                  <a:lnTo>
                    <a:pt x="37" y="0"/>
                  </a:lnTo>
                  <a:close/>
                  <a:moveTo>
                    <a:pt x="62" y="64"/>
                  </a:moveTo>
                  <a:lnTo>
                    <a:pt x="43" y="13"/>
                  </a:lnTo>
                  <a:lnTo>
                    <a:pt x="24" y="64"/>
                  </a:lnTo>
                  <a:lnTo>
                    <a:pt x="6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14">
              <a:extLst>
                <a:ext uri="{FF2B5EF4-FFF2-40B4-BE49-F238E27FC236}">
                  <a16:creationId xmlns:a16="http://schemas.microsoft.com/office/drawing/2014/main" id="{F9C41639-5991-40FC-A26D-077F46F67DB3}"/>
                </a:ext>
              </a:extLst>
            </p:cNvPr>
            <p:cNvSpPr>
              <a:spLocks/>
            </p:cNvSpPr>
            <p:nvPr userDrawn="1"/>
          </p:nvSpPr>
          <p:spPr bwMode="auto">
            <a:xfrm>
              <a:off x="3183" y="372"/>
              <a:ext cx="51" cy="75"/>
            </a:xfrm>
            <a:custGeom>
              <a:avLst/>
              <a:gdLst>
                <a:gd name="T0" fmla="*/ 0 w 19"/>
                <a:gd name="T1" fmla="*/ 25 h 28"/>
                <a:gd name="T2" fmla="*/ 2 w 19"/>
                <a:gd name="T3" fmla="*/ 22 h 28"/>
                <a:gd name="T4" fmla="*/ 10 w 19"/>
                <a:gd name="T5" fmla="*/ 25 h 28"/>
                <a:gd name="T6" fmla="*/ 15 w 19"/>
                <a:gd name="T7" fmla="*/ 21 h 28"/>
                <a:gd name="T8" fmla="*/ 15 w 19"/>
                <a:gd name="T9" fmla="*/ 21 h 28"/>
                <a:gd name="T10" fmla="*/ 9 w 19"/>
                <a:gd name="T11" fmla="*/ 16 h 28"/>
                <a:gd name="T12" fmla="*/ 1 w 19"/>
                <a:gd name="T13" fmla="*/ 8 h 28"/>
                <a:gd name="T14" fmla="*/ 1 w 19"/>
                <a:gd name="T15" fmla="*/ 8 h 28"/>
                <a:gd name="T16" fmla="*/ 10 w 19"/>
                <a:gd name="T17" fmla="*/ 0 h 28"/>
                <a:gd name="T18" fmla="*/ 19 w 19"/>
                <a:gd name="T19" fmla="*/ 3 h 28"/>
                <a:gd name="T20" fmla="*/ 17 w 19"/>
                <a:gd name="T21" fmla="*/ 6 h 28"/>
                <a:gd name="T22" fmla="*/ 10 w 19"/>
                <a:gd name="T23" fmla="*/ 3 h 28"/>
                <a:gd name="T24" fmla="*/ 5 w 19"/>
                <a:gd name="T25" fmla="*/ 7 h 28"/>
                <a:gd name="T26" fmla="*/ 5 w 19"/>
                <a:gd name="T27" fmla="*/ 7 h 28"/>
                <a:gd name="T28" fmla="*/ 11 w 19"/>
                <a:gd name="T29" fmla="*/ 12 h 28"/>
                <a:gd name="T30" fmla="*/ 19 w 19"/>
                <a:gd name="T31" fmla="*/ 20 h 28"/>
                <a:gd name="T32" fmla="*/ 19 w 19"/>
                <a:gd name="T33" fmla="*/ 21 h 28"/>
                <a:gd name="T34" fmla="*/ 10 w 19"/>
                <a:gd name="T35" fmla="*/ 28 h 28"/>
                <a:gd name="T36" fmla="*/ 0 w 19"/>
                <a:gd name="T3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8">
                  <a:moveTo>
                    <a:pt x="0" y="25"/>
                  </a:moveTo>
                  <a:cubicBezTo>
                    <a:pt x="2" y="22"/>
                    <a:pt x="2" y="22"/>
                    <a:pt x="2" y="22"/>
                  </a:cubicBezTo>
                  <a:cubicBezTo>
                    <a:pt x="5" y="24"/>
                    <a:pt x="7" y="25"/>
                    <a:pt x="10" y="25"/>
                  </a:cubicBezTo>
                  <a:cubicBezTo>
                    <a:pt x="13" y="25"/>
                    <a:pt x="15" y="23"/>
                    <a:pt x="15" y="21"/>
                  </a:cubicBezTo>
                  <a:cubicBezTo>
                    <a:pt x="15" y="21"/>
                    <a:pt x="15" y="21"/>
                    <a:pt x="15" y="21"/>
                  </a:cubicBezTo>
                  <a:cubicBezTo>
                    <a:pt x="15" y="18"/>
                    <a:pt x="13" y="17"/>
                    <a:pt x="9" y="16"/>
                  </a:cubicBezTo>
                  <a:cubicBezTo>
                    <a:pt x="5" y="14"/>
                    <a:pt x="1" y="12"/>
                    <a:pt x="1" y="8"/>
                  </a:cubicBezTo>
                  <a:cubicBezTo>
                    <a:pt x="1" y="8"/>
                    <a:pt x="1" y="8"/>
                    <a:pt x="1" y="8"/>
                  </a:cubicBezTo>
                  <a:cubicBezTo>
                    <a:pt x="1" y="3"/>
                    <a:pt x="5" y="0"/>
                    <a:pt x="10" y="0"/>
                  </a:cubicBezTo>
                  <a:cubicBezTo>
                    <a:pt x="13" y="0"/>
                    <a:pt x="16" y="1"/>
                    <a:pt x="19" y="3"/>
                  </a:cubicBezTo>
                  <a:cubicBezTo>
                    <a:pt x="17" y="6"/>
                    <a:pt x="17" y="6"/>
                    <a:pt x="17" y="6"/>
                  </a:cubicBezTo>
                  <a:cubicBezTo>
                    <a:pt x="15" y="5"/>
                    <a:pt x="12" y="3"/>
                    <a:pt x="10" y="3"/>
                  </a:cubicBezTo>
                  <a:cubicBezTo>
                    <a:pt x="7" y="3"/>
                    <a:pt x="5" y="5"/>
                    <a:pt x="5" y="7"/>
                  </a:cubicBezTo>
                  <a:cubicBezTo>
                    <a:pt x="5" y="7"/>
                    <a:pt x="5" y="7"/>
                    <a:pt x="5" y="7"/>
                  </a:cubicBezTo>
                  <a:cubicBezTo>
                    <a:pt x="5" y="10"/>
                    <a:pt x="7" y="11"/>
                    <a:pt x="11" y="12"/>
                  </a:cubicBezTo>
                  <a:cubicBezTo>
                    <a:pt x="16" y="14"/>
                    <a:pt x="19" y="16"/>
                    <a:pt x="19" y="20"/>
                  </a:cubicBezTo>
                  <a:cubicBezTo>
                    <a:pt x="19" y="21"/>
                    <a:pt x="19" y="21"/>
                    <a:pt x="19" y="21"/>
                  </a:cubicBezTo>
                  <a:cubicBezTo>
                    <a:pt x="19" y="25"/>
                    <a:pt x="15" y="28"/>
                    <a:pt x="10" y="28"/>
                  </a:cubicBezTo>
                  <a:cubicBezTo>
                    <a:pt x="7" y="28"/>
                    <a:pt x="3" y="27"/>
                    <a:pt x="0"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8" name="Freeform 15">
              <a:extLst>
                <a:ext uri="{FF2B5EF4-FFF2-40B4-BE49-F238E27FC236}">
                  <a16:creationId xmlns:a16="http://schemas.microsoft.com/office/drawing/2014/main" id="{6D1BD2D7-9ABC-4239-A449-9D52736D0B1D}"/>
                </a:ext>
              </a:extLst>
            </p:cNvPr>
            <p:cNvSpPr>
              <a:spLocks/>
            </p:cNvSpPr>
            <p:nvPr userDrawn="1"/>
          </p:nvSpPr>
          <p:spPr bwMode="auto">
            <a:xfrm>
              <a:off x="3244" y="372"/>
              <a:ext cx="51" cy="75"/>
            </a:xfrm>
            <a:custGeom>
              <a:avLst/>
              <a:gdLst>
                <a:gd name="T0" fmla="*/ 0 w 19"/>
                <a:gd name="T1" fmla="*/ 25 h 28"/>
                <a:gd name="T2" fmla="*/ 2 w 19"/>
                <a:gd name="T3" fmla="*/ 22 h 28"/>
                <a:gd name="T4" fmla="*/ 10 w 19"/>
                <a:gd name="T5" fmla="*/ 25 h 28"/>
                <a:gd name="T6" fmla="*/ 15 w 19"/>
                <a:gd name="T7" fmla="*/ 21 h 28"/>
                <a:gd name="T8" fmla="*/ 15 w 19"/>
                <a:gd name="T9" fmla="*/ 21 h 28"/>
                <a:gd name="T10" fmla="*/ 9 w 19"/>
                <a:gd name="T11" fmla="*/ 16 h 28"/>
                <a:gd name="T12" fmla="*/ 1 w 19"/>
                <a:gd name="T13" fmla="*/ 8 h 28"/>
                <a:gd name="T14" fmla="*/ 1 w 19"/>
                <a:gd name="T15" fmla="*/ 8 h 28"/>
                <a:gd name="T16" fmla="*/ 10 w 19"/>
                <a:gd name="T17" fmla="*/ 0 h 28"/>
                <a:gd name="T18" fmla="*/ 18 w 19"/>
                <a:gd name="T19" fmla="*/ 3 h 28"/>
                <a:gd name="T20" fmla="*/ 16 w 19"/>
                <a:gd name="T21" fmla="*/ 6 h 28"/>
                <a:gd name="T22" fmla="*/ 10 w 19"/>
                <a:gd name="T23" fmla="*/ 3 h 28"/>
                <a:gd name="T24" fmla="*/ 5 w 19"/>
                <a:gd name="T25" fmla="*/ 7 h 28"/>
                <a:gd name="T26" fmla="*/ 5 w 19"/>
                <a:gd name="T27" fmla="*/ 7 h 28"/>
                <a:gd name="T28" fmla="*/ 11 w 19"/>
                <a:gd name="T29" fmla="*/ 12 h 28"/>
                <a:gd name="T30" fmla="*/ 19 w 19"/>
                <a:gd name="T31" fmla="*/ 20 h 28"/>
                <a:gd name="T32" fmla="*/ 19 w 19"/>
                <a:gd name="T33" fmla="*/ 21 h 28"/>
                <a:gd name="T34" fmla="*/ 10 w 19"/>
                <a:gd name="T35" fmla="*/ 28 h 28"/>
                <a:gd name="T36" fmla="*/ 0 w 19"/>
                <a:gd name="T3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8">
                  <a:moveTo>
                    <a:pt x="0" y="25"/>
                  </a:moveTo>
                  <a:cubicBezTo>
                    <a:pt x="2" y="22"/>
                    <a:pt x="2" y="22"/>
                    <a:pt x="2" y="22"/>
                  </a:cubicBezTo>
                  <a:cubicBezTo>
                    <a:pt x="4" y="24"/>
                    <a:pt x="7" y="25"/>
                    <a:pt x="10" y="25"/>
                  </a:cubicBezTo>
                  <a:cubicBezTo>
                    <a:pt x="13" y="25"/>
                    <a:pt x="15" y="23"/>
                    <a:pt x="15" y="21"/>
                  </a:cubicBezTo>
                  <a:cubicBezTo>
                    <a:pt x="15" y="21"/>
                    <a:pt x="15" y="21"/>
                    <a:pt x="15" y="21"/>
                  </a:cubicBezTo>
                  <a:cubicBezTo>
                    <a:pt x="15" y="18"/>
                    <a:pt x="13" y="17"/>
                    <a:pt x="9" y="16"/>
                  </a:cubicBezTo>
                  <a:cubicBezTo>
                    <a:pt x="5" y="14"/>
                    <a:pt x="1" y="12"/>
                    <a:pt x="1" y="8"/>
                  </a:cubicBezTo>
                  <a:cubicBezTo>
                    <a:pt x="1" y="8"/>
                    <a:pt x="1" y="8"/>
                    <a:pt x="1" y="8"/>
                  </a:cubicBezTo>
                  <a:cubicBezTo>
                    <a:pt x="1" y="3"/>
                    <a:pt x="5" y="0"/>
                    <a:pt x="10" y="0"/>
                  </a:cubicBezTo>
                  <a:cubicBezTo>
                    <a:pt x="13" y="0"/>
                    <a:pt x="16" y="1"/>
                    <a:pt x="18" y="3"/>
                  </a:cubicBezTo>
                  <a:cubicBezTo>
                    <a:pt x="16" y="6"/>
                    <a:pt x="16" y="6"/>
                    <a:pt x="16" y="6"/>
                  </a:cubicBezTo>
                  <a:cubicBezTo>
                    <a:pt x="14" y="5"/>
                    <a:pt x="12" y="3"/>
                    <a:pt x="10" y="3"/>
                  </a:cubicBezTo>
                  <a:cubicBezTo>
                    <a:pt x="7" y="3"/>
                    <a:pt x="5" y="5"/>
                    <a:pt x="5" y="7"/>
                  </a:cubicBezTo>
                  <a:cubicBezTo>
                    <a:pt x="5" y="7"/>
                    <a:pt x="5" y="7"/>
                    <a:pt x="5" y="7"/>
                  </a:cubicBezTo>
                  <a:cubicBezTo>
                    <a:pt x="5" y="10"/>
                    <a:pt x="7" y="11"/>
                    <a:pt x="11" y="12"/>
                  </a:cubicBezTo>
                  <a:cubicBezTo>
                    <a:pt x="15" y="14"/>
                    <a:pt x="19" y="16"/>
                    <a:pt x="19" y="20"/>
                  </a:cubicBezTo>
                  <a:cubicBezTo>
                    <a:pt x="19" y="21"/>
                    <a:pt x="19" y="21"/>
                    <a:pt x="19" y="21"/>
                  </a:cubicBezTo>
                  <a:cubicBezTo>
                    <a:pt x="19" y="25"/>
                    <a:pt x="15" y="28"/>
                    <a:pt x="10" y="28"/>
                  </a:cubicBezTo>
                  <a:cubicBezTo>
                    <a:pt x="6" y="28"/>
                    <a:pt x="3" y="27"/>
                    <a:pt x="0"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9" name="Freeform 16">
              <a:extLst>
                <a:ext uri="{FF2B5EF4-FFF2-40B4-BE49-F238E27FC236}">
                  <a16:creationId xmlns:a16="http://schemas.microsoft.com/office/drawing/2014/main" id="{F0097678-1821-43A6-A931-893B76B1A671}"/>
                </a:ext>
              </a:extLst>
            </p:cNvPr>
            <p:cNvSpPr>
              <a:spLocks noEditPoints="1"/>
            </p:cNvSpPr>
            <p:nvPr userDrawn="1"/>
          </p:nvSpPr>
          <p:spPr bwMode="auto">
            <a:xfrm>
              <a:off x="3309" y="372"/>
              <a:ext cx="64" cy="78"/>
            </a:xfrm>
            <a:custGeom>
              <a:avLst/>
              <a:gdLst>
                <a:gd name="T0" fmla="*/ 0 w 24"/>
                <a:gd name="T1" fmla="*/ 15 h 29"/>
                <a:gd name="T2" fmla="*/ 0 w 24"/>
                <a:gd name="T3" fmla="*/ 14 h 29"/>
                <a:gd name="T4" fmla="*/ 12 w 24"/>
                <a:gd name="T5" fmla="*/ 0 h 29"/>
                <a:gd name="T6" fmla="*/ 24 w 24"/>
                <a:gd name="T7" fmla="*/ 14 h 29"/>
                <a:gd name="T8" fmla="*/ 24 w 24"/>
                <a:gd name="T9" fmla="*/ 14 h 29"/>
                <a:gd name="T10" fmla="*/ 12 w 24"/>
                <a:gd name="T11" fmla="*/ 29 h 29"/>
                <a:gd name="T12" fmla="*/ 0 w 24"/>
                <a:gd name="T13" fmla="*/ 15 h 29"/>
                <a:gd name="T14" fmla="*/ 20 w 24"/>
                <a:gd name="T15" fmla="*/ 14 h 29"/>
                <a:gd name="T16" fmla="*/ 20 w 24"/>
                <a:gd name="T17" fmla="*/ 14 h 29"/>
                <a:gd name="T18" fmla="*/ 12 w 24"/>
                <a:gd name="T19" fmla="*/ 4 h 29"/>
                <a:gd name="T20" fmla="*/ 4 w 24"/>
                <a:gd name="T21" fmla="*/ 14 h 29"/>
                <a:gd name="T22" fmla="*/ 4 w 24"/>
                <a:gd name="T23" fmla="*/ 14 h 29"/>
                <a:gd name="T24" fmla="*/ 12 w 24"/>
                <a:gd name="T25" fmla="*/ 25 h 29"/>
                <a:gd name="T26" fmla="*/ 20 w 24"/>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0" y="15"/>
                  </a:moveTo>
                  <a:cubicBezTo>
                    <a:pt x="0" y="14"/>
                    <a:pt x="0" y="14"/>
                    <a:pt x="0" y="14"/>
                  </a:cubicBezTo>
                  <a:cubicBezTo>
                    <a:pt x="0" y="6"/>
                    <a:pt x="5" y="0"/>
                    <a:pt x="12" y="0"/>
                  </a:cubicBezTo>
                  <a:cubicBezTo>
                    <a:pt x="19" y="0"/>
                    <a:pt x="24" y="6"/>
                    <a:pt x="24" y="14"/>
                  </a:cubicBezTo>
                  <a:cubicBezTo>
                    <a:pt x="24" y="14"/>
                    <a:pt x="24" y="14"/>
                    <a:pt x="24" y="14"/>
                  </a:cubicBezTo>
                  <a:cubicBezTo>
                    <a:pt x="24" y="22"/>
                    <a:pt x="19" y="29"/>
                    <a:pt x="12" y="29"/>
                  </a:cubicBezTo>
                  <a:cubicBezTo>
                    <a:pt x="5" y="29"/>
                    <a:pt x="0" y="23"/>
                    <a:pt x="0" y="15"/>
                  </a:cubicBezTo>
                  <a:moveTo>
                    <a:pt x="20" y="14"/>
                  </a:moveTo>
                  <a:cubicBezTo>
                    <a:pt x="20" y="14"/>
                    <a:pt x="20" y="14"/>
                    <a:pt x="20" y="14"/>
                  </a:cubicBezTo>
                  <a:cubicBezTo>
                    <a:pt x="20" y="8"/>
                    <a:pt x="17" y="4"/>
                    <a:pt x="12" y="4"/>
                  </a:cubicBezTo>
                  <a:cubicBezTo>
                    <a:pt x="7" y="4"/>
                    <a:pt x="4" y="8"/>
                    <a:pt x="4" y="14"/>
                  </a:cubicBezTo>
                  <a:cubicBezTo>
                    <a:pt x="4" y="14"/>
                    <a:pt x="4" y="14"/>
                    <a:pt x="4" y="14"/>
                  </a:cubicBezTo>
                  <a:cubicBezTo>
                    <a:pt x="4" y="21"/>
                    <a:pt x="8" y="25"/>
                    <a:pt x="12" y="25"/>
                  </a:cubicBezTo>
                  <a:cubicBezTo>
                    <a:pt x="17" y="25"/>
                    <a:pt x="20" y="21"/>
                    <a:pt x="2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0" name="Freeform 17">
              <a:extLst>
                <a:ext uri="{FF2B5EF4-FFF2-40B4-BE49-F238E27FC236}">
                  <a16:creationId xmlns:a16="http://schemas.microsoft.com/office/drawing/2014/main" id="{D3E8E6C9-6E26-406D-A35A-24E270D2B7CE}"/>
                </a:ext>
              </a:extLst>
            </p:cNvPr>
            <p:cNvSpPr>
              <a:spLocks/>
            </p:cNvSpPr>
            <p:nvPr userDrawn="1"/>
          </p:nvSpPr>
          <p:spPr bwMode="auto">
            <a:xfrm>
              <a:off x="3389" y="372"/>
              <a:ext cx="57" cy="78"/>
            </a:xfrm>
            <a:custGeom>
              <a:avLst/>
              <a:gdLst>
                <a:gd name="T0" fmla="*/ 0 w 21"/>
                <a:gd name="T1" fmla="*/ 15 h 29"/>
                <a:gd name="T2" fmla="*/ 0 w 21"/>
                <a:gd name="T3" fmla="*/ 14 h 29"/>
                <a:gd name="T4" fmla="*/ 12 w 21"/>
                <a:gd name="T5" fmla="*/ 0 h 29"/>
                <a:gd name="T6" fmla="*/ 21 w 21"/>
                <a:gd name="T7" fmla="*/ 4 h 29"/>
                <a:gd name="T8" fmla="*/ 18 w 21"/>
                <a:gd name="T9" fmla="*/ 7 h 29"/>
                <a:gd name="T10" fmla="*/ 12 w 21"/>
                <a:gd name="T11" fmla="*/ 4 h 29"/>
                <a:gd name="T12" fmla="*/ 4 w 21"/>
                <a:gd name="T13" fmla="*/ 14 h 29"/>
                <a:gd name="T14" fmla="*/ 4 w 21"/>
                <a:gd name="T15" fmla="*/ 14 h 29"/>
                <a:gd name="T16" fmla="*/ 12 w 21"/>
                <a:gd name="T17" fmla="*/ 25 h 29"/>
                <a:gd name="T18" fmla="*/ 19 w 21"/>
                <a:gd name="T19" fmla="*/ 22 h 29"/>
                <a:gd name="T20" fmla="*/ 21 w 21"/>
                <a:gd name="T21" fmla="*/ 24 h 29"/>
                <a:gd name="T22" fmla="*/ 12 w 21"/>
                <a:gd name="T23" fmla="*/ 29 h 29"/>
                <a:gd name="T24" fmla="*/ 0 w 21"/>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9">
                  <a:moveTo>
                    <a:pt x="0" y="15"/>
                  </a:moveTo>
                  <a:cubicBezTo>
                    <a:pt x="0" y="14"/>
                    <a:pt x="0" y="14"/>
                    <a:pt x="0" y="14"/>
                  </a:cubicBezTo>
                  <a:cubicBezTo>
                    <a:pt x="0" y="6"/>
                    <a:pt x="5" y="0"/>
                    <a:pt x="12" y="0"/>
                  </a:cubicBezTo>
                  <a:cubicBezTo>
                    <a:pt x="16" y="0"/>
                    <a:pt x="19" y="2"/>
                    <a:pt x="21" y="4"/>
                  </a:cubicBezTo>
                  <a:cubicBezTo>
                    <a:pt x="18" y="7"/>
                    <a:pt x="18" y="7"/>
                    <a:pt x="18" y="7"/>
                  </a:cubicBezTo>
                  <a:cubicBezTo>
                    <a:pt x="17" y="5"/>
                    <a:pt x="15" y="4"/>
                    <a:pt x="12" y="4"/>
                  </a:cubicBezTo>
                  <a:cubicBezTo>
                    <a:pt x="7" y="4"/>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9"/>
                    <a:pt x="12" y="29"/>
                  </a:cubicBezTo>
                  <a:cubicBezTo>
                    <a:pt x="5" y="29"/>
                    <a:pt x="0" y="23"/>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1" name="Freeform 18">
              <a:extLst>
                <a:ext uri="{FF2B5EF4-FFF2-40B4-BE49-F238E27FC236}">
                  <a16:creationId xmlns:a16="http://schemas.microsoft.com/office/drawing/2014/main" id="{F033AF88-9F0D-49A7-B5B0-EB94F86D31BA}"/>
                </a:ext>
              </a:extLst>
            </p:cNvPr>
            <p:cNvSpPr>
              <a:spLocks noEditPoints="1"/>
            </p:cNvSpPr>
            <p:nvPr userDrawn="1"/>
          </p:nvSpPr>
          <p:spPr bwMode="auto">
            <a:xfrm>
              <a:off x="3462" y="348"/>
              <a:ext cx="10" cy="99"/>
            </a:xfrm>
            <a:custGeom>
              <a:avLst/>
              <a:gdLst>
                <a:gd name="T0" fmla="*/ 0 w 10"/>
                <a:gd name="T1" fmla="*/ 0 h 99"/>
                <a:gd name="T2" fmla="*/ 10 w 10"/>
                <a:gd name="T3" fmla="*/ 0 h 99"/>
                <a:gd name="T4" fmla="*/ 10 w 10"/>
                <a:gd name="T5" fmla="*/ 11 h 99"/>
                <a:gd name="T6" fmla="*/ 0 w 10"/>
                <a:gd name="T7" fmla="*/ 11 h 99"/>
                <a:gd name="T8" fmla="*/ 0 w 10"/>
                <a:gd name="T9" fmla="*/ 0 h 99"/>
                <a:gd name="T10" fmla="*/ 0 w 10"/>
                <a:gd name="T11" fmla="*/ 27 h 99"/>
                <a:gd name="T12" fmla="*/ 10 w 10"/>
                <a:gd name="T13" fmla="*/ 27 h 99"/>
                <a:gd name="T14" fmla="*/ 10 w 10"/>
                <a:gd name="T15" fmla="*/ 99 h 99"/>
                <a:gd name="T16" fmla="*/ 0 w 10"/>
                <a:gd name="T17" fmla="*/ 99 h 99"/>
                <a:gd name="T18" fmla="*/ 0 w 10"/>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99">
                  <a:moveTo>
                    <a:pt x="0" y="0"/>
                  </a:moveTo>
                  <a:lnTo>
                    <a:pt x="10" y="0"/>
                  </a:lnTo>
                  <a:lnTo>
                    <a:pt x="10" y="11"/>
                  </a:lnTo>
                  <a:lnTo>
                    <a:pt x="0" y="11"/>
                  </a:lnTo>
                  <a:lnTo>
                    <a:pt x="0" y="0"/>
                  </a:lnTo>
                  <a:close/>
                  <a:moveTo>
                    <a:pt x="0" y="27"/>
                  </a:moveTo>
                  <a:lnTo>
                    <a:pt x="10" y="27"/>
                  </a:lnTo>
                  <a:lnTo>
                    <a:pt x="10"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2" name="Freeform 19">
              <a:extLst>
                <a:ext uri="{FF2B5EF4-FFF2-40B4-BE49-F238E27FC236}">
                  <a16:creationId xmlns:a16="http://schemas.microsoft.com/office/drawing/2014/main" id="{6A48562A-32F7-4CD6-8D4D-39C3F5146FE5}"/>
                </a:ext>
              </a:extLst>
            </p:cNvPr>
            <p:cNvSpPr>
              <a:spLocks noEditPoints="1"/>
            </p:cNvSpPr>
            <p:nvPr userDrawn="1"/>
          </p:nvSpPr>
          <p:spPr bwMode="auto">
            <a:xfrm>
              <a:off x="3491" y="372"/>
              <a:ext cx="57" cy="78"/>
            </a:xfrm>
            <a:custGeom>
              <a:avLst/>
              <a:gdLst>
                <a:gd name="T0" fmla="*/ 0 w 21"/>
                <a:gd name="T1" fmla="*/ 20 h 29"/>
                <a:gd name="T2" fmla="*/ 0 w 21"/>
                <a:gd name="T3" fmla="*/ 20 h 29"/>
                <a:gd name="T4" fmla="*/ 10 w 21"/>
                <a:gd name="T5" fmla="*/ 11 h 29"/>
                <a:gd name="T6" fmla="*/ 17 w 21"/>
                <a:gd name="T7" fmla="*/ 12 h 29"/>
                <a:gd name="T8" fmla="*/ 17 w 21"/>
                <a:gd name="T9" fmla="*/ 11 h 29"/>
                <a:gd name="T10" fmla="*/ 10 w 21"/>
                <a:gd name="T11" fmla="*/ 4 h 29"/>
                <a:gd name="T12" fmla="*/ 3 w 21"/>
                <a:gd name="T13" fmla="*/ 6 h 29"/>
                <a:gd name="T14" fmla="*/ 2 w 21"/>
                <a:gd name="T15" fmla="*/ 2 h 29"/>
                <a:gd name="T16" fmla="*/ 11 w 21"/>
                <a:gd name="T17" fmla="*/ 0 h 29"/>
                <a:gd name="T18" fmla="*/ 18 w 21"/>
                <a:gd name="T19" fmla="*/ 3 h 29"/>
                <a:gd name="T20" fmla="*/ 21 w 21"/>
                <a:gd name="T21" fmla="*/ 10 h 29"/>
                <a:gd name="T22" fmla="*/ 21 w 21"/>
                <a:gd name="T23" fmla="*/ 28 h 29"/>
                <a:gd name="T24" fmla="*/ 17 w 21"/>
                <a:gd name="T25" fmla="*/ 28 h 29"/>
                <a:gd name="T26" fmla="*/ 17 w 21"/>
                <a:gd name="T27" fmla="*/ 24 h 29"/>
                <a:gd name="T28" fmla="*/ 9 w 21"/>
                <a:gd name="T29" fmla="*/ 29 h 29"/>
                <a:gd name="T30" fmla="*/ 0 w 21"/>
                <a:gd name="T31" fmla="*/ 20 h 29"/>
                <a:gd name="T32" fmla="*/ 17 w 21"/>
                <a:gd name="T33" fmla="*/ 18 h 29"/>
                <a:gd name="T34" fmla="*/ 17 w 21"/>
                <a:gd name="T35" fmla="*/ 15 h 29"/>
                <a:gd name="T36" fmla="*/ 11 w 21"/>
                <a:gd name="T37" fmla="*/ 14 h 29"/>
                <a:gd name="T38" fmla="*/ 4 w 21"/>
                <a:gd name="T39" fmla="*/ 20 h 29"/>
                <a:gd name="T40" fmla="*/ 4 w 21"/>
                <a:gd name="T41" fmla="*/ 20 h 29"/>
                <a:gd name="T42" fmla="*/ 10 w 21"/>
                <a:gd name="T43" fmla="*/ 25 h 29"/>
                <a:gd name="T44" fmla="*/ 17 w 21"/>
                <a:gd name="T45"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9">
                  <a:moveTo>
                    <a:pt x="0" y="20"/>
                  </a:moveTo>
                  <a:cubicBezTo>
                    <a:pt x="0" y="20"/>
                    <a:pt x="0" y="20"/>
                    <a:pt x="0" y="20"/>
                  </a:cubicBezTo>
                  <a:cubicBezTo>
                    <a:pt x="0" y="14"/>
                    <a:pt x="4" y="11"/>
                    <a:pt x="10" y="11"/>
                  </a:cubicBezTo>
                  <a:cubicBezTo>
                    <a:pt x="13" y="11"/>
                    <a:pt x="15" y="12"/>
                    <a:pt x="17" y="12"/>
                  </a:cubicBezTo>
                  <a:cubicBezTo>
                    <a:pt x="17" y="11"/>
                    <a:pt x="17" y="11"/>
                    <a:pt x="17" y="11"/>
                  </a:cubicBezTo>
                  <a:cubicBezTo>
                    <a:pt x="17" y="6"/>
                    <a:pt x="15" y="4"/>
                    <a:pt x="10" y="4"/>
                  </a:cubicBezTo>
                  <a:cubicBezTo>
                    <a:pt x="8" y="4"/>
                    <a:pt x="5" y="5"/>
                    <a:pt x="3" y="6"/>
                  </a:cubicBezTo>
                  <a:cubicBezTo>
                    <a:pt x="2" y="2"/>
                    <a:pt x="2" y="2"/>
                    <a:pt x="2" y="2"/>
                  </a:cubicBezTo>
                  <a:cubicBezTo>
                    <a:pt x="5" y="1"/>
                    <a:pt x="7" y="0"/>
                    <a:pt x="11" y="0"/>
                  </a:cubicBezTo>
                  <a:cubicBezTo>
                    <a:pt x="14" y="0"/>
                    <a:pt x="17"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6" y="27"/>
                    <a:pt x="13" y="29"/>
                    <a:pt x="9" y="29"/>
                  </a:cubicBezTo>
                  <a:cubicBezTo>
                    <a:pt x="4" y="29"/>
                    <a:pt x="0" y="25"/>
                    <a:pt x="0" y="20"/>
                  </a:cubicBezTo>
                  <a:moveTo>
                    <a:pt x="17" y="18"/>
                  </a:moveTo>
                  <a:cubicBezTo>
                    <a:pt x="17" y="15"/>
                    <a:pt x="17" y="15"/>
                    <a:pt x="17" y="15"/>
                  </a:cubicBezTo>
                  <a:cubicBezTo>
                    <a:pt x="16" y="14"/>
                    <a:pt x="13" y="14"/>
                    <a:pt x="11" y="14"/>
                  </a:cubicBezTo>
                  <a:cubicBezTo>
                    <a:pt x="6" y="14"/>
                    <a:pt x="4" y="16"/>
                    <a:pt x="4" y="20"/>
                  </a:cubicBezTo>
                  <a:cubicBezTo>
                    <a:pt x="4" y="20"/>
                    <a:pt x="4" y="20"/>
                    <a:pt x="4" y="20"/>
                  </a:cubicBezTo>
                  <a:cubicBezTo>
                    <a:pt x="4" y="23"/>
                    <a:pt x="7"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3" name="Freeform 20">
              <a:extLst>
                <a:ext uri="{FF2B5EF4-FFF2-40B4-BE49-F238E27FC236}">
                  <a16:creationId xmlns:a16="http://schemas.microsoft.com/office/drawing/2014/main" id="{6B73AD66-54B7-426B-BF31-6BA523F0CE6B}"/>
                </a:ext>
              </a:extLst>
            </p:cNvPr>
            <p:cNvSpPr>
              <a:spLocks/>
            </p:cNvSpPr>
            <p:nvPr userDrawn="1"/>
          </p:nvSpPr>
          <p:spPr bwMode="auto">
            <a:xfrm>
              <a:off x="3564" y="353"/>
              <a:ext cx="37" cy="94"/>
            </a:xfrm>
            <a:custGeom>
              <a:avLst/>
              <a:gdLst>
                <a:gd name="T0" fmla="*/ 3 w 14"/>
                <a:gd name="T1" fmla="*/ 29 h 35"/>
                <a:gd name="T2" fmla="*/ 3 w 14"/>
                <a:gd name="T3" fmla="*/ 11 h 35"/>
                <a:gd name="T4" fmla="*/ 0 w 14"/>
                <a:gd name="T5" fmla="*/ 11 h 35"/>
                <a:gd name="T6" fmla="*/ 0 w 14"/>
                <a:gd name="T7" fmla="*/ 8 h 35"/>
                <a:gd name="T8" fmla="*/ 3 w 14"/>
                <a:gd name="T9" fmla="*/ 8 h 35"/>
                <a:gd name="T10" fmla="*/ 3 w 14"/>
                <a:gd name="T11" fmla="*/ 0 h 35"/>
                <a:gd name="T12" fmla="*/ 7 w 14"/>
                <a:gd name="T13" fmla="*/ 0 h 35"/>
                <a:gd name="T14" fmla="*/ 7 w 14"/>
                <a:gd name="T15" fmla="*/ 8 h 35"/>
                <a:gd name="T16" fmla="*/ 14 w 14"/>
                <a:gd name="T17" fmla="*/ 8 h 35"/>
                <a:gd name="T18" fmla="*/ 14 w 14"/>
                <a:gd name="T19" fmla="*/ 11 h 35"/>
                <a:gd name="T20" fmla="*/ 7 w 14"/>
                <a:gd name="T21" fmla="*/ 11 h 35"/>
                <a:gd name="T22" fmla="*/ 7 w 14"/>
                <a:gd name="T23" fmla="*/ 28 h 35"/>
                <a:gd name="T24" fmla="*/ 11 w 14"/>
                <a:gd name="T25" fmla="*/ 32 h 35"/>
                <a:gd name="T26" fmla="*/ 14 w 14"/>
                <a:gd name="T27" fmla="*/ 31 h 35"/>
                <a:gd name="T28" fmla="*/ 14 w 14"/>
                <a:gd name="T29" fmla="*/ 34 h 35"/>
                <a:gd name="T30" fmla="*/ 10 w 14"/>
                <a:gd name="T31" fmla="*/ 35 h 35"/>
                <a:gd name="T32" fmla="*/ 3 w 14"/>
                <a:gd name="T3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35">
                  <a:moveTo>
                    <a:pt x="3" y="29"/>
                  </a:moveTo>
                  <a:cubicBezTo>
                    <a:pt x="3" y="11"/>
                    <a:pt x="3" y="11"/>
                    <a:pt x="3" y="11"/>
                  </a:cubicBezTo>
                  <a:cubicBezTo>
                    <a:pt x="0" y="11"/>
                    <a:pt x="0" y="11"/>
                    <a:pt x="0" y="11"/>
                  </a:cubicBezTo>
                  <a:cubicBezTo>
                    <a:pt x="0" y="8"/>
                    <a:pt x="0" y="8"/>
                    <a:pt x="0" y="8"/>
                  </a:cubicBezTo>
                  <a:cubicBezTo>
                    <a:pt x="3" y="8"/>
                    <a:pt x="3" y="8"/>
                    <a:pt x="3" y="8"/>
                  </a:cubicBezTo>
                  <a:cubicBezTo>
                    <a:pt x="3" y="0"/>
                    <a:pt x="3" y="0"/>
                    <a:pt x="3" y="0"/>
                  </a:cubicBezTo>
                  <a:cubicBezTo>
                    <a:pt x="7" y="0"/>
                    <a:pt x="7" y="0"/>
                    <a:pt x="7" y="0"/>
                  </a:cubicBezTo>
                  <a:cubicBezTo>
                    <a:pt x="7" y="8"/>
                    <a:pt x="7" y="8"/>
                    <a:pt x="7" y="8"/>
                  </a:cubicBezTo>
                  <a:cubicBezTo>
                    <a:pt x="14" y="8"/>
                    <a:pt x="14" y="8"/>
                    <a:pt x="14" y="8"/>
                  </a:cubicBezTo>
                  <a:cubicBezTo>
                    <a:pt x="14" y="11"/>
                    <a:pt x="14" y="11"/>
                    <a:pt x="14" y="11"/>
                  </a:cubicBezTo>
                  <a:cubicBezTo>
                    <a:pt x="7" y="11"/>
                    <a:pt x="7" y="11"/>
                    <a:pt x="7" y="11"/>
                  </a:cubicBezTo>
                  <a:cubicBezTo>
                    <a:pt x="7" y="28"/>
                    <a:pt x="7" y="28"/>
                    <a:pt x="7" y="28"/>
                  </a:cubicBezTo>
                  <a:cubicBezTo>
                    <a:pt x="7" y="31"/>
                    <a:pt x="8" y="32"/>
                    <a:pt x="11" y="32"/>
                  </a:cubicBezTo>
                  <a:cubicBezTo>
                    <a:pt x="12" y="32"/>
                    <a:pt x="13" y="32"/>
                    <a:pt x="14" y="31"/>
                  </a:cubicBezTo>
                  <a:cubicBezTo>
                    <a:pt x="14" y="34"/>
                    <a:pt x="14" y="34"/>
                    <a:pt x="14" y="34"/>
                  </a:cubicBezTo>
                  <a:cubicBezTo>
                    <a:pt x="13" y="35"/>
                    <a:pt x="11" y="35"/>
                    <a:pt x="10" y="35"/>
                  </a:cubicBezTo>
                  <a:cubicBezTo>
                    <a:pt x="6" y="35"/>
                    <a:pt x="3" y="33"/>
                    <a:pt x="3"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4" name="Freeform 21">
              <a:extLst>
                <a:ext uri="{FF2B5EF4-FFF2-40B4-BE49-F238E27FC236}">
                  <a16:creationId xmlns:a16="http://schemas.microsoft.com/office/drawing/2014/main" id="{6E6308E1-0F98-407A-943D-A31199EC7604}"/>
                </a:ext>
              </a:extLst>
            </p:cNvPr>
            <p:cNvSpPr>
              <a:spLocks noEditPoints="1"/>
            </p:cNvSpPr>
            <p:nvPr userDrawn="1"/>
          </p:nvSpPr>
          <p:spPr bwMode="auto">
            <a:xfrm>
              <a:off x="3620" y="348"/>
              <a:ext cx="11" cy="99"/>
            </a:xfrm>
            <a:custGeom>
              <a:avLst/>
              <a:gdLst>
                <a:gd name="T0" fmla="*/ 0 w 11"/>
                <a:gd name="T1" fmla="*/ 0 h 99"/>
                <a:gd name="T2" fmla="*/ 11 w 11"/>
                <a:gd name="T3" fmla="*/ 0 h 99"/>
                <a:gd name="T4" fmla="*/ 11 w 11"/>
                <a:gd name="T5" fmla="*/ 11 h 99"/>
                <a:gd name="T6" fmla="*/ 0 w 11"/>
                <a:gd name="T7" fmla="*/ 11 h 99"/>
                <a:gd name="T8" fmla="*/ 0 w 11"/>
                <a:gd name="T9" fmla="*/ 0 h 99"/>
                <a:gd name="T10" fmla="*/ 0 w 11"/>
                <a:gd name="T11" fmla="*/ 27 h 99"/>
                <a:gd name="T12" fmla="*/ 11 w 11"/>
                <a:gd name="T13" fmla="*/ 27 h 99"/>
                <a:gd name="T14" fmla="*/ 11 w 11"/>
                <a:gd name="T15" fmla="*/ 99 h 99"/>
                <a:gd name="T16" fmla="*/ 0 w 11"/>
                <a:gd name="T17" fmla="*/ 99 h 99"/>
                <a:gd name="T18" fmla="*/ 0 w 11"/>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9">
                  <a:moveTo>
                    <a:pt x="0" y="0"/>
                  </a:moveTo>
                  <a:lnTo>
                    <a:pt x="11" y="0"/>
                  </a:lnTo>
                  <a:lnTo>
                    <a:pt x="11" y="11"/>
                  </a:lnTo>
                  <a:lnTo>
                    <a:pt x="0" y="11"/>
                  </a:lnTo>
                  <a:lnTo>
                    <a:pt x="0" y="0"/>
                  </a:lnTo>
                  <a:close/>
                  <a:moveTo>
                    <a:pt x="0" y="27"/>
                  </a:moveTo>
                  <a:lnTo>
                    <a:pt x="11" y="27"/>
                  </a:lnTo>
                  <a:lnTo>
                    <a:pt x="11"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5" name="Freeform 22">
              <a:extLst>
                <a:ext uri="{FF2B5EF4-FFF2-40B4-BE49-F238E27FC236}">
                  <a16:creationId xmlns:a16="http://schemas.microsoft.com/office/drawing/2014/main" id="{FA2F6B91-03AD-4A62-A9B1-E1DFFC438DC6}"/>
                </a:ext>
              </a:extLst>
            </p:cNvPr>
            <p:cNvSpPr>
              <a:spLocks noEditPoints="1"/>
            </p:cNvSpPr>
            <p:nvPr userDrawn="1"/>
          </p:nvSpPr>
          <p:spPr bwMode="auto">
            <a:xfrm>
              <a:off x="3650" y="372"/>
              <a:ext cx="64" cy="78"/>
            </a:xfrm>
            <a:custGeom>
              <a:avLst/>
              <a:gdLst>
                <a:gd name="T0" fmla="*/ 0 w 24"/>
                <a:gd name="T1" fmla="*/ 15 h 29"/>
                <a:gd name="T2" fmla="*/ 0 w 24"/>
                <a:gd name="T3" fmla="*/ 14 h 29"/>
                <a:gd name="T4" fmla="*/ 12 w 24"/>
                <a:gd name="T5" fmla="*/ 0 h 29"/>
                <a:gd name="T6" fmla="*/ 24 w 24"/>
                <a:gd name="T7" fmla="*/ 14 h 29"/>
                <a:gd name="T8" fmla="*/ 24 w 24"/>
                <a:gd name="T9" fmla="*/ 14 h 29"/>
                <a:gd name="T10" fmla="*/ 12 w 24"/>
                <a:gd name="T11" fmla="*/ 29 h 29"/>
                <a:gd name="T12" fmla="*/ 0 w 24"/>
                <a:gd name="T13" fmla="*/ 15 h 29"/>
                <a:gd name="T14" fmla="*/ 21 w 24"/>
                <a:gd name="T15" fmla="*/ 14 h 29"/>
                <a:gd name="T16" fmla="*/ 21 w 24"/>
                <a:gd name="T17" fmla="*/ 14 h 29"/>
                <a:gd name="T18" fmla="*/ 12 w 24"/>
                <a:gd name="T19" fmla="*/ 4 h 29"/>
                <a:gd name="T20" fmla="*/ 4 w 24"/>
                <a:gd name="T21" fmla="*/ 14 h 29"/>
                <a:gd name="T22" fmla="*/ 4 w 24"/>
                <a:gd name="T23" fmla="*/ 14 h 29"/>
                <a:gd name="T24" fmla="*/ 12 w 24"/>
                <a:gd name="T25" fmla="*/ 25 h 29"/>
                <a:gd name="T26" fmla="*/ 21 w 24"/>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0" y="15"/>
                  </a:moveTo>
                  <a:cubicBezTo>
                    <a:pt x="0" y="14"/>
                    <a:pt x="0" y="14"/>
                    <a:pt x="0" y="14"/>
                  </a:cubicBezTo>
                  <a:cubicBezTo>
                    <a:pt x="0" y="6"/>
                    <a:pt x="5" y="0"/>
                    <a:pt x="12" y="0"/>
                  </a:cubicBezTo>
                  <a:cubicBezTo>
                    <a:pt x="19" y="0"/>
                    <a:pt x="24" y="6"/>
                    <a:pt x="24" y="14"/>
                  </a:cubicBezTo>
                  <a:cubicBezTo>
                    <a:pt x="24" y="14"/>
                    <a:pt x="24" y="14"/>
                    <a:pt x="24" y="14"/>
                  </a:cubicBezTo>
                  <a:cubicBezTo>
                    <a:pt x="24" y="22"/>
                    <a:pt x="19" y="29"/>
                    <a:pt x="12" y="29"/>
                  </a:cubicBezTo>
                  <a:cubicBezTo>
                    <a:pt x="5" y="29"/>
                    <a:pt x="0" y="23"/>
                    <a:pt x="0" y="15"/>
                  </a:cubicBezTo>
                  <a:moveTo>
                    <a:pt x="21" y="14"/>
                  </a:moveTo>
                  <a:cubicBezTo>
                    <a:pt x="21" y="14"/>
                    <a:pt x="21" y="14"/>
                    <a:pt x="21" y="14"/>
                  </a:cubicBezTo>
                  <a:cubicBezTo>
                    <a:pt x="21" y="8"/>
                    <a:pt x="17" y="4"/>
                    <a:pt x="12" y="4"/>
                  </a:cubicBezTo>
                  <a:cubicBezTo>
                    <a:pt x="7" y="4"/>
                    <a:pt x="4" y="8"/>
                    <a:pt x="4" y="14"/>
                  </a:cubicBezTo>
                  <a:cubicBezTo>
                    <a:pt x="4" y="14"/>
                    <a:pt x="4" y="14"/>
                    <a:pt x="4" y="14"/>
                  </a:cubicBezTo>
                  <a:cubicBezTo>
                    <a:pt x="4" y="21"/>
                    <a:pt x="8" y="25"/>
                    <a:pt x="12" y="25"/>
                  </a:cubicBezTo>
                  <a:cubicBezTo>
                    <a:pt x="17" y="25"/>
                    <a:pt x="21" y="21"/>
                    <a:pt x="21"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6" name="Freeform 23">
              <a:extLst>
                <a:ext uri="{FF2B5EF4-FFF2-40B4-BE49-F238E27FC236}">
                  <a16:creationId xmlns:a16="http://schemas.microsoft.com/office/drawing/2014/main" id="{9A48EA9A-EBE0-4C03-AC05-0882159A2CC4}"/>
                </a:ext>
              </a:extLst>
            </p:cNvPr>
            <p:cNvSpPr>
              <a:spLocks/>
            </p:cNvSpPr>
            <p:nvPr userDrawn="1"/>
          </p:nvSpPr>
          <p:spPr bwMode="auto">
            <a:xfrm>
              <a:off x="3736" y="372"/>
              <a:ext cx="53" cy="75"/>
            </a:xfrm>
            <a:custGeom>
              <a:avLst/>
              <a:gdLst>
                <a:gd name="T0" fmla="*/ 0 w 20"/>
                <a:gd name="T1" fmla="*/ 1 h 28"/>
                <a:gd name="T2" fmla="*/ 3 w 20"/>
                <a:gd name="T3" fmla="*/ 1 h 28"/>
                <a:gd name="T4" fmla="*/ 3 w 20"/>
                <a:gd name="T5" fmla="*/ 5 h 28"/>
                <a:gd name="T6" fmla="*/ 11 w 20"/>
                <a:gd name="T7" fmla="*/ 0 h 28"/>
                <a:gd name="T8" fmla="*/ 20 w 20"/>
                <a:gd name="T9" fmla="*/ 10 h 28"/>
                <a:gd name="T10" fmla="*/ 20 w 20"/>
                <a:gd name="T11" fmla="*/ 28 h 28"/>
                <a:gd name="T12" fmla="*/ 17 w 20"/>
                <a:gd name="T13" fmla="*/ 28 h 28"/>
                <a:gd name="T14" fmla="*/ 17 w 20"/>
                <a:gd name="T15" fmla="*/ 11 h 28"/>
                <a:gd name="T16" fmla="*/ 10 w 20"/>
                <a:gd name="T17" fmla="*/ 4 h 28"/>
                <a:gd name="T18" fmla="*/ 3 w 20"/>
                <a:gd name="T19" fmla="*/ 11 h 28"/>
                <a:gd name="T20" fmla="*/ 3 w 20"/>
                <a:gd name="T21" fmla="*/ 28 h 28"/>
                <a:gd name="T22" fmla="*/ 0 w 20"/>
                <a:gd name="T23" fmla="*/ 28 h 28"/>
                <a:gd name="T24" fmla="*/ 0 w 20"/>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0" y="1"/>
                  </a:moveTo>
                  <a:cubicBezTo>
                    <a:pt x="3" y="1"/>
                    <a:pt x="3" y="1"/>
                    <a:pt x="3" y="1"/>
                  </a:cubicBezTo>
                  <a:cubicBezTo>
                    <a:pt x="3" y="5"/>
                    <a:pt x="3" y="5"/>
                    <a:pt x="3" y="5"/>
                  </a:cubicBezTo>
                  <a:cubicBezTo>
                    <a:pt x="5" y="2"/>
                    <a:pt x="7" y="0"/>
                    <a:pt x="11" y="0"/>
                  </a:cubicBezTo>
                  <a:cubicBezTo>
                    <a:pt x="17" y="0"/>
                    <a:pt x="20" y="4"/>
                    <a:pt x="20" y="10"/>
                  </a:cubicBezTo>
                  <a:cubicBezTo>
                    <a:pt x="20" y="28"/>
                    <a:pt x="20" y="28"/>
                    <a:pt x="20" y="28"/>
                  </a:cubicBezTo>
                  <a:cubicBezTo>
                    <a:pt x="17" y="28"/>
                    <a:pt x="17" y="28"/>
                    <a:pt x="17" y="28"/>
                  </a:cubicBezTo>
                  <a:cubicBezTo>
                    <a:pt x="17" y="11"/>
                    <a:pt x="17" y="11"/>
                    <a:pt x="17" y="11"/>
                  </a:cubicBezTo>
                  <a:cubicBezTo>
                    <a:pt x="17" y="6"/>
                    <a:pt x="14" y="4"/>
                    <a:pt x="10" y="4"/>
                  </a:cubicBezTo>
                  <a:cubicBezTo>
                    <a:pt x="6" y="4"/>
                    <a:pt x="3" y="7"/>
                    <a:pt x="3" y="11"/>
                  </a:cubicBezTo>
                  <a:cubicBezTo>
                    <a:pt x="3" y="28"/>
                    <a:pt x="3" y="28"/>
                    <a:pt x="3"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7" name="Freeform 24">
              <a:extLst>
                <a:ext uri="{FF2B5EF4-FFF2-40B4-BE49-F238E27FC236}">
                  <a16:creationId xmlns:a16="http://schemas.microsoft.com/office/drawing/2014/main" id="{7F486EA5-9AA2-4B23-A47D-33B2F01B5CA7}"/>
                </a:ext>
              </a:extLst>
            </p:cNvPr>
            <p:cNvSpPr>
              <a:spLocks/>
            </p:cNvSpPr>
            <p:nvPr userDrawn="1"/>
          </p:nvSpPr>
          <p:spPr bwMode="auto">
            <a:xfrm>
              <a:off x="2452" y="515"/>
              <a:ext cx="41" cy="102"/>
            </a:xfrm>
            <a:custGeom>
              <a:avLst/>
              <a:gdLst>
                <a:gd name="T0" fmla="*/ 4 w 15"/>
                <a:gd name="T1" fmla="*/ 14 h 38"/>
                <a:gd name="T2" fmla="*/ 0 w 15"/>
                <a:gd name="T3" fmla="*/ 14 h 38"/>
                <a:gd name="T4" fmla="*/ 0 w 15"/>
                <a:gd name="T5" fmla="*/ 11 h 38"/>
                <a:gd name="T6" fmla="*/ 4 w 15"/>
                <a:gd name="T7" fmla="*/ 11 h 38"/>
                <a:gd name="T8" fmla="*/ 4 w 15"/>
                <a:gd name="T9" fmla="*/ 8 h 38"/>
                <a:gd name="T10" fmla="*/ 6 w 15"/>
                <a:gd name="T11" fmla="*/ 2 h 38"/>
                <a:gd name="T12" fmla="*/ 11 w 15"/>
                <a:gd name="T13" fmla="*/ 0 h 38"/>
                <a:gd name="T14" fmla="*/ 15 w 15"/>
                <a:gd name="T15" fmla="*/ 0 h 38"/>
                <a:gd name="T16" fmla="*/ 15 w 15"/>
                <a:gd name="T17" fmla="*/ 4 h 38"/>
                <a:gd name="T18" fmla="*/ 12 w 15"/>
                <a:gd name="T19" fmla="*/ 3 h 38"/>
                <a:gd name="T20" fmla="*/ 7 w 15"/>
                <a:gd name="T21" fmla="*/ 8 h 38"/>
                <a:gd name="T22" fmla="*/ 7 w 15"/>
                <a:gd name="T23" fmla="*/ 11 h 38"/>
                <a:gd name="T24" fmla="*/ 15 w 15"/>
                <a:gd name="T25" fmla="*/ 11 h 38"/>
                <a:gd name="T26" fmla="*/ 15 w 15"/>
                <a:gd name="T27" fmla="*/ 14 h 38"/>
                <a:gd name="T28" fmla="*/ 8 w 15"/>
                <a:gd name="T29" fmla="*/ 14 h 38"/>
                <a:gd name="T30" fmla="*/ 8 w 15"/>
                <a:gd name="T31" fmla="*/ 38 h 38"/>
                <a:gd name="T32" fmla="*/ 4 w 15"/>
                <a:gd name="T33" fmla="*/ 38 h 38"/>
                <a:gd name="T34" fmla="*/ 4 w 15"/>
                <a:gd name="T3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8">
                  <a:moveTo>
                    <a:pt x="4" y="14"/>
                  </a:moveTo>
                  <a:cubicBezTo>
                    <a:pt x="0" y="14"/>
                    <a:pt x="0" y="14"/>
                    <a:pt x="0" y="14"/>
                  </a:cubicBezTo>
                  <a:cubicBezTo>
                    <a:pt x="0" y="11"/>
                    <a:pt x="0" y="11"/>
                    <a:pt x="0" y="11"/>
                  </a:cubicBezTo>
                  <a:cubicBezTo>
                    <a:pt x="4" y="11"/>
                    <a:pt x="4" y="11"/>
                    <a:pt x="4" y="11"/>
                  </a:cubicBezTo>
                  <a:cubicBezTo>
                    <a:pt x="4" y="8"/>
                    <a:pt x="4" y="8"/>
                    <a:pt x="4" y="8"/>
                  </a:cubicBezTo>
                  <a:cubicBezTo>
                    <a:pt x="4" y="5"/>
                    <a:pt x="4" y="3"/>
                    <a:pt x="6" y="2"/>
                  </a:cubicBezTo>
                  <a:cubicBezTo>
                    <a:pt x="7" y="0"/>
                    <a:pt x="9" y="0"/>
                    <a:pt x="11" y="0"/>
                  </a:cubicBezTo>
                  <a:cubicBezTo>
                    <a:pt x="13" y="0"/>
                    <a:pt x="14" y="0"/>
                    <a:pt x="15" y="0"/>
                  </a:cubicBezTo>
                  <a:cubicBezTo>
                    <a:pt x="15" y="4"/>
                    <a:pt x="15" y="4"/>
                    <a:pt x="15" y="4"/>
                  </a:cubicBezTo>
                  <a:cubicBezTo>
                    <a:pt x="14" y="3"/>
                    <a:pt x="13" y="3"/>
                    <a:pt x="12" y="3"/>
                  </a:cubicBezTo>
                  <a:cubicBezTo>
                    <a:pt x="9" y="3"/>
                    <a:pt x="7" y="5"/>
                    <a:pt x="7" y="8"/>
                  </a:cubicBezTo>
                  <a:cubicBezTo>
                    <a:pt x="7" y="11"/>
                    <a:pt x="7" y="11"/>
                    <a:pt x="7" y="11"/>
                  </a:cubicBezTo>
                  <a:cubicBezTo>
                    <a:pt x="15" y="11"/>
                    <a:pt x="15" y="11"/>
                    <a:pt x="15" y="11"/>
                  </a:cubicBezTo>
                  <a:cubicBezTo>
                    <a:pt x="15" y="14"/>
                    <a:pt x="15" y="14"/>
                    <a:pt x="15" y="14"/>
                  </a:cubicBezTo>
                  <a:cubicBezTo>
                    <a:pt x="8" y="14"/>
                    <a:pt x="8" y="14"/>
                    <a:pt x="8" y="14"/>
                  </a:cubicBezTo>
                  <a:cubicBezTo>
                    <a:pt x="8" y="38"/>
                    <a:pt x="8" y="38"/>
                    <a:pt x="8" y="38"/>
                  </a:cubicBezTo>
                  <a:cubicBezTo>
                    <a:pt x="4" y="38"/>
                    <a:pt x="4" y="38"/>
                    <a:pt x="4" y="38"/>
                  </a:cubicBezTo>
                  <a:lnTo>
                    <a:pt x="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8" name="Freeform 25">
              <a:extLst>
                <a:ext uri="{FF2B5EF4-FFF2-40B4-BE49-F238E27FC236}">
                  <a16:creationId xmlns:a16="http://schemas.microsoft.com/office/drawing/2014/main" id="{D150E7ED-81A5-484A-8D80-F24EEDBE458D}"/>
                </a:ext>
              </a:extLst>
            </p:cNvPr>
            <p:cNvSpPr>
              <a:spLocks noEditPoints="1"/>
            </p:cNvSpPr>
            <p:nvPr userDrawn="1"/>
          </p:nvSpPr>
          <p:spPr bwMode="auto">
            <a:xfrm>
              <a:off x="2501" y="542"/>
              <a:ext cx="64" cy="75"/>
            </a:xfrm>
            <a:custGeom>
              <a:avLst/>
              <a:gdLst>
                <a:gd name="T0" fmla="*/ 0 w 24"/>
                <a:gd name="T1" fmla="*/ 14 h 28"/>
                <a:gd name="T2" fmla="*/ 0 w 24"/>
                <a:gd name="T3" fmla="*/ 14 h 28"/>
                <a:gd name="T4" fmla="*/ 12 w 24"/>
                <a:gd name="T5" fmla="*/ 0 h 28"/>
                <a:gd name="T6" fmla="*/ 24 w 24"/>
                <a:gd name="T7" fmla="*/ 14 h 28"/>
                <a:gd name="T8" fmla="*/ 24 w 24"/>
                <a:gd name="T9" fmla="*/ 14 h 28"/>
                <a:gd name="T10" fmla="*/ 12 w 24"/>
                <a:gd name="T11" fmla="*/ 28 h 28"/>
                <a:gd name="T12" fmla="*/ 0 w 24"/>
                <a:gd name="T13" fmla="*/ 14 h 28"/>
                <a:gd name="T14" fmla="*/ 20 w 24"/>
                <a:gd name="T15" fmla="*/ 14 h 28"/>
                <a:gd name="T16" fmla="*/ 20 w 24"/>
                <a:gd name="T17" fmla="*/ 14 h 28"/>
                <a:gd name="T18" fmla="*/ 12 w 24"/>
                <a:gd name="T19" fmla="*/ 3 h 28"/>
                <a:gd name="T20" fmla="*/ 4 w 24"/>
                <a:gd name="T21" fmla="*/ 14 h 28"/>
                <a:gd name="T22" fmla="*/ 4 w 24"/>
                <a:gd name="T23" fmla="*/ 14 h 28"/>
                <a:gd name="T24" fmla="*/ 12 w 24"/>
                <a:gd name="T25" fmla="*/ 25 h 28"/>
                <a:gd name="T26" fmla="*/ 20 w 24"/>
                <a:gd name="T2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8">
                  <a:moveTo>
                    <a:pt x="0" y="14"/>
                  </a:moveTo>
                  <a:cubicBezTo>
                    <a:pt x="0" y="14"/>
                    <a:pt x="0" y="14"/>
                    <a:pt x="0" y="14"/>
                  </a:cubicBezTo>
                  <a:cubicBezTo>
                    <a:pt x="0" y="6"/>
                    <a:pt x="5" y="0"/>
                    <a:pt x="12" y="0"/>
                  </a:cubicBezTo>
                  <a:cubicBezTo>
                    <a:pt x="19" y="0"/>
                    <a:pt x="24" y="6"/>
                    <a:pt x="24" y="14"/>
                  </a:cubicBezTo>
                  <a:cubicBezTo>
                    <a:pt x="24" y="14"/>
                    <a:pt x="24" y="14"/>
                    <a:pt x="24" y="14"/>
                  </a:cubicBezTo>
                  <a:cubicBezTo>
                    <a:pt x="24" y="22"/>
                    <a:pt x="19" y="28"/>
                    <a:pt x="12" y="28"/>
                  </a:cubicBezTo>
                  <a:cubicBezTo>
                    <a:pt x="5" y="28"/>
                    <a:pt x="0" y="22"/>
                    <a:pt x="0" y="14"/>
                  </a:cubicBezTo>
                  <a:moveTo>
                    <a:pt x="20" y="14"/>
                  </a:moveTo>
                  <a:cubicBezTo>
                    <a:pt x="20" y="14"/>
                    <a:pt x="20" y="14"/>
                    <a:pt x="20" y="14"/>
                  </a:cubicBezTo>
                  <a:cubicBezTo>
                    <a:pt x="20" y="8"/>
                    <a:pt x="17" y="3"/>
                    <a:pt x="12" y="3"/>
                  </a:cubicBezTo>
                  <a:cubicBezTo>
                    <a:pt x="7" y="3"/>
                    <a:pt x="4" y="8"/>
                    <a:pt x="4" y="14"/>
                  </a:cubicBezTo>
                  <a:cubicBezTo>
                    <a:pt x="4" y="14"/>
                    <a:pt x="4" y="14"/>
                    <a:pt x="4" y="14"/>
                  </a:cubicBezTo>
                  <a:cubicBezTo>
                    <a:pt x="4" y="20"/>
                    <a:pt x="7" y="25"/>
                    <a:pt x="12" y="25"/>
                  </a:cubicBezTo>
                  <a:cubicBezTo>
                    <a:pt x="17" y="25"/>
                    <a:pt x="20" y="20"/>
                    <a:pt x="2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9" name="Freeform 26">
              <a:extLst>
                <a:ext uri="{FF2B5EF4-FFF2-40B4-BE49-F238E27FC236}">
                  <a16:creationId xmlns:a16="http://schemas.microsoft.com/office/drawing/2014/main" id="{BFA4EFC7-68B1-4FB1-94FE-4A83E826D605}"/>
                </a:ext>
              </a:extLst>
            </p:cNvPr>
            <p:cNvSpPr>
              <a:spLocks/>
            </p:cNvSpPr>
            <p:nvPr userDrawn="1"/>
          </p:nvSpPr>
          <p:spPr bwMode="auto">
            <a:xfrm>
              <a:off x="2584"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eeform 27">
              <a:extLst>
                <a:ext uri="{FF2B5EF4-FFF2-40B4-BE49-F238E27FC236}">
                  <a16:creationId xmlns:a16="http://schemas.microsoft.com/office/drawing/2014/main" id="{F7477320-6A68-4900-AC7E-18A39E444974}"/>
                </a:ext>
              </a:extLst>
            </p:cNvPr>
            <p:cNvSpPr>
              <a:spLocks/>
            </p:cNvSpPr>
            <p:nvPr userDrawn="1"/>
          </p:nvSpPr>
          <p:spPr bwMode="auto">
            <a:xfrm>
              <a:off x="2672" y="517"/>
              <a:ext cx="73" cy="100"/>
            </a:xfrm>
            <a:custGeom>
              <a:avLst/>
              <a:gdLst>
                <a:gd name="T0" fmla="*/ 0 w 27"/>
                <a:gd name="T1" fmla="*/ 19 h 37"/>
                <a:gd name="T2" fmla="*/ 0 w 27"/>
                <a:gd name="T3" fmla="*/ 18 h 37"/>
                <a:gd name="T4" fmla="*/ 16 w 27"/>
                <a:gd name="T5" fmla="*/ 0 h 37"/>
                <a:gd name="T6" fmla="*/ 27 w 27"/>
                <a:gd name="T7" fmla="*/ 4 h 37"/>
                <a:gd name="T8" fmla="*/ 25 w 27"/>
                <a:gd name="T9" fmla="*/ 7 h 37"/>
                <a:gd name="T10" fmla="*/ 16 w 27"/>
                <a:gd name="T11" fmla="*/ 3 h 37"/>
                <a:gd name="T12" fmla="*/ 4 w 27"/>
                <a:gd name="T13" fmla="*/ 18 h 37"/>
                <a:gd name="T14" fmla="*/ 4 w 27"/>
                <a:gd name="T15" fmla="*/ 19 h 37"/>
                <a:gd name="T16" fmla="*/ 16 w 27"/>
                <a:gd name="T17" fmla="*/ 34 h 37"/>
                <a:gd name="T18" fmla="*/ 25 w 27"/>
                <a:gd name="T19" fmla="*/ 30 h 37"/>
                <a:gd name="T20" fmla="*/ 27 w 27"/>
                <a:gd name="T21" fmla="*/ 32 h 37"/>
                <a:gd name="T22" fmla="*/ 16 w 27"/>
                <a:gd name="T23" fmla="*/ 37 h 37"/>
                <a:gd name="T24" fmla="*/ 0 w 27"/>
                <a:gd name="T2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7">
                  <a:moveTo>
                    <a:pt x="0" y="19"/>
                  </a:moveTo>
                  <a:cubicBezTo>
                    <a:pt x="0" y="18"/>
                    <a:pt x="0" y="18"/>
                    <a:pt x="0" y="18"/>
                  </a:cubicBezTo>
                  <a:cubicBezTo>
                    <a:pt x="0" y="7"/>
                    <a:pt x="7" y="0"/>
                    <a:pt x="16" y="0"/>
                  </a:cubicBezTo>
                  <a:cubicBezTo>
                    <a:pt x="21" y="0"/>
                    <a:pt x="24" y="1"/>
                    <a:pt x="27" y="4"/>
                  </a:cubicBezTo>
                  <a:cubicBezTo>
                    <a:pt x="25" y="7"/>
                    <a:pt x="25" y="7"/>
                    <a:pt x="25" y="7"/>
                  </a:cubicBezTo>
                  <a:cubicBezTo>
                    <a:pt x="22" y="5"/>
                    <a:pt x="19" y="3"/>
                    <a:pt x="16" y="3"/>
                  </a:cubicBezTo>
                  <a:cubicBezTo>
                    <a:pt x="9" y="3"/>
                    <a:pt x="4" y="9"/>
                    <a:pt x="4" y="18"/>
                  </a:cubicBezTo>
                  <a:cubicBezTo>
                    <a:pt x="4" y="19"/>
                    <a:pt x="4" y="19"/>
                    <a:pt x="4" y="19"/>
                  </a:cubicBezTo>
                  <a:cubicBezTo>
                    <a:pt x="4" y="28"/>
                    <a:pt x="9" y="34"/>
                    <a:pt x="16" y="34"/>
                  </a:cubicBezTo>
                  <a:cubicBezTo>
                    <a:pt x="20" y="34"/>
                    <a:pt x="22" y="32"/>
                    <a:pt x="25" y="30"/>
                  </a:cubicBezTo>
                  <a:cubicBezTo>
                    <a:pt x="27" y="32"/>
                    <a:pt x="27" y="32"/>
                    <a:pt x="27" y="32"/>
                  </a:cubicBezTo>
                  <a:cubicBezTo>
                    <a:pt x="24" y="35"/>
                    <a:pt x="21" y="37"/>
                    <a:pt x="16" y="37"/>
                  </a:cubicBezTo>
                  <a:cubicBezTo>
                    <a:pt x="6" y="37"/>
                    <a:pt x="0" y="30"/>
                    <a:pt x="0"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1" name="Freeform 28">
              <a:extLst>
                <a:ext uri="{FF2B5EF4-FFF2-40B4-BE49-F238E27FC236}">
                  <a16:creationId xmlns:a16="http://schemas.microsoft.com/office/drawing/2014/main" id="{ACB592E8-ED58-46F3-B9F3-9C8E88E5B190}"/>
                </a:ext>
              </a:extLst>
            </p:cNvPr>
            <p:cNvSpPr>
              <a:spLocks noEditPoints="1"/>
            </p:cNvSpPr>
            <p:nvPr userDrawn="1"/>
          </p:nvSpPr>
          <p:spPr bwMode="auto">
            <a:xfrm>
              <a:off x="2758" y="542"/>
              <a:ext cx="57" cy="75"/>
            </a:xfrm>
            <a:custGeom>
              <a:avLst/>
              <a:gdLst>
                <a:gd name="T0" fmla="*/ 0 w 21"/>
                <a:gd name="T1" fmla="*/ 20 h 28"/>
                <a:gd name="T2" fmla="*/ 0 w 21"/>
                <a:gd name="T3" fmla="*/ 20 h 28"/>
                <a:gd name="T4" fmla="*/ 10 w 21"/>
                <a:gd name="T5" fmla="*/ 11 h 28"/>
                <a:gd name="T6" fmla="*/ 17 w 21"/>
                <a:gd name="T7" fmla="*/ 12 h 28"/>
                <a:gd name="T8" fmla="*/ 17 w 21"/>
                <a:gd name="T9" fmla="*/ 10 h 28"/>
                <a:gd name="T10" fmla="*/ 10 w 21"/>
                <a:gd name="T11" fmla="*/ 4 h 28"/>
                <a:gd name="T12" fmla="*/ 3 w 21"/>
                <a:gd name="T13" fmla="*/ 5 h 28"/>
                <a:gd name="T14" fmla="*/ 2 w 21"/>
                <a:gd name="T15" fmla="*/ 2 h 28"/>
                <a:gd name="T16" fmla="*/ 10 w 21"/>
                <a:gd name="T17" fmla="*/ 0 h 28"/>
                <a:gd name="T18" fmla="*/ 18 w 21"/>
                <a:gd name="T19" fmla="*/ 3 h 28"/>
                <a:gd name="T20" fmla="*/ 21 w 21"/>
                <a:gd name="T21" fmla="*/ 10 h 28"/>
                <a:gd name="T22" fmla="*/ 21 w 21"/>
                <a:gd name="T23" fmla="*/ 28 h 28"/>
                <a:gd name="T24" fmla="*/ 17 w 21"/>
                <a:gd name="T25" fmla="*/ 28 h 28"/>
                <a:gd name="T26" fmla="*/ 17 w 21"/>
                <a:gd name="T27" fmla="*/ 24 h 28"/>
                <a:gd name="T28" fmla="*/ 9 w 21"/>
                <a:gd name="T29" fmla="*/ 28 h 28"/>
                <a:gd name="T30" fmla="*/ 0 w 21"/>
                <a:gd name="T31" fmla="*/ 20 h 28"/>
                <a:gd name="T32" fmla="*/ 17 w 21"/>
                <a:gd name="T33" fmla="*/ 18 h 28"/>
                <a:gd name="T34" fmla="*/ 17 w 21"/>
                <a:gd name="T35" fmla="*/ 15 h 28"/>
                <a:gd name="T36" fmla="*/ 10 w 21"/>
                <a:gd name="T37" fmla="*/ 14 h 28"/>
                <a:gd name="T38" fmla="*/ 4 w 21"/>
                <a:gd name="T39" fmla="*/ 20 h 28"/>
                <a:gd name="T40" fmla="*/ 4 w 21"/>
                <a:gd name="T41" fmla="*/ 20 h 28"/>
                <a:gd name="T42" fmla="*/ 9 w 21"/>
                <a:gd name="T43" fmla="*/ 25 h 28"/>
                <a:gd name="T44" fmla="*/ 17 w 21"/>
                <a:gd name="T4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8">
                  <a:moveTo>
                    <a:pt x="0" y="20"/>
                  </a:moveTo>
                  <a:cubicBezTo>
                    <a:pt x="0" y="20"/>
                    <a:pt x="0" y="20"/>
                    <a:pt x="0" y="20"/>
                  </a:cubicBezTo>
                  <a:cubicBezTo>
                    <a:pt x="0" y="14"/>
                    <a:pt x="4" y="11"/>
                    <a:pt x="10" y="11"/>
                  </a:cubicBezTo>
                  <a:cubicBezTo>
                    <a:pt x="13" y="11"/>
                    <a:pt x="15" y="11"/>
                    <a:pt x="17" y="12"/>
                  </a:cubicBezTo>
                  <a:cubicBezTo>
                    <a:pt x="17" y="10"/>
                    <a:pt x="17" y="10"/>
                    <a:pt x="17" y="10"/>
                  </a:cubicBezTo>
                  <a:cubicBezTo>
                    <a:pt x="17" y="6"/>
                    <a:pt x="14" y="4"/>
                    <a:pt x="10" y="4"/>
                  </a:cubicBezTo>
                  <a:cubicBezTo>
                    <a:pt x="7" y="4"/>
                    <a:pt x="5" y="4"/>
                    <a:pt x="3" y="5"/>
                  </a:cubicBezTo>
                  <a:cubicBezTo>
                    <a:pt x="2" y="2"/>
                    <a:pt x="2" y="2"/>
                    <a:pt x="2" y="2"/>
                  </a:cubicBezTo>
                  <a:cubicBezTo>
                    <a:pt x="4" y="1"/>
                    <a:pt x="7" y="0"/>
                    <a:pt x="10" y="0"/>
                  </a:cubicBezTo>
                  <a:cubicBezTo>
                    <a:pt x="14" y="0"/>
                    <a:pt x="16"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5" y="26"/>
                    <a:pt x="13" y="28"/>
                    <a:pt x="9" y="28"/>
                  </a:cubicBezTo>
                  <a:cubicBezTo>
                    <a:pt x="4" y="28"/>
                    <a:pt x="0" y="25"/>
                    <a:pt x="0" y="20"/>
                  </a:cubicBezTo>
                  <a:moveTo>
                    <a:pt x="17" y="18"/>
                  </a:moveTo>
                  <a:cubicBezTo>
                    <a:pt x="17" y="15"/>
                    <a:pt x="17" y="15"/>
                    <a:pt x="17" y="15"/>
                  </a:cubicBezTo>
                  <a:cubicBezTo>
                    <a:pt x="15" y="14"/>
                    <a:pt x="13" y="14"/>
                    <a:pt x="10" y="14"/>
                  </a:cubicBezTo>
                  <a:cubicBezTo>
                    <a:pt x="6" y="14"/>
                    <a:pt x="4" y="16"/>
                    <a:pt x="4" y="20"/>
                  </a:cubicBezTo>
                  <a:cubicBezTo>
                    <a:pt x="4" y="20"/>
                    <a:pt x="4" y="20"/>
                    <a:pt x="4" y="20"/>
                  </a:cubicBezTo>
                  <a:cubicBezTo>
                    <a:pt x="4" y="23"/>
                    <a:pt x="6" y="25"/>
                    <a:pt x="9"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2" name="Freeform 29">
              <a:extLst>
                <a:ext uri="{FF2B5EF4-FFF2-40B4-BE49-F238E27FC236}">
                  <a16:creationId xmlns:a16="http://schemas.microsoft.com/office/drawing/2014/main" id="{31A41022-0E08-4409-A2EE-E15C276A28DC}"/>
                </a:ext>
              </a:extLst>
            </p:cNvPr>
            <p:cNvSpPr>
              <a:spLocks/>
            </p:cNvSpPr>
            <p:nvPr userDrawn="1"/>
          </p:nvSpPr>
          <p:spPr bwMode="auto">
            <a:xfrm>
              <a:off x="2836" y="542"/>
              <a:ext cx="57" cy="75"/>
            </a:xfrm>
            <a:custGeom>
              <a:avLst/>
              <a:gdLst>
                <a:gd name="T0" fmla="*/ 0 w 21"/>
                <a:gd name="T1" fmla="*/ 1 h 28"/>
                <a:gd name="T2" fmla="*/ 4 w 21"/>
                <a:gd name="T3" fmla="*/ 1 h 28"/>
                <a:gd name="T4" fmla="*/ 4 w 21"/>
                <a:gd name="T5" fmla="*/ 5 h 28"/>
                <a:gd name="T6" fmla="*/ 12 w 21"/>
                <a:gd name="T7" fmla="*/ 0 h 28"/>
                <a:gd name="T8" fmla="*/ 21 w 21"/>
                <a:gd name="T9" fmla="*/ 10 h 28"/>
                <a:gd name="T10" fmla="*/ 21 w 21"/>
                <a:gd name="T11" fmla="*/ 28 h 28"/>
                <a:gd name="T12" fmla="*/ 17 w 21"/>
                <a:gd name="T13" fmla="*/ 28 h 28"/>
                <a:gd name="T14" fmla="*/ 17 w 21"/>
                <a:gd name="T15" fmla="*/ 11 h 28"/>
                <a:gd name="T16" fmla="*/ 10 w 21"/>
                <a:gd name="T17" fmla="*/ 3 h 28"/>
                <a:gd name="T18" fmla="*/ 4 w 21"/>
                <a:gd name="T19" fmla="*/ 11 h 28"/>
                <a:gd name="T20" fmla="*/ 4 w 21"/>
                <a:gd name="T21" fmla="*/ 28 h 28"/>
                <a:gd name="T22" fmla="*/ 0 w 21"/>
                <a:gd name="T23" fmla="*/ 28 h 28"/>
                <a:gd name="T24" fmla="*/ 0 w 21"/>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
                  </a:moveTo>
                  <a:cubicBezTo>
                    <a:pt x="4" y="1"/>
                    <a:pt x="4" y="1"/>
                    <a:pt x="4" y="1"/>
                  </a:cubicBezTo>
                  <a:cubicBezTo>
                    <a:pt x="4" y="5"/>
                    <a:pt x="4" y="5"/>
                    <a:pt x="4" y="5"/>
                  </a:cubicBezTo>
                  <a:cubicBezTo>
                    <a:pt x="5" y="2"/>
                    <a:pt x="8" y="0"/>
                    <a:pt x="12" y="0"/>
                  </a:cubicBezTo>
                  <a:cubicBezTo>
                    <a:pt x="17" y="0"/>
                    <a:pt x="21" y="4"/>
                    <a:pt x="21" y="10"/>
                  </a:cubicBezTo>
                  <a:cubicBezTo>
                    <a:pt x="21" y="28"/>
                    <a:pt x="21" y="28"/>
                    <a:pt x="21" y="28"/>
                  </a:cubicBezTo>
                  <a:cubicBezTo>
                    <a:pt x="17" y="28"/>
                    <a:pt x="17" y="28"/>
                    <a:pt x="17" y="28"/>
                  </a:cubicBezTo>
                  <a:cubicBezTo>
                    <a:pt x="17" y="11"/>
                    <a:pt x="17" y="11"/>
                    <a:pt x="17" y="11"/>
                  </a:cubicBezTo>
                  <a:cubicBezTo>
                    <a:pt x="17" y="6"/>
                    <a:pt x="14" y="3"/>
                    <a:pt x="10" y="3"/>
                  </a:cubicBezTo>
                  <a:cubicBezTo>
                    <a:pt x="6" y="3"/>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3" name="Freeform 30">
              <a:extLst>
                <a:ext uri="{FF2B5EF4-FFF2-40B4-BE49-F238E27FC236}">
                  <a16:creationId xmlns:a16="http://schemas.microsoft.com/office/drawing/2014/main" id="{7DA53490-7BCA-460D-8D65-C65F2C18F0E3}"/>
                </a:ext>
              </a:extLst>
            </p:cNvPr>
            <p:cNvSpPr>
              <a:spLocks/>
            </p:cNvSpPr>
            <p:nvPr userDrawn="1"/>
          </p:nvSpPr>
          <p:spPr bwMode="auto">
            <a:xfrm>
              <a:off x="2909" y="542"/>
              <a:ext cx="56" cy="75"/>
            </a:xfrm>
            <a:custGeom>
              <a:avLst/>
              <a:gdLst>
                <a:gd name="T0" fmla="*/ 0 w 21"/>
                <a:gd name="T1" fmla="*/ 14 h 28"/>
                <a:gd name="T2" fmla="*/ 0 w 21"/>
                <a:gd name="T3" fmla="*/ 14 h 28"/>
                <a:gd name="T4" fmla="*/ 12 w 21"/>
                <a:gd name="T5" fmla="*/ 0 h 28"/>
                <a:gd name="T6" fmla="*/ 21 w 21"/>
                <a:gd name="T7" fmla="*/ 4 h 28"/>
                <a:gd name="T8" fmla="*/ 19 w 21"/>
                <a:gd name="T9" fmla="*/ 7 h 28"/>
                <a:gd name="T10" fmla="*/ 12 w 21"/>
                <a:gd name="T11" fmla="*/ 3 h 28"/>
                <a:gd name="T12" fmla="*/ 4 w 21"/>
                <a:gd name="T13" fmla="*/ 14 h 28"/>
                <a:gd name="T14" fmla="*/ 4 w 21"/>
                <a:gd name="T15" fmla="*/ 14 h 28"/>
                <a:gd name="T16" fmla="*/ 12 w 21"/>
                <a:gd name="T17" fmla="*/ 25 h 28"/>
                <a:gd name="T18" fmla="*/ 19 w 21"/>
                <a:gd name="T19" fmla="*/ 22 h 28"/>
                <a:gd name="T20" fmla="*/ 21 w 21"/>
                <a:gd name="T21" fmla="*/ 24 h 28"/>
                <a:gd name="T22" fmla="*/ 12 w 21"/>
                <a:gd name="T23" fmla="*/ 28 h 28"/>
                <a:gd name="T24" fmla="*/ 0 w 21"/>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4"/>
                  </a:moveTo>
                  <a:cubicBezTo>
                    <a:pt x="0" y="14"/>
                    <a:pt x="0" y="14"/>
                    <a:pt x="0" y="14"/>
                  </a:cubicBezTo>
                  <a:cubicBezTo>
                    <a:pt x="0" y="6"/>
                    <a:pt x="6" y="0"/>
                    <a:pt x="12" y="0"/>
                  </a:cubicBezTo>
                  <a:cubicBezTo>
                    <a:pt x="16" y="0"/>
                    <a:pt x="19" y="2"/>
                    <a:pt x="21" y="4"/>
                  </a:cubicBezTo>
                  <a:cubicBezTo>
                    <a:pt x="19" y="7"/>
                    <a:pt x="19" y="7"/>
                    <a:pt x="19" y="7"/>
                  </a:cubicBezTo>
                  <a:cubicBezTo>
                    <a:pt x="17" y="5"/>
                    <a:pt x="15" y="3"/>
                    <a:pt x="12" y="3"/>
                  </a:cubicBezTo>
                  <a:cubicBezTo>
                    <a:pt x="8" y="3"/>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8"/>
                    <a:pt x="12" y="28"/>
                  </a:cubicBezTo>
                  <a:cubicBezTo>
                    <a:pt x="5" y="28"/>
                    <a:pt x="0" y="23"/>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4" name="Freeform 31">
              <a:extLst>
                <a:ext uri="{FF2B5EF4-FFF2-40B4-BE49-F238E27FC236}">
                  <a16:creationId xmlns:a16="http://schemas.microsoft.com/office/drawing/2014/main" id="{8A41A3FB-CCAF-4160-B526-EA47F13EA780}"/>
                </a:ext>
              </a:extLst>
            </p:cNvPr>
            <p:cNvSpPr>
              <a:spLocks noEditPoints="1"/>
            </p:cNvSpPr>
            <p:nvPr userDrawn="1"/>
          </p:nvSpPr>
          <p:spPr bwMode="auto">
            <a:xfrm>
              <a:off x="2976" y="542"/>
              <a:ext cx="62" cy="75"/>
            </a:xfrm>
            <a:custGeom>
              <a:avLst/>
              <a:gdLst>
                <a:gd name="T0" fmla="*/ 0 w 23"/>
                <a:gd name="T1" fmla="*/ 14 h 28"/>
                <a:gd name="T2" fmla="*/ 0 w 23"/>
                <a:gd name="T3" fmla="*/ 14 h 28"/>
                <a:gd name="T4" fmla="*/ 12 w 23"/>
                <a:gd name="T5" fmla="*/ 0 h 28"/>
                <a:gd name="T6" fmla="*/ 23 w 23"/>
                <a:gd name="T7" fmla="*/ 14 h 28"/>
                <a:gd name="T8" fmla="*/ 22 w 23"/>
                <a:gd name="T9" fmla="*/ 16 h 28"/>
                <a:gd name="T10" fmla="*/ 4 w 23"/>
                <a:gd name="T11" fmla="*/ 16 h 28"/>
                <a:gd name="T12" fmla="*/ 13 w 23"/>
                <a:gd name="T13" fmla="*/ 25 h 28"/>
                <a:gd name="T14" fmla="*/ 20 w 23"/>
                <a:gd name="T15" fmla="*/ 22 h 28"/>
                <a:gd name="T16" fmla="*/ 22 w 23"/>
                <a:gd name="T17" fmla="*/ 24 h 28"/>
                <a:gd name="T18" fmla="*/ 12 w 23"/>
                <a:gd name="T19" fmla="*/ 28 h 28"/>
                <a:gd name="T20" fmla="*/ 0 w 23"/>
                <a:gd name="T21" fmla="*/ 14 h 28"/>
                <a:gd name="T22" fmla="*/ 19 w 23"/>
                <a:gd name="T23" fmla="*/ 13 h 28"/>
                <a:gd name="T24" fmla="*/ 12 w 23"/>
                <a:gd name="T25" fmla="*/ 3 h 28"/>
                <a:gd name="T26" fmla="*/ 4 w 23"/>
                <a:gd name="T27" fmla="*/ 13 h 28"/>
                <a:gd name="T28" fmla="*/ 19 w 23"/>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8">
                  <a:moveTo>
                    <a:pt x="0" y="14"/>
                  </a:moveTo>
                  <a:cubicBezTo>
                    <a:pt x="0" y="14"/>
                    <a:pt x="0" y="14"/>
                    <a:pt x="0" y="14"/>
                  </a:cubicBezTo>
                  <a:cubicBezTo>
                    <a:pt x="0" y="6"/>
                    <a:pt x="5" y="0"/>
                    <a:pt x="12" y="0"/>
                  </a:cubicBezTo>
                  <a:cubicBezTo>
                    <a:pt x="18" y="0"/>
                    <a:pt x="23" y="6"/>
                    <a:pt x="23" y="14"/>
                  </a:cubicBezTo>
                  <a:cubicBezTo>
                    <a:pt x="22" y="16"/>
                    <a:pt x="22" y="16"/>
                    <a:pt x="22" y="16"/>
                  </a:cubicBezTo>
                  <a:cubicBezTo>
                    <a:pt x="4" y="16"/>
                    <a:pt x="4" y="16"/>
                    <a:pt x="4" y="16"/>
                  </a:cubicBezTo>
                  <a:cubicBezTo>
                    <a:pt x="5" y="22"/>
                    <a:pt x="8" y="25"/>
                    <a:pt x="13" y="25"/>
                  </a:cubicBezTo>
                  <a:cubicBezTo>
                    <a:pt x="16" y="25"/>
                    <a:pt x="18" y="24"/>
                    <a:pt x="20" y="22"/>
                  </a:cubicBezTo>
                  <a:cubicBezTo>
                    <a:pt x="22" y="24"/>
                    <a:pt x="22" y="24"/>
                    <a:pt x="22" y="24"/>
                  </a:cubicBezTo>
                  <a:cubicBezTo>
                    <a:pt x="19" y="27"/>
                    <a:pt x="16" y="28"/>
                    <a:pt x="12" y="28"/>
                  </a:cubicBezTo>
                  <a:cubicBezTo>
                    <a:pt x="6" y="28"/>
                    <a:pt x="0" y="23"/>
                    <a:pt x="0" y="14"/>
                  </a:cubicBezTo>
                  <a:moveTo>
                    <a:pt x="19" y="13"/>
                  </a:moveTo>
                  <a:cubicBezTo>
                    <a:pt x="18" y="8"/>
                    <a:pt x="16" y="3"/>
                    <a:pt x="12" y="3"/>
                  </a:cubicBezTo>
                  <a:cubicBezTo>
                    <a:pt x="8" y="3"/>
                    <a:pt x="5"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5" name="Freeform 32">
              <a:extLst>
                <a:ext uri="{FF2B5EF4-FFF2-40B4-BE49-F238E27FC236}">
                  <a16:creationId xmlns:a16="http://schemas.microsoft.com/office/drawing/2014/main" id="{0B60F376-17AE-4999-B020-CFCA32DF6D09}"/>
                </a:ext>
              </a:extLst>
            </p:cNvPr>
            <p:cNvSpPr>
              <a:spLocks/>
            </p:cNvSpPr>
            <p:nvPr userDrawn="1"/>
          </p:nvSpPr>
          <p:spPr bwMode="auto">
            <a:xfrm>
              <a:off x="3054"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6" name="Freeform 33">
              <a:extLst>
                <a:ext uri="{FF2B5EF4-FFF2-40B4-BE49-F238E27FC236}">
                  <a16:creationId xmlns:a16="http://schemas.microsoft.com/office/drawing/2014/main" id="{A8DE6210-88FC-4878-A899-7827BB4889E6}"/>
                </a:ext>
              </a:extLst>
            </p:cNvPr>
            <p:cNvSpPr>
              <a:spLocks noEditPoints="1"/>
            </p:cNvSpPr>
            <p:nvPr userDrawn="1"/>
          </p:nvSpPr>
          <p:spPr bwMode="auto">
            <a:xfrm>
              <a:off x="3145" y="517"/>
              <a:ext cx="72" cy="100"/>
            </a:xfrm>
            <a:custGeom>
              <a:avLst/>
              <a:gdLst>
                <a:gd name="T0" fmla="*/ 0 w 27"/>
                <a:gd name="T1" fmla="*/ 0 h 37"/>
                <a:gd name="T2" fmla="*/ 13 w 27"/>
                <a:gd name="T3" fmla="*/ 0 h 37"/>
                <a:gd name="T4" fmla="*/ 22 w 27"/>
                <a:gd name="T5" fmla="*/ 4 h 37"/>
                <a:gd name="T6" fmla="*/ 25 w 27"/>
                <a:gd name="T7" fmla="*/ 11 h 37"/>
                <a:gd name="T8" fmla="*/ 25 w 27"/>
                <a:gd name="T9" fmla="*/ 11 h 37"/>
                <a:gd name="T10" fmla="*/ 17 w 27"/>
                <a:gd name="T11" fmla="*/ 22 h 37"/>
                <a:gd name="T12" fmla="*/ 27 w 27"/>
                <a:gd name="T13" fmla="*/ 37 h 37"/>
                <a:gd name="T14" fmla="*/ 22 w 27"/>
                <a:gd name="T15" fmla="*/ 37 h 37"/>
                <a:gd name="T16" fmla="*/ 13 w 27"/>
                <a:gd name="T17" fmla="*/ 23 h 37"/>
                <a:gd name="T18" fmla="*/ 4 w 27"/>
                <a:gd name="T19" fmla="*/ 23 h 37"/>
                <a:gd name="T20" fmla="*/ 4 w 27"/>
                <a:gd name="T21" fmla="*/ 37 h 37"/>
                <a:gd name="T22" fmla="*/ 0 w 27"/>
                <a:gd name="T23" fmla="*/ 37 h 37"/>
                <a:gd name="T24" fmla="*/ 0 w 27"/>
                <a:gd name="T25" fmla="*/ 0 h 37"/>
                <a:gd name="T26" fmla="*/ 12 w 27"/>
                <a:gd name="T27" fmla="*/ 19 h 37"/>
                <a:gd name="T28" fmla="*/ 21 w 27"/>
                <a:gd name="T29" fmla="*/ 11 h 37"/>
                <a:gd name="T30" fmla="*/ 21 w 27"/>
                <a:gd name="T31" fmla="*/ 11 h 37"/>
                <a:gd name="T32" fmla="*/ 13 w 27"/>
                <a:gd name="T33" fmla="*/ 4 h 37"/>
                <a:gd name="T34" fmla="*/ 4 w 27"/>
                <a:gd name="T35" fmla="*/ 4 h 37"/>
                <a:gd name="T36" fmla="*/ 4 w 27"/>
                <a:gd name="T37" fmla="*/ 19 h 37"/>
                <a:gd name="T38" fmla="*/ 12 w 27"/>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7">
                  <a:moveTo>
                    <a:pt x="0" y="0"/>
                  </a:moveTo>
                  <a:cubicBezTo>
                    <a:pt x="13" y="0"/>
                    <a:pt x="13" y="0"/>
                    <a:pt x="13" y="0"/>
                  </a:cubicBezTo>
                  <a:cubicBezTo>
                    <a:pt x="17" y="0"/>
                    <a:pt x="20" y="1"/>
                    <a:pt x="22" y="4"/>
                  </a:cubicBezTo>
                  <a:cubicBezTo>
                    <a:pt x="24" y="5"/>
                    <a:pt x="25" y="8"/>
                    <a:pt x="25" y="11"/>
                  </a:cubicBezTo>
                  <a:cubicBezTo>
                    <a:pt x="25" y="11"/>
                    <a:pt x="25" y="11"/>
                    <a:pt x="25" y="11"/>
                  </a:cubicBezTo>
                  <a:cubicBezTo>
                    <a:pt x="25" y="17"/>
                    <a:pt x="22" y="21"/>
                    <a:pt x="17" y="22"/>
                  </a:cubicBezTo>
                  <a:cubicBezTo>
                    <a:pt x="27" y="37"/>
                    <a:pt x="27" y="37"/>
                    <a:pt x="27" y="37"/>
                  </a:cubicBezTo>
                  <a:cubicBezTo>
                    <a:pt x="22" y="37"/>
                    <a:pt x="22" y="37"/>
                    <a:pt x="22" y="37"/>
                  </a:cubicBezTo>
                  <a:cubicBezTo>
                    <a:pt x="13" y="23"/>
                    <a:pt x="13" y="23"/>
                    <a:pt x="13" y="23"/>
                  </a:cubicBezTo>
                  <a:cubicBezTo>
                    <a:pt x="4" y="23"/>
                    <a:pt x="4" y="23"/>
                    <a:pt x="4" y="23"/>
                  </a:cubicBezTo>
                  <a:cubicBezTo>
                    <a:pt x="4" y="37"/>
                    <a:pt x="4" y="37"/>
                    <a:pt x="4" y="37"/>
                  </a:cubicBezTo>
                  <a:cubicBezTo>
                    <a:pt x="0" y="37"/>
                    <a:pt x="0" y="37"/>
                    <a:pt x="0" y="37"/>
                  </a:cubicBezTo>
                  <a:lnTo>
                    <a:pt x="0" y="0"/>
                  </a:lnTo>
                  <a:close/>
                  <a:moveTo>
                    <a:pt x="12" y="19"/>
                  </a:moveTo>
                  <a:cubicBezTo>
                    <a:pt x="18" y="19"/>
                    <a:pt x="21" y="16"/>
                    <a:pt x="21" y="11"/>
                  </a:cubicBezTo>
                  <a:cubicBezTo>
                    <a:pt x="21" y="11"/>
                    <a:pt x="21" y="11"/>
                    <a:pt x="21" y="11"/>
                  </a:cubicBezTo>
                  <a:cubicBezTo>
                    <a:pt x="21" y="6"/>
                    <a:pt x="18" y="4"/>
                    <a:pt x="13" y="4"/>
                  </a:cubicBezTo>
                  <a:cubicBezTo>
                    <a:pt x="4" y="4"/>
                    <a:pt x="4" y="4"/>
                    <a:pt x="4" y="4"/>
                  </a:cubicBezTo>
                  <a:cubicBezTo>
                    <a:pt x="4" y="19"/>
                    <a:pt x="4" y="19"/>
                    <a:pt x="4" y="19"/>
                  </a:cubicBezTo>
                  <a:lnTo>
                    <a:pt x="1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7" name="Freeform 34">
              <a:extLst>
                <a:ext uri="{FF2B5EF4-FFF2-40B4-BE49-F238E27FC236}">
                  <a16:creationId xmlns:a16="http://schemas.microsoft.com/office/drawing/2014/main" id="{66599A35-C9E3-4BE9-9282-BF8F92D244E4}"/>
                </a:ext>
              </a:extLst>
            </p:cNvPr>
            <p:cNvSpPr>
              <a:spLocks noEditPoints="1"/>
            </p:cNvSpPr>
            <p:nvPr userDrawn="1"/>
          </p:nvSpPr>
          <p:spPr bwMode="auto">
            <a:xfrm>
              <a:off x="3228" y="542"/>
              <a:ext cx="59" cy="75"/>
            </a:xfrm>
            <a:custGeom>
              <a:avLst/>
              <a:gdLst>
                <a:gd name="T0" fmla="*/ 0 w 22"/>
                <a:gd name="T1" fmla="*/ 14 h 28"/>
                <a:gd name="T2" fmla="*/ 0 w 22"/>
                <a:gd name="T3" fmla="*/ 14 h 28"/>
                <a:gd name="T4" fmla="*/ 11 w 22"/>
                <a:gd name="T5" fmla="*/ 0 h 28"/>
                <a:gd name="T6" fmla="*/ 22 w 22"/>
                <a:gd name="T7" fmla="*/ 14 h 28"/>
                <a:gd name="T8" fmla="*/ 22 w 22"/>
                <a:gd name="T9" fmla="*/ 16 h 28"/>
                <a:gd name="T10" fmla="*/ 4 w 22"/>
                <a:gd name="T11" fmla="*/ 16 h 28"/>
                <a:gd name="T12" fmla="*/ 12 w 22"/>
                <a:gd name="T13" fmla="*/ 25 h 28"/>
                <a:gd name="T14" fmla="*/ 19 w 22"/>
                <a:gd name="T15" fmla="*/ 22 h 28"/>
                <a:gd name="T16" fmla="*/ 22 w 22"/>
                <a:gd name="T17" fmla="*/ 24 h 28"/>
                <a:gd name="T18" fmla="*/ 12 w 22"/>
                <a:gd name="T19" fmla="*/ 28 h 28"/>
                <a:gd name="T20" fmla="*/ 0 w 22"/>
                <a:gd name="T21" fmla="*/ 14 h 28"/>
                <a:gd name="T22" fmla="*/ 19 w 22"/>
                <a:gd name="T23" fmla="*/ 13 h 28"/>
                <a:gd name="T24" fmla="*/ 11 w 22"/>
                <a:gd name="T25" fmla="*/ 3 h 28"/>
                <a:gd name="T26" fmla="*/ 4 w 22"/>
                <a:gd name="T27" fmla="*/ 13 h 28"/>
                <a:gd name="T28" fmla="*/ 19 w 22"/>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8">
                  <a:moveTo>
                    <a:pt x="0" y="14"/>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8" y="24"/>
                    <a:pt x="19" y="22"/>
                  </a:cubicBezTo>
                  <a:cubicBezTo>
                    <a:pt x="22" y="24"/>
                    <a:pt x="22" y="24"/>
                    <a:pt x="22" y="24"/>
                  </a:cubicBezTo>
                  <a:cubicBezTo>
                    <a:pt x="19" y="27"/>
                    <a:pt x="16" y="28"/>
                    <a:pt x="12" y="28"/>
                  </a:cubicBezTo>
                  <a:cubicBezTo>
                    <a:pt x="6" y="28"/>
                    <a:pt x="0" y="23"/>
                    <a:pt x="0" y="14"/>
                  </a:cubicBezTo>
                  <a:moveTo>
                    <a:pt x="19" y="13"/>
                  </a:moveTo>
                  <a:cubicBezTo>
                    <a:pt x="18" y="8"/>
                    <a:pt x="16" y="3"/>
                    <a:pt x="11" y="3"/>
                  </a:cubicBezTo>
                  <a:cubicBezTo>
                    <a:pt x="7" y="3"/>
                    <a:pt x="4"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8" name="Freeform 35">
              <a:extLst>
                <a:ext uri="{FF2B5EF4-FFF2-40B4-BE49-F238E27FC236}">
                  <a16:creationId xmlns:a16="http://schemas.microsoft.com/office/drawing/2014/main" id="{E9662D82-EC12-4D4C-9D9D-65DBB7D5500A}"/>
                </a:ext>
              </a:extLst>
            </p:cNvPr>
            <p:cNvSpPr>
              <a:spLocks/>
            </p:cNvSpPr>
            <p:nvPr userDrawn="1"/>
          </p:nvSpPr>
          <p:spPr bwMode="auto">
            <a:xfrm>
              <a:off x="3301" y="542"/>
              <a:ext cx="48" cy="75"/>
            </a:xfrm>
            <a:custGeom>
              <a:avLst/>
              <a:gdLst>
                <a:gd name="T0" fmla="*/ 0 w 18"/>
                <a:gd name="T1" fmla="*/ 24 h 28"/>
                <a:gd name="T2" fmla="*/ 2 w 18"/>
                <a:gd name="T3" fmla="*/ 22 h 28"/>
                <a:gd name="T4" fmla="*/ 10 w 18"/>
                <a:gd name="T5" fmla="*/ 25 h 28"/>
                <a:gd name="T6" fmla="*/ 15 w 18"/>
                <a:gd name="T7" fmla="*/ 21 h 28"/>
                <a:gd name="T8" fmla="*/ 15 w 18"/>
                <a:gd name="T9" fmla="*/ 21 h 28"/>
                <a:gd name="T10" fmla="*/ 9 w 18"/>
                <a:gd name="T11" fmla="*/ 16 h 28"/>
                <a:gd name="T12" fmla="*/ 1 w 18"/>
                <a:gd name="T13" fmla="*/ 8 h 28"/>
                <a:gd name="T14" fmla="*/ 1 w 18"/>
                <a:gd name="T15" fmla="*/ 8 h 28"/>
                <a:gd name="T16" fmla="*/ 9 w 18"/>
                <a:gd name="T17" fmla="*/ 0 h 28"/>
                <a:gd name="T18" fmla="*/ 18 w 18"/>
                <a:gd name="T19" fmla="*/ 3 h 28"/>
                <a:gd name="T20" fmla="*/ 16 w 18"/>
                <a:gd name="T21" fmla="*/ 6 h 28"/>
                <a:gd name="T22" fmla="*/ 9 w 18"/>
                <a:gd name="T23" fmla="*/ 3 h 28"/>
                <a:gd name="T24" fmla="*/ 5 w 18"/>
                <a:gd name="T25" fmla="*/ 7 h 28"/>
                <a:gd name="T26" fmla="*/ 5 w 18"/>
                <a:gd name="T27" fmla="*/ 7 h 28"/>
                <a:gd name="T28" fmla="*/ 11 w 18"/>
                <a:gd name="T29" fmla="*/ 12 h 28"/>
                <a:gd name="T30" fmla="*/ 18 w 18"/>
                <a:gd name="T31" fmla="*/ 20 h 28"/>
                <a:gd name="T32" fmla="*/ 18 w 18"/>
                <a:gd name="T33" fmla="*/ 20 h 28"/>
                <a:gd name="T34" fmla="*/ 9 w 18"/>
                <a:gd name="T35" fmla="*/ 28 h 28"/>
                <a:gd name="T36" fmla="*/ 0 w 18"/>
                <a:gd name="T3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8">
                  <a:moveTo>
                    <a:pt x="0" y="24"/>
                  </a:moveTo>
                  <a:cubicBezTo>
                    <a:pt x="2" y="22"/>
                    <a:pt x="2" y="22"/>
                    <a:pt x="2" y="22"/>
                  </a:cubicBezTo>
                  <a:cubicBezTo>
                    <a:pt x="4" y="24"/>
                    <a:pt x="7" y="25"/>
                    <a:pt x="10" y="25"/>
                  </a:cubicBezTo>
                  <a:cubicBezTo>
                    <a:pt x="13" y="25"/>
                    <a:pt x="15" y="23"/>
                    <a:pt x="15" y="21"/>
                  </a:cubicBezTo>
                  <a:cubicBezTo>
                    <a:pt x="15" y="21"/>
                    <a:pt x="15" y="21"/>
                    <a:pt x="15" y="21"/>
                  </a:cubicBezTo>
                  <a:cubicBezTo>
                    <a:pt x="15" y="18"/>
                    <a:pt x="12" y="17"/>
                    <a:pt x="9" y="16"/>
                  </a:cubicBezTo>
                  <a:cubicBezTo>
                    <a:pt x="4" y="14"/>
                    <a:pt x="1" y="12"/>
                    <a:pt x="1" y="8"/>
                  </a:cubicBezTo>
                  <a:cubicBezTo>
                    <a:pt x="1" y="8"/>
                    <a:pt x="1" y="8"/>
                    <a:pt x="1" y="8"/>
                  </a:cubicBezTo>
                  <a:cubicBezTo>
                    <a:pt x="1" y="3"/>
                    <a:pt x="5" y="0"/>
                    <a:pt x="9" y="0"/>
                  </a:cubicBezTo>
                  <a:cubicBezTo>
                    <a:pt x="13" y="0"/>
                    <a:pt x="16" y="1"/>
                    <a:pt x="18" y="3"/>
                  </a:cubicBezTo>
                  <a:cubicBezTo>
                    <a:pt x="16" y="6"/>
                    <a:pt x="16" y="6"/>
                    <a:pt x="16" y="6"/>
                  </a:cubicBezTo>
                  <a:cubicBezTo>
                    <a:pt x="14" y="4"/>
                    <a:pt x="12" y="3"/>
                    <a:pt x="9" y="3"/>
                  </a:cubicBezTo>
                  <a:cubicBezTo>
                    <a:pt x="6" y="3"/>
                    <a:pt x="5" y="5"/>
                    <a:pt x="5" y="7"/>
                  </a:cubicBezTo>
                  <a:cubicBezTo>
                    <a:pt x="5" y="7"/>
                    <a:pt x="5" y="7"/>
                    <a:pt x="5" y="7"/>
                  </a:cubicBezTo>
                  <a:cubicBezTo>
                    <a:pt x="5" y="10"/>
                    <a:pt x="7" y="11"/>
                    <a:pt x="11" y="12"/>
                  </a:cubicBezTo>
                  <a:cubicBezTo>
                    <a:pt x="15" y="14"/>
                    <a:pt x="18" y="16"/>
                    <a:pt x="18" y="20"/>
                  </a:cubicBezTo>
                  <a:cubicBezTo>
                    <a:pt x="18" y="20"/>
                    <a:pt x="18" y="20"/>
                    <a:pt x="18" y="20"/>
                  </a:cubicBezTo>
                  <a:cubicBezTo>
                    <a:pt x="18" y="25"/>
                    <a:pt x="14" y="28"/>
                    <a:pt x="9" y="28"/>
                  </a:cubicBezTo>
                  <a:cubicBezTo>
                    <a:pt x="6" y="28"/>
                    <a:pt x="3" y="27"/>
                    <a:pt x="0"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9" name="Freeform 36">
              <a:extLst>
                <a:ext uri="{FF2B5EF4-FFF2-40B4-BE49-F238E27FC236}">
                  <a16:creationId xmlns:a16="http://schemas.microsoft.com/office/drawing/2014/main" id="{DC439114-B0BD-4E82-B5B5-1319366D2DD9}"/>
                </a:ext>
              </a:extLst>
            </p:cNvPr>
            <p:cNvSpPr>
              <a:spLocks noEditPoints="1"/>
            </p:cNvSpPr>
            <p:nvPr userDrawn="1"/>
          </p:nvSpPr>
          <p:spPr bwMode="auto">
            <a:xfrm>
              <a:off x="3365" y="542"/>
              <a:ext cx="59" cy="75"/>
            </a:xfrm>
            <a:custGeom>
              <a:avLst/>
              <a:gdLst>
                <a:gd name="T0" fmla="*/ 0 w 22"/>
                <a:gd name="T1" fmla="*/ 14 h 28"/>
                <a:gd name="T2" fmla="*/ 0 w 22"/>
                <a:gd name="T3" fmla="*/ 14 h 28"/>
                <a:gd name="T4" fmla="*/ 11 w 22"/>
                <a:gd name="T5" fmla="*/ 0 h 28"/>
                <a:gd name="T6" fmla="*/ 22 w 22"/>
                <a:gd name="T7" fmla="*/ 14 h 28"/>
                <a:gd name="T8" fmla="*/ 22 w 22"/>
                <a:gd name="T9" fmla="*/ 16 h 28"/>
                <a:gd name="T10" fmla="*/ 4 w 22"/>
                <a:gd name="T11" fmla="*/ 16 h 28"/>
                <a:gd name="T12" fmla="*/ 12 w 22"/>
                <a:gd name="T13" fmla="*/ 25 h 28"/>
                <a:gd name="T14" fmla="*/ 19 w 22"/>
                <a:gd name="T15" fmla="*/ 22 h 28"/>
                <a:gd name="T16" fmla="*/ 21 w 22"/>
                <a:gd name="T17" fmla="*/ 24 h 28"/>
                <a:gd name="T18" fmla="*/ 12 w 22"/>
                <a:gd name="T19" fmla="*/ 28 h 28"/>
                <a:gd name="T20" fmla="*/ 0 w 22"/>
                <a:gd name="T21" fmla="*/ 14 h 28"/>
                <a:gd name="T22" fmla="*/ 18 w 22"/>
                <a:gd name="T23" fmla="*/ 13 h 28"/>
                <a:gd name="T24" fmla="*/ 11 w 22"/>
                <a:gd name="T25" fmla="*/ 3 h 28"/>
                <a:gd name="T26" fmla="*/ 4 w 22"/>
                <a:gd name="T27" fmla="*/ 13 h 28"/>
                <a:gd name="T28" fmla="*/ 18 w 22"/>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8">
                  <a:moveTo>
                    <a:pt x="0" y="14"/>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7" y="24"/>
                    <a:pt x="19" y="22"/>
                  </a:cubicBezTo>
                  <a:cubicBezTo>
                    <a:pt x="21" y="24"/>
                    <a:pt x="21" y="24"/>
                    <a:pt x="21" y="24"/>
                  </a:cubicBezTo>
                  <a:cubicBezTo>
                    <a:pt x="19" y="27"/>
                    <a:pt x="16" y="28"/>
                    <a:pt x="12" y="28"/>
                  </a:cubicBezTo>
                  <a:cubicBezTo>
                    <a:pt x="5" y="28"/>
                    <a:pt x="0" y="23"/>
                    <a:pt x="0" y="14"/>
                  </a:cubicBezTo>
                  <a:moveTo>
                    <a:pt x="18" y="13"/>
                  </a:moveTo>
                  <a:cubicBezTo>
                    <a:pt x="18" y="8"/>
                    <a:pt x="15" y="3"/>
                    <a:pt x="11" y="3"/>
                  </a:cubicBezTo>
                  <a:cubicBezTo>
                    <a:pt x="7" y="3"/>
                    <a:pt x="4" y="7"/>
                    <a:pt x="4" y="13"/>
                  </a:cubicBezTo>
                  <a:lnTo>
                    <a:pt x="1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0" name="Freeform 37">
              <a:extLst>
                <a:ext uri="{FF2B5EF4-FFF2-40B4-BE49-F238E27FC236}">
                  <a16:creationId xmlns:a16="http://schemas.microsoft.com/office/drawing/2014/main" id="{8DCBB887-61F0-47E2-AC2B-95605EDCD79E}"/>
                </a:ext>
              </a:extLst>
            </p:cNvPr>
            <p:cNvSpPr>
              <a:spLocks noEditPoints="1"/>
            </p:cNvSpPr>
            <p:nvPr userDrawn="1"/>
          </p:nvSpPr>
          <p:spPr bwMode="auto">
            <a:xfrm>
              <a:off x="3438" y="542"/>
              <a:ext cx="56" cy="75"/>
            </a:xfrm>
            <a:custGeom>
              <a:avLst/>
              <a:gdLst>
                <a:gd name="T0" fmla="*/ 0 w 21"/>
                <a:gd name="T1" fmla="*/ 20 h 28"/>
                <a:gd name="T2" fmla="*/ 0 w 21"/>
                <a:gd name="T3" fmla="*/ 20 h 28"/>
                <a:gd name="T4" fmla="*/ 10 w 21"/>
                <a:gd name="T5" fmla="*/ 11 h 28"/>
                <a:gd name="T6" fmla="*/ 17 w 21"/>
                <a:gd name="T7" fmla="*/ 12 h 28"/>
                <a:gd name="T8" fmla="*/ 17 w 21"/>
                <a:gd name="T9" fmla="*/ 10 h 28"/>
                <a:gd name="T10" fmla="*/ 10 w 21"/>
                <a:gd name="T11" fmla="*/ 4 h 28"/>
                <a:gd name="T12" fmla="*/ 3 w 21"/>
                <a:gd name="T13" fmla="*/ 5 h 28"/>
                <a:gd name="T14" fmla="*/ 2 w 21"/>
                <a:gd name="T15" fmla="*/ 2 h 28"/>
                <a:gd name="T16" fmla="*/ 11 w 21"/>
                <a:gd name="T17" fmla="*/ 0 h 28"/>
                <a:gd name="T18" fmla="*/ 18 w 21"/>
                <a:gd name="T19" fmla="*/ 3 h 28"/>
                <a:gd name="T20" fmla="*/ 21 w 21"/>
                <a:gd name="T21" fmla="*/ 10 h 28"/>
                <a:gd name="T22" fmla="*/ 21 w 21"/>
                <a:gd name="T23" fmla="*/ 28 h 28"/>
                <a:gd name="T24" fmla="*/ 17 w 21"/>
                <a:gd name="T25" fmla="*/ 28 h 28"/>
                <a:gd name="T26" fmla="*/ 17 w 21"/>
                <a:gd name="T27" fmla="*/ 24 h 28"/>
                <a:gd name="T28" fmla="*/ 9 w 21"/>
                <a:gd name="T29" fmla="*/ 28 h 28"/>
                <a:gd name="T30" fmla="*/ 0 w 21"/>
                <a:gd name="T31" fmla="*/ 20 h 28"/>
                <a:gd name="T32" fmla="*/ 17 w 21"/>
                <a:gd name="T33" fmla="*/ 18 h 28"/>
                <a:gd name="T34" fmla="*/ 17 w 21"/>
                <a:gd name="T35" fmla="*/ 15 h 28"/>
                <a:gd name="T36" fmla="*/ 11 w 21"/>
                <a:gd name="T37" fmla="*/ 14 h 28"/>
                <a:gd name="T38" fmla="*/ 4 w 21"/>
                <a:gd name="T39" fmla="*/ 20 h 28"/>
                <a:gd name="T40" fmla="*/ 4 w 21"/>
                <a:gd name="T41" fmla="*/ 20 h 28"/>
                <a:gd name="T42" fmla="*/ 10 w 21"/>
                <a:gd name="T43" fmla="*/ 25 h 28"/>
                <a:gd name="T44" fmla="*/ 17 w 21"/>
                <a:gd name="T4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8">
                  <a:moveTo>
                    <a:pt x="0" y="20"/>
                  </a:moveTo>
                  <a:cubicBezTo>
                    <a:pt x="0" y="20"/>
                    <a:pt x="0" y="20"/>
                    <a:pt x="0" y="20"/>
                  </a:cubicBezTo>
                  <a:cubicBezTo>
                    <a:pt x="0" y="14"/>
                    <a:pt x="4" y="11"/>
                    <a:pt x="10" y="11"/>
                  </a:cubicBezTo>
                  <a:cubicBezTo>
                    <a:pt x="13" y="11"/>
                    <a:pt x="15" y="11"/>
                    <a:pt x="17" y="12"/>
                  </a:cubicBezTo>
                  <a:cubicBezTo>
                    <a:pt x="17" y="10"/>
                    <a:pt x="17" y="10"/>
                    <a:pt x="17" y="10"/>
                  </a:cubicBezTo>
                  <a:cubicBezTo>
                    <a:pt x="17" y="6"/>
                    <a:pt x="15" y="4"/>
                    <a:pt x="10" y="4"/>
                  </a:cubicBezTo>
                  <a:cubicBezTo>
                    <a:pt x="7" y="4"/>
                    <a:pt x="5" y="4"/>
                    <a:pt x="3" y="5"/>
                  </a:cubicBezTo>
                  <a:cubicBezTo>
                    <a:pt x="2" y="2"/>
                    <a:pt x="2" y="2"/>
                    <a:pt x="2" y="2"/>
                  </a:cubicBezTo>
                  <a:cubicBezTo>
                    <a:pt x="5" y="1"/>
                    <a:pt x="7" y="0"/>
                    <a:pt x="11" y="0"/>
                  </a:cubicBezTo>
                  <a:cubicBezTo>
                    <a:pt x="14" y="0"/>
                    <a:pt x="16"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5" y="26"/>
                    <a:pt x="13" y="28"/>
                    <a:pt x="9" y="28"/>
                  </a:cubicBezTo>
                  <a:cubicBezTo>
                    <a:pt x="4" y="28"/>
                    <a:pt x="0" y="25"/>
                    <a:pt x="0" y="20"/>
                  </a:cubicBezTo>
                  <a:moveTo>
                    <a:pt x="17" y="18"/>
                  </a:moveTo>
                  <a:cubicBezTo>
                    <a:pt x="17" y="15"/>
                    <a:pt x="17" y="15"/>
                    <a:pt x="17" y="15"/>
                  </a:cubicBezTo>
                  <a:cubicBezTo>
                    <a:pt x="15" y="14"/>
                    <a:pt x="13" y="14"/>
                    <a:pt x="11" y="14"/>
                  </a:cubicBezTo>
                  <a:cubicBezTo>
                    <a:pt x="6" y="14"/>
                    <a:pt x="4" y="16"/>
                    <a:pt x="4" y="20"/>
                  </a:cubicBezTo>
                  <a:cubicBezTo>
                    <a:pt x="4" y="20"/>
                    <a:pt x="4" y="20"/>
                    <a:pt x="4" y="20"/>
                  </a:cubicBezTo>
                  <a:cubicBezTo>
                    <a:pt x="4" y="23"/>
                    <a:pt x="6"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1" name="Freeform 38">
              <a:extLst>
                <a:ext uri="{FF2B5EF4-FFF2-40B4-BE49-F238E27FC236}">
                  <a16:creationId xmlns:a16="http://schemas.microsoft.com/office/drawing/2014/main" id="{AA341593-C168-4F28-AF3B-E3135F8A4423}"/>
                </a:ext>
              </a:extLst>
            </p:cNvPr>
            <p:cNvSpPr>
              <a:spLocks/>
            </p:cNvSpPr>
            <p:nvPr userDrawn="1"/>
          </p:nvSpPr>
          <p:spPr bwMode="auto">
            <a:xfrm>
              <a:off x="3515"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5"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2" name="Freeform 39">
              <a:extLst>
                <a:ext uri="{FF2B5EF4-FFF2-40B4-BE49-F238E27FC236}">
                  <a16:creationId xmlns:a16="http://schemas.microsoft.com/office/drawing/2014/main" id="{40BC17ED-2850-400F-9BDB-0C5D6F4BB1F1}"/>
                </a:ext>
              </a:extLst>
            </p:cNvPr>
            <p:cNvSpPr>
              <a:spLocks/>
            </p:cNvSpPr>
            <p:nvPr userDrawn="1"/>
          </p:nvSpPr>
          <p:spPr bwMode="auto">
            <a:xfrm>
              <a:off x="3561" y="542"/>
              <a:ext cx="54" cy="75"/>
            </a:xfrm>
            <a:custGeom>
              <a:avLst/>
              <a:gdLst>
                <a:gd name="T0" fmla="*/ 0 w 20"/>
                <a:gd name="T1" fmla="*/ 14 h 28"/>
                <a:gd name="T2" fmla="*/ 0 w 20"/>
                <a:gd name="T3" fmla="*/ 14 h 28"/>
                <a:gd name="T4" fmla="*/ 12 w 20"/>
                <a:gd name="T5" fmla="*/ 0 h 28"/>
                <a:gd name="T6" fmla="*/ 20 w 20"/>
                <a:gd name="T7" fmla="*/ 4 h 28"/>
                <a:gd name="T8" fmla="*/ 18 w 20"/>
                <a:gd name="T9" fmla="*/ 7 h 28"/>
                <a:gd name="T10" fmla="*/ 12 w 20"/>
                <a:gd name="T11" fmla="*/ 3 h 28"/>
                <a:gd name="T12" fmla="*/ 3 w 20"/>
                <a:gd name="T13" fmla="*/ 14 h 28"/>
                <a:gd name="T14" fmla="*/ 3 w 20"/>
                <a:gd name="T15" fmla="*/ 14 h 28"/>
                <a:gd name="T16" fmla="*/ 12 w 20"/>
                <a:gd name="T17" fmla="*/ 25 h 28"/>
                <a:gd name="T18" fmla="*/ 18 w 20"/>
                <a:gd name="T19" fmla="*/ 22 h 28"/>
                <a:gd name="T20" fmla="*/ 20 w 20"/>
                <a:gd name="T21" fmla="*/ 24 h 28"/>
                <a:gd name="T22" fmla="*/ 12 w 20"/>
                <a:gd name="T23" fmla="*/ 28 h 28"/>
                <a:gd name="T24" fmla="*/ 0 w 20"/>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0" y="14"/>
                  </a:moveTo>
                  <a:cubicBezTo>
                    <a:pt x="0" y="14"/>
                    <a:pt x="0" y="14"/>
                    <a:pt x="0" y="14"/>
                  </a:cubicBezTo>
                  <a:cubicBezTo>
                    <a:pt x="0" y="6"/>
                    <a:pt x="5" y="0"/>
                    <a:pt x="12" y="0"/>
                  </a:cubicBezTo>
                  <a:cubicBezTo>
                    <a:pt x="16" y="0"/>
                    <a:pt x="18" y="2"/>
                    <a:pt x="20" y="4"/>
                  </a:cubicBezTo>
                  <a:cubicBezTo>
                    <a:pt x="18" y="7"/>
                    <a:pt x="18" y="7"/>
                    <a:pt x="18" y="7"/>
                  </a:cubicBezTo>
                  <a:cubicBezTo>
                    <a:pt x="16" y="5"/>
                    <a:pt x="14" y="3"/>
                    <a:pt x="12" y="3"/>
                  </a:cubicBezTo>
                  <a:cubicBezTo>
                    <a:pt x="7" y="3"/>
                    <a:pt x="3" y="8"/>
                    <a:pt x="3" y="14"/>
                  </a:cubicBezTo>
                  <a:cubicBezTo>
                    <a:pt x="3" y="14"/>
                    <a:pt x="3" y="14"/>
                    <a:pt x="3" y="14"/>
                  </a:cubicBezTo>
                  <a:cubicBezTo>
                    <a:pt x="3" y="21"/>
                    <a:pt x="7" y="25"/>
                    <a:pt x="12" y="25"/>
                  </a:cubicBezTo>
                  <a:cubicBezTo>
                    <a:pt x="14" y="25"/>
                    <a:pt x="16" y="24"/>
                    <a:pt x="18" y="22"/>
                  </a:cubicBezTo>
                  <a:cubicBezTo>
                    <a:pt x="20" y="24"/>
                    <a:pt x="20" y="24"/>
                    <a:pt x="20" y="24"/>
                  </a:cubicBezTo>
                  <a:cubicBezTo>
                    <a:pt x="18" y="27"/>
                    <a:pt x="16" y="28"/>
                    <a:pt x="12" y="28"/>
                  </a:cubicBezTo>
                  <a:cubicBezTo>
                    <a:pt x="5" y="28"/>
                    <a:pt x="0" y="23"/>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3" name="Freeform 40">
              <a:extLst>
                <a:ext uri="{FF2B5EF4-FFF2-40B4-BE49-F238E27FC236}">
                  <a16:creationId xmlns:a16="http://schemas.microsoft.com/office/drawing/2014/main" id="{C2A7BC31-4A18-4DAC-B227-5869909B40C8}"/>
                </a:ext>
              </a:extLst>
            </p:cNvPr>
            <p:cNvSpPr>
              <a:spLocks/>
            </p:cNvSpPr>
            <p:nvPr userDrawn="1"/>
          </p:nvSpPr>
          <p:spPr bwMode="auto">
            <a:xfrm>
              <a:off x="3634" y="515"/>
              <a:ext cx="56" cy="102"/>
            </a:xfrm>
            <a:custGeom>
              <a:avLst/>
              <a:gdLst>
                <a:gd name="T0" fmla="*/ 0 w 21"/>
                <a:gd name="T1" fmla="*/ 0 h 38"/>
                <a:gd name="T2" fmla="*/ 4 w 21"/>
                <a:gd name="T3" fmla="*/ 0 h 38"/>
                <a:gd name="T4" fmla="*/ 4 w 21"/>
                <a:gd name="T5" fmla="*/ 15 h 38"/>
                <a:gd name="T6" fmla="*/ 12 w 21"/>
                <a:gd name="T7" fmla="*/ 10 h 38"/>
                <a:gd name="T8" fmla="*/ 21 w 21"/>
                <a:gd name="T9" fmla="*/ 20 h 38"/>
                <a:gd name="T10" fmla="*/ 21 w 21"/>
                <a:gd name="T11" fmla="*/ 38 h 38"/>
                <a:gd name="T12" fmla="*/ 17 w 21"/>
                <a:gd name="T13" fmla="*/ 38 h 38"/>
                <a:gd name="T14" fmla="*/ 17 w 21"/>
                <a:gd name="T15" fmla="*/ 21 h 38"/>
                <a:gd name="T16" fmla="*/ 10 w 21"/>
                <a:gd name="T17" fmla="*/ 13 h 38"/>
                <a:gd name="T18" fmla="*/ 4 w 21"/>
                <a:gd name="T19" fmla="*/ 21 h 38"/>
                <a:gd name="T20" fmla="*/ 4 w 21"/>
                <a:gd name="T21" fmla="*/ 38 h 38"/>
                <a:gd name="T22" fmla="*/ 0 w 21"/>
                <a:gd name="T23" fmla="*/ 38 h 38"/>
                <a:gd name="T24" fmla="*/ 0 w 21"/>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8">
                  <a:moveTo>
                    <a:pt x="0" y="0"/>
                  </a:moveTo>
                  <a:cubicBezTo>
                    <a:pt x="4" y="0"/>
                    <a:pt x="4" y="0"/>
                    <a:pt x="4" y="0"/>
                  </a:cubicBezTo>
                  <a:cubicBezTo>
                    <a:pt x="4" y="15"/>
                    <a:pt x="4" y="15"/>
                    <a:pt x="4" y="15"/>
                  </a:cubicBezTo>
                  <a:cubicBezTo>
                    <a:pt x="5" y="12"/>
                    <a:pt x="8" y="10"/>
                    <a:pt x="12" y="10"/>
                  </a:cubicBezTo>
                  <a:cubicBezTo>
                    <a:pt x="17" y="10"/>
                    <a:pt x="21" y="14"/>
                    <a:pt x="21" y="20"/>
                  </a:cubicBezTo>
                  <a:cubicBezTo>
                    <a:pt x="21" y="38"/>
                    <a:pt x="21" y="38"/>
                    <a:pt x="21" y="38"/>
                  </a:cubicBezTo>
                  <a:cubicBezTo>
                    <a:pt x="17" y="38"/>
                    <a:pt x="17" y="38"/>
                    <a:pt x="17" y="38"/>
                  </a:cubicBezTo>
                  <a:cubicBezTo>
                    <a:pt x="17" y="21"/>
                    <a:pt x="17" y="21"/>
                    <a:pt x="17" y="21"/>
                  </a:cubicBezTo>
                  <a:cubicBezTo>
                    <a:pt x="17" y="16"/>
                    <a:pt x="14" y="13"/>
                    <a:pt x="10" y="13"/>
                  </a:cubicBezTo>
                  <a:cubicBezTo>
                    <a:pt x="6" y="13"/>
                    <a:pt x="4" y="17"/>
                    <a:pt x="4" y="21"/>
                  </a:cubicBezTo>
                  <a:cubicBezTo>
                    <a:pt x="4" y="38"/>
                    <a:pt x="4" y="38"/>
                    <a:pt x="4" y="38"/>
                  </a:cubicBezTo>
                  <a:cubicBezTo>
                    <a:pt x="0" y="38"/>
                    <a:pt x="0" y="38"/>
                    <a:pt x="0" y="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4" name="Rectangle 41">
              <a:extLst>
                <a:ext uri="{FF2B5EF4-FFF2-40B4-BE49-F238E27FC236}">
                  <a16:creationId xmlns:a16="http://schemas.microsoft.com/office/drawing/2014/main" id="{DB086F47-4692-4818-BD14-5442357706D1}"/>
                </a:ext>
              </a:extLst>
            </p:cNvPr>
            <p:cNvSpPr>
              <a:spLocks noChangeArrowheads="1"/>
            </p:cNvSpPr>
            <p:nvPr userDrawn="1"/>
          </p:nvSpPr>
          <p:spPr bwMode="auto">
            <a:xfrm>
              <a:off x="2450" y="719"/>
              <a:ext cx="1353"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5" name="Freeform 42">
              <a:extLst>
                <a:ext uri="{FF2B5EF4-FFF2-40B4-BE49-F238E27FC236}">
                  <a16:creationId xmlns:a16="http://schemas.microsoft.com/office/drawing/2014/main" id="{33C580A4-5C9E-41FB-966A-10E7381A6D82}"/>
                </a:ext>
              </a:extLst>
            </p:cNvPr>
            <p:cNvSpPr>
              <a:spLocks/>
            </p:cNvSpPr>
            <p:nvPr userDrawn="1"/>
          </p:nvSpPr>
          <p:spPr bwMode="auto">
            <a:xfrm>
              <a:off x="2458" y="-114"/>
              <a:ext cx="657" cy="319"/>
            </a:xfrm>
            <a:custGeom>
              <a:avLst/>
              <a:gdLst>
                <a:gd name="T0" fmla="*/ 448 w 657"/>
                <a:gd name="T1" fmla="*/ 0 h 319"/>
                <a:gd name="T2" fmla="*/ 327 w 657"/>
                <a:gd name="T3" fmla="*/ 285 h 319"/>
                <a:gd name="T4" fmla="*/ 204 w 657"/>
                <a:gd name="T5" fmla="*/ 0 h 319"/>
                <a:gd name="T6" fmla="*/ 131 w 657"/>
                <a:gd name="T7" fmla="*/ 0 h 319"/>
                <a:gd name="T8" fmla="*/ 0 w 657"/>
                <a:gd name="T9" fmla="*/ 319 h 319"/>
                <a:gd name="T10" fmla="*/ 67 w 657"/>
                <a:gd name="T11" fmla="*/ 319 h 319"/>
                <a:gd name="T12" fmla="*/ 169 w 657"/>
                <a:gd name="T13" fmla="*/ 59 h 319"/>
                <a:gd name="T14" fmla="*/ 225 w 657"/>
                <a:gd name="T15" fmla="*/ 196 h 319"/>
                <a:gd name="T16" fmla="*/ 153 w 657"/>
                <a:gd name="T17" fmla="*/ 196 h 319"/>
                <a:gd name="T18" fmla="*/ 153 w 657"/>
                <a:gd name="T19" fmla="*/ 250 h 319"/>
                <a:gd name="T20" fmla="*/ 247 w 657"/>
                <a:gd name="T21" fmla="*/ 250 h 319"/>
                <a:gd name="T22" fmla="*/ 276 w 657"/>
                <a:gd name="T23" fmla="*/ 319 h 319"/>
                <a:gd name="T24" fmla="*/ 314 w 657"/>
                <a:gd name="T25" fmla="*/ 319 h 319"/>
                <a:gd name="T26" fmla="*/ 343 w 657"/>
                <a:gd name="T27" fmla="*/ 319 h 319"/>
                <a:gd name="T28" fmla="*/ 381 w 657"/>
                <a:gd name="T29" fmla="*/ 319 h 319"/>
                <a:gd name="T30" fmla="*/ 483 w 657"/>
                <a:gd name="T31" fmla="*/ 59 h 319"/>
                <a:gd name="T32" fmla="*/ 539 w 657"/>
                <a:gd name="T33" fmla="*/ 196 h 319"/>
                <a:gd name="T34" fmla="*/ 467 w 657"/>
                <a:gd name="T35" fmla="*/ 196 h 319"/>
                <a:gd name="T36" fmla="*/ 467 w 657"/>
                <a:gd name="T37" fmla="*/ 250 h 319"/>
                <a:gd name="T38" fmla="*/ 563 w 657"/>
                <a:gd name="T39" fmla="*/ 250 h 319"/>
                <a:gd name="T40" fmla="*/ 593 w 657"/>
                <a:gd name="T41" fmla="*/ 319 h 319"/>
                <a:gd name="T42" fmla="*/ 657 w 657"/>
                <a:gd name="T43" fmla="*/ 319 h 319"/>
                <a:gd name="T44" fmla="*/ 520 w 657"/>
                <a:gd name="T45" fmla="*/ 0 h 319"/>
                <a:gd name="T46" fmla="*/ 448 w 657"/>
                <a:gd name="T47"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7" h="319">
                  <a:moveTo>
                    <a:pt x="448" y="0"/>
                  </a:moveTo>
                  <a:lnTo>
                    <a:pt x="327" y="285"/>
                  </a:lnTo>
                  <a:lnTo>
                    <a:pt x="204" y="0"/>
                  </a:lnTo>
                  <a:lnTo>
                    <a:pt x="131" y="0"/>
                  </a:lnTo>
                  <a:lnTo>
                    <a:pt x="0" y="319"/>
                  </a:lnTo>
                  <a:lnTo>
                    <a:pt x="67" y="319"/>
                  </a:lnTo>
                  <a:lnTo>
                    <a:pt x="169" y="59"/>
                  </a:lnTo>
                  <a:lnTo>
                    <a:pt x="225" y="196"/>
                  </a:lnTo>
                  <a:lnTo>
                    <a:pt x="153" y="196"/>
                  </a:lnTo>
                  <a:lnTo>
                    <a:pt x="153" y="250"/>
                  </a:lnTo>
                  <a:lnTo>
                    <a:pt x="247" y="250"/>
                  </a:lnTo>
                  <a:lnTo>
                    <a:pt x="276" y="319"/>
                  </a:lnTo>
                  <a:lnTo>
                    <a:pt x="314" y="319"/>
                  </a:lnTo>
                  <a:lnTo>
                    <a:pt x="343" y="319"/>
                  </a:lnTo>
                  <a:lnTo>
                    <a:pt x="381" y="319"/>
                  </a:lnTo>
                  <a:lnTo>
                    <a:pt x="483" y="59"/>
                  </a:lnTo>
                  <a:lnTo>
                    <a:pt x="539" y="196"/>
                  </a:lnTo>
                  <a:lnTo>
                    <a:pt x="467" y="196"/>
                  </a:lnTo>
                  <a:lnTo>
                    <a:pt x="467" y="250"/>
                  </a:lnTo>
                  <a:lnTo>
                    <a:pt x="563" y="250"/>
                  </a:lnTo>
                  <a:lnTo>
                    <a:pt x="593" y="319"/>
                  </a:lnTo>
                  <a:lnTo>
                    <a:pt x="657" y="319"/>
                  </a:lnTo>
                  <a:lnTo>
                    <a:pt x="520" y="0"/>
                  </a:lnTo>
                  <a:lnTo>
                    <a:pt x="4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6" name="Freeform 43">
              <a:extLst>
                <a:ext uri="{FF2B5EF4-FFF2-40B4-BE49-F238E27FC236}">
                  <a16:creationId xmlns:a16="http://schemas.microsoft.com/office/drawing/2014/main" id="{0CE0E439-90D1-4D21-982E-0E2D1D3E7CC4}"/>
                </a:ext>
              </a:extLst>
            </p:cNvPr>
            <p:cNvSpPr>
              <a:spLocks noEditPoints="1"/>
            </p:cNvSpPr>
            <p:nvPr userDrawn="1"/>
          </p:nvSpPr>
          <p:spPr bwMode="auto">
            <a:xfrm>
              <a:off x="3295" y="-114"/>
              <a:ext cx="483" cy="319"/>
            </a:xfrm>
            <a:custGeom>
              <a:avLst/>
              <a:gdLst>
                <a:gd name="T0" fmla="*/ 125 w 180"/>
                <a:gd name="T1" fmla="*/ 71 h 119"/>
                <a:gd name="T2" fmla="*/ 154 w 180"/>
                <a:gd name="T3" fmla="*/ 119 h 119"/>
                <a:gd name="T4" fmla="*/ 180 w 180"/>
                <a:gd name="T5" fmla="*/ 119 h 119"/>
                <a:gd name="T6" fmla="*/ 146 w 180"/>
                <a:gd name="T7" fmla="*/ 66 h 119"/>
                <a:gd name="T8" fmla="*/ 164 w 180"/>
                <a:gd name="T9" fmla="*/ 36 h 119"/>
                <a:gd name="T10" fmla="*/ 123 w 180"/>
                <a:gd name="T11" fmla="*/ 0 h 119"/>
                <a:gd name="T12" fmla="*/ 78 w 180"/>
                <a:gd name="T13" fmla="*/ 0 h 119"/>
                <a:gd name="T14" fmla="*/ 78 w 180"/>
                <a:gd name="T15" fmla="*/ 50 h 119"/>
                <a:gd name="T16" fmla="*/ 0 w 180"/>
                <a:gd name="T17" fmla="*/ 50 h 119"/>
                <a:gd name="T18" fmla="*/ 0 w 180"/>
                <a:gd name="T19" fmla="*/ 71 h 119"/>
                <a:gd name="T20" fmla="*/ 78 w 180"/>
                <a:gd name="T21" fmla="*/ 71 h 119"/>
                <a:gd name="T22" fmla="*/ 78 w 180"/>
                <a:gd name="T23" fmla="*/ 119 h 119"/>
                <a:gd name="T24" fmla="*/ 101 w 180"/>
                <a:gd name="T25" fmla="*/ 119 h 119"/>
                <a:gd name="T26" fmla="*/ 101 w 180"/>
                <a:gd name="T27" fmla="*/ 71 h 119"/>
                <a:gd name="T28" fmla="*/ 125 w 180"/>
                <a:gd name="T29" fmla="*/ 71 h 119"/>
                <a:gd name="T30" fmla="*/ 123 w 180"/>
                <a:gd name="T31" fmla="*/ 50 h 119"/>
                <a:gd name="T32" fmla="*/ 101 w 180"/>
                <a:gd name="T33" fmla="*/ 50 h 119"/>
                <a:gd name="T34" fmla="*/ 101 w 180"/>
                <a:gd name="T35" fmla="*/ 20 h 119"/>
                <a:gd name="T36" fmla="*/ 123 w 180"/>
                <a:gd name="T37" fmla="*/ 20 h 119"/>
                <a:gd name="T38" fmla="*/ 142 w 180"/>
                <a:gd name="T39" fmla="*/ 35 h 119"/>
                <a:gd name="T40" fmla="*/ 123 w 180"/>
                <a:gd name="T41" fmla="*/ 5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119">
                  <a:moveTo>
                    <a:pt x="125" y="71"/>
                  </a:moveTo>
                  <a:cubicBezTo>
                    <a:pt x="154" y="119"/>
                    <a:pt x="154" y="119"/>
                    <a:pt x="154" y="119"/>
                  </a:cubicBezTo>
                  <a:cubicBezTo>
                    <a:pt x="180" y="119"/>
                    <a:pt x="180" y="119"/>
                    <a:pt x="180" y="119"/>
                  </a:cubicBezTo>
                  <a:cubicBezTo>
                    <a:pt x="146" y="66"/>
                    <a:pt x="146" y="66"/>
                    <a:pt x="146" y="66"/>
                  </a:cubicBezTo>
                  <a:cubicBezTo>
                    <a:pt x="156" y="61"/>
                    <a:pt x="164" y="52"/>
                    <a:pt x="164" y="36"/>
                  </a:cubicBezTo>
                  <a:cubicBezTo>
                    <a:pt x="164" y="2"/>
                    <a:pt x="132" y="0"/>
                    <a:pt x="123" y="0"/>
                  </a:cubicBezTo>
                  <a:cubicBezTo>
                    <a:pt x="78" y="0"/>
                    <a:pt x="78" y="0"/>
                    <a:pt x="78" y="0"/>
                  </a:cubicBezTo>
                  <a:cubicBezTo>
                    <a:pt x="78" y="50"/>
                    <a:pt x="78" y="50"/>
                    <a:pt x="78" y="50"/>
                  </a:cubicBezTo>
                  <a:cubicBezTo>
                    <a:pt x="0" y="50"/>
                    <a:pt x="0" y="50"/>
                    <a:pt x="0" y="50"/>
                  </a:cubicBezTo>
                  <a:cubicBezTo>
                    <a:pt x="0" y="71"/>
                    <a:pt x="0" y="71"/>
                    <a:pt x="0" y="71"/>
                  </a:cubicBezTo>
                  <a:cubicBezTo>
                    <a:pt x="78" y="71"/>
                    <a:pt x="78" y="71"/>
                    <a:pt x="78" y="71"/>
                  </a:cubicBezTo>
                  <a:cubicBezTo>
                    <a:pt x="78" y="119"/>
                    <a:pt x="78" y="119"/>
                    <a:pt x="78" y="119"/>
                  </a:cubicBezTo>
                  <a:cubicBezTo>
                    <a:pt x="101" y="119"/>
                    <a:pt x="101" y="119"/>
                    <a:pt x="101" y="119"/>
                  </a:cubicBezTo>
                  <a:cubicBezTo>
                    <a:pt x="101" y="71"/>
                    <a:pt x="101" y="71"/>
                    <a:pt x="101" y="71"/>
                  </a:cubicBezTo>
                  <a:cubicBezTo>
                    <a:pt x="101" y="71"/>
                    <a:pt x="116" y="71"/>
                    <a:pt x="125" y="71"/>
                  </a:cubicBezTo>
                  <a:moveTo>
                    <a:pt x="123" y="50"/>
                  </a:moveTo>
                  <a:cubicBezTo>
                    <a:pt x="101" y="50"/>
                    <a:pt x="101" y="50"/>
                    <a:pt x="101" y="50"/>
                  </a:cubicBezTo>
                  <a:cubicBezTo>
                    <a:pt x="101" y="20"/>
                    <a:pt x="101" y="20"/>
                    <a:pt x="101" y="20"/>
                  </a:cubicBezTo>
                  <a:cubicBezTo>
                    <a:pt x="123" y="20"/>
                    <a:pt x="123" y="20"/>
                    <a:pt x="123" y="20"/>
                  </a:cubicBezTo>
                  <a:cubicBezTo>
                    <a:pt x="130" y="20"/>
                    <a:pt x="142" y="22"/>
                    <a:pt x="142" y="35"/>
                  </a:cubicBezTo>
                  <a:cubicBezTo>
                    <a:pt x="142" y="47"/>
                    <a:pt x="129" y="50"/>
                    <a:pt x="123"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7" name="Freeform 44">
              <a:extLst>
                <a:ext uri="{FF2B5EF4-FFF2-40B4-BE49-F238E27FC236}">
                  <a16:creationId xmlns:a16="http://schemas.microsoft.com/office/drawing/2014/main" id="{699ED30C-9999-4CD9-831C-8CE71BDE6807}"/>
                </a:ext>
              </a:extLst>
            </p:cNvPr>
            <p:cNvSpPr>
              <a:spLocks/>
            </p:cNvSpPr>
            <p:nvPr userDrawn="1"/>
          </p:nvSpPr>
          <p:spPr bwMode="auto">
            <a:xfrm>
              <a:off x="3126" y="-120"/>
              <a:ext cx="293" cy="334"/>
            </a:xfrm>
            <a:custGeom>
              <a:avLst/>
              <a:gdLst>
                <a:gd name="T0" fmla="*/ 83 w 109"/>
                <a:gd name="T1" fmla="*/ 96 h 124"/>
                <a:gd name="T2" fmla="*/ 62 w 109"/>
                <a:gd name="T3" fmla="*/ 102 h 124"/>
                <a:gd name="T4" fmla="*/ 23 w 109"/>
                <a:gd name="T5" fmla="*/ 62 h 124"/>
                <a:gd name="T6" fmla="*/ 62 w 109"/>
                <a:gd name="T7" fmla="*/ 22 h 124"/>
                <a:gd name="T8" fmla="*/ 88 w 109"/>
                <a:gd name="T9" fmla="*/ 31 h 124"/>
                <a:gd name="T10" fmla="*/ 92 w 109"/>
                <a:gd name="T11" fmla="*/ 36 h 124"/>
                <a:gd name="T12" fmla="*/ 109 w 109"/>
                <a:gd name="T13" fmla="*/ 21 h 124"/>
                <a:gd name="T14" fmla="*/ 62 w 109"/>
                <a:gd name="T15" fmla="*/ 0 h 124"/>
                <a:gd name="T16" fmla="*/ 0 w 109"/>
                <a:gd name="T17" fmla="*/ 62 h 124"/>
                <a:gd name="T18" fmla="*/ 62 w 109"/>
                <a:gd name="T19" fmla="*/ 124 h 124"/>
                <a:gd name="T20" fmla="*/ 108 w 109"/>
                <a:gd name="T21" fmla="*/ 104 h 124"/>
                <a:gd name="T22" fmla="*/ 91 w 109"/>
                <a:gd name="T23" fmla="*/ 90 h 124"/>
                <a:gd name="T24" fmla="*/ 83 w 109"/>
                <a:gd name="T25" fmla="*/ 9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24">
                  <a:moveTo>
                    <a:pt x="83" y="96"/>
                  </a:moveTo>
                  <a:cubicBezTo>
                    <a:pt x="77" y="99"/>
                    <a:pt x="70" y="102"/>
                    <a:pt x="62" y="102"/>
                  </a:cubicBezTo>
                  <a:cubicBezTo>
                    <a:pt x="40" y="102"/>
                    <a:pt x="23" y="84"/>
                    <a:pt x="23" y="62"/>
                  </a:cubicBezTo>
                  <a:cubicBezTo>
                    <a:pt x="23" y="40"/>
                    <a:pt x="40" y="22"/>
                    <a:pt x="62" y="22"/>
                  </a:cubicBezTo>
                  <a:cubicBezTo>
                    <a:pt x="72" y="22"/>
                    <a:pt x="81" y="25"/>
                    <a:pt x="88" y="31"/>
                  </a:cubicBezTo>
                  <a:cubicBezTo>
                    <a:pt x="89" y="32"/>
                    <a:pt x="91" y="34"/>
                    <a:pt x="92" y="36"/>
                  </a:cubicBezTo>
                  <a:cubicBezTo>
                    <a:pt x="109" y="21"/>
                    <a:pt x="109" y="21"/>
                    <a:pt x="109" y="21"/>
                  </a:cubicBezTo>
                  <a:cubicBezTo>
                    <a:pt x="98" y="8"/>
                    <a:pt x="81" y="0"/>
                    <a:pt x="62" y="0"/>
                  </a:cubicBezTo>
                  <a:cubicBezTo>
                    <a:pt x="28" y="0"/>
                    <a:pt x="0" y="28"/>
                    <a:pt x="0" y="62"/>
                  </a:cubicBezTo>
                  <a:cubicBezTo>
                    <a:pt x="0" y="96"/>
                    <a:pt x="28" y="124"/>
                    <a:pt x="62" y="124"/>
                  </a:cubicBezTo>
                  <a:cubicBezTo>
                    <a:pt x="81" y="124"/>
                    <a:pt x="97" y="117"/>
                    <a:pt x="108" y="104"/>
                  </a:cubicBezTo>
                  <a:cubicBezTo>
                    <a:pt x="91" y="90"/>
                    <a:pt x="91" y="90"/>
                    <a:pt x="91" y="90"/>
                  </a:cubicBezTo>
                  <a:cubicBezTo>
                    <a:pt x="89" y="92"/>
                    <a:pt x="86" y="94"/>
                    <a:pt x="83" y="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8" name="Rectangle 45">
              <a:extLst>
                <a:ext uri="{FF2B5EF4-FFF2-40B4-BE49-F238E27FC236}">
                  <a16:creationId xmlns:a16="http://schemas.microsoft.com/office/drawing/2014/main" id="{1A3AC3F2-692E-41F5-A626-ABDC729A8D97}"/>
                </a:ext>
              </a:extLst>
            </p:cNvPr>
            <p:cNvSpPr>
              <a:spLocks noChangeArrowheads="1"/>
            </p:cNvSpPr>
            <p:nvPr userDrawn="1"/>
          </p:nvSpPr>
          <p:spPr bwMode="auto">
            <a:xfrm>
              <a:off x="2450" y="286"/>
              <a:ext cx="1353"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19" name="TextBox 118">
            <a:extLst>
              <a:ext uri="{FF2B5EF4-FFF2-40B4-BE49-F238E27FC236}">
                <a16:creationId xmlns:a16="http://schemas.microsoft.com/office/drawing/2014/main" id="{8F988B79-EA5E-45CC-B23F-C1E4D595DE50}"/>
              </a:ext>
            </a:extLst>
          </p:cNvPr>
          <p:cNvSpPr txBox="1"/>
          <p:nvPr userDrawn="1"/>
        </p:nvSpPr>
        <p:spPr>
          <a:xfrm>
            <a:off x="1756178" y="758665"/>
            <a:ext cx="776276" cy="187324"/>
          </a:xfrm>
          <a:prstGeom prst="rect">
            <a:avLst/>
          </a:prstGeom>
          <a:noFill/>
        </p:spPr>
        <p:txBody>
          <a:bodyPr wrap="square" lIns="0" r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40" normalizeH="0" baseline="0" noProof="0">
                <a:ln>
                  <a:noFill/>
                </a:ln>
                <a:solidFill>
                  <a:srgbClr val="FFFFFF"/>
                </a:solidFill>
                <a:effectLst/>
                <a:uLnTx/>
                <a:uFillTx/>
                <a:latin typeface="Arial"/>
                <a:ea typeface="+mn-ea"/>
                <a:cs typeface="+mn-cs"/>
              </a:rPr>
              <a:t>CHICAGO, IL</a:t>
            </a:r>
          </a:p>
        </p:txBody>
      </p:sp>
      <p:sp>
        <p:nvSpPr>
          <p:cNvPr id="120" name="Rectangle: Single Corner Snipped 55">
            <a:extLst>
              <a:ext uri="{FF2B5EF4-FFF2-40B4-BE49-F238E27FC236}">
                <a16:creationId xmlns:a16="http://schemas.microsoft.com/office/drawing/2014/main" id="{356D1FBD-6251-45AA-BEA2-1E52D6F9452F}"/>
              </a:ext>
            </a:extLst>
          </p:cNvPr>
          <p:cNvSpPr/>
          <p:nvPr userDrawn="1"/>
        </p:nvSpPr>
        <p:spPr>
          <a:xfrm flipH="1">
            <a:off x="1120956" y="723969"/>
            <a:ext cx="514365" cy="256716"/>
          </a:xfrm>
          <a:custGeom>
            <a:avLst/>
            <a:gdLst>
              <a:gd name="connsiteX0" fmla="*/ 0 w 444457"/>
              <a:gd name="connsiteY0" fmla="*/ 0 h 192537"/>
              <a:gd name="connsiteX1" fmla="*/ 348189 w 444457"/>
              <a:gd name="connsiteY1" fmla="*/ 0 h 192537"/>
              <a:gd name="connsiteX2" fmla="*/ 444457 w 444457"/>
              <a:gd name="connsiteY2" fmla="*/ 96269 h 192537"/>
              <a:gd name="connsiteX3" fmla="*/ 444457 w 444457"/>
              <a:gd name="connsiteY3" fmla="*/ 192537 h 192537"/>
              <a:gd name="connsiteX4" fmla="*/ 0 w 444457"/>
              <a:gd name="connsiteY4" fmla="*/ 192537 h 192537"/>
              <a:gd name="connsiteX5" fmla="*/ 0 w 444457"/>
              <a:gd name="connsiteY5" fmla="*/ 0 h 192537"/>
              <a:gd name="connsiteX0" fmla="*/ 0 w 444457"/>
              <a:gd name="connsiteY0" fmla="*/ 0 h 192537"/>
              <a:gd name="connsiteX1" fmla="*/ 348189 w 444457"/>
              <a:gd name="connsiteY1" fmla="*/ 0 h 192537"/>
              <a:gd name="connsiteX2" fmla="*/ 444457 w 444457"/>
              <a:gd name="connsiteY2" fmla="*/ 192537 h 192537"/>
              <a:gd name="connsiteX3" fmla="*/ 0 w 444457"/>
              <a:gd name="connsiteY3" fmla="*/ 192537 h 192537"/>
              <a:gd name="connsiteX4" fmla="*/ 0 w 444457"/>
              <a:gd name="connsiteY4" fmla="*/ 0 h 192537"/>
              <a:gd name="connsiteX0" fmla="*/ 0 w 444457"/>
              <a:gd name="connsiteY0" fmla="*/ 0 h 192537"/>
              <a:gd name="connsiteX1" fmla="*/ 382173 w 444457"/>
              <a:gd name="connsiteY1" fmla="*/ 0 h 192537"/>
              <a:gd name="connsiteX2" fmla="*/ 444457 w 444457"/>
              <a:gd name="connsiteY2" fmla="*/ 192537 h 192537"/>
              <a:gd name="connsiteX3" fmla="*/ 0 w 444457"/>
              <a:gd name="connsiteY3" fmla="*/ 192537 h 192537"/>
              <a:gd name="connsiteX4" fmla="*/ 0 w 444457"/>
              <a:gd name="connsiteY4" fmla="*/ 0 h 19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57" h="192537">
                <a:moveTo>
                  <a:pt x="0" y="0"/>
                </a:moveTo>
                <a:lnTo>
                  <a:pt x="382173" y="0"/>
                </a:lnTo>
                <a:lnTo>
                  <a:pt x="444457" y="192537"/>
                </a:lnTo>
                <a:lnTo>
                  <a:pt x="0" y="192537"/>
                </a:lnTo>
                <a:lnTo>
                  <a:pt x="0" y="0"/>
                </a:lnTo>
                <a:close/>
              </a:path>
            </a:pathLst>
          </a:custGeom>
          <a:solidFill>
            <a:srgbClr val="DCD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1" name="Right Triangle 120">
            <a:extLst>
              <a:ext uri="{FF2B5EF4-FFF2-40B4-BE49-F238E27FC236}">
                <a16:creationId xmlns:a16="http://schemas.microsoft.com/office/drawing/2014/main" id="{22B0ABA1-7644-47FF-A063-07D3ABDCADA7}"/>
              </a:ext>
            </a:extLst>
          </p:cNvPr>
          <p:cNvSpPr/>
          <p:nvPr userDrawn="1"/>
        </p:nvSpPr>
        <p:spPr>
          <a:xfrm rot="5400000">
            <a:off x="1056640" y="1043944"/>
            <a:ext cx="188772" cy="60144"/>
          </a:xfrm>
          <a:prstGeom prst="rtTriangle">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2" name="TextBox 121">
            <a:extLst>
              <a:ext uri="{FF2B5EF4-FFF2-40B4-BE49-F238E27FC236}">
                <a16:creationId xmlns:a16="http://schemas.microsoft.com/office/drawing/2014/main" id="{AD6A58B8-FB1D-4150-904A-D02111FC329D}"/>
              </a:ext>
            </a:extLst>
          </p:cNvPr>
          <p:cNvSpPr txBox="1"/>
          <p:nvPr userDrawn="1"/>
        </p:nvSpPr>
        <p:spPr>
          <a:xfrm>
            <a:off x="1208161" y="758665"/>
            <a:ext cx="393909" cy="187324"/>
          </a:xfrm>
          <a:prstGeom prst="rect">
            <a:avLst/>
          </a:prstGeom>
          <a:noFill/>
        </p:spPr>
        <p:txBody>
          <a:bodyPr wrap="square" lIns="0" r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30" normalizeH="0" baseline="0" noProof="0">
                <a:ln>
                  <a:noFill/>
                </a:ln>
                <a:solidFill>
                  <a:srgbClr val="6A747C"/>
                </a:solidFill>
                <a:effectLst/>
                <a:uLnTx/>
                <a:uFillTx/>
                <a:latin typeface="Arial"/>
                <a:ea typeface="+mn-ea"/>
                <a:cs typeface="+mn-cs"/>
              </a:rPr>
              <a:t>2018</a:t>
            </a:r>
          </a:p>
        </p:txBody>
      </p:sp>
      <p:sp>
        <p:nvSpPr>
          <p:cNvPr id="57" name="Rectangle 56">
            <a:extLst>
              <a:ext uri="{FF2B5EF4-FFF2-40B4-BE49-F238E27FC236}">
                <a16:creationId xmlns:a16="http://schemas.microsoft.com/office/drawing/2014/main" id="{FECD05E1-F086-415C-B8DB-B2EDDD2C300A}"/>
              </a:ext>
            </a:extLst>
          </p:cNvPr>
          <p:cNvSpPr/>
          <p:nvPr userDrawn="1"/>
        </p:nvSpPr>
        <p:spPr>
          <a:xfrm>
            <a:off x="6998328" y="306674"/>
            <a:ext cx="1840873" cy="480727"/>
          </a:xfrm>
          <a:prstGeom prst="rect">
            <a:avLst/>
          </a:prstGeom>
          <a:solidFill>
            <a:schemeClr val="bg1"/>
          </a:solid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80" normalizeH="0" baseline="0" noProof="0">
                <a:ln>
                  <a:noFill/>
                </a:ln>
                <a:solidFill>
                  <a:srgbClr val="0065A4"/>
                </a:solidFill>
                <a:effectLst/>
                <a:uLnTx/>
                <a:uFillTx/>
                <a:latin typeface="Arial" panose="020B0604020202020204" pitchFamily="34" charset="0"/>
                <a:ea typeface="+mn-ea"/>
                <a:cs typeface="Arial" panose="020B0604020202020204" pitchFamily="34" charset="0"/>
              </a:rPr>
              <a:t>&lt;abstract number&gt;</a:t>
            </a:r>
          </a:p>
        </p:txBody>
      </p:sp>
      <p:sp>
        <p:nvSpPr>
          <p:cNvPr id="59" name="Rectangle 58">
            <a:extLst>
              <a:ext uri="{FF2B5EF4-FFF2-40B4-BE49-F238E27FC236}">
                <a16:creationId xmlns:a16="http://schemas.microsoft.com/office/drawing/2014/main" id="{04092C58-958D-4FE2-BC4E-FA97D95EA831}"/>
              </a:ext>
            </a:extLst>
          </p:cNvPr>
          <p:cNvSpPr/>
          <p:nvPr userDrawn="1"/>
        </p:nvSpPr>
        <p:spPr>
          <a:xfrm>
            <a:off x="8305800" y="13653"/>
            <a:ext cx="822036" cy="12311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a:ea typeface="+mn-ea"/>
                <a:cs typeface="+mn-cs"/>
              </a:rPr>
              <a:t>CheckMate 141</a:t>
            </a:r>
          </a:p>
        </p:txBody>
      </p:sp>
    </p:spTree>
    <p:extLst>
      <p:ext uri="{BB962C8B-B14F-4D97-AF65-F5344CB8AC3E}">
        <p14:creationId xmlns:p14="http://schemas.microsoft.com/office/powerpoint/2010/main" val="15361179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le Slide Oral or Post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684012"/>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6038" rIns="45720" bIns="46038" numCol="1" anchor="b" anchorCtr="0" compatLnSpc="1">
            <a:prstTxWarp prst="textNoShape">
              <a:avLst/>
            </a:prstTxWarp>
          </a:bodyPr>
          <a:lstStyle>
            <a:lvl1pPr>
              <a:defRPr lang="en-US" sz="3200" dirty="0">
                <a:solidFill>
                  <a:srgbClr val="0D5CAB"/>
                </a:solidFill>
              </a:defRPr>
            </a:lvl1pPr>
          </a:lstStyle>
          <a:p>
            <a:pPr lvl="0"/>
            <a:r>
              <a:rPr lang="en-US"/>
              <a:t>Click to add title</a:t>
            </a:r>
          </a:p>
        </p:txBody>
      </p:sp>
      <p:sp>
        <p:nvSpPr>
          <p:cNvPr id="3" name="Subtitle 2"/>
          <p:cNvSpPr>
            <a:spLocks noGrp="1"/>
          </p:cNvSpPr>
          <p:nvPr>
            <p:ph type="subTitle" idx="1" hasCustomPrompt="1"/>
          </p:nvPr>
        </p:nvSpPr>
        <p:spPr>
          <a:xfrm>
            <a:off x="685800" y="4377999"/>
            <a:ext cx="7772400" cy="685800"/>
          </a:xfrm>
        </p:spPr>
        <p:txBody>
          <a:bodyPr>
            <a:noAutofit/>
          </a:bodyPr>
          <a:lstStyle>
            <a:lvl1pPr marL="0" indent="0" algn="ctr">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add authors</a:t>
            </a:r>
          </a:p>
        </p:txBody>
      </p:sp>
      <p:sp>
        <p:nvSpPr>
          <p:cNvPr id="6" name="Text Placeholder 5"/>
          <p:cNvSpPr>
            <a:spLocks noGrp="1"/>
          </p:cNvSpPr>
          <p:nvPr>
            <p:ph type="body" sz="quarter" idx="10" hasCustomPrompt="1"/>
          </p:nvPr>
        </p:nvSpPr>
        <p:spPr>
          <a:xfrm>
            <a:off x="685800" y="5261941"/>
            <a:ext cx="7772400" cy="469127"/>
          </a:xfrm>
        </p:spPr>
        <p:txBody>
          <a:bodyPr vert="horz" lIns="91440" tIns="45720" rIns="91440" bIns="45720" rtlCol="0">
            <a:noAutofit/>
          </a:bodyPr>
          <a:lstStyle>
            <a:lvl1pPr marL="171450" indent="-171450" algn="ctr" defTabSz="685800" rtl="0" eaLnBrk="1" latinLnBrk="0" hangingPunct="1">
              <a:lnSpc>
                <a:spcPct val="90000"/>
              </a:lnSpc>
              <a:spcBef>
                <a:spcPts val="0"/>
              </a:spcBef>
              <a:spcAft>
                <a:spcPts val="450"/>
              </a:spcAft>
              <a:buClr>
                <a:srgbClr val="FFFF00"/>
              </a:buClr>
              <a:buFont typeface="Arial" panose="020B0604020202020204" pitchFamily="34" charset="0"/>
              <a:buNone/>
              <a:defRPr lang="en-US" sz="1200" kern="1200" baseline="0" dirty="0" smtClean="0">
                <a:solidFill>
                  <a:schemeClr val="tx1"/>
                </a:solidFill>
                <a:latin typeface="+mn-lt"/>
                <a:ea typeface="+mn-ea"/>
                <a:cs typeface="+mn-cs"/>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marL="0" lvl="0" indent="0" algn="ctr"/>
            <a:r>
              <a:rPr lang="en-US"/>
              <a:t>Click to add affiliations</a:t>
            </a:r>
          </a:p>
        </p:txBody>
      </p:sp>
      <p:sp>
        <p:nvSpPr>
          <p:cNvPr id="11" name="Rectangle 10"/>
          <p:cNvSpPr/>
          <p:nvPr userDrawn="1"/>
        </p:nvSpPr>
        <p:spPr>
          <a:xfrm>
            <a:off x="0" y="6477000"/>
            <a:ext cx="9144000" cy="381000"/>
          </a:xfrm>
          <a:prstGeom prst="rect">
            <a:avLst/>
          </a:prstGeom>
          <a:solidFill>
            <a:srgbClr val="006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2" name="Group 11">
            <a:extLst>
              <a:ext uri="{FF2B5EF4-FFF2-40B4-BE49-F238E27FC236}">
                <a16:creationId xmlns:a16="http://schemas.microsoft.com/office/drawing/2014/main" id="{AB9740F4-0CD2-41CB-9F0D-D586FF5413AD}"/>
              </a:ext>
            </a:extLst>
          </p:cNvPr>
          <p:cNvGrpSpPr/>
          <p:nvPr userDrawn="1"/>
        </p:nvGrpSpPr>
        <p:grpSpPr>
          <a:xfrm>
            <a:off x="1336540" y="-4070"/>
            <a:ext cx="7807460" cy="1172471"/>
            <a:chOff x="1341302" y="-3053"/>
            <a:chExt cx="7802698" cy="879353"/>
          </a:xfrm>
        </p:grpSpPr>
        <p:pic>
          <p:nvPicPr>
            <p:cNvPr id="13" name="Picture 12">
              <a:extLst>
                <a:ext uri="{FF2B5EF4-FFF2-40B4-BE49-F238E27FC236}">
                  <a16:creationId xmlns:a16="http://schemas.microsoft.com/office/drawing/2014/main" id="{BA03E08D-4691-4B73-A5D2-1EFD482FA9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937" r="1"/>
            <a:stretch/>
          </p:blipFill>
          <p:spPr>
            <a:xfrm>
              <a:off x="1341302" y="-1"/>
              <a:ext cx="1291929" cy="876301"/>
            </a:xfrm>
            <a:prstGeom prst="rect">
              <a:avLst/>
            </a:prstGeom>
          </p:spPr>
        </p:pic>
        <p:sp>
          <p:nvSpPr>
            <p:cNvPr id="14" name="Rectangle 6">
              <a:extLst>
                <a:ext uri="{FF2B5EF4-FFF2-40B4-BE49-F238E27FC236}">
                  <a16:creationId xmlns:a16="http://schemas.microsoft.com/office/drawing/2014/main" id="{B79F58E7-A26E-42EC-BB52-8DF600CC3059}"/>
                </a:ext>
              </a:extLst>
            </p:cNvPr>
            <p:cNvSpPr/>
            <p:nvPr userDrawn="1"/>
          </p:nvSpPr>
          <p:spPr>
            <a:xfrm>
              <a:off x="2672080" y="-3053"/>
              <a:ext cx="6471920" cy="879352"/>
            </a:xfrm>
            <a:custGeom>
              <a:avLst/>
              <a:gdLst>
                <a:gd name="connsiteX0" fmla="*/ 0 w 6089904"/>
                <a:gd name="connsiteY0" fmla="*/ 0 h 876300"/>
                <a:gd name="connsiteX1" fmla="*/ 6089904 w 6089904"/>
                <a:gd name="connsiteY1" fmla="*/ 0 h 876300"/>
                <a:gd name="connsiteX2" fmla="*/ 6089904 w 6089904"/>
                <a:gd name="connsiteY2" fmla="*/ 876300 h 876300"/>
                <a:gd name="connsiteX3" fmla="*/ 0 w 6089904"/>
                <a:gd name="connsiteY3" fmla="*/ 876300 h 876300"/>
                <a:gd name="connsiteX4" fmla="*/ 0 w 6089904"/>
                <a:gd name="connsiteY4" fmla="*/ 0 h 876300"/>
                <a:gd name="connsiteX0" fmla="*/ 231648 w 6089904"/>
                <a:gd name="connsiteY0" fmla="*/ 24384 h 876300"/>
                <a:gd name="connsiteX1" fmla="*/ 6089904 w 6089904"/>
                <a:gd name="connsiteY1" fmla="*/ 0 h 876300"/>
                <a:gd name="connsiteX2" fmla="*/ 6089904 w 6089904"/>
                <a:gd name="connsiteY2" fmla="*/ 876300 h 876300"/>
                <a:gd name="connsiteX3" fmla="*/ 0 w 6089904"/>
                <a:gd name="connsiteY3" fmla="*/ 876300 h 876300"/>
                <a:gd name="connsiteX4" fmla="*/ 231648 w 6089904"/>
                <a:gd name="connsiteY4" fmla="*/ 24384 h 876300"/>
                <a:gd name="connsiteX0" fmla="*/ 243840 w 6089904"/>
                <a:gd name="connsiteY0" fmla="*/ 18288 h 876300"/>
                <a:gd name="connsiteX1" fmla="*/ 6089904 w 6089904"/>
                <a:gd name="connsiteY1" fmla="*/ 0 h 876300"/>
                <a:gd name="connsiteX2" fmla="*/ 6089904 w 6089904"/>
                <a:gd name="connsiteY2" fmla="*/ 876300 h 876300"/>
                <a:gd name="connsiteX3" fmla="*/ 0 w 6089904"/>
                <a:gd name="connsiteY3" fmla="*/ 876300 h 876300"/>
                <a:gd name="connsiteX4" fmla="*/ 243840 w 6089904"/>
                <a:gd name="connsiteY4" fmla="*/ 18288 h 876300"/>
                <a:gd name="connsiteX0" fmla="*/ 253365 w 6089904"/>
                <a:gd name="connsiteY0" fmla="*/ 4001 h 876300"/>
                <a:gd name="connsiteX1" fmla="*/ 6089904 w 6089904"/>
                <a:gd name="connsiteY1" fmla="*/ 0 h 876300"/>
                <a:gd name="connsiteX2" fmla="*/ 6089904 w 6089904"/>
                <a:gd name="connsiteY2" fmla="*/ 876300 h 876300"/>
                <a:gd name="connsiteX3" fmla="*/ 0 w 6089904"/>
                <a:gd name="connsiteY3" fmla="*/ 876300 h 876300"/>
                <a:gd name="connsiteX4" fmla="*/ 253365 w 6089904"/>
                <a:gd name="connsiteY4" fmla="*/ 4001 h 876300"/>
                <a:gd name="connsiteX0" fmla="*/ 262327 w 6089904"/>
                <a:gd name="connsiteY0" fmla="*/ 2096 h 876300"/>
                <a:gd name="connsiteX1" fmla="*/ 6089904 w 6089904"/>
                <a:gd name="connsiteY1" fmla="*/ 0 h 876300"/>
                <a:gd name="connsiteX2" fmla="*/ 6089904 w 6089904"/>
                <a:gd name="connsiteY2" fmla="*/ 876300 h 876300"/>
                <a:gd name="connsiteX3" fmla="*/ 0 w 6089904"/>
                <a:gd name="connsiteY3" fmla="*/ 876300 h 876300"/>
                <a:gd name="connsiteX4" fmla="*/ 262327 w 6089904"/>
                <a:gd name="connsiteY4" fmla="*/ 2096 h 876300"/>
                <a:gd name="connsiteX0" fmla="*/ 264120 w 6089904"/>
                <a:gd name="connsiteY0" fmla="*/ 2096 h 876300"/>
                <a:gd name="connsiteX1" fmla="*/ 6089904 w 6089904"/>
                <a:gd name="connsiteY1" fmla="*/ 0 h 876300"/>
                <a:gd name="connsiteX2" fmla="*/ 6089904 w 6089904"/>
                <a:gd name="connsiteY2" fmla="*/ 876300 h 876300"/>
                <a:gd name="connsiteX3" fmla="*/ 0 w 6089904"/>
                <a:gd name="connsiteY3" fmla="*/ 876300 h 876300"/>
                <a:gd name="connsiteX4" fmla="*/ 264120 w 6089904"/>
                <a:gd name="connsiteY4" fmla="*/ 2096 h 876300"/>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671 h 878685"/>
                <a:gd name="connsiteX1" fmla="*/ 6089904 w 6089904"/>
                <a:gd name="connsiteY1" fmla="*/ 0 h 878685"/>
                <a:gd name="connsiteX2" fmla="*/ 6089904 w 6089904"/>
                <a:gd name="connsiteY2" fmla="*/ 878685 h 878685"/>
                <a:gd name="connsiteX3" fmla="*/ 0 w 6089904"/>
                <a:gd name="connsiteY3" fmla="*/ 878685 h 878685"/>
                <a:gd name="connsiteX4" fmla="*/ 264120 w 6089904"/>
                <a:gd name="connsiteY4" fmla="*/ 671 h 878685"/>
                <a:gd name="connsiteX0" fmla="*/ 264120 w 6089904"/>
                <a:gd name="connsiteY0" fmla="*/ 0 h 880399"/>
                <a:gd name="connsiteX1" fmla="*/ 6089904 w 6089904"/>
                <a:gd name="connsiteY1" fmla="*/ 1714 h 880399"/>
                <a:gd name="connsiteX2" fmla="*/ 6089904 w 6089904"/>
                <a:gd name="connsiteY2" fmla="*/ 880399 h 880399"/>
                <a:gd name="connsiteX3" fmla="*/ 0 w 6089904"/>
                <a:gd name="connsiteY3" fmla="*/ 880399 h 880399"/>
                <a:gd name="connsiteX4" fmla="*/ 264120 w 6089904"/>
                <a:gd name="connsiteY4" fmla="*/ 0 h 880399"/>
                <a:gd name="connsiteX0" fmla="*/ 264120 w 6089904"/>
                <a:gd name="connsiteY0" fmla="*/ 671 h 881070"/>
                <a:gd name="connsiteX1" fmla="*/ 6089904 w 6089904"/>
                <a:gd name="connsiteY1" fmla="*/ 0 h 881070"/>
                <a:gd name="connsiteX2" fmla="*/ 6089904 w 6089904"/>
                <a:gd name="connsiteY2" fmla="*/ 881070 h 881070"/>
                <a:gd name="connsiteX3" fmla="*/ 0 w 6089904"/>
                <a:gd name="connsiteY3" fmla="*/ 881070 h 881070"/>
                <a:gd name="connsiteX4" fmla="*/ 264120 w 6089904"/>
                <a:gd name="connsiteY4" fmla="*/ 671 h 88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904" h="881070">
                  <a:moveTo>
                    <a:pt x="264120" y="671"/>
                  </a:moveTo>
                  <a:lnTo>
                    <a:pt x="6089904" y="0"/>
                  </a:lnTo>
                  <a:lnTo>
                    <a:pt x="6089904" y="881070"/>
                  </a:lnTo>
                  <a:lnTo>
                    <a:pt x="0" y="881070"/>
                  </a:lnTo>
                  <a:lnTo>
                    <a:pt x="264120" y="671"/>
                  </a:lnTo>
                  <a:close/>
                </a:path>
              </a:pathLst>
            </a:cu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5" name="Freeform: Shape 14">
            <a:extLst>
              <a:ext uri="{FF2B5EF4-FFF2-40B4-BE49-F238E27FC236}">
                <a16:creationId xmlns:a16="http://schemas.microsoft.com/office/drawing/2014/main" id="{6EB1FC42-260C-458D-8F02-BA951FAC8822}"/>
              </a:ext>
            </a:extLst>
          </p:cNvPr>
          <p:cNvSpPr/>
          <p:nvPr userDrawn="1"/>
        </p:nvSpPr>
        <p:spPr>
          <a:xfrm>
            <a:off x="2" y="0"/>
            <a:ext cx="1402555" cy="1168400"/>
          </a:xfrm>
          <a:custGeom>
            <a:avLst/>
            <a:gdLst>
              <a:gd name="connsiteX0" fmla="*/ 0 w 1407273"/>
              <a:gd name="connsiteY0" fmla="*/ 0 h 876300"/>
              <a:gd name="connsiteX1" fmla="*/ 1407273 w 1407273"/>
              <a:gd name="connsiteY1" fmla="*/ 0 h 876300"/>
              <a:gd name="connsiteX2" fmla="*/ 1126410 w 1407273"/>
              <a:gd name="connsiteY2" fmla="*/ 876300 h 876300"/>
              <a:gd name="connsiteX3" fmla="*/ 0 w 1407273"/>
              <a:gd name="connsiteY3" fmla="*/ 876300 h 876300"/>
            </a:gdLst>
            <a:ahLst/>
            <a:cxnLst>
              <a:cxn ang="0">
                <a:pos x="connsiteX0" y="connsiteY0"/>
              </a:cxn>
              <a:cxn ang="0">
                <a:pos x="connsiteX1" y="connsiteY1"/>
              </a:cxn>
              <a:cxn ang="0">
                <a:pos x="connsiteX2" y="connsiteY2"/>
              </a:cxn>
              <a:cxn ang="0">
                <a:pos x="connsiteX3" y="connsiteY3"/>
              </a:cxn>
            </a:cxnLst>
            <a:rect l="l" t="t" r="r" b="b"/>
            <a:pathLst>
              <a:path w="1407273" h="876300">
                <a:moveTo>
                  <a:pt x="0" y="0"/>
                </a:moveTo>
                <a:lnTo>
                  <a:pt x="1407273" y="0"/>
                </a:lnTo>
                <a:lnTo>
                  <a:pt x="1126410" y="876300"/>
                </a:lnTo>
                <a:lnTo>
                  <a:pt x="0" y="876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32010365-0853-4F04-8716-DB831EF70BA7}"/>
              </a:ext>
            </a:extLst>
          </p:cNvPr>
          <p:cNvSpPr/>
          <p:nvPr userDrawn="1"/>
        </p:nvSpPr>
        <p:spPr>
          <a:xfrm>
            <a:off x="1674019" y="723969"/>
            <a:ext cx="940594" cy="256716"/>
          </a:xfrm>
          <a:prstGeom prst="rect">
            <a:avLst/>
          </a:pr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7" name="Group 4">
            <a:extLst>
              <a:ext uri="{FF2B5EF4-FFF2-40B4-BE49-F238E27FC236}">
                <a16:creationId xmlns:a16="http://schemas.microsoft.com/office/drawing/2014/main" id="{3625841C-C3A1-4D6D-854F-94337B313880}"/>
              </a:ext>
            </a:extLst>
          </p:cNvPr>
          <p:cNvGrpSpPr>
            <a:grpSpLocks noChangeAspect="1"/>
          </p:cNvGrpSpPr>
          <p:nvPr userDrawn="1"/>
        </p:nvGrpSpPr>
        <p:grpSpPr bwMode="auto">
          <a:xfrm>
            <a:off x="102465" y="206215"/>
            <a:ext cx="927314" cy="774019"/>
            <a:chOff x="2447" y="-120"/>
            <a:chExt cx="1353" cy="847"/>
          </a:xfrm>
        </p:grpSpPr>
        <p:sp>
          <p:nvSpPr>
            <p:cNvPr id="18" name="AutoShape 3">
              <a:extLst>
                <a:ext uri="{FF2B5EF4-FFF2-40B4-BE49-F238E27FC236}">
                  <a16:creationId xmlns:a16="http://schemas.microsoft.com/office/drawing/2014/main" id="{2CD5947D-171A-4184-95D5-6C835B037253}"/>
                </a:ext>
              </a:extLst>
            </p:cNvPr>
            <p:cNvSpPr>
              <a:spLocks noChangeAspect="1" noChangeArrowheads="1" noTextEdit="1"/>
            </p:cNvSpPr>
            <p:nvPr userDrawn="1"/>
          </p:nvSpPr>
          <p:spPr bwMode="auto">
            <a:xfrm>
              <a:off x="2447" y="-120"/>
              <a:ext cx="1353"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5">
              <a:extLst>
                <a:ext uri="{FF2B5EF4-FFF2-40B4-BE49-F238E27FC236}">
                  <a16:creationId xmlns:a16="http://schemas.microsoft.com/office/drawing/2014/main" id="{B367EFC4-44EF-48FB-B534-AFAA44AEED9A}"/>
                </a:ext>
              </a:extLst>
            </p:cNvPr>
            <p:cNvSpPr>
              <a:spLocks noEditPoints="1"/>
            </p:cNvSpPr>
            <p:nvPr userDrawn="1"/>
          </p:nvSpPr>
          <p:spPr bwMode="auto">
            <a:xfrm>
              <a:off x="2452" y="348"/>
              <a:ext cx="86" cy="99"/>
            </a:xfrm>
            <a:custGeom>
              <a:avLst/>
              <a:gdLst>
                <a:gd name="T0" fmla="*/ 38 w 86"/>
                <a:gd name="T1" fmla="*/ 0 h 99"/>
                <a:gd name="T2" fmla="*/ 49 w 86"/>
                <a:gd name="T3" fmla="*/ 0 h 99"/>
                <a:gd name="T4" fmla="*/ 86 w 86"/>
                <a:gd name="T5" fmla="*/ 99 h 99"/>
                <a:gd name="T6" fmla="*/ 75 w 86"/>
                <a:gd name="T7" fmla="*/ 99 h 99"/>
                <a:gd name="T8" fmla="*/ 65 w 86"/>
                <a:gd name="T9" fmla="*/ 73 h 99"/>
                <a:gd name="T10" fmla="*/ 22 w 86"/>
                <a:gd name="T11" fmla="*/ 73 h 99"/>
                <a:gd name="T12" fmla="*/ 11 w 86"/>
                <a:gd name="T13" fmla="*/ 99 h 99"/>
                <a:gd name="T14" fmla="*/ 0 w 86"/>
                <a:gd name="T15" fmla="*/ 99 h 99"/>
                <a:gd name="T16" fmla="*/ 38 w 86"/>
                <a:gd name="T17" fmla="*/ 0 h 99"/>
                <a:gd name="T18" fmla="*/ 62 w 86"/>
                <a:gd name="T19" fmla="*/ 64 h 99"/>
                <a:gd name="T20" fmla="*/ 43 w 86"/>
                <a:gd name="T21" fmla="*/ 13 h 99"/>
                <a:gd name="T22" fmla="*/ 24 w 86"/>
                <a:gd name="T23" fmla="*/ 64 h 99"/>
                <a:gd name="T24" fmla="*/ 62 w 86"/>
                <a:gd name="T25"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99">
                  <a:moveTo>
                    <a:pt x="38" y="0"/>
                  </a:moveTo>
                  <a:lnTo>
                    <a:pt x="49" y="0"/>
                  </a:lnTo>
                  <a:lnTo>
                    <a:pt x="86" y="99"/>
                  </a:lnTo>
                  <a:lnTo>
                    <a:pt x="75" y="99"/>
                  </a:lnTo>
                  <a:lnTo>
                    <a:pt x="65" y="73"/>
                  </a:lnTo>
                  <a:lnTo>
                    <a:pt x="22" y="73"/>
                  </a:lnTo>
                  <a:lnTo>
                    <a:pt x="11" y="99"/>
                  </a:lnTo>
                  <a:lnTo>
                    <a:pt x="0" y="99"/>
                  </a:lnTo>
                  <a:lnTo>
                    <a:pt x="38" y="0"/>
                  </a:lnTo>
                  <a:close/>
                  <a:moveTo>
                    <a:pt x="62" y="64"/>
                  </a:moveTo>
                  <a:lnTo>
                    <a:pt x="43" y="13"/>
                  </a:lnTo>
                  <a:lnTo>
                    <a:pt x="24" y="64"/>
                  </a:lnTo>
                  <a:lnTo>
                    <a:pt x="6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6">
              <a:extLst>
                <a:ext uri="{FF2B5EF4-FFF2-40B4-BE49-F238E27FC236}">
                  <a16:creationId xmlns:a16="http://schemas.microsoft.com/office/drawing/2014/main" id="{7AA9E117-07FB-462B-B90A-60CA328F0D39}"/>
                </a:ext>
              </a:extLst>
            </p:cNvPr>
            <p:cNvSpPr>
              <a:spLocks/>
            </p:cNvSpPr>
            <p:nvPr userDrawn="1"/>
          </p:nvSpPr>
          <p:spPr bwMode="auto">
            <a:xfrm>
              <a:off x="2554" y="372"/>
              <a:ext cx="97" cy="75"/>
            </a:xfrm>
            <a:custGeom>
              <a:avLst/>
              <a:gdLst>
                <a:gd name="T0" fmla="*/ 0 w 36"/>
                <a:gd name="T1" fmla="*/ 1 h 28"/>
                <a:gd name="T2" fmla="*/ 4 w 36"/>
                <a:gd name="T3" fmla="*/ 1 h 28"/>
                <a:gd name="T4" fmla="*/ 4 w 36"/>
                <a:gd name="T5" fmla="*/ 5 h 28"/>
                <a:gd name="T6" fmla="*/ 12 w 36"/>
                <a:gd name="T7" fmla="*/ 0 h 28"/>
                <a:gd name="T8" fmla="*/ 19 w 36"/>
                <a:gd name="T9" fmla="*/ 5 h 28"/>
                <a:gd name="T10" fmla="*/ 28 w 36"/>
                <a:gd name="T11" fmla="*/ 0 h 28"/>
                <a:gd name="T12" fmla="*/ 36 w 36"/>
                <a:gd name="T13" fmla="*/ 10 h 28"/>
                <a:gd name="T14" fmla="*/ 36 w 36"/>
                <a:gd name="T15" fmla="*/ 28 h 28"/>
                <a:gd name="T16" fmla="*/ 33 w 36"/>
                <a:gd name="T17" fmla="*/ 28 h 28"/>
                <a:gd name="T18" fmla="*/ 33 w 36"/>
                <a:gd name="T19" fmla="*/ 11 h 28"/>
                <a:gd name="T20" fmla="*/ 27 w 36"/>
                <a:gd name="T21" fmla="*/ 4 h 28"/>
                <a:gd name="T22" fmla="*/ 20 w 36"/>
                <a:gd name="T23" fmla="*/ 11 h 28"/>
                <a:gd name="T24" fmla="*/ 20 w 36"/>
                <a:gd name="T25" fmla="*/ 28 h 28"/>
                <a:gd name="T26" fmla="*/ 17 w 36"/>
                <a:gd name="T27" fmla="*/ 28 h 28"/>
                <a:gd name="T28" fmla="*/ 17 w 36"/>
                <a:gd name="T29" fmla="*/ 11 h 28"/>
                <a:gd name="T30" fmla="*/ 11 w 36"/>
                <a:gd name="T31" fmla="*/ 4 h 28"/>
                <a:gd name="T32" fmla="*/ 4 w 36"/>
                <a:gd name="T33" fmla="*/ 11 h 28"/>
                <a:gd name="T34" fmla="*/ 4 w 36"/>
                <a:gd name="T35" fmla="*/ 28 h 28"/>
                <a:gd name="T36" fmla="*/ 0 w 36"/>
                <a:gd name="T37" fmla="*/ 28 h 28"/>
                <a:gd name="T38" fmla="*/ 0 w 36"/>
                <a:gd name="T3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28">
                  <a:moveTo>
                    <a:pt x="0" y="1"/>
                  </a:moveTo>
                  <a:cubicBezTo>
                    <a:pt x="4" y="1"/>
                    <a:pt x="4" y="1"/>
                    <a:pt x="4" y="1"/>
                  </a:cubicBezTo>
                  <a:cubicBezTo>
                    <a:pt x="4" y="5"/>
                    <a:pt x="4" y="5"/>
                    <a:pt x="4" y="5"/>
                  </a:cubicBezTo>
                  <a:cubicBezTo>
                    <a:pt x="6" y="2"/>
                    <a:pt x="8" y="0"/>
                    <a:pt x="12" y="0"/>
                  </a:cubicBezTo>
                  <a:cubicBezTo>
                    <a:pt x="16" y="0"/>
                    <a:pt x="18" y="2"/>
                    <a:pt x="19" y="5"/>
                  </a:cubicBezTo>
                  <a:cubicBezTo>
                    <a:pt x="21" y="2"/>
                    <a:pt x="24" y="0"/>
                    <a:pt x="28" y="0"/>
                  </a:cubicBezTo>
                  <a:cubicBezTo>
                    <a:pt x="33" y="0"/>
                    <a:pt x="36" y="4"/>
                    <a:pt x="36" y="10"/>
                  </a:cubicBezTo>
                  <a:cubicBezTo>
                    <a:pt x="36" y="28"/>
                    <a:pt x="36" y="28"/>
                    <a:pt x="36" y="28"/>
                  </a:cubicBezTo>
                  <a:cubicBezTo>
                    <a:pt x="33" y="28"/>
                    <a:pt x="33" y="28"/>
                    <a:pt x="33" y="28"/>
                  </a:cubicBezTo>
                  <a:cubicBezTo>
                    <a:pt x="33" y="11"/>
                    <a:pt x="33" y="11"/>
                    <a:pt x="33" y="11"/>
                  </a:cubicBezTo>
                  <a:cubicBezTo>
                    <a:pt x="33" y="6"/>
                    <a:pt x="30" y="4"/>
                    <a:pt x="27" y="4"/>
                  </a:cubicBezTo>
                  <a:cubicBezTo>
                    <a:pt x="23" y="4"/>
                    <a:pt x="20" y="6"/>
                    <a:pt x="20" y="11"/>
                  </a:cubicBezTo>
                  <a:cubicBezTo>
                    <a:pt x="20" y="28"/>
                    <a:pt x="20" y="28"/>
                    <a:pt x="20" y="28"/>
                  </a:cubicBezTo>
                  <a:cubicBezTo>
                    <a:pt x="17" y="28"/>
                    <a:pt x="17" y="28"/>
                    <a:pt x="17" y="28"/>
                  </a:cubicBezTo>
                  <a:cubicBezTo>
                    <a:pt x="17" y="11"/>
                    <a:pt x="17" y="11"/>
                    <a:pt x="17" y="11"/>
                  </a:cubicBezTo>
                  <a:cubicBezTo>
                    <a:pt x="17" y="6"/>
                    <a:pt x="14" y="4"/>
                    <a:pt x="11" y="4"/>
                  </a:cubicBezTo>
                  <a:cubicBezTo>
                    <a:pt x="7" y="4"/>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7">
              <a:extLst>
                <a:ext uri="{FF2B5EF4-FFF2-40B4-BE49-F238E27FC236}">
                  <a16:creationId xmlns:a16="http://schemas.microsoft.com/office/drawing/2014/main" id="{4A67D498-E898-41CD-B426-3392A7EFF719}"/>
                </a:ext>
              </a:extLst>
            </p:cNvPr>
            <p:cNvSpPr>
              <a:spLocks noEditPoints="1"/>
            </p:cNvSpPr>
            <p:nvPr userDrawn="1"/>
          </p:nvSpPr>
          <p:spPr bwMode="auto">
            <a:xfrm>
              <a:off x="2670" y="372"/>
              <a:ext cx="59" cy="78"/>
            </a:xfrm>
            <a:custGeom>
              <a:avLst/>
              <a:gdLst>
                <a:gd name="T0" fmla="*/ 0 w 22"/>
                <a:gd name="T1" fmla="*/ 15 h 29"/>
                <a:gd name="T2" fmla="*/ 0 w 22"/>
                <a:gd name="T3" fmla="*/ 14 h 29"/>
                <a:gd name="T4" fmla="*/ 11 w 22"/>
                <a:gd name="T5" fmla="*/ 0 h 29"/>
                <a:gd name="T6" fmla="*/ 22 w 22"/>
                <a:gd name="T7" fmla="*/ 14 h 29"/>
                <a:gd name="T8" fmla="*/ 22 w 22"/>
                <a:gd name="T9" fmla="*/ 16 h 29"/>
                <a:gd name="T10" fmla="*/ 4 w 22"/>
                <a:gd name="T11" fmla="*/ 16 h 29"/>
                <a:gd name="T12" fmla="*/ 12 w 22"/>
                <a:gd name="T13" fmla="*/ 25 h 29"/>
                <a:gd name="T14" fmla="*/ 19 w 22"/>
                <a:gd name="T15" fmla="*/ 22 h 29"/>
                <a:gd name="T16" fmla="*/ 22 w 22"/>
                <a:gd name="T17" fmla="*/ 24 h 29"/>
                <a:gd name="T18" fmla="*/ 12 w 22"/>
                <a:gd name="T19" fmla="*/ 29 h 29"/>
                <a:gd name="T20" fmla="*/ 0 w 22"/>
                <a:gd name="T21" fmla="*/ 15 h 29"/>
                <a:gd name="T22" fmla="*/ 19 w 22"/>
                <a:gd name="T23" fmla="*/ 13 h 29"/>
                <a:gd name="T24" fmla="*/ 11 w 22"/>
                <a:gd name="T25" fmla="*/ 3 h 29"/>
                <a:gd name="T26" fmla="*/ 4 w 22"/>
                <a:gd name="T27" fmla="*/ 13 h 29"/>
                <a:gd name="T28" fmla="*/ 19 w 22"/>
                <a:gd name="T29"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9">
                  <a:moveTo>
                    <a:pt x="0" y="15"/>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8" y="24"/>
                    <a:pt x="19" y="22"/>
                  </a:cubicBezTo>
                  <a:cubicBezTo>
                    <a:pt x="22" y="24"/>
                    <a:pt x="22" y="24"/>
                    <a:pt x="22" y="24"/>
                  </a:cubicBezTo>
                  <a:cubicBezTo>
                    <a:pt x="19" y="27"/>
                    <a:pt x="16" y="29"/>
                    <a:pt x="12" y="29"/>
                  </a:cubicBezTo>
                  <a:cubicBezTo>
                    <a:pt x="6" y="29"/>
                    <a:pt x="0" y="23"/>
                    <a:pt x="0" y="15"/>
                  </a:cubicBezTo>
                  <a:moveTo>
                    <a:pt x="19" y="13"/>
                  </a:moveTo>
                  <a:cubicBezTo>
                    <a:pt x="18" y="8"/>
                    <a:pt x="16" y="3"/>
                    <a:pt x="11" y="3"/>
                  </a:cubicBezTo>
                  <a:cubicBezTo>
                    <a:pt x="7" y="3"/>
                    <a:pt x="4"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8">
              <a:extLst>
                <a:ext uri="{FF2B5EF4-FFF2-40B4-BE49-F238E27FC236}">
                  <a16:creationId xmlns:a16="http://schemas.microsoft.com/office/drawing/2014/main" id="{8E715EFA-7FA6-479B-9226-0A2C9ECA941F}"/>
                </a:ext>
              </a:extLst>
            </p:cNvPr>
            <p:cNvSpPr>
              <a:spLocks/>
            </p:cNvSpPr>
            <p:nvPr userDrawn="1"/>
          </p:nvSpPr>
          <p:spPr bwMode="auto">
            <a:xfrm>
              <a:off x="2748" y="37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9">
              <a:extLst>
                <a:ext uri="{FF2B5EF4-FFF2-40B4-BE49-F238E27FC236}">
                  <a16:creationId xmlns:a16="http://schemas.microsoft.com/office/drawing/2014/main" id="{944FA738-FBA1-4AF4-A183-B5C19A2F921F}"/>
                </a:ext>
              </a:extLst>
            </p:cNvPr>
            <p:cNvSpPr>
              <a:spLocks noEditPoints="1"/>
            </p:cNvSpPr>
            <p:nvPr userDrawn="1"/>
          </p:nvSpPr>
          <p:spPr bwMode="auto">
            <a:xfrm>
              <a:off x="2801" y="348"/>
              <a:ext cx="11" cy="99"/>
            </a:xfrm>
            <a:custGeom>
              <a:avLst/>
              <a:gdLst>
                <a:gd name="T0" fmla="*/ 0 w 11"/>
                <a:gd name="T1" fmla="*/ 0 h 99"/>
                <a:gd name="T2" fmla="*/ 11 w 11"/>
                <a:gd name="T3" fmla="*/ 0 h 99"/>
                <a:gd name="T4" fmla="*/ 11 w 11"/>
                <a:gd name="T5" fmla="*/ 11 h 99"/>
                <a:gd name="T6" fmla="*/ 0 w 11"/>
                <a:gd name="T7" fmla="*/ 11 h 99"/>
                <a:gd name="T8" fmla="*/ 0 w 11"/>
                <a:gd name="T9" fmla="*/ 0 h 99"/>
                <a:gd name="T10" fmla="*/ 0 w 11"/>
                <a:gd name="T11" fmla="*/ 27 h 99"/>
                <a:gd name="T12" fmla="*/ 11 w 11"/>
                <a:gd name="T13" fmla="*/ 27 h 99"/>
                <a:gd name="T14" fmla="*/ 11 w 11"/>
                <a:gd name="T15" fmla="*/ 99 h 99"/>
                <a:gd name="T16" fmla="*/ 0 w 11"/>
                <a:gd name="T17" fmla="*/ 99 h 99"/>
                <a:gd name="T18" fmla="*/ 0 w 11"/>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9">
                  <a:moveTo>
                    <a:pt x="0" y="0"/>
                  </a:moveTo>
                  <a:lnTo>
                    <a:pt x="11" y="0"/>
                  </a:lnTo>
                  <a:lnTo>
                    <a:pt x="11" y="11"/>
                  </a:lnTo>
                  <a:lnTo>
                    <a:pt x="0" y="11"/>
                  </a:lnTo>
                  <a:lnTo>
                    <a:pt x="0" y="0"/>
                  </a:lnTo>
                  <a:close/>
                  <a:moveTo>
                    <a:pt x="0" y="27"/>
                  </a:moveTo>
                  <a:lnTo>
                    <a:pt x="11" y="27"/>
                  </a:lnTo>
                  <a:lnTo>
                    <a:pt x="11"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10">
              <a:extLst>
                <a:ext uri="{FF2B5EF4-FFF2-40B4-BE49-F238E27FC236}">
                  <a16:creationId xmlns:a16="http://schemas.microsoft.com/office/drawing/2014/main" id="{DFEFF23D-86EA-4A63-8D2E-7C28C8DA4C3B}"/>
                </a:ext>
              </a:extLst>
            </p:cNvPr>
            <p:cNvSpPr>
              <a:spLocks/>
            </p:cNvSpPr>
            <p:nvPr userDrawn="1"/>
          </p:nvSpPr>
          <p:spPr bwMode="auto">
            <a:xfrm>
              <a:off x="2831" y="372"/>
              <a:ext cx="56" cy="78"/>
            </a:xfrm>
            <a:custGeom>
              <a:avLst/>
              <a:gdLst>
                <a:gd name="T0" fmla="*/ 0 w 21"/>
                <a:gd name="T1" fmla="*/ 15 h 29"/>
                <a:gd name="T2" fmla="*/ 0 w 21"/>
                <a:gd name="T3" fmla="*/ 14 h 29"/>
                <a:gd name="T4" fmla="*/ 12 w 21"/>
                <a:gd name="T5" fmla="*/ 0 h 29"/>
                <a:gd name="T6" fmla="*/ 21 w 21"/>
                <a:gd name="T7" fmla="*/ 4 h 29"/>
                <a:gd name="T8" fmla="*/ 18 w 21"/>
                <a:gd name="T9" fmla="*/ 7 h 29"/>
                <a:gd name="T10" fmla="*/ 12 w 21"/>
                <a:gd name="T11" fmla="*/ 4 h 29"/>
                <a:gd name="T12" fmla="*/ 4 w 21"/>
                <a:gd name="T13" fmla="*/ 14 h 29"/>
                <a:gd name="T14" fmla="*/ 4 w 21"/>
                <a:gd name="T15" fmla="*/ 14 h 29"/>
                <a:gd name="T16" fmla="*/ 12 w 21"/>
                <a:gd name="T17" fmla="*/ 25 h 29"/>
                <a:gd name="T18" fmla="*/ 19 w 21"/>
                <a:gd name="T19" fmla="*/ 22 h 29"/>
                <a:gd name="T20" fmla="*/ 21 w 21"/>
                <a:gd name="T21" fmla="*/ 24 h 29"/>
                <a:gd name="T22" fmla="*/ 12 w 21"/>
                <a:gd name="T23" fmla="*/ 29 h 29"/>
                <a:gd name="T24" fmla="*/ 0 w 21"/>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9">
                  <a:moveTo>
                    <a:pt x="0" y="15"/>
                  </a:moveTo>
                  <a:cubicBezTo>
                    <a:pt x="0" y="14"/>
                    <a:pt x="0" y="14"/>
                    <a:pt x="0" y="14"/>
                  </a:cubicBezTo>
                  <a:cubicBezTo>
                    <a:pt x="0" y="6"/>
                    <a:pt x="5" y="0"/>
                    <a:pt x="12" y="0"/>
                  </a:cubicBezTo>
                  <a:cubicBezTo>
                    <a:pt x="16" y="0"/>
                    <a:pt x="19" y="2"/>
                    <a:pt x="21" y="4"/>
                  </a:cubicBezTo>
                  <a:cubicBezTo>
                    <a:pt x="18" y="7"/>
                    <a:pt x="18" y="7"/>
                    <a:pt x="18" y="7"/>
                  </a:cubicBezTo>
                  <a:cubicBezTo>
                    <a:pt x="17" y="5"/>
                    <a:pt x="15" y="4"/>
                    <a:pt x="12" y="4"/>
                  </a:cubicBezTo>
                  <a:cubicBezTo>
                    <a:pt x="7" y="4"/>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9"/>
                    <a:pt x="12" y="29"/>
                  </a:cubicBezTo>
                  <a:cubicBezTo>
                    <a:pt x="5" y="29"/>
                    <a:pt x="0" y="23"/>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5" name="Freeform 11">
              <a:extLst>
                <a:ext uri="{FF2B5EF4-FFF2-40B4-BE49-F238E27FC236}">
                  <a16:creationId xmlns:a16="http://schemas.microsoft.com/office/drawing/2014/main" id="{6BEB5324-E615-4D05-A28D-F0D7CD8DCDF1}"/>
                </a:ext>
              </a:extLst>
            </p:cNvPr>
            <p:cNvSpPr>
              <a:spLocks noEditPoints="1"/>
            </p:cNvSpPr>
            <p:nvPr userDrawn="1"/>
          </p:nvSpPr>
          <p:spPr bwMode="auto">
            <a:xfrm>
              <a:off x="2898" y="372"/>
              <a:ext cx="56" cy="78"/>
            </a:xfrm>
            <a:custGeom>
              <a:avLst/>
              <a:gdLst>
                <a:gd name="T0" fmla="*/ 0 w 21"/>
                <a:gd name="T1" fmla="*/ 20 h 29"/>
                <a:gd name="T2" fmla="*/ 0 w 21"/>
                <a:gd name="T3" fmla="*/ 20 h 29"/>
                <a:gd name="T4" fmla="*/ 10 w 21"/>
                <a:gd name="T5" fmla="*/ 11 h 29"/>
                <a:gd name="T6" fmla="*/ 17 w 21"/>
                <a:gd name="T7" fmla="*/ 12 h 29"/>
                <a:gd name="T8" fmla="*/ 17 w 21"/>
                <a:gd name="T9" fmla="*/ 11 h 29"/>
                <a:gd name="T10" fmla="*/ 10 w 21"/>
                <a:gd name="T11" fmla="*/ 4 h 29"/>
                <a:gd name="T12" fmla="*/ 3 w 21"/>
                <a:gd name="T13" fmla="*/ 6 h 29"/>
                <a:gd name="T14" fmla="*/ 2 w 21"/>
                <a:gd name="T15" fmla="*/ 2 h 29"/>
                <a:gd name="T16" fmla="*/ 11 w 21"/>
                <a:gd name="T17" fmla="*/ 0 h 29"/>
                <a:gd name="T18" fmla="*/ 19 w 21"/>
                <a:gd name="T19" fmla="*/ 3 h 29"/>
                <a:gd name="T20" fmla="*/ 21 w 21"/>
                <a:gd name="T21" fmla="*/ 10 h 29"/>
                <a:gd name="T22" fmla="*/ 21 w 21"/>
                <a:gd name="T23" fmla="*/ 28 h 29"/>
                <a:gd name="T24" fmla="*/ 17 w 21"/>
                <a:gd name="T25" fmla="*/ 28 h 29"/>
                <a:gd name="T26" fmla="*/ 17 w 21"/>
                <a:gd name="T27" fmla="*/ 24 h 29"/>
                <a:gd name="T28" fmla="*/ 9 w 21"/>
                <a:gd name="T29" fmla="*/ 29 h 29"/>
                <a:gd name="T30" fmla="*/ 0 w 21"/>
                <a:gd name="T31" fmla="*/ 20 h 29"/>
                <a:gd name="T32" fmla="*/ 17 w 21"/>
                <a:gd name="T33" fmla="*/ 18 h 29"/>
                <a:gd name="T34" fmla="*/ 17 w 21"/>
                <a:gd name="T35" fmla="*/ 15 h 29"/>
                <a:gd name="T36" fmla="*/ 11 w 21"/>
                <a:gd name="T37" fmla="*/ 14 h 29"/>
                <a:gd name="T38" fmla="*/ 4 w 21"/>
                <a:gd name="T39" fmla="*/ 20 h 29"/>
                <a:gd name="T40" fmla="*/ 4 w 21"/>
                <a:gd name="T41" fmla="*/ 20 h 29"/>
                <a:gd name="T42" fmla="*/ 10 w 21"/>
                <a:gd name="T43" fmla="*/ 25 h 29"/>
                <a:gd name="T44" fmla="*/ 17 w 21"/>
                <a:gd name="T45"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9">
                  <a:moveTo>
                    <a:pt x="0" y="20"/>
                  </a:moveTo>
                  <a:cubicBezTo>
                    <a:pt x="0" y="20"/>
                    <a:pt x="0" y="20"/>
                    <a:pt x="0" y="20"/>
                  </a:cubicBezTo>
                  <a:cubicBezTo>
                    <a:pt x="0" y="14"/>
                    <a:pt x="4" y="11"/>
                    <a:pt x="10" y="11"/>
                  </a:cubicBezTo>
                  <a:cubicBezTo>
                    <a:pt x="13" y="11"/>
                    <a:pt x="15" y="12"/>
                    <a:pt x="17" y="12"/>
                  </a:cubicBezTo>
                  <a:cubicBezTo>
                    <a:pt x="17" y="11"/>
                    <a:pt x="17" y="11"/>
                    <a:pt x="17" y="11"/>
                  </a:cubicBezTo>
                  <a:cubicBezTo>
                    <a:pt x="17" y="6"/>
                    <a:pt x="15" y="4"/>
                    <a:pt x="10" y="4"/>
                  </a:cubicBezTo>
                  <a:cubicBezTo>
                    <a:pt x="8" y="4"/>
                    <a:pt x="5" y="5"/>
                    <a:pt x="3" y="6"/>
                  </a:cubicBezTo>
                  <a:cubicBezTo>
                    <a:pt x="2" y="2"/>
                    <a:pt x="2" y="2"/>
                    <a:pt x="2" y="2"/>
                  </a:cubicBezTo>
                  <a:cubicBezTo>
                    <a:pt x="5" y="1"/>
                    <a:pt x="8" y="0"/>
                    <a:pt x="11" y="0"/>
                  </a:cubicBezTo>
                  <a:cubicBezTo>
                    <a:pt x="14" y="0"/>
                    <a:pt x="17" y="1"/>
                    <a:pt x="19" y="3"/>
                  </a:cubicBezTo>
                  <a:cubicBezTo>
                    <a:pt x="20" y="5"/>
                    <a:pt x="21" y="7"/>
                    <a:pt x="21" y="10"/>
                  </a:cubicBezTo>
                  <a:cubicBezTo>
                    <a:pt x="21" y="28"/>
                    <a:pt x="21" y="28"/>
                    <a:pt x="21" y="28"/>
                  </a:cubicBezTo>
                  <a:cubicBezTo>
                    <a:pt x="17" y="28"/>
                    <a:pt x="17" y="28"/>
                    <a:pt x="17" y="28"/>
                  </a:cubicBezTo>
                  <a:cubicBezTo>
                    <a:pt x="17" y="24"/>
                    <a:pt x="17" y="24"/>
                    <a:pt x="17" y="24"/>
                  </a:cubicBezTo>
                  <a:cubicBezTo>
                    <a:pt x="16" y="27"/>
                    <a:pt x="13" y="29"/>
                    <a:pt x="9" y="29"/>
                  </a:cubicBezTo>
                  <a:cubicBezTo>
                    <a:pt x="5" y="29"/>
                    <a:pt x="0" y="25"/>
                    <a:pt x="0" y="20"/>
                  </a:cubicBezTo>
                  <a:moveTo>
                    <a:pt x="17" y="18"/>
                  </a:moveTo>
                  <a:cubicBezTo>
                    <a:pt x="17" y="15"/>
                    <a:pt x="17" y="15"/>
                    <a:pt x="17" y="15"/>
                  </a:cubicBezTo>
                  <a:cubicBezTo>
                    <a:pt x="16" y="14"/>
                    <a:pt x="14" y="14"/>
                    <a:pt x="11" y="14"/>
                  </a:cubicBezTo>
                  <a:cubicBezTo>
                    <a:pt x="7" y="14"/>
                    <a:pt x="4" y="16"/>
                    <a:pt x="4" y="20"/>
                  </a:cubicBezTo>
                  <a:cubicBezTo>
                    <a:pt x="4" y="20"/>
                    <a:pt x="4" y="20"/>
                    <a:pt x="4" y="20"/>
                  </a:cubicBezTo>
                  <a:cubicBezTo>
                    <a:pt x="4" y="23"/>
                    <a:pt x="7"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Freeform 12">
              <a:extLst>
                <a:ext uri="{FF2B5EF4-FFF2-40B4-BE49-F238E27FC236}">
                  <a16:creationId xmlns:a16="http://schemas.microsoft.com/office/drawing/2014/main" id="{3943A8CB-DCD4-49EE-A8C8-22C8DE724128}"/>
                </a:ext>
              </a:extLst>
            </p:cNvPr>
            <p:cNvSpPr>
              <a:spLocks/>
            </p:cNvSpPr>
            <p:nvPr userDrawn="1"/>
          </p:nvSpPr>
          <p:spPr bwMode="auto">
            <a:xfrm>
              <a:off x="2976" y="372"/>
              <a:ext cx="56" cy="75"/>
            </a:xfrm>
            <a:custGeom>
              <a:avLst/>
              <a:gdLst>
                <a:gd name="T0" fmla="*/ 0 w 21"/>
                <a:gd name="T1" fmla="*/ 1 h 28"/>
                <a:gd name="T2" fmla="*/ 4 w 21"/>
                <a:gd name="T3" fmla="*/ 1 h 28"/>
                <a:gd name="T4" fmla="*/ 4 w 21"/>
                <a:gd name="T5" fmla="*/ 5 h 28"/>
                <a:gd name="T6" fmla="*/ 12 w 21"/>
                <a:gd name="T7" fmla="*/ 0 h 28"/>
                <a:gd name="T8" fmla="*/ 21 w 21"/>
                <a:gd name="T9" fmla="*/ 10 h 28"/>
                <a:gd name="T10" fmla="*/ 21 w 21"/>
                <a:gd name="T11" fmla="*/ 28 h 28"/>
                <a:gd name="T12" fmla="*/ 17 w 21"/>
                <a:gd name="T13" fmla="*/ 28 h 28"/>
                <a:gd name="T14" fmla="*/ 17 w 21"/>
                <a:gd name="T15" fmla="*/ 11 h 28"/>
                <a:gd name="T16" fmla="*/ 11 w 21"/>
                <a:gd name="T17" fmla="*/ 4 h 28"/>
                <a:gd name="T18" fmla="*/ 4 w 21"/>
                <a:gd name="T19" fmla="*/ 11 h 28"/>
                <a:gd name="T20" fmla="*/ 4 w 21"/>
                <a:gd name="T21" fmla="*/ 28 h 28"/>
                <a:gd name="T22" fmla="*/ 0 w 21"/>
                <a:gd name="T23" fmla="*/ 28 h 28"/>
                <a:gd name="T24" fmla="*/ 0 w 21"/>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
                  </a:moveTo>
                  <a:cubicBezTo>
                    <a:pt x="4" y="1"/>
                    <a:pt x="4" y="1"/>
                    <a:pt x="4" y="1"/>
                  </a:cubicBezTo>
                  <a:cubicBezTo>
                    <a:pt x="4" y="5"/>
                    <a:pt x="4" y="5"/>
                    <a:pt x="4" y="5"/>
                  </a:cubicBezTo>
                  <a:cubicBezTo>
                    <a:pt x="6" y="2"/>
                    <a:pt x="8" y="0"/>
                    <a:pt x="12" y="0"/>
                  </a:cubicBezTo>
                  <a:cubicBezTo>
                    <a:pt x="18" y="0"/>
                    <a:pt x="21" y="4"/>
                    <a:pt x="21" y="10"/>
                  </a:cubicBezTo>
                  <a:cubicBezTo>
                    <a:pt x="21" y="28"/>
                    <a:pt x="21" y="28"/>
                    <a:pt x="21" y="28"/>
                  </a:cubicBezTo>
                  <a:cubicBezTo>
                    <a:pt x="17" y="28"/>
                    <a:pt x="17" y="28"/>
                    <a:pt x="17" y="28"/>
                  </a:cubicBezTo>
                  <a:cubicBezTo>
                    <a:pt x="17" y="11"/>
                    <a:pt x="17" y="11"/>
                    <a:pt x="17" y="11"/>
                  </a:cubicBezTo>
                  <a:cubicBezTo>
                    <a:pt x="17" y="6"/>
                    <a:pt x="15" y="4"/>
                    <a:pt x="11" y="4"/>
                  </a:cubicBezTo>
                  <a:cubicBezTo>
                    <a:pt x="7" y="4"/>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Freeform 13">
              <a:extLst>
                <a:ext uri="{FF2B5EF4-FFF2-40B4-BE49-F238E27FC236}">
                  <a16:creationId xmlns:a16="http://schemas.microsoft.com/office/drawing/2014/main" id="{5D978717-3862-452A-99EE-51271D894F38}"/>
                </a:ext>
              </a:extLst>
            </p:cNvPr>
            <p:cNvSpPr>
              <a:spLocks noEditPoints="1"/>
            </p:cNvSpPr>
            <p:nvPr userDrawn="1"/>
          </p:nvSpPr>
          <p:spPr bwMode="auto">
            <a:xfrm>
              <a:off x="3086" y="348"/>
              <a:ext cx="86" cy="99"/>
            </a:xfrm>
            <a:custGeom>
              <a:avLst/>
              <a:gdLst>
                <a:gd name="T0" fmla="*/ 37 w 86"/>
                <a:gd name="T1" fmla="*/ 0 h 99"/>
                <a:gd name="T2" fmla="*/ 48 w 86"/>
                <a:gd name="T3" fmla="*/ 0 h 99"/>
                <a:gd name="T4" fmla="*/ 86 w 86"/>
                <a:gd name="T5" fmla="*/ 99 h 99"/>
                <a:gd name="T6" fmla="*/ 75 w 86"/>
                <a:gd name="T7" fmla="*/ 99 h 99"/>
                <a:gd name="T8" fmla="*/ 64 w 86"/>
                <a:gd name="T9" fmla="*/ 73 h 99"/>
                <a:gd name="T10" fmla="*/ 21 w 86"/>
                <a:gd name="T11" fmla="*/ 73 h 99"/>
                <a:gd name="T12" fmla="*/ 11 w 86"/>
                <a:gd name="T13" fmla="*/ 99 h 99"/>
                <a:gd name="T14" fmla="*/ 0 w 86"/>
                <a:gd name="T15" fmla="*/ 99 h 99"/>
                <a:gd name="T16" fmla="*/ 37 w 86"/>
                <a:gd name="T17" fmla="*/ 0 h 99"/>
                <a:gd name="T18" fmla="*/ 62 w 86"/>
                <a:gd name="T19" fmla="*/ 64 h 99"/>
                <a:gd name="T20" fmla="*/ 43 w 86"/>
                <a:gd name="T21" fmla="*/ 13 h 99"/>
                <a:gd name="T22" fmla="*/ 24 w 86"/>
                <a:gd name="T23" fmla="*/ 64 h 99"/>
                <a:gd name="T24" fmla="*/ 62 w 86"/>
                <a:gd name="T25"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99">
                  <a:moveTo>
                    <a:pt x="37" y="0"/>
                  </a:moveTo>
                  <a:lnTo>
                    <a:pt x="48" y="0"/>
                  </a:lnTo>
                  <a:lnTo>
                    <a:pt x="86" y="99"/>
                  </a:lnTo>
                  <a:lnTo>
                    <a:pt x="75" y="99"/>
                  </a:lnTo>
                  <a:lnTo>
                    <a:pt x="64" y="73"/>
                  </a:lnTo>
                  <a:lnTo>
                    <a:pt x="21" y="73"/>
                  </a:lnTo>
                  <a:lnTo>
                    <a:pt x="11" y="99"/>
                  </a:lnTo>
                  <a:lnTo>
                    <a:pt x="0" y="99"/>
                  </a:lnTo>
                  <a:lnTo>
                    <a:pt x="37" y="0"/>
                  </a:lnTo>
                  <a:close/>
                  <a:moveTo>
                    <a:pt x="62" y="64"/>
                  </a:moveTo>
                  <a:lnTo>
                    <a:pt x="43" y="13"/>
                  </a:lnTo>
                  <a:lnTo>
                    <a:pt x="24" y="64"/>
                  </a:lnTo>
                  <a:lnTo>
                    <a:pt x="6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Freeform 14">
              <a:extLst>
                <a:ext uri="{FF2B5EF4-FFF2-40B4-BE49-F238E27FC236}">
                  <a16:creationId xmlns:a16="http://schemas.microsoft.com/office/drawing/2014/main" id="{4754ED92-B337-43E6-AB23-02ACC7EFA206}"/>
                </a:ext>
              </a:extLst>
            </p:cNvPr>
            <p:cNvSpPr>
              <a:spLocks/>
            </p:cNvSpPr>
            <p:nvPr userDrawn="1"/>
          </p:nvSpPr>
          <p:spPr bwMode="auto">
            <a:xfrm>
              <a:off x="3183" y="372"/>
              <a:ext cx="51" cy="75"/>
            </a:xfrm>
            <a:custGeom>
              <a:avLst/>
              <a:gdLst>
                <a:gd name="T0" fmla="*/ 0 w 19"/>
                <a:gd name="T1" fmla="*/ 25 h 28"/>
                <a:gd name="T2" fmla="*/ 2 w 19"/>
                <a:gd name="T3" fmla="*/ 22 h 28"/>
                <a:gd name="T4" fmla="*/ 10 w 19"/>
                <a:gd name="T5" fmla="*/ 25 h 28"/>
                <a:gd name="T6" fmla="*/ 15 w 19"/>
                <a:gd name="T7" fmla="*/ 21 h 28"/>
                <a:gd name="T8" fmla="*/ 15 w 19"/>
                <a:gd name="T9" fmla="*/ 21 h 28"/>
                <a:gd name="T10" fmla="*/ 9 w 19"/>
                <a:gd name="T11" fmla="*/ 16 h 28"/>
                <a:gd name="T12" fmla="*/ 1 w 19"/>
                <a:gd name="T13" fmla="*/ 8 h 28"/>
                <a:gd name="T14" fmla="*/ 1 w 19"/>
                <a:gd name="T15" fmla="*/ 8 h 28"/>
                <a:gd name="T16" fmla="*/ 10 w 19"/>
                <a:gd name="T17" fmla="*/ 0 h 28"/>
                <a:gd name="T18" fmla="*/ 19 w 19"/>
                <a:gd name="T19" fmla="*/ 3 h 28"/>
                <a:gd name="T20" fmla="*/ 17 w 19"/>
                <a:gd name="T21" fmla="*/ 6 h 28"/>
                <a:gd name="T22" fmla="*/ 10 w 19"/>
                <a:gd name="T23" fmla="*/ 3 h 28"/>
                <a:gd name="T24" fmla="*/ 5 w 19"/>
                <a:gd name="T25" fmla="*/ 7 h 28"/>
                <a:gd name="T26" fmla="*/ 5 w 19"/>
                <a:gd name="T27" fmla="*/ 7 h 28"/>
                <a:gd name="T28" fmla="*/ 11 w 19"/>
                <a:gd name="T29" fmla="*/ 12 h 28"/>
                <a:gd name="T30" fmla="*/ 19 w 19"/>
                <a:gd name="T31" fmla="*/ 20 h 28"/>
                <a:gd name="T32" fmla="*/ 19 w 19"/>
                <a:gd name="T33" fmla="*/ 21 h 28"/>
                <a:gd name="T34" fmla="*/ 10 w 19"/>
                <a:gd name="T35" fmla="*/ 28 h 28"/>
                <a:gd name="T36" fmla="*/ 0 w 19"/>
                <a:gd name="T3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8">
                  <a:moveTo>
                    <a:pt x="0" y="25"/>
                  </a:moveTo>
                  <a:cubicBezTo>
                    <a:pt x="2" y="22"/>
                    <a:pt x="2" y="22"/>
                    <a:pt x="2" y="22"/>
                  </a:cubicBezTo>
                  <a:cubicBezTo>
                    <a:pt x="5" y="24"/>
                    <a:pt x="7" y="25"/>
                    <a:pt x="10" y="25"/>
                  </a:cubicBezTo>
                  <a:cubicBezTo>
                    <a:pt x="13" y="25"/>
                    <a:pt x="15" y="23"/>
                    <a:pt x="15" y="21"/>
                  </a:cubicBezTo>
                  <a:cubicBezTo>
                    <a:pt x="15" y="21"/>
                    <a:pt x="15" y="21"/>
                    <a:pt x="15" y="21"/>
                  </a:cubicBezTo>
                  <a:cubicBezTo>
                    <a:pt x="15" y="18"/>
                    <a:pt x="13" y="17"/>
                    <a:pt x="9" y="16"/>
                  </a:cubicBezTo>
                  <a:cubicBezTo>
                    <a:pt x="5" y="14"/>
                    <a:pt x="1" y="12"/>
                    <a:pt x="1" y="8"/>
                  </a:cubicBezTo>
                  <a:cubicBezTo>
                    <a:pt x="1" y="8"/>
                    <a:pt x="1" y="8"/>
                    <a:pt x="1" y="8"/>
                  </a:cubicBezTo>
                  <a:cubicBezTo>
                    <a:pt x="1" y="3"/>
                    <a:pt x="5" y="0"/>
                    <a:pt x="10" y="0"/>
                  </a:cubicBezTo>
                  <a:cubicBezTo>
                    <a:pt x="13" y="0"/>
                    <a:pt x="16" y="1"/>
                    <a:pt x="19" y="3"/>
                  </a:cubicBezTo>
                  <a:cubicBezTo>
                    <a:pt x="17" y="6"/>
                    <a:pt x="17" y="6"/>
                    <a:pt x="17" y="6"/>
                  </a:cubicBezTo>
                  <a:cubicBezTo>
                    <a:pt x="15" y="5"/>
                    <a:pt x="12" y="3"/>
                    <a:pt x="10" y="3"/>
                  </a:cubicBezTo>
                  <a:cubicBezTo>
                    <a:pt x="7" y="3"/>
                    <a:pt x="5" y="5"/>
                    <a:pt x="5" y="7"/>
                  </a:cubicBezTo>
                  <a:cubicBezTo>
                    <a:pt x="5" y="7"/>
                    <a:pt x="5" y="7"/>
                    <a:pt x="5" y="7"/>
                  </a:cubicBezTo>
                  <a:cubicBezTo>
                    <a:pt x="5" y="10"/>
                    <a:pt x="7" y="11"/>
                    <a:pt x="11" y="12"/>
                  </a:cubicBezTo>
                  <a:cubicBezTo>
                    <a:pt x="16" y="14"/>
                    <a:pt x="19" y="16"/>
                    <a:pt x="19" y="20"/>
                  </a:cubicBezTo>
                  <a:cubicBezTo>
                    <a:pt x="19" y="21"/>
                    <a:pt x="19" y="21"/>
                    <a:pt x="19" y="21"/>
                  </a:cubicBezTo>
                  <a:cubicBezTo>
                    <a:pt x="19" y="25"/>
                    <a:pt x="15" y="28"/>
                    <a:pt x="10" y="28"/>
                  </a:cubicBezTo>
                  <a:cubicBezTo>
                    <a:pt x="7" y="28"/>
                    <a:pt x="3" y="27"/>
                    <a:pt x="0"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Freeform 15">
              <a:extLst>
                <a:ext uri="{FF2B5EF4-FFF2-40B4-BE49-F238E27FC236}">
                  <a16:creationId xmlns:a16="http://schemas.microsoft.com/office/drawing/2014/main" id="{4C1B354D-95B6-4982-A57A-E11DBDEA59A5}"/>
                </a:ext>
              </a:extLst>
            </p:cNvPr>
            <p:cNvSpPr>
              <a:spLocks/>
            </p:cNvSpPr>
            <p:nvPr userDrawn="1"/>
          </p:nvSpPr>
          <p:spPr bwMode="auto">
            <a:xfrm>
              <a:off x="3244" y="372"/>
              <a:ext cx="51" cy="75"/>
            </a:xfrm>
            <a:custGeom>
              <a:avLst/>
              <a:gdLst>
                <a:gd name="T0" fmla="*/ 0 w 19"/>
                <a:gd name="T1" fmla="*/ 25 h 28"/>
                <a:gd name="T2" fmla="*/ 2 w 19"/>
                <a:gd name="T3" fmla="*/ 22 h 28"/>
                <a:gd name="T4" fmla="*/ 10 w 19"/>
                <a:gd name="T5" fmla="*/ 25 h 28"/>
                <a:gd name="T6" fmla="*/ 15 w 19"/>
                <a:gd name="T7" fmla="*/ 21 h 28"/>
                <a:gd name="T8" fmla="*/ 15 w 19"/>
                <a:gd name="T9" fmla="*/ 21 h 28"/>
                <a:gd name="T10" fmla="*/ 9 w 19"/>
                <a:gd name="T11" fmla="*/ 16 h 28"/>
                <a:gd name="T12" fmla="*/ 1 w 19"/>
                <a:gd name="T13" fmla="*/ 8 h 28"/>
                <a:gd name="T14" fmla="*/ 1 w 19"/>
                <a:gd name="T15" fmla="*/ 8 h 28"/>
                <a:gd name="T16" fmla="*/ 10 w 19"/>
                <a:gd name="T17" fmla="*/ 0 h 28"/>
                <a:gd name="T18" fmla="*/ 18 w 19"/>
                <a:gd name="T19" fmla="*/ 3 h 28"/>
                <a:gd name="T20" fmla="*/ 16 w 19"/>
                <a:gd name="T21" fmla="*/ 6 h 28"/>
                <a:gd name="T22" fmla="*/ 10 w 19"/>
                <a:gd name="T23" fmla="*/ 3 h 28"/>
                <a:gd name="T24" fmla="*/ 5 w 19"/>
                <a:gd name="T25" fmla="*/ 7 h 28"/>
                <a:gd name="T26" fmla="*/ 5 w 19"/>
                <a:gd name="T27" fmla="*/ 7 h 28"/>
                <a:gd name="T28" fmla="*/ 11 w 19"/>
                <a:gd name="T29" fmla="*/ 12 h 28"/>
                <a:gd name="T30" fmla="*/ 19 w 19"/>
                <a:gd name="T31" fmla="*/ 20 h 28"/>
                <a:gd name="T32" fmla="*/ 19 w 19"/>
                <a:gd name="T33" fmla="*/ 21 h 28"/>
                <a:gd name="T34" fmla="*/ 10 w 19"/>
                <a:gd name="T35" fmla="*/ 28 h 28"/>
                <a:gd name="T36" fmla="*/ 0 w 19"/>
                <a:gd name="T3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8">
                  <a:moveTo>
                    <a:pt x="0" y="25"/>
                  </a:moveTo>
                  <a:cubicBezTo>
                    <a:pt x="2" y="22"/>
                    <a:pt x="2" y="22"/>
                    <a:pt x="2" y="22"/>
                  </a:cubicBezTo>
                  <a:cubicBezTo>
                    <a:pt x="4" y="24"/>
                    <a:pt x="7" y="25"/>
                    <a:pt x="10" y="25"/>
                  </a:cubicBezTo>
                  <a:cubicBezTo>
                    <a:pt x="13" y="25"/>
                    <a:pt x="15" y="23"/>
                    <a:pt x="15" y="21"/>
                  </a:cubicBezTo>
                  <a:cubicBezTo>
                    <a:pt x="15" y="21"/>
                    <a:pt x="15" y="21"/>
                    <a:pt x="15" y="21"/>
                  </a:cubicBezTo>
                  <a:cubicBezTo>
                    <a:pt x="15" y="18"/>
                    <a:pt x="13" y="17"/>
                    <a:pt x="9" y="16"/>
                  </a:cubicBezTo>
                  <a:cubicBezTo>
                    <a:pt x="5" y="14"/>
                    <a:pt x="1" y="12"/>
                    <a:pt x="1" y="8"/>
                  </a:cubicBezTo>
                  <a:cubicBezTo>
                    <a:pt x="1" y="8"/>
                    <a:pt x="1" y="8"/>
                    <a:pt x="1" y="8"/>
                  </a:cubicBezTo>
                  <a:cubicBezTo>
                    <a:pt x="1" y="3"/>
                    <a:pt x="5" y="0"/>
                    <a:pt x="10" y="0"/>
                  </a:cubicBezTo>
                  <a:cubicBezTo>
                    <a:pt x="13" y="0"/>
                    <a:pt x="16" y="1"/>
                    <a:pt x="18" y="3"/>
                  </a:cubicBezTo>
                  <a:cubicBezTo>
                    <a:pt x="16" y="6"/>
                    <a:pt x="16" y="6"/>
                    <a:pt x="16" y="6"/>
                  </a:cubicBezTo>
                  <a:cubicBezTo>
                    <a:pt x="14" y="5"/>
                    <a:pt x="12" y="3"/>
                    <a:pt x="10" y="3"/>
                  </a:cubicBezTo>
                  <a:cubicBezTo>
                    <a:pt x="7" y="3"/>
                    <a:pt x="5" y="5"/>
                    <a:pt x="5" y="7"/>
                  </a:cubicBezTo>
                  <a:cubicBezTo>
                    <a:pt x="5" y="7"/>
                    <a:pt x="5" y="7"/>
                    <a:pt x="5" y="7"/>
                  </a:cubicBezTo>
                  <a:cubicBezTo>
                    <a:pt x="5" y="10"/>
                    <a:pt x="7" y="11"/>
                    <a:pt x="11" y="12"/>
                  </a:cubicBezTo>
                  <a:cubicBezTo>
                    <a:pt x="15" y="14"/>
                    <a:pt x="19" y="16"/>
                    <a:pt x="19" y="20"/>
                  </a:cubicBezTo>
                  <a:cubicBezTo>
                    <a:pt x="19" y="21"/>
                    <a:pt x="19" y="21"/>
                    <a:pt x="19" y="21"/>
                  </a:cubicBezTo>
                  <a:cubicBezTo>
                    <a:pt x="19" y="25"/>
                    <a:pt x="15" y="28"/>
                    <a:pt x="10" y="28"/>
                  </a:cubicBezTo>
                  <a:cubicBezTo>
                    <a:pt x="6" y="28"/>
                    <a:pt x="3" y="27"/>
                    <a:pt x="0"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16">
              <a:extLst>
                <a:ext uri="{FF2B5EF4-FFF2-40B4-BE49-F238E27FC236}">
                  <a16:creationId xmlns:a16="http://schemas.microsoft.com/office/drawing/2014/main" id="{E01F2CAE-EA60-4CBB-93BA-0281C82D11BB}"/>
                </a:ext>
              </a:extLst>
            </p:cNvPr>
            <p:cNvSpPr>
              <a:spLocks noEditPoints="1"/>
            </p:cNvSpPr>
            <p:nvPr userDrawn="1"/>
          </p:nvSpPr>
          <p:spPr bwMode="auto">
            <a:xfrm>
              <a:off x="3309" y="372"/>
              <a:ext cx="64" cy="78"/>
            </a:xfrm>
            <a:custGeom>
              <a:avLst/>
              <a:gdLst>
                <a:gd name="T0" fmla="*/ 0 w 24"/>
                <a:gd name="T1" fmla="*/ 15 h 29"/>
                <a:gd name="T2" fmla="*/ 0 w 24"/>
                <a:gd name="T3" fmla="*/ 14 h 29"/>
                <a:gd name="T4" fmla="*/ 12 w 24"/>
                <a:gd name="T5" fmla="*/ 0 h 29"/>
                <a:gd name="T6" fmla="*/ 24 w 24"/>
                <a:gd name="T7" fmla="*/ 14 h 29"/>
                <a:gd name="T8" fmla="*/ 24 w 24"/>
                <a:gd name="T9" fmla="*/ 14 h 29"/>
                <a:gd name="T10" fmla="*/ 12 w 24"/>
                <a:gd name="T11" fmla="*/ 29 h 29"/>
                <a:gd name="T12" fmla="*/ 0 w 24"/>
                <a:gd name="T13" fmla="*/ 15 h 29"/>
                <a:gd name="T14" fmla="*/ 20 w 24"/>
                <a:gd name="T15" fmla="*/ 14 h 29"/>
                <a:gd name="T16" fmla="*/ 20 w 24"/>
                <a:gd name="T17" fmla="*/ 14 h 29"/>
                <a:gd name="T18" fmla="*/ 12 w 24"/>
                <a:gd name="T19" fmla="*/ 4 h 29"/>
                <a:gd name="T20" fmla="*/ 4 w 24"/>
                <a:gd name="T21" fmla="*/ 14 h 29"/>
                <a:gd name="T22" fmla="*/ 4 w 24"/>
                <a:gd name="T23" fmla="*/ 14 h 29"/>
                <a:gd name="T24" fmla="*/ 12 w 24"/>
                <a:gd name="T25" fmla="*/ 25 h 29"/>
                <a:gd name="T26" fmla="*/ 20 w 24"/>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0" y="15"/>
                  </a:moveTo>
                  <a:cubicBezTo>
                    <a:pt x="0" y="14"/>
                    <a:pt x="0" y="14"/>
                    <a:pt x="0" y="14"/>
                  </a:cubicBezTo>
                  <a:cubicBezTo>
                    <a:pt x="0" y="6"/>
                    <a:pt x="5" y="0"/>
                    <a:pt x="12" y="0"/>
                  </a:cubicBezTo>
                  <a:cubicBezTo>
                    <a:pt x="19" y="0"/>
                    <a:pt x="24" y="6"/>
                    <a:pt x="24" y="14"/>
                  </a:cubicBezTo>
                  <a:cubicBezTo>
                    <a:pt x="24" y="14"/>
                    <a:pt x="24" y="14"/>
                    <a:pt x="24" y="14"/>
                  </a:cubicBezTo>
                  <a:cubicBezTo>
                    <a:pt x="24" y="22"/>
                    <a:pt x="19" y="29"/>
                    <a:pt x="12" y="29"/>
                  </a:cubicBezTo>
                  <a:cubicBezTo>
                    <a:pt x="5" y="29"/>
                    <a:pt x="0" y="23"/>
                    <a:pt x="0" y="15"/>
                  </a:cubicBezTo>
                  <a:moveTo>
                    <a:pt x="20" y="14"/>
                  </a:moveTo>
                  <a:cubicBezTo>
                    <a:pt x="20" y="14"/>
                    <a:pt x="20" y="14"/>
                    <a:pt x="20" y="14"/>
                  </a:cubicBezTo>
                  <a:cubicBezTo>
                    <a:pt x="20" y="8"/>
                    <a:pt x="17" y="4"/>
                    <a:pt x="12" y="4"/>
                  </a:cubicBezTo>
                  <a:cubicBezTo>
                    <a:pt x="7" y="4"/>
                    <a:pt x="4" y="8"/>
                    <a:pt x="4" y="14"/>
                  </a:cubicBezTo>
                  <a:cubicBezTo>
                    <a:pt x="4" y="14"/>
                    <a:pt x="4" y="14"/>
                    <a:pt x="4" y="14"/>
                  </a:cubicBezTo>
                  <a:cubicBezTo>
                    <a:pt x="4" y="21"/>
                    <a:pt x="8" y="25"/>
                    <a:pt x="12" y="25"/>
                  </a:cubicBezTo>
                  <a:cubicBezTo>
                    <a:pt x="17" y="25"/>
                    <a:pt x="20" y="21"/>
                    <a:pt x="2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Freeform 17">
              <a:extLst>
                <a:ext uri="{FF2B5EF4-FFF2-40B4-BE49-F238E27FC236}">
                  <a16:creationId xmlns:a16="http://schemas.microsoft.com/office/drawing/2014/main" id="{FA5EDFAC-187C-420F-A8FE-400F7ABA3847}"/>
                </a:ext>
              </a:extLst>
            </p:cNvPr>
            <p:cNvSpPr>
              <a:spLocks/>
            </p:cNvSpPr>
            <p:nvPr userDrawn="1"/>
          </p:nvSpPr>
          <p:spPr bwMode="auto">
            <a:xfrm>
              <a:off x="3389" y="372"/>
              <a:ext cx="57" cy="78"/>
            </a:xfrm>
            <a:custGeom>
              <a:avLst/>
              <a:gdLst>
                <a:gd name="T0" fmla="*/ 0 w 21"/>
                <a:gd name="T1" fmla="*/ 15 h 29"/>
                <a:gd name="T2" fmla="*/ 0 w 21"/>
                <a:gd name="T3" fmla="*/ 14 h 29"/>
                <a:gd name="T4" fmla="*/ 12 w 21"/>
                <a:gd name="T5" fmla="*/ 0 h 29"/>
                <a:gd name="T6" fmla="*/ 21 w 21"/>
                <a:gd name="T7" fmla="*/ 4 h 29"/>
                <a:gd name="T8" fmla="*/ 18 w 21"/>
                <a:gd name="T9" fmla="*/ 7 h 29"/>
                <a:gd name="T10" fmla="*/ 12 w 21"/>
                <a:gd name="T11" fmla="*/ 4 h 29"/>
                <a:gd name="T12" fmla="*/ 4 w 21"/>
                <a:gd name="T13" fmla="*/ 14 h 29"/>
                <a:gd name="T14" fmla="*/ 4 w 21"/>
                <a:gd name="T15" fmla="*/ 14 h 29"/>
                <a:gd name="T16" fmla="*/ 12 w 21"/>
                <a:gd name="T17" fmla="*/ 25 h 29"/>
                <a:gd name="T18" fmla="*/ 19 w 21"/>
                <a:gd name="T19" fmla="*/ 22 h 29"/>
                <a:gd name="T20" fmla="*/ 21 w 21"/>
                <a:gd name="T21" fmla="*/ 24 h 29"/>
                <a:gd name="T22" fmla="*/ 12 w 21"/>
                <a:gd name="T23" fmla="*/ 29 h 29"/>
                <a:gd name="T24" fmla="*/ 0 w 21"/>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9">
                  <a:moveTo>
                    <a:pt x="0" y="15"/>
                  </a:moveTo>
                  <a:cubicBezTo>
                    <a:pt x="0" y="14"/>
                    <a:pt x="0" y="14"/>
                    <a:pt x="0" y="14"/>
                  </a:cubicBezTo>
                  <a:cubicBezTo>
                    <a:pt x="0" y="6"/>
                    <a:pt x="5" y="0"/>
                    <a:pt x="12" y="0"/>
                  </a:cubicBezTo>
                  <a:cubicBezTo>
                    <a:pt x="16" y="0"/>
                    <a:pt x="19" y="2"/>
                    <a:pt x="21" y="4"/>
                  </a:cubicBezTo>
                  <a:cubicBezTo>
                    <a:pt x="18" y="7"/>
                    <a:pt x="18" y="7"/>
                    <a:pt x="18" y="7"/>
                  </a:cubicBezTo>
                  <a:cubicBezTo>
                    <a:pt x="17" y="5"/>
                    <a:pt x="15" y="4"/>
                    <a:pt x="12" y="4"/>
                  </a:cubicBezTo>
                  <a:cubicBezTo>
                    <a:pt x="7" y="4"/>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9"/>
                    <a:pt x="12" y="29"/>
                  </a:cubicBezTo>
                  <a:cubicBezTo>
                    <a:pt x="5" y="29"/>
                    <a:pt x="0" y="23"/>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18">
              <a:extLst>
                <a:ext uri="{FF2B5EF4-FFF2-40B4-BE49-F238E27FC236}">
                  <a16:creationId xmlns:a16="http://schemas.microsoft.com/office/drawing/2014/main" id="{4E4BD032-905A-4A3C-A1DA-AFB14371BE93}"/>
                </a:ext>
              </a:extLst>
            </p:cNvPr>
            <p:cNvSpPr>
              <a:spLocks noEditPoints="1"/>
            </p:cNvSpPr>
            <p:nvPr userDrawn="1"/>
          </p:nvSpPr>
          <p:spPr bwMode="auto">
            <a:xfrm>
              <a:off x="3462" y="348"/>
              <a:ext cx="10" cy="99"/>
            </a:xfrm>
            <a:custGeom>
              <a:avLst/>
              <a:gdLst>
                <a:gd name="T0" fmla="*/ 0 w 10"/>
                <a:gd name="T1" fmla="*/ 0 h 99"/>
                <a:gd name="T2" fmla="*/ 10 w 10"/>
                <a:gd name="T3" fmla="*/ 0 h 99"/>
                <a:gd name="T4" fmla="*/ 10 w 10"/>
                <a:gd name="T5" fmla="*/ 11 h 99"/>
                <a:gd name="T6" fmla="*/ 0 w 10"/>
                <a:gd name="T7" fmla="*/ 11 h 99"/>
                <a:gd name="T8" fmla="*/ 0 w 10"/>
                <a:gd name="T9" fmla="*/ 0 h 99"/>
                <a:gd name="T10" fmla="*/ 0 w 10"/>
                <a:gd name="T11" fmla="*/ 27 h 99"/>
                <a:gd name="T12" fmla="*/ 10 w 10"/>
                <a:gd name="T13" fmla="*/ 27 h 99"/>
                <a:gd name="T14" fmla="*/ 10 w 10"/>
                <a:gd name="T15" fmla="*/ 99 h 99"/>
                <a:gd name="T16" fmla="*/ 0 w 10"/>
                <a:gd name="T17" fmla="*/ 99 h 99"/>
                <a:gd name="T18" fmla="*/ 0 w 10"/>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99">
                  <a:moveTo>
                    <a:pt x="0" y="0"/>
                  </a:moveTo>
                  <a:lnTo>
                    <a:pt x="10" y="0"/>
                  </a:lnTo>
                  <a:lnTo>
                    <a:pt x="10" y="11"/>
                  </a:lnTo>
                  <a:lnTo>
                    <a:pt x="0" y="11"/>
                  </a:lnTo>
                  <a:lnTo>
                    <a:pt x="0" y="0"/>
                  </a:lnTo>
                  <a:close/>
                  <a:moveTo>
                    <a:pt x="0" y="27"/>
                  </a:moveTo>
                  <a:lnTo>
                    <a:pt x="10" y="27"/>
                  </a:lnTo>
                  <a:lnTo>
                    <a:pt x="10"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19">
              <a:extLst>
                <a:ext uri="{FF2B5EF4-FFF2-40B4-BE49-F238E27FC236}">
                  <a16:creationId xmlns:a16="http://schemas.microsoft.com/office/drawing/2014/main" id="{767C308B-A83A-41FC-A358-0044CC130D88}"/>
                </a:ext>
              </a:extLst>
            </p:cNvPr>
            <p:cNvSpPr>
              <a:spLocks noEditPoints="1"/>
            </p:cNvSpPr>
            <p:nvPr userDrawn="1"/>
          </p:nvSpPr>
          <p:spPr bwMode="auto">
            <a:xfrm>
              <a:off x="3491" y="372"/>
              <a:ext cx="57" cy="78"/>
            </a:xfrm>
            <a:custGeom>
              <a:avLst/>
              <a:gdLst>
                <a:gd name="T0" fmla="*/ 0 w 21"/>
                <a:gd name="T1" fmla="*/ 20 h 29"/>
                <a:gd name="T2" fmla="*/ 0 w 21"/>
                <a:gd name="T3" fmla="*/ 20 h 29"/>
                <a:gd name="T4" fmla="*/ 10 w 21"/>
                <a:gd name="T5" fmla="*/ 11 h 29"/>
                <a:gd name="T6" fmla="*/ 17 w 21"/>
                <a:gd name="T7" fmla="*/ 12 h 29"/>
                <a:gd name="T8" fmla="*/ 17 w 21"/>
                <a:gd name="T9" fmla="*/ 11 h 29"/>
                <a:gd name="T10" fmla="*/ 10 w 21"/>
                <a:gd name="T11" fmla="*/ 4 h 29"/>
                <a:gd name="T12" fmla="*/ 3 w 21"/>
                <a:gd name="T13" fmla="*/ 6 h 29"/>
                <a:gd name="T14" fmla="*/ 2 w 21"/>
                <a:gd name="T15" fmla="*/ 2 h 29"/>
                <a:gd name="T16" fmla="*/ 11 w 21"/>
                <a:gd name="T17" fmla="*/ 0 h 29"/>
                <a:gd name="T18" fmla="*/ 18 w 21"/>
                <a:gd name="T19" fmla="*/ 3 h 29"/>
                <a:gd name="T20" fmla="*/ 21 w 21"/>
                <a:gd name="T21" fmla="*/ 10 h 29"/>
                <a:gd name="T22" fmla="*/ 21 w 21"/>
                <a:gd name="T23" fmla="*/ 28 h 29"/>
                <a:gd name="T24" fmla="*/ 17 w 21"/>
                <a:gd name="T25" fmla="*/ 28 h 29"/>
                <a:gd name="T26" fmla="*/ 17 w 21"/>
                <a:gd name="T27" fmla="*/ 24 h 29"/>
                <a:gd name="T28" fmla="*/ 9 w 21"/>
                <a:gd name="T29" fmla="*/ 29 h 29"/>
                <a:gd name="T30" fmla="*/ 0 w 21"/>
                <a:gd name="T31" fmla="*/ 20 h 29"/>
                <a:gd name="T32" fmla="*/ 17 w 21"/>
                <a:gd name="T33" fmla="*/ 18 h 29"/>
                <a:gd name="T34" fmla="*/ 17 w 21"/>
                <a:gd name="T35" fmla="*/ 15 h 29"/>
                <a:gd name="T36" fmla="*/ 11 w 21"/>
                <a:gd name="T37" fmla="*/ 14 h 29"/>
                <a:gd name="T38" fmla="*/ 4 w 21"/>
                <a:gd name="T39" fmla="*/ 20 h 29"/>
                <a:gd name="T40" fmla="*/ 4 w 21"/>
                <a:gd name="T41" fmla="*/ 20 h 29"/>
                <a:gd name="T42" fmla="*/ 10 w 21"/>
                <a:gd name="T43" fmla="*/ 25 h 29"/>
                <a:gd name="T44" fmla="*/ 17 w 21"/>
                <a:gd name="T45"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9">
                  <a:moveTo>
                    <a:pt x="0" y="20"/>
                  </a:moveTo>
                  <a:cubicBezTo>
                    <a:pt x="0" y="20"/>
                    <a:pt x="0" y="20"/>
                    <a:pt x="0" y="20"/>
                  </a:cubicBezTo>
                  <a:cubicBezTo>
                    <a:pt x="0" y="14"/>
                    <a:pt x="4" y="11"/>
                    <a:pt x="10" y="11"/>
                  </a:cubicBezTo>
                  <a:cubicBezTo>
                    <a:pt x="13" y="11"/>
                    <a:pt x="15" y="12"/>
                    <a:pt x="17" y="12"/>
                  </a:cubicBezTo>
                  <a:cubicBezTo>
                    <a:pt x="17" y="11"/>
                    <a:pt x="17" y="11"/>
                    <a:pt x="17" y="11"/>
                  </a:cubicBezTo>
                  <a:cubicBezTo>
                    <a:pt x="17" y="6"/>
                    <a:pt x="15" y="4"/>
                    <a:pt x="10" y="4"/>
                  </a:cubicBezTo>
                  <a:cubicBezTo>
                    <a:pt x="8" y="4"/>
                    <a:pt x="5" y="5"/>
                    <a:pt x="3" y="6"/>
                  </a:cubicBezTo>
                  <a:cubicBezTo>
                    <a:pt x="2" y="2"/>
                    <a:pt x="2" y="2"/>
                    <a:pt x="2" y="2"/>
                  </a:cubicBezTo>
                  <a:cubicBezTo>
                    <a:pt x="5" y="1"/>
                    <a:pt x="7" y="0"/>
                    <a:pt x="11" y="0"/>
                  </a:cubicBezTo>
                  <a:cubicBezTo>
                    <a:pt x="14" y="0"/>
                    <a:pt x="17"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6" y="27"/>
                    <a:pt x="13" y="29"/>
                    <a:pt x="9" y="29"/>
                  </a:cubicBezTo>
                  <a:cubicBezTo>
                    <a:pt x="4" y="29"/>
                    <a:pt x="0" y="25"/>
                    <a:pt x="0" y="20"/>
                  </a:cubicBezTo>
                  <a:moveTo>
                    <a:pt x="17" y="18"/>
                  </a:moveTo>
                  <a:cubicBezTo>
                    <a:pt x="17" y="15"/>
                    <a:pt x="17" y="15"/>
                    <a:pt x="17" y="15"/>
                  </a:cubicBezTo>
                  <a:cubicBezTo>
                    <a:pt x="16" y="14"/>
                    <a:pt x="13" y="14"/>
                    <a:pt x="11" y="14"/>
                  </a:cubicBezTo>
                  <a:cubicBezTo>
                    <a:pt x="6" y="14"/>
                    <a:pt x="4" y="16"/>
                    <a:pt x="4" y="20"/>
                  </a:cubicBezTo>
                  <a:cubicBezTo>
                    <a:pt x="4" y="20"/>
                    <a:pt x="4" y="20"/>
                    <a:pt x="4" y="20"/>
                  </a:cubicBezTo>
                  <a:cubicBezTo>
                    <a:pt x="4" y="23"/>
                    <a:pt x="7"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Freeform 20">
              <a:extLst>
                <a:ext uri="{FF2B5EF4-FFF2-40B4-BE49-F238E27FC236}">
                  <a16:creationId xmlns:a16="http://schemas.microsoft.com/office/drawing/2014/main" id="{666E43F7-96BB-45E7-8ECC-1FD9FFF9980F}"/>
                </a:ext>
              </a:extLst>
            </p:cNvPr>
            <p:cNvSpPr>
              <a:spLocks/>
            </p:cNvSpPr>
            <p:nvPr userDrawn="1"/>
          </p:nvSpPr>
          <p:spPr bwMode="auto">
            <a:xfrm>
              <a:off x="3564" y="353"/>
              <a:ext cx="37" cy="94"/>
            </a:xfrm>
            <a:custGeom>
              <a:avLst/>
              <a:gdLst>
                <a:gd name="T0" fmla="*/ 3 w 14"/>
                <a:gd name="T1" fmla="*/ 29 h 35"/>
                <a:gd name="T2" fmla="*/ 3 w 14"/>
                <a:gd name="T3" fmla="*/ 11 h 35"/>
                <a:gd name="T4" fmla="*/ 0 w 14"/>
                <a:gd name="T5" fmla="*/ 11 h 35"/>
                <a:gd name="T6" fmla="*/ 0 w 14"/>
                <a:gd name="T7" fmla="*/ 8 h 35"/>
                <a:gd name="T8" fmla="*/ 3 w 14"/>
                <a:gd name="T9" fmla="*/ 8 h 35"/>
                <a:gd name="T10" fmla="*/ 3 w 14"/>
                <a:gd name="T11" fmla="*/ 0 h 35"/>
                <a:gd name="T12" fmla="*/ 7 w 14"/>
                <a:gd name="T13" fmla="*/ 0 h 35"/>
                <a:gd name="T14" fmla="*/ 7 w 14"/>
                <a:gd name="T15" fmla="*/ 8 h 35"/>
                <a:gd name="T16" fmla="*/ 14 w 14"/>
                <a:gd name="T17" fmla="*/ 8 h 35"/>
                <a:gd name="T18" fmla="*/ 14 w 14"/>
                <a:gd name="T19" fmla="*/ 11 h 35"/>
                <a:gd name="T20" fmla="*/ 7 w 14"/>
                <a:gd name="T21" fmla="*/ 11 h 35"/>
                <a:gd name="T22" fmla="*/ 7 w 14"/>
                <a:gd name="T23" fmla="*/ 28 h 35"/>
                <a:gd name="T24" fmla="*/ 11 w 14"/>
                <a:gd name="T25" fmla="*/ 32 h 35"/>
                <a:gd name="T26" fmla="*/ 14 w 14"/>
                <a:gd name="T27" fmla="*/ 31 h 35"/>
                <a:gd name="T28" fmla="*/ 14 w 14"/>
                <a:gd name="T29" fmla="*/ 34 h 35"/>
                <a:gd name="T30" fmla="*/ 10 w 14"/>
                <a:gd name="T31" fmla="*/ 35 h 35"/>
                <a:gd name="T32" fmla="*/ 3 w 14"/>
                <a:gd name="T3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35">
                  <a:moveTo>
                    <a:pt x="3" y="29"/>
                  </a:moveTo>
                  <a:cubicBezTo>
                    <a:pt x="3" y="11"/>
                    <a:pt x="3" y="11"/>
                    <a:pt x="3" y="11"/>
                  </a:cubicBezTo>
                  <a:cubicBezTo>
                    <a:pt x="0" y="11"/>
                    <a:pt x="0" y="11"/>
                    <a:pt x="0" y="11"/>
                  </a:cubicBezTo>
                  <a:cubicBezTo>
                    <a:pt x="0" y="8"/>
                    <a:pt x="0" y="8"/>
                    <a:pt x="0" y="8"/>
                  </a:cubicBezTo>
                  <a:cubicBezTo>
                    <a:pt x="3" y="8"/>
                    <a:pt x="3" y="8"/>
                    <a:pt x="3" y="8"/>
                  </a:cubicBezTo>
                  <a:cubicBezTo>
                    <a:pt x="3" y="0"/>
                    <a:pt x="3" y="0"/>
                    <a:pt x="3" y="0"/>
                  </a:cubicBezTo>
                  <a:cubicBezTo>
                    <a:pt x="7" y="0"/>
                    <a:pt x="7" y="0"/>
                    <a:pt x="7" y="0"/>
                  </a:cubicBezTo>
                  <a:cubicBezTo>
                    <a:pt x="7" y="8"/>
                    <a:pt x="7" y="8"/>
                    <a:pt x="7" y="8"/>
                  </a:cubicBezTo>
                  <a:cubicBezTo>
                    <a:pt x="14" y="8"/>
                    <a:pt x="14" y="8"/>
                    <a:pt x="14" y="8"/>
                  </a:cubicBezTo>
                  <a:cubicBezTo>
                    <a:pt x="14" y="11"/>
                    <a:pt x="14" y="11"/>
                    <a:pt x="14" y="11"/>
                  </a:cubicBezTo>
                  <a:cubicBezTo>
                    <a:pt x="7" y="11"/>
                    <a:pt x="7" y="11"/>
                    <a:pt x="7" y="11"/>
                  </a:cubicBezTo>
                  <a:cubicBezTo>
                    <a:pt x="7" y="28"/>
                    <a:pt x="7" y="28"/>
                    <a:pt x="7" y="28"/>
                  </a:cubicBezTo>
                  <a:cubicBezTo>
                    <a:pt x="7" y="31"/>
                    <a:pt x="8" y="32"/>
                    <a:pt x="11" y="32"/>
                  </a:cubicBezTo>
                  <a:cubicBezTo>
                    <a:pt x="12" y="32"/>
                    <a:pt x="13" y="32"/>
                    <a:pt x="14" y="31"/>
                  </a:cubicBezTo>
                  <a:cubicBezTo>
                    <a:pt x="14" y="34"/>
                    <a:pt x="14" y="34"/>
                    <a:pt x="14" y="34"/>
                  </a:cubicBezTo>
                  <a:cubicBezTo>
                    <a:pt x="13" y="35"/>
                    <a:pt x="11" y="35"/>
                    <a:pt x="10" y="35"/>
                  </a:cubicBezTo>
                  <a:cubicBezTo>
                    <a:pt x="6" y="35"/>
                    <a:pt x="3" y="33"/>
                    <a:pt x="3"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Freeform 21">
              <a:extLst>
                <a:ext uri="{FF2B5EF4-FFF2-40B4-BE49-F238E27FC236}">
                  <a16:creationId xmlns:a16="http://schemas.microsoft.com/office/drawing/2014/main" id="{DC890A7A-5E75-4147-BF7F-1822AF999FF7}"/>
                </a:ext>
              </a:extLst>
            </p:cNvPr>
            <p:cNvSpPr>
              <a:spLocks noEditPoints="1"/>
            </p:cNvSpPr>
            <p:nvPr userDrawn="1"/>
          </p:nvSpPr>
          <p:spPr bwMode="auto">
            <a:xfrm>
              <a:off x="3620" y="348"/>
              <a:ext cx="11" cy="99"/>
            </a:xfrm>
            <a:custGeom>
              <a:avLst/>
              <a:gdLst>
                <a:gd name="T0" fmla="*/ 0 w 11"/>
                <a:gd name="T1" fmla="*/ 0 h 99"/>
                <a:gd name="T2" fmla="*/ 11 w 11"/>
                <a:gd name="T3" fmla="*/ 0 h 99"/>
                <a:gd name="T4" fmla="*/ 11 w 11"/>
                <a:gd name="T5" fmla="*/ 11 h 99"/>
                <a:gd name="T6" fmla="*/ 0 w 11"/>
                <a:gd name="T7" fmla="*/ 11 h 99"/>
                <a:gd name="T8" fmla="*/ 0 w 11"/>
                <a:gd name="T9" fmla="*/ 0 h 99"/>
                <a:gd name="T10" fmla="*/ 0 w 11"/>
                <a:gd name="T11" fmla="*/ 27 h 99"/>
                <a:gd name="T12" fmla="*/ 11 w 11"/>
                <a:gd name="T13" fmla="*/ 27 h 99"/>
                <a:gd name="T14" fmla="*/ 11 w 11"/>
                <a:gd name="T15" fmla="*/ 99 h 99"/>
                <a:gd name="T16" fmla="*/ 0 w 11"/>
                <a:gd name="T17" fmla="*/ 99 h 99"/>
                <a:gd name="T18" fmla="*/ 0 w 11"/>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9">
                  <a:moveTo>
                    <a:pt x="0" y="0"/>
                  </a:moveTo>
                  <a:lnTo>
                    <a:pt x="11" y="0"/>
                  </a:lnTo>
                  <a:lnTo>
                    <a:pt x="11" y="11"/>
                  </a:lnTo>
                  <a:lnTo>
                    <a:pt x="0" y="11"/>
                  </a:lnTo>
                  <a:lnTo>
                    <a:pt x="0" y="0"/>
                  </a:lnTo>
                  <a:close/>
                  <a:moveTo>
                    <a:pt x="0" y="27"/>
                  </a:moveTo>
                  <a:lnTo>
                    <a:pt x="11" y="27"/>
                  </a:lnTo>
                  <a:lnTo>
                    <a:pt x="11"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Freeform 22">
              <a:extLst>
                <a:ext uri="{FF2B5EF4-FFF2-40B4-BE49-F238E27FC236}">
                  <a16:creationId xmlns:a16="http://schemas.microsoft.com/office/drawing/2014/main" id="{971B6DF3-1A14-4A93-8918-679B6DB3A0F1}"/>
                </a:ext>
              </a:extLst>
            </p:cNvPr>
            <p:cNvSpPr>
              <a:spLocks noEditPoints="1"/>
            </p:cNvSpPr>
            <p:nvPr userDrawn="1"/>
          </p:nvSpPr>
          <p:spPr bwMode="auto">
            <a:xfrm>
              <a:off x="3650" y="372"/>
              <a:ext cx="64" cy="78"/>
            </a:xfrm>
            <a:custGeom>
              <a:avLst/>
              <a:gdLst>
                <a:gd name="T0" fmla="*/ 0 w 24"/>
                <a:gd name="T1" fmla="*/ 15 h 29"/>
                <a:gd name="T2" fmla="*/ 0 w 24"/>
                <a:gd name="T3" fmla="*/ 14 h 29"/>
                <a:gd name="T4" fmla="*/ 12 w 24"/>
                <a:gd name="T5" fmla="*/ 0 h 29"/>
                <a:gd name="T6" fmla="*/ 24 w 24"/>
                <a:gd name="T7" fmla="*/ 14 h 29"/>
                <a:gd name="T8" fmla="*/ 24 w 24"/>
                <a:gd name="T9" fmla="*/ 14 h 29"/>
                <a:gd name="T10" fmla="*/ 12 w 24"/>
                <a:gd name="T11" fmla="*/ 29 h 29"/>
                <a:gd name="T12" fmla="*/ 0 w 24"/>
                <a:gd name="T13" fmla="*/ 15 h 29"/>
                <a:gd name="T14" fmla="*/ 21 w 24"/>
                <a:gd name="T15" fmla="*/ 14 h 29"/>
                <a:gd name="T16" fmla="*/ 21 w 24"/>
                <a:gd name="T17" fmla="*/ 14 h 29"/>
                <a:gd name="T18" fmla="*/ 12 w 24"/>
                <a:gd name="T19" fmla="*/ 4 h 29"/>
                <a:gd name="T20" fmla="*/ 4 w 24"/>
                <a:gd name="T21" fmla="*/ 14 h 29"/>
                <a:gd name="T22" fmla="*/ 4 w 24"/>
                <a:gd name="T23" fmla="*/ 14 h 29"/>
                <a:gd name="T24" fmla="*/ 12 w 24"/>
                <a:gd name="T25" fmla="*/ 25 h 29"/>
                <a:gd name="T26" fmla="*/ 21 w 24"/>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0" y="15"/>
                  </a:moveTo>
                  <a:cubicBezTo>
                    <a:pt x="0" y="14"/>
                    <a:pt x="0" y="14"/>
                    <a:pt x="0" y="14"/>
                  </a:cubicBezTo>
                  <a:cubicBezTo>
                    <a:pt x="0" y="6"/>
                    <a:pt x="5" y="0"/>
                    <a:pt x="12" y="0"/>
                  </a:cubicBezTo>
                  <a:cubicBezTo>
                    <a:pt x="19" y="0"/>
                    <a:pt x="24" y="6"/>
                    <a:pt x="24" y="14"/>
                  </a:cubicBezTo>
                  <a:cubicBezTo>
                    <a:pt x="24" y="14"/>
                    <a:pt x="24" y="14"/>
                    <a:pt x="24" y="14"/>
                  </a:cubicBezTo>
                  <a:cubicBezTo>
                    <a:pt x="24" y="22"/>
                    <a:pt x="19" y="29"/>
                    <a:pt x="12" y="29"/>
                  </a:cubicBezTo>
                  <a:cubicBezTo>
                    <a:pt x="5" y="29"/>
                    <a:pt x="0" y="23"/>
                    <a:pt x="0" y="15"/>
                  </a:cubicBezTo>
                  <a:moveTo>
                    <a:pt x="21" y="14"/>
                  </a:moveTo>
                  <a:cubicBezTo>
                    <a:pt x="21" y="14"/>
                    <a:pt x="21" y="14"/>
                    <a:pt x="21" y="14"/>
                  </a:cubicBezTo>
                  <a:cubicBezTo>
                    <a:pt x="21" y="8"/>
                    <a:pt x="17" y="4"/>
                    <a:pt x="12" y="4"/>
                  </a:cubicBezTo>
                  <a:cubicBezTo>
                    <a:pt x="7" y="4"/>
                    <a:pt x="4" y="8"/>
                    <a:pt x="4" y="14"/>
                  </a:cubicBezTo>
                  <a:cubicBezTo>
                    <a:pt x="4" y="14"/>
                    <a:pt x="4" y="14"/>
                    <a:pt x="4" y="14"/>
                  </a:cubicBezTo>
                  <a:cubicBezTo>
                    <a:pt x="4" y="21"/>
                    <a:pt x="8" y="25"/>
                    <a:pt x="12" y="25"/>
                  </a:cubicBezTo>
                  <a:cubicBezTo>
                    <a:pt x="17" y="25"/>
                    <a:pt x="21" y="21"/>
                    <a:pt x="21"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23">
              <a:extLst>
                <a:ext uri="{FF2B5EF4-FFF2-40B4-BE49-F238E27FC236}">
                  <a16:creationId xmlns:a16="http://schemas.microsoft.com/office/drawing/2014/main" id="{77A12E39-C7BA-4694-822C-1F2FDC5586D6}"/>
                </a:ext>
              </a:extLst>
            </p:cNvPr>
            <p:cNvSpPr>
              <a:spLocks/>
            </p:cNvSpPr>
            <p:nvPr userDrawn="1"/>
          </p:nvSpPr>
          <p:spPr bwMode="auto">
            <a:xfrm>
              <a:off x="3736" y="372"/>
              <a:ext cx="53" cy="75"/>
            </a:xfrm>
            <a:custGeom>
              <a:avLst/>
              <a:gdLst>
                <a:gd name="T0" fmla="*/ 0 w 20"/>
                <a:gd name="T1" fmla="*/ 1 h 28"/>
                <a:gd name="T2" fmla="*/ 3 w 20"/>
                <a:gd name="T3" fmla="*/ 1 h 28"/>
                <a:gd name="T4" fmla="*/ 3 w 20"/>
                <a:gd name="T5" fmla="*/ 5 h 28"/>
                <a:gd name="T6" fmla="*/ 11 w 20"/>
                <a:gd name="T7" fmla="*/ 0 h 28"/>
                <a:gd name="T8" fmla="*/ 20 w 20"/>
                <a:gd name="T9" fmla="*/ 10 h 28"/>
                <a:gd name="T10" fmla="*/ 20 w 20"/>
                <a:gd name="T11" fmla="*/ 28 h 28"/>
                <a:gd name="T12" fmla="*/ 17 w 20"/>
                <a:gd name="T13" fmla="*/ 28 h 28"/>
                <a:gd name="T14" fmla="*/ 17 w 20"/>
                <a:gd name="T15" fmla="*/ 11 h 28"/>
                <a:gd name="T16" fmla="*/ 10 w 20"/>
                <a:gd name="T17" fmla="*/ 4 h 28"/>
                <a:gd name="T18" fmla="*/ 3 w 20"/>
                <a:gd name="T19" fmla="*/ 11 h 28"/>
                <a:gd name="T20" fmla="*/ 3 w 20"/>
                <a:gd name="T21" fmla="*/ 28 h 28"/>
                <a:gd name="T22" fmla="*/ 0 w 20"/>
                <a:gd name="T23" fmla="*/ 28 h 28"/>
                <a:gd name="T24" fmla="*/ 0 w 20"/>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0" y="1"/>
                  </a:moveTo>
                  <a:cubicBezTo>
                    <a:pt x="3" y="1"/>
                    <a:pt x="3" y="1"/>
                    <a:pt x="3" y="1"/>
                  </a:cubicBezTo>
                  <a:cubicBezTo>
                    <a:pt x="3" y="5"/>
                    <a:pt x="3" y="5"/>
                    <a:pt x="3" y="5"/>
                  </a:cubicBezTo>
                  <a:cubicBezTo>
                    <a:pt x="5" y="2"/>
                    <a:pt x="7" y="0"/>
                    <a:pt x="11" y="0"/>
                  </a:cubicBezTo>
                  <a:cubicBezTo>
                    <a:pt x="17" y="0"/>
                    <a:pt x="20" y="4"/>
                    <a:pt x="20" y="10"/>
                  </a:cubicBezTo>
                  <a:cubicBezTo>
                    <a:pt x="20" y="28"/>
                    <a:pt x="20" y="28"/>
                    <a:pt x="20" y="28"/>
                  </a:cubicBezTo>
                  <a:cubicBezTo>
                    <a:pt x="17" y="28"/>
                    <a:pt x="17" y="28"/>
                    <a:pt x="17" y="28"/>
                  </a:cubicBezTo>
                  <a:cubicBezTo>
                    <a:pt x="17" y="11"/>
                    <a:pt x="17" y="11"/>
                    <a:pt x="17" y="11"/>
                  </a:cubicBezTo>
                  <a:cubicBezTo>
                    <a:pt x="17" y="6"/>
                    <a:pt x="14" y="4"/>
                    <a:pt x="10" y="4"/>
                  </a:cubicBezTo>
                  <a:cubicBezTo>
                    <a:pt x="6" y="4"/>
                    <a:pt x="3" y="7"/>
                    <a:pt x="3" y="11"/>
                  </a:cubicBezTo>
                  <a:cubicBezTo>
                    <a:pt x="3" y="28"/>
                    <a:pt x="3" y="28"/>
                    <a:pt x="3"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Freeform 24">
              <a:extLst>
                <a:ext uri="{FF2B5EF4-FFF2-40B4-BE49-F238E27FC236}">
                  <a16:creationId xmlns:a16="http://schemas.microsoft.com/office/drawing/2014/main" id="{25C48C52-872A-457E-B9C6-26DFB62E0521}"/>
                </a:ext>
              </a:extLst>
            </p:cNvPr>
            <p:cNvSpPr>
              <a:spLocks/>
            </p:cNvSpPr>
            <p:nvPr userDrawn="1"/>
          </p:nvSpPr>
          <p:spPr bwMode="auto">
            <a:xfrm>
              <a:off x="2452" y="515"/>
              <a:ext cx="41" cy="102"/>
            </a:xfrm>
            <a:custGeom>
              <a:avLst/>
              <a:gdLst>
                <a:gd name="T0" fmla="*/ 4 w 15"/>
                <a:gd name="T1" fmla="*/ 14 h 38"/>
                <a:gd name="T2" fmla="*/ 0 w 15"/>
                <a:gd name="T3" fmla="*/ 14 h 38"/>
                <a:gd name="T4" fmla="*/ 0 w 15"/>
                <a:gd name="T5" fmla="*/ 11 h 38"/>
                <a:gd name="T6" fmla="*/ 4 w 15"/>
                <a:gd name="T7" fmla="*/ 11 h 38"/>
                <a:gd name="T8" fmla="*/ 4 w 15"/>
                <a:gd name="T9" fmla="*/ 8 h 38"/>
                <a:gd name="T10" fmla="*/ 6 w 15"/>
                <a:gd name="T11" fmla="*/ 2 h 38"/>
                <a:gd name="T12" fmla="*/ 11 w 15"/>
                <a:gd name="T13" fmla="*/ 0 h 38"/>
                <a:gd name="T14" fmla="*/ 15 w 15"/>
                <a:gd name="T15" fmla="*/ 0 h 38"/>
                <a:gd name="T16" fmla="*/ 15 w 15"/>
                <a:gd name="T17" fmla="*/ 4 h 38"/>
                <a:gd name="T18" fmla="*/ 12 w 15"/>
                <a:gd name="T19" fmla="*/ 3 h 38"/>
                <a:gd name="T20" fmla="*/ 7 w 15"/>
                <a:gd name="T21" fmla="*/ 8 h 38"/>
                <a:gd name="T22" fmla="*/ 7 w 15"/>
                <a:gd name="T23" fmla="*/ 11 h 38"/>
                <a:gd name="T24" fmla="*/ 15 w 15"/>
                <a:gd name="T25" fmla="*/ 11 h 38"/>
                <a:gd name="T26" fmla="*/ 15 w 15"/>
                <a:gd name="T27" fmla="*/ 14 h 38"/>
                <a:gd name="T28" fmla="*/ 8 w 15"/>
                <a:gd name="T29" fmla="*/ 14 h 38"/>
                <a:gd name="T30" fmla="*/ 8 w 15"/>
                <a:gd name="T31" fmla="*/ 38 h 38"/>
                <a:gd name="T32" fmla="*/ 4 w 15"/>
                <a:gd name="T33" fmla="*/ 38 h 38"/>
                <a:gd name="T34" fmla="*/ 4 w 15"/>
                <a:gd name="T3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8">
                  <a:moveTo>
                    <a:pt x="4" y="14"/>
                  </a:moveTo>
                  <a:cubicBezTo>
                    <a:pt x="0" y="14"/>
                    <a:pt x="0" y="14"/>
                    <a:pt x="0" y="14"/>
                  </a:cubicBezTo>
                  <a:cubicBezTo>
                    <a:pt x="0" y="11"/>
                    <a:pt x="0" y="11"/>
                    <a:pt x="0" y="11"/>
                  </a:cubicBezTo>
                  <a:cubicBezTo>
                    <a:pt x="4" y="11"/>
                    <a:pt x="4" y="11"/>
                    <a:pt x="4" y="11"/>
                  </a:cubicBezTo>
                  <a:cubicBezTo>
                    <a:pt x="4" y="8"/>
                    <a:pt x="4" y="8"/>
                    <a:pt x="4" y="8"/>
                  </a:cubicBezTo>
                  <a:cubicBezTo>
                    <a:pt x="4" y="5"/>
                    <a:pt x="4" y="3"/>
                    <a:pt x="6" y="2"/>
                  </a:cubicBezTo>
                  <a:cubicBezTo>
                    <a:pt x="7" y="0"/>
                    <a:pt x="9" y="0"/>
                    <a:pt x="11" y="0"/>
                  </a:cubicBezTo>
                  <a:cubicBezTo>
                    <a:pt x="13" y="0"/>
                    <a:pt x="14" y="0"/>
                    <a:pt x="15" y="0"/>
                  </a:cubicBezTo>
                  <a:cubicBezTo>
                    <a:pt x="15" y="4"/>
                    <a:pt x="15" y="4"/>
                    <a:pt x="15" y="4"/>
                  </a:cubicBezTo>
                  <a:cubicBezTo>
                    <a:pt x="14" y="3"/>
                    <a:pt x="13" y="3"/>
                    <a:pt x="12" y="3"/>
                  </a:cubicBezTo>
                  <a:cubicBezTo>
                    <a:pt x="9" y="3"/>
                    <a:pt x="7" y="5"/>
                    <a:pt x="7" y="8"/>
                  </a:cubicBezTo>
                  <a:cubicBezTo>
                    <a:pt x="7" y="11"/>
                    <a:pt x="7" y="11"/>
                    <a:pt x="7" y="11"/>
                  </a:cubicBezTo>
                  <a:cubicBezTo>
                    <a:pt x="15" y="11"/>
                    <a:pt x="15" y="11"/>
                    <a:pt x="15" y="11"/>
                  </a:cubicBezTo>
                  <a:cubicBezTo>
                    <a:pt x="15" y="14"/>
                    <a:pt x="15" y="14"/>
                    <a:pt x="15" y="14"/>
                  </a:cubicBezTo>
                  <a:cubicBezTo>
                    <a:pt x="8" y="14"/>
                    <a:pt x="8" y="14"/>
                    <a:pt x="8" y="14"/>
                  </a:cubicBezTo>
                  <a:cubicBezTo>
                    <a:pt x="8" y="38"/>
                    <a:pt x="8" y="38"/>
                    <a:pt x="8" y="38"/>
                  </a:cubicBezTo>
                  <a:cubicBezTo>
                    <a:pt x="4" y="38"/>
                    <a:pt x="4" y="38"/>
                    <a:pt x="4" y="38"/>
                  </a:cubicBezTo>
                  <a:lnTo>
                    <a:pt x="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Freeform 25">
              <a:extLst>
                <a:ext uri="{FF2B5EF4-FFF2-40B4-BE49-F238E27FC236}">
                  <a16:creationId xmlns:a16="http://schemas.microsoft.com/office/drawing/2014/main" id="{9A6C84DE-1DCA-4238-80D4-9BE48FE23DC0}"/>
                </a:ext>
              </a:extLst>
            </p:cNvPr>
            <p:cNvSpPr>
              <a:spLocks noEditPoints="1"/>
            </p:cNvSpPr>
            <p:nvPr userDrawn="1"/>
          </p:nvSpPr>
          <p:spPr bwMode="auto">
            <a:xfrm>
              <a:off x="2501" y="542"/>
              <a:ext cx="64" cy="75"/>
            </a:xfrm>
            <a:custGeom>
              <a:avLst/>
              <a:gdLst>
                <a:gd name="T0" fmla="*/ 0 w 24"/>
                <a:gd name="T1" fmla="*/ 14 h 28"/>
                <a:gd name="T2" fmla="*/ 0 w 24"/>
                <a:gd name="T3" fmla="*/ 14 h 28"/>
                <a:gd name="T4" fmla="*/ 12 w 24"/>
                <a:gd name="T5" fmla="*/ 0 h 28"/>
                <a:gd name="T6" fmla="*/ 24 w 24"/>
                <a:gd name="T7" fmla="*/ 14 h 28"/>
                <a:gd name="T8" fmla="*/ 24 w 24"/>
                <a:gd name="T9" fmla="*/ 14 h 28"/>
                <a:gd name="T10" fmla="*/ 12 w 24"/>
                <a:gd name="T11" fmla="*/ 28 h 28"/>
                <a:gd name="T12" fmla="*/ 0 w 24"/>
                <a:gd name="T13" fmla="*/ 14 h 28"/>
                <a:gd name="T14" fmla="*/ 20 w 24"/>
                <a:gd name="T15" fmla="*/ 14 h 28"/>
                <a:gd name="T16" fmla="*/ 20 w 24"/>
                <a:gd name="T17" fmla="*/ 14 h 28"/>
                <a:gd name="T18" fmla="*/ 12 w 24"/>
                <a:gd name="T19" fmla="*/ 3 h 28"/>
                <a:gd name="T20" fmla="*/ 4 w 24"/>
                <a:gd name="T21" fmla="*/ 14 h 28"/>
                <a:gd name="T22" fmla="*/ 4 w 24"/>
                <a:gd name="T23" fmla="*/ 14 h 28"/>
                <a:gd name="T24" fmla="*/ 12 w 24"/>
                <a:gd name="T25" fmla="*/ 25 h 28"/>
                <a:gd name="T26" fmla="*/ 20 w 24"/>
                <a:gd name="T2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8">
                  <a:moveTo>
                    <a:pt x="0" y="14"/>
                  </a:moveTo>
                  <a:cubicBezTo>
                    <a:pt x="0" y="14"/>
                    <a:pt x="0" y="14"/>
                    <a:pt x="0" y="14"/>
                  </a:cubicBezTo>
                  <a:cubicBezTo>
                    <a:pt x="0" y="6"/>
                    <a:pt x="5" y="0"/>
                    <a:pt x="12" y="0"/>
                  </a:cubicBezTo>
                  <a:cubicBezTo>
                    <a:pt x="19" y="0"/>
                    <a:pt x="24" y="6"/>
                    <a:pt x="24" y="14"/>
                  </a:cubicBezTo>
                  <a:cubicBezTo>
                    <a:pt x="24" y="14"/>
                    <a:pt x="24" y="14"/>
                    <a:pt x="24" y="14"/>
                  </a:cubicBezTo>
                  <a:cubicBezTo>
                    <a:pt x="24" y="22"/>
                    <a:pt x="19" y="28"/>
                    <a:pt x="12" y="28"/>
                  </a:cubicBezTo>
                  <a:cubicBezTo>
                    <a:pt x="5" y="28"/>
                    <a:pt x="0" y="22"/>
                    <a:pt x="0" y="14"/>
                  </a:cubicBezTo>
                  <a:moveTo>
                    <a:pt x="20" y="14"/>
                  </a:moveTo>
                  <a:cubicBezTo>
                    <a:pt x="20" y="14"/>
                    <a:pt x="20" y="14"/>
                    <a:pt x="20" y="14"/>
                  </a:cubicBezTo>
                  <a:cubicBezTo>
                    <a:pt x="20" y="8"/>
                    <a:pt x="17" y="3"/>
                    <a:pt x="12" y="3"/>
                  </a:cubicBezTo>
                  <a:cubicBezTo>
                    <a:pt x="7" y="3"/>
                    <a:pt x="4" y="8"/>
                    <a:pt x="4" y="14"/>
                  </a:cubicBezTo>
                  <a:cubicBezTo>
                    <a:pt x="4" y="14"/>
                    <a:pt x="4" y="14"/>
                    <a:pt x="4" y="14"/>
                  </a:cubicBezTo>
                  <a:cubicBezTo>
                    <a:pt x="4" y="20"/>
                    <a:pt x="7" y="25"/>
                    <a:pt x="12" y="25"/>
                  </a:cubicBezTo>
                  <a:cubicBezTo>
                    <a:pt x="17" y="25"/>
                    <a:pt x="20" y="20"/>
                    <a:pt x="2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0" name="Freeform 26">
              <a:extLst>
                <a:ext uri="{FF2B5EF4-FFF2-40B4-BE49-F238E27FC236}">
                  <a16:creationId xmlns:a16="http://schemas.microsoft.com/office/drawing/2014/main" id="{50A15316-E59F-4056-A196-3F73EC95AF07}"/>
                </a:ext>
              </a:extLst>
            </p:cNvPr>
            <p:cNvSpPr>
              <a:spLocks/>
            </p:cNvSpPr>
            <p:nvPr userDrawn="1"/>
          </p:nvSpPr>
          <p:spPr bwMode="auto">
            <a:xfrm>
              <a:off x="2584"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Freeform 27">
              <a:extLst>
                <a:ext uri="{FF2B5EF4-FFF2-40B4-BE49-F238E27FC236}">
                  <a16:creationId xmlns:a16="http://schemas.microsoft.com/office/drawing/2014/main" id="{B023EE4C-D715-4E75-A5A3-E86478282661}"/>
                </a:ext>
              </a:extLst>
            </p:cNvPr>
            <p:cNvSpPr>
              <a:spLocks/>
            </p:cNvSpPr>
            <p:nvPr userDrawn="1"/>
          </p:nvSpPr>
          <p:spPr bwMode="auto">
            <a:xfrm>
              <a:off x="2672" y="517"/>
              <a:ext cx="73" cy="100"/>
            </a:xfrm>
            <a:custGeom>
              <a:avLst/>
              <a:gdLst>
                <a:gd name="T0" fmla="*/ 0 w 27"/>
                <a:gd name="T1" fmla="*/ 19 h 37"/>
                <a:gd name="T2" fmla="*/ 0 w 27"/>
                <a:gd name="T3" fmla="*/ 18 h 37"/>
                <a:gd name="T4" fmla="*/ 16 w 27"/>
                <a:gd name="T5" fmla="*/ 0 h 37"/>
                <a:gd name="T6" fmla="*/ 27 w 27"/>
                <a:gd name="T7" fmla="*/ 4 h 37"/>
                <a:gd name="T8" fmla="*/ 25 w 27"/>
                <a:gd name="T9" fmla="*/ 7 h 37"/>
                <a:gd name="T10" fmla="*/ 16 w 27"/>
                <a:gd name="T11" fmla="*/ 3 h 37"/>
                <a:gd name="T12" fmla="*/ 4 w 27"/>
                <a:gd name="T13" fmla="*/ 18 h 37"/>
                <a:gd name="T14" fmla="*/ 4 w 27"/>
                <a:gd name="T15" fmla="*/ 19 h 37"/>
                <a:gd name="T16" fmla="*/ 16 w 27"/>
                <a:gd name="T17" fmla="*/ 34 h 37"/>
                <a:gd name="T18" fmla="*/ 25 w 27"/>
                <a:gd name="T19" fmla="*/ 30 h 37"/>
                <a:gd name="T20" fmla="*/ 27 w 27"/>
                <a:gd name="T21" fmla="*/ 32 h 37"/>
                <a:gd name="T22" fmla="*/ 16 w 27"/>
                <a:gd name="T23" fmla="*/ 37 h 37"/>
                <a:gd name="T24" fmla="*/ 0 w 27"/>
                <a:gd name="T2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7">
                  <a:moveTo>
                    <a:pt x="0" y="19"/>
                  </a:moveTo>
                  <a:cubicBezTo>
                    <a:pt x="0" y="18"/>
                    <a:pt x="0" y="18"/>
                    <a:pt x="0" y="18"/>
                  </a:cubicBezTo>
                  <a:cubicBezTo>
                    <a:pt x="0" y="7"/>
                    <a:pt x="7" y="0"/>
                    <a:pt x="16" y="0"/>
                  </a:cubicBezTo>
                  <a:cubicBezTo>
                    <a:pt x="21" y="0"/>
                    <a:pt x="24" y="1"/>
                    <a:pt x="27" y="4"/>
                  </a:cubicBezTo>
                  <a:cubicBezTo>
                    <a:pt x="25" y="7"/>
                    <a:pt x="25" y="7"/>
                    <a:pt x="25" y="7"/>
                  </a:cubicBezTo>
                  <a:cubicBezTo>
                    <a:pt x="22" y="5"/>
                    <a:pt x="19" y="3"/>
                    <a:pt x="16" y="3"/>
                  </a:cubicBezTo>
                  <a:cubicBezTo>
                    <a:pt x="9" y="3"/>
                    <a:pt x="4" y="9"/>
                    <a:pt x="4" y="18"/>
                  </a:cubicBezTo>
                  <a:cubicBezTo>
                    <a:pt x="4" y="19"/>
                    <a:pt x="4" y="19"/>
                    <a:pt x="4" y="19"/>
                  </a:cubicBezTo>
                  <a:cubicBezTo>
                    <a:pt x="4" y="28"/>
                    <a:pt x="9" y="34"/>
                    <a:pt x="16" y="34"/>
                  </a:cubicBezTo>
                  <a:cubicBezTo>
                    <a:pt x="20" y="34"/>
                    <a:pt x="22" y="32"/>
                    <a:pt x="25" y="30"/>
                  </a:cubicBezTo>
                  <a:cubicBezTo>
                    <a:pt x="27" y="32"/>
                    <a:pt x="27" y="32"/>
                    <a:pt x="27" y="32"/>
                  </a:cubicBezTo>
                  <a:cubicBezTo>
                    <a:pt x="24" y="35"/>
                    <a:pt x="21" y="37"/>
                    <a:pt x="16" y="37"/>
                  </a:cubicBezTo>
                  <a:cubicBezTo>
                    <a:pt x="6" y="37"/>
                    <a:pt x="0" y="30"/>
                    <a:pt x="0"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Freeform 28">
              <a:extLst>
                <a:ext uri="{FF2B5EF4-FFF2-40B4-BE49-F238E27FC236}">
                  <a16:creationId xmlns:a16="http://schemas.microsoft.com/office/drawing/2014/main" id="{4E2E263B-8FE6-4860-8E63-66485D17271E}"/>
                </a:ext>
              </a:extLst>
            </p:cNvPr>
            <p:cNvSpPr>
              <a:spLocks noEditPoints="1"/>
            </p:cNvSpPr>
            <p:nvPr userDrawn="1"/>
          </p:nvSpPr>
          <p:spPr bwMode="auto">
            <a:xfrm>
              <a:off x="2758" y="542"/>
              <a:ext cx="57" cy="75"/>
            </a:xfrm>
            <a:custGeom>
              <a:avLst/>
              <a:gdLst>
                <a:gd name="T0" fmla="*/ 0 w 21"/>
                <a:gd name="T1" fmla="*/ 20 h 28"/>
                <a:gd name="T2" fmla="*/ 0 w 21"/>
                <a:gd name="T3" fmla="*/ 20 h 28"/>
                <a:gd name="T4" fmla="*/ 10 w 21"/>
                <a:gd name="T5" fmla="*/ 11 h 28"/>
                <a:gd name="T6" fmla="*/ 17 w 21"/>
                <a:gd name="T7" fmla="*/ 12 h 28"/>
                <a:gd name="T8" fmla="*/ 17 w 21"/>
                <a:gd name="T9" fmla="*/ 10 h 28"/>
                <a:gd name="T10" fmla="*/ 10 w 21"/>
                <a:gd name="T11" fmla="*/ 4 h 28"/>
                <a:gd name="T12" fmla="*/ 3 w 21"/>
                <a:gd name="T13" fmla="*/ 5 h 28"/>
                <a:gd name="T14" fmla="*/ 2 w 21"/>
                <a:gd name="T15" fmla="*/ 2 h 28"/>
                <a:gd name="T16" fmla="*/ 10 w 21"/>
                <a:gd name="T17" fmla="*/ 0 h 28"/>
                <a:gd name="T18" fmla="*/ 18 w 21"/>
                <a:gd name="T19" fmla="*/ 3 h 28"/>
                <a:gd name="T20" fmla="*/ 21 w 21"/>
                <a:gd name="T21" fmla="*/ 10 h 28"/>
                <a:gd name="T22" fmla="*/ 21 w 21"/>
                <a:gd name="T23" fmla="*/ 28 h 28"/>
                <a:gd name="T24" fmla="*/ 17 w 21"/>
                <a:gd name="T25" fmla="*/ 28 h 28"/>
                <a:gd name="T26" fmla="*/ 17 w 21"/>
                <a:gd name="T27" fmla="*/ 24 h 28"/>
                <a:gd name="T28" fmla="*/ 9 w 21"/>
                <a:gd name="T29" fmla="*/ 28 h 28"/>
                <a:gd name="T30" fmla="*/ 0 w 21"/>
                <a:gd name="T31" fmla="*/ 20 h 28"/>
                <a:gd name="T32" fmla="*/ 17 w 21"/>
                <a:gd name="T33" fmla="*/ 18 h 28"/>
                <a:gd name="T34" fmla="*/ 17 w 21"/>
                <a:gd name="T35" fmla="*/ 15 h 28"/>
                <a:gd name="T36" fmla="*/ 10 w 21"/>
                <a:gd name="T37" fmla="*/ 14 h 28"/>
                <a:gd name="T38" fmla="*/ 4 w 21"/>
                <a:gd name="T39" fmla="*/ 20 h 28"/>
                <a:gd name="T40" fmla="*/ 4 w 21"/>
                <a:gd name="T41" fmla="*/ 20 h 28"/>
                <a:gd name="T42" fmla="*/ 9 w 21"/>
                <a:gd name="T43" fmla="*/ 25 h 28"/>
                <a:gd name="T44" fmla="*/ 17 w 21"/>
                <a:gd name="T4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8">
                  <a:moveTo>
                    <a:pt x="0" y="20"/>
                  </a:moveTo>
                  <a:cubicBezTo>
                    <a:pt x="0" y="20"/>
                    <a:pt x="0" y="20"/>
                    <a:pt x="0" y="20"/>
                  </a:cubicBezTo>
                  <a:cubicBezTo>
                    <a:pt x="0" y="14"/>
                    <a:pt x="4" y="11"/>
                    <a:pt x="10" y="11"/>
                  </a:cubicBezTo>
                  <a:cubicBezTo>
                    <a:pt x="13" y="11"/>
                    <a:pt x="15" y="11"/>
                    <a:pt x="17" y="12"/>
                  </a:cubicBezTo>
                  <a:cubicBezTo>
                    <a:pt x="17" y="10"/>
                    <a:pt x="17" y="10"/>
                    <a:pt x="17" y="10"/>
                  </a:cubicBezTo>
                  <a:cubicBezTo>
                    <a:pt x="17" y="6"/>
                    <a:pt x="14" y="4"/>
                    <a:pt x="10" y="4"/>
                  </a:cubicBezTo>
                  <a:cubicBezTo>
                    <a:pt x="7" y="4"/>
                    <a:pt x="5" y="4"/>
                    <a:pt x="3" y="5"/>
                  </a:cubicBezTo>
                  <a:cubicBezTo>
                    <a:pt x="2" y="2"/>
                    <a:pt x="2" y="2"/>
                    <a:pt x="2" y="2"/>
                  </a:cubicBezTo>
                  <a:cubicBezTo>
                    <a:pt x="4" y="1"/>
                    <a:pt x="7" y="0"/>
                    <a:pt x="10" y="0"/>
                  </a:cubicBezTo>
                  <a:cubicBezTo>
                    <a:pt x="14" y="0"/>
                    <a:pt x="16"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5" y="26"/>
                    <a:pt x="13" y="28"/>
                    <a:pt x="9" y="28"/>
                  </a:cubicBezTo>
                  <a:cubicBezTo>
                    <a:pt x="4" y="28"/>
                    <a:pt x="0" y="25"/>
                    <a:pt x="0" y="20"/>
                  </a:cubicBezTo>
                  <a:moveTo>
                    <a:pt x="17" y="18"/>
                  </a:moveTo>
                  <a:cubicBezTo>
                    <a:pt x="17" y="15"/>
                    <a:pt x="17" y="15"/>
                    <a:pt x="17" y="15"/>
                  </a:cubicBezTo>
                  <a:cubicBezTo>
                    <a:pt x="15" y="14"/>
                    <a:pt x="13" y="14"/>
                    <a:pt x="10" y="14"/>
                  </a:cubicBezTo>
                  <a:cubicBezTo>
                    <a:pt x="6" y="14"/>
                    <a:pt x="4" y="16"/>
                    <a:pt x="4" y="20"/>
                  </a:cubicBezTo>
                  <a:cubicBezTo>
                    <a:pt x="4" y="20"/>
                    <a:pt x="4" y="20"/>
                    <a:pt x="4" y="20"/>
                  </a:cubicBezTo>
                  <a:cubicBezTo>
                    <a:pt x="4" y="23"/>
                    <a:pt x="6" y="25"/>
                    <a:pt x="9"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Freeform 29">
              <a:extLst>
                <a:ext uri="{FF2B5EF4-FFF2-40B4-BE49-F238E27FC236}">
                  <a16:creationId xmlns:a16="http://schemas.microsoft.com/office/drawing/2014/main" id="{540EAB7A-DD30-4C0F-9066-1809D94F9005}"/>
                </a:ext>
              </a:extLst>
            </p:cNvPr>
            <p:cNvSpPr>
              <a:spLocks/>
            </p:cNvSpPr>
            <p:nvPr userDrawn="1"/>
          </p:nvSpPr>
          <p:spPr bwMode="auto">
            <a:xfrm>
              <a:off x="2836" y="542"/>
              <a:ext cx="57" cy="75"/>
            </a:xfrm>
            <a:custGeom>
              <a:avLst/>
              <a:gdLst>
                <a:gd name="T0" fmla="*/ 0 w 21"/>
                <a:gd name="T1" fmla="*/ 1 h 28"/>
                <a:gd name="T2" fmla="*/ 4 w 21"/>
                <a:gd name="T3" fmla="*/ 1 h 28"/>
                <a:gd name="T4" fmla="*/ 4 w 21"/>
                <a:gd name="T5" fmla="*/ 5 h 28"/>
                <a:gd name="T6" fmla="*/ 12 w 21"/>
                <a:gd name="T7" fmla="*/ 0 h 28"/>
                <a:gd name="T8" fmla="*/ 21 w 21"/>
                <a:gd name="T9" fmla="*/ 10 h 28"/>
                <a:gd name="T10" fmla="*/ 21 w 21"/>
                <a:gd name="T11" fmla="*/ 28 h 28"/>
                <a:gd name="T12" fmla="*/ 17 w 21"/>
                <a:gd name="T13" fmla="*/ 28 h 28"/>
                <a:gd name="T14" fmla="*/ 17 w 21"/>
                <a:gd name="T15" fmla="*/ 11 h 28"/>
                <a:gd name="T16" fmla="*/ 10 w 21"/>
                <a:gd name="T17" fmla="*/ 3 h 28"/>
                <a:gd name="T18" fmla="*/ 4 w 21"/>
                <a:gd name="T19" fmla="*/ 11 h 28"/>
                <a:gd name="T20" fmla="*/ 4 w 21"/>
                <a:gd name="T21" fmla="*/ 28 h 28"/>
                <a:gd name="T22" fmla="*/ 0 w 21"/>
                <a:gd name="T23" fmla="*/ 28 h 28"/>
                <a:gd name="T24" fmla="*/ 0 w 21"/>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
                  </a:moveTo>
                  <a:cubicBezTo>
                    <a:pt x="4" y="1"/>
                    <a:pt x="4" y="1"/>
                    <a:pt x="4" y="1"/>
                  </a:cubicBezTo>
                  <a:cubicBezTo>
                    <a:pt x="4" y="5"/>
                    <a:pt x="4" y="5"/>
                    <a:pt x="4" y="5"/>
                  </a:cubicBezTo>
                  <a:cubicBezTo>
                    <a:pt x="5" y="2"/>
                    <a:pt x="8" y="0"/>
                    <a:pt x="12" y="0"/>
                  </a:cubicBezTo>
                  <a:cubicBezTo>
                    <a:pt x="17" y="0"/>
                    <a:pt x="21" y="4"/>
                    <a:pt x="21" y="10"/>
                  </a:cubicBezTo>
                  <a:cubicBezTo>
                    <a:pt x="21" y="28"/>
                    <a:pt x="21" y="28"/>
                    <a:pt x="21" y="28"/>
                  </a:cubicBezTo>
                  <a:cubicBezTo>
                    <a:pt x="17" y="28"/>
                    <a:pt x="17" y="28"/>
                    <a:pt x="17" y="28"/>
                  </a:cubicBezTo>
                  <a:cubicBezTo>
                    <a:pt x="17" y="11"/>
                    <a:pt x="17" y="11"/>
                    <a:pt x="17" y="11"/>
                  </a:cubicBezTo>
                  <a:cubicBezTo>
                    <a:pt x="17" y="6"/>
                    <a:pt x="14" y="3"/>
                    <a:pt x="10" y="3"/>
                  </a:cubicBezTo>
                  <a:cubicBezTo>
                    <a:pt x="6" y="3"/>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Freeform 30">
              <a:extLst>
                <a:ext uri="{FF2B5EF4-FFF2-40B4-BE49-F238E27FC236}">
                  <a16:creationId xmlns:a16="http://schemas.microsoft.com/office/drawing/2014/main" id="{9D275BC5-1DAC-4EAB-9B19-5F5505D27198}"/>
                </a:ext>
              </a:extLst>
            </p:cNvPr>
            <p:cNvSpPr>
              <a:spLocks/>
            </p:cNvSpPr>
            <p:nvPr userDrawn="1"/>
          </p:nvSpPr>
          <p:spPr bwMode="auto">
            <a:xfrm>
              <a:off x="2909" y="542"/>
              <a:ext cx="56" cy="75"/>
            </a:xfrm>
            <a:custGeom>
              <a:avLst/>
              <a:gdLst>
                <a:gd name="T0" fmla="*/ 0 w 21"/>
                <a:gd name="T1" fmla="*/ 14 h 28"/>
                <a:gd name="T2" fmla="*/ 0 w 21"/>
                <a:gd name="T3" fmla="*/ 14 h 28"/>
                <a:gd name="T4" fmla="*/ 12 w 21"/>
                <a:gd name="T5" fmla="*/ 0 h 28"/>
                <a:gd name="T6" fmla="*/ 21 w 21"/>
                <a:gd name="T7" fmla="*/ 4 h 28"/>
                <a:gd name="T8" fmla="*/ 19 w 21"/>
                <a:gd name="T9" fmla="*/ 7 h 28"/>
                <a:gd name="T10" fmla="*/ 12 w 21"/>
                <a:gd name="T11" fmla="*/ 3 h 28"/>
                <a:gd name="T12" fmla="*/ 4 w 21"/>
                <a:gd name="T13" fmla="*/ 14 h 28"/>
                <a:gd name="T14" fmla="*/ 4 w 21"/>
                <a:gd name="T15" fmla="*/ 14 h 28"/>
                <a:gd name="T16" fmla="*/ 12 w 21"/>
                <a:gd name="T17" fmla="*/ 25 h 28"/>
                <a:gd name="T18" fmla="*/ 19 w 21"/>
                <a:gd name="T19" fmla="*/ 22 h 28"/>
                <a:gd name="T20" fmla="*/ 21 w 21"/>
                <a:gd name="T21" fmla="*/ 24 h 28"/>
                <a:gd name="T22" fmla="*/ 12 w 21"/>
                <a:gd name="T23" fmla="*/ 28 h 28"/>
                <a:gd name="T24" fmla="*/ 0 w 21"/>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4"/>
                  </a:moveTo>
                  <a:cubicBezTo>
                    <a:pt x="0" y="14"/>
                    <a:pt x="0" y="14"/>
                    <a:pt x="0" y="14"/>
                  </a:cubicBezTo>
                  <a:cubicBezTo>
                    <a:pt x="0" y="6"/>
                    <a:pt x="6" y="0"/>
                    <a:pt x="12" y="0"/>
                  </a:cubicBezTo>
                  <a:cubicBezTo>
                    <a:pt x="16" y="0"/>
                    <a:pt x="19" y="2"/>
                    <a:pt x="21" y="4"/>
                  </a:cubicBezTo>
                  <a:cubicBezTo>
                    <a:pt x="19" y="7"/>
                    <a:pt x="19" y="7"/>
                    <a:pt x="19" y="7"/>
                  </a:cubicBezTo>
                  <a:cubicBezTo>
                    <a:pt x="17" y="5"/>
                    <a:pt x="15" y="3"/>
                    <a:pt x="12" y="3"/>
                  </a:cubicBezTo>
                  <a:cubicBezTo>
                    <a:pt x="8" y="3"/>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8"/>
                    <a:pt x="12" y="28"/>
                  </a:cubicBezTo>
                  <a:cubicBezTo>
                    <a:pt x="5" y="28"/>
                    <a:pt x="0" y="23"/>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Freeform 31">
              <a:extLst>
                <a:ext uri="{FF2B5EF4-FFF2-40B4-BE49-F238E27FC236}">
                  <a16:creationId xmlns:a16="http://schemas.microsoft.com/office/drawing/2014/main" id="{427BD3F8-67F2-4357-9D21-4176989882FF}"/>
                </a:ext>
              </a:extLst>
            </p:cNvPr>
            <p:cNvSpPr>
              <a:spLocks noEditPoints="1"/>
            </p:cNvSpPr>
            <p:nvPr userDrawn="1"/>
          </p:nvSpPr>
          <p:spPr bwMode="auto">
            <a:xfrm>
              <a:off x="2976" y="542"/>
              <a:ext cx="62" cy="75"/>
            </a:xfrm>
            <a:custGeom>
              <a:avLst/>
              <a:gdLst>
                <a:gd name="T0" fmla="*/ 0 w 23"/>
                <a:gd name="T1" fmla="*/ 14 h 28"/>
                <a:gd name="T2" fmla="*/ 0 w 23"/>
                <a:gd name="T3" fmla="*/ 14 h 28"/>
                <a:gd name="T4" fmla="*/ 12 w 23"/>
                <a:gd name="T5" fmla="*/ 0 h 28"/>
                <a:gd name="T6" fmla="*/ 23 w 23"/>
                <a:gd name="T7" fmla="*/ 14 h 28"/>
                <a:gd name="T8" fmla="*/ 22 w 23"/>
                <a:gd name="T9" fmla="*/ 16 h 28"/>
                <a:gd name="T10" fmla="*/ 4 w 23"/>
                <a:gd name="T11" fmla="*/ 16 h 28"/>
                <a:gd name="T12" fmla="*/ 13 w 23"/>
                <a:gd name="T13" fmla="*/ 25 h 28"/>
                <a:gd name="T14" fmla="*/ 20 w 23"/>
                <a:gd name="T15" fmla="*/ 22 h 28"/>
                <a:gd name="T16" fmla="*/ 22 w 23"/>
                <a:gd name="T17" fmla="*/ 24 h 28"/>
                <a:gd name="T18" fmla="*/ 12 w 23"/>
                <a:gd name="T19" fmla="*/ 28 h 28"/>
                <a:gd name="T20" fmla="*/ 0 w 23"/>
                <a:gd name="T21" fmla="*/ 14 h 28"/>
                <a:gd name="T22" fmla="*/ 19 w 23"/>
                <a:gd name="T23" fmla="*/ 13 h 28"/>
                <a:gd name="T24" fmla="*/ 12 w 23"/>
                <a:gd name="T25" fmla="*/ 3 h 28"/>
                <a:gd name="T26" fmla="*/ 4 w 23"/>
                <a:gd name="T27" fmla="*/ 13 h 28"/>
                <a:gd name="T28" fmla="*/ 19 w 23"/>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8">
                  <a:moveTo>
                    <a:pt x="0" y="14"/>
                  </a:moveTo>
                  <a:cubicBezTo>
                    <a:pt x="0" y="14"/>
                    <a:pt x="0" y="14"/>
                    <a:pt x="0" y="14"/>
                  </a:cubicBezTo>
                  <a:cubicBezTo>
                    <a:pt x="0" y="6"/>
                    <a:pt x="5" y="0"/>
                    <a:pt x="12" y="0"/>
                  </a:cubicBezTo>
                  <a:cubicBezTo>
                    <a:pt x="18" y="0"/>
                    <a:pt x="23" y="6"/>
                    <a:pt x="23" y="14"/>
                  </a:cubicBezTo>
                  <a:cubicBezTo>
                    <a:pt x="22" y="16"/>
                    <a:pt x="22" y="16"/>
                    <a:pt x="22" y="16"/>
                  </a:cubicBezTo>
                  <a:cubicBezTo>
                    <a:pt x="4" y="16"/>
                    <a:pt x="4" y="16"/>
                    <a:pt x="4" y="16"/>
                  </a:cubicBezTo>
                  <a:cubicBezTo>
                    <a:pt x="5" y="22"/>
                    <a:pt x="8" y="25"/>
                    <a:pt x="13" y="25"/>
                  </a:cubicBezTo>
                  <a:cubicBezTo>
                    <a:pt x="16" y="25"/>
                    <a:pt x="18" y="24"/>
                    <a:pt x="20" y="22"/>
                  </a:cubicBezTo>
                  <a:cubicBezTo>
                    <a:pt x="22" y="24"/>
                    <a:pt x="22" y="24"/>
                    <a:pt x="22" y="24"/>
                  </a:cubicBezTo>
                  <a:cubicBezTo>
                    <a:pt x="19" y="27"/>
                    <a:pt x="16" y="28"/>
                    <a:pt x="12" y="28"/>
                  </a:cubicBezTo>
                  <a:cubicBezTo>
                    <a:pt x="6" y="28"/>
                    <a:pt x="0" y="23"/>
                    <a:pt x="0" y="14"/>
                  </a:cubicBezTo>
                  <a:moveTo>
                    <a:pt x="19" y="13"/>
                  </a:moveTo>
                  <a:cubicBezTo>
                    <a:pt x="18" y="8"/>
                    <a:pt x="16" y="3"/>
                    <a:pt x="12" y="3"/>
                  </a:cubicBezTo>
                  <a:cubicBezTo>
                    <a:pt x="8" y="3"/>
                    <a:pt x="5"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32">
              <a:extLst>
                <a:ext uri="{FF2B5EF4-FFF2-40B4-BE49-F238E27FC236}">
                  <a16:creationId xmlns:a16="http://schemas.microsoft.com/office/drawing/2014/main" id="{B33D51B6-0A90-4C2F-8F0C-D27C10F486DD}"/>
                </a:ext>
              </a:extLst>
            </p:cNvPr>
            <p:cNvSpPr>
              <a:spLocks/>
            </p:cNvSpPr>
            <p:nvPr userDrawn="1"/>
          </p:nvSpPr>
          <p:spPr bwMode="auto">
            <a:xfrm>
              <a:off x="3054"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33">
              <a:extLst>
                <a:ext uri="{FF2B5EF4-FFF2-40B4-BE49-F238E27FC236}">
                  <a16:creationId xmlns:a16="http://schemas.microsoft.com/office/drawing/2014/main" id="{43248C0E-9BFA-4B57-B132-AA2E331F3814}"/>
                </a:ext>
              </a:extLst>
            </p:cNvPr>
            <p:cNvSpPr>
              <a:spLocks noEditPoints="1"/>
            </p:cNvSpPr>
            <p:nvPr userDrawn="1"/>
          </p:nvSpPr>
          <p:spPr bwMode="auto">
            <a:xfrm>
              <a:off x="3145" y="517"/>
              <a:ext cx="72" cy="100"/>
            </a:xfrm>
            <a:custGeom>
              <a:avLst/>
              <a:gdLst>
                <a:gd name="T0" fmla="*/ 0 w 27"/>
                <a:gd name="T1" fmla="*/ 0 h 37"/>
                <a:gd name="T2" fmla="*/ 13 w 27"/>
                <a:gd name="T3" fmla="*/ 0 h 37"/>
                <a:gd name="T4" fmla="*/ 22 w 27"/>
                <a:gd name="T5" fmla="*/ 4 h 37"/>
                <a:gd name="T6" fmla="*/ 25 w 27"/>
                <a:gd name="T7" fmla="*/ 11 h 37"/>
                <a:gd name="T8" fmla="*/ 25 w 27"/>
                <a:gd name="T9" fmla="*/ 11 h 37"/>
                <a:gd name="T10" fmla="*/ 17 w 27"/>
                <a:gd name="T11" fmla="*/ 22 h 37"/>
                <a:gd name="T12" fmla="*/ 27 w 27"/>
                <a:gd name="T13" fmla="*/ 37 h 37"/>
                <a:gd name="T14" fmla="*/ 22 w 27"/>
                <a:gd name="T15" fmla="*/ 37 h 37"/>
                <a:gd name="T16" fmla="*/ 13 w 27"/>
                <a:gd name="T17" fmla="*/ 23 h 37"/>
                <a:gd name="T18" fmla="*/ 4 w 27"/>
                <a:gd name="T19" fmla="*/ 23 h 37"/>
                <a:gd name="T20" fmla="*/ 4 w 27"/>
                <a:gd name="T21" fmla="*/ 37 h 37"/>
                <a:gd name="T22" fmla="*/ 0 w 27"/>
                <a:gd name="T23" fmla="*/ 37 h 37"/>
                <a:gd name="T24" fmla="*/ 0 w 27"/>
                <a:gd name="T25" fmla="*/ 0 h 37"/>
                <a:gd name="T26" fmla="*/ 12 w 27"/>
                <a:gd name="T27" fmla="*/ 19 h 37"/>
                <a:gd name="T28" fmla="*/ 21 w 27"/>
                <a:gd name="T29" fmla="*/ 11 h 37"/>
                <a:gd name="T30" fmla="*/ 21 w 27"/>
                <a:gd name="T31" fmla="*/ 11 h 37"/>
                <a:gd name="T32" fmla="*/ 13 w 27"/>
                <a:gd name="T33" fmla="*/ 4 h 37"/>
                <a:gd name="T34" fmla="*/ 4 w 27"/>
                <a:gd name="T35" fmla="*/ 4 h 37"/>
                <a:gd name="T36" fmla="*/ 4 w 27"/>
                <a:gd name="T37" fmla="*/ 19 h 37"/>
                <a:gd name="T38" fmla="*/ 12 w 27"/>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7">
                  <a:moveTo>
                    <a:pt x="0" y="0"/>
                  </a:moveTo>
                  <a:cubicBezTo>
                    <a:pt x="13" y="0"/>
                    <a:pt x="13" y="0"/>
                    <a:pt x="13" y="0"/>
                  </a:cubicBezTo>
                  <a:cubicBezTo>
                    <a:pt x="17" y="0"/>
                    <a:pt x="20" y="1"/>
                    <a:pt x="22" y="4"/>
                  </a:cubicBezTo>
                  <a:cubicBezTo>
                    <a:pt x="24" y="5"/>
                    <a:pt x="25" y="8"/>
                    <a:pt x="25" y="11"/>
                  </a:cubicBezTo>
                  <a:cubicBezTo>
                    <a:pt x="25" y="11"/>
                    <a:pt x="25" y="11"/>
                    <a:pt x="25" y="11"/>
                  </a:cubicBezTo>
                  <a:cubicBezTo>
                    <a:pt x="25" y="17"/>
                    <a:pt x="22" y="21"/>
                    <a:pt x="17" y="22"/>
                  </a:cubicBezTo>
                  <a:cubicBezTo>
                    <a:pt x="27" y="37"/>
                    <a:pt x="27" y="37"/>
                    <a:pt x="27" y="37"/>
                  </a:cubicBezTo>
                  <a:cubicBezTo>
                    <a:pt x="22" y="37"/>
                    <a:pt x="22" y="37"/>
                    <a:pt x="22" y="37"/>
                  </a:cubicBezTo>
                  <a:cubicBezTo>
                    <a:pt x="13" y="23"/>
                    <a:pt x="13" y="23"/>
                    <a:pt x="13" y="23"/>
                  </a:cubicBezTo>
                  <a:cubicBezTo>
                    <a:pt x="4" y="23"/>
                    <a:pt x="4" y="23"/>
                    <a:pt x="4" y="23"/>
                  </a:cubicBezTo>
                  <a:cubicBezTo>
                    <a:pt x="4" y="37"/>
                    <a:pt x="4" y="37"/>
                    <a:pt x="4" y="37"/>
                  </a:cubicBezTo>
                  <a:cubicBezTo>
                    <a:pt x="0" y="37"/>
                    <a:pt x="0" y="37"/>
                    <a:pt x="0" y="37"/>
                  </a:cubicBezTo>
                  <a:lnTo>
                    <a:pt x="0" y="0"/>
                  </a:lnTo>
                  <a:close/>
                  <a:moveTo>
                    <a:pt x="12" y="19"/>
                  </a:moveTo>
                  <a:cubicBezTo>
                    <a:pt x="18" y="19"/>
                    <a:pt x="21" y="16"/>
                    <a:pt x="21" y="11"/>
                  </a:cubicBezTo>
                  <a:cubicBezTo>
                    <a:pt x="21" y="11"/>
                    <a:pt x="21" y="11"/>
                    <a:pt x="21" y="11"/>
                  </a:cubicBezTo>
                  <a:cubicBezTo>
                    <a:pt x="21" y="6"/>
                    <a:pt x="18" y="4"/>
                    <a:pt x="13" y="4"/>
                  </a:cubicBezTo>
                  <a:cubicBezTo>
                    <a:pt x="4" y="4"/>
                    <a:pt x="4" y="4"/>
                    <a:pt x="4" y="4"/>
                  </a:cubicBezTo>
                  <a:cubicBezTo>
                    <a:pt x="4" y="19"/>
                    <a:pt x="4" y="19"/>
                    <a:pt x="4" y="19"/>
                  </a:cubicBezTo>
                  <a:lnTo>
                    <a:pt x="1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34">
              <a:extLst>
                <a:ext uri="{FF2B5EF4-FFF2-40B4-BE49-F238E27FC236}">
                  <a16:creationId xmlns:a16="http://schemas.microsoft.com/office/drawing/2014/main" id="{03DC47A0-474F-4FAF-B706-0FF27AC44F58}"/>
                </a:ext>
              </a:extLst>
            </p:cNvPr>
            <p:cNvSpPr>
              <a:spLocks noEditPoints="1"/>
            </p:cNvSpPr>
            <p:nvPr userDrawn="1"/>
          </p:nvSpPr>
          <p:spPr bwMode="auto">
            <a:xfrm>
              <a:off x="3228" y="542"/>
              <a:ext cx="59" cy="75"/>
            </a:xfrm>
            <a:custGeom>
              <a:avLst/>
              <a:gdLst>
                <a:gd name="T0" fmla="*/ 0 w 22"/>
                <a:gd name="T1" fmla="*/ 14 h 28"/>
                <a:gd name="T2" fmla="*/ 0 w 22"/>
                <a:gd name="T3" fmla="*/ 14 h 28"/>
                <a:gd name="T4" fmla="*/ 11 w 22"/>
                <a:gd name="T5" fmla="*/ 0 h 28"/>
                <a:gd name="T6" fmla="*/ 22 w 22"/>
                <a:gd name="T7" fmla="*/ 14 h 28"/>
                <a:gd name="T8" fmla="*/ 22 w 22"/>
                <a:gd name="T9" fmla="*/ 16 h 28"/>
                <a:gd name="T10" fmla="*/ 4 w 22"/>
                <a:gd name="T11" fmla="*/ 16 h 28"/>
                <a:gd name="T12" fmla="*/ 12 w 22"/>
                <a:gd name="T13" fmla="*/ 25 h 28"/>
                <a:gd name="T14" fmla="*/ 19 w 22"/>
                <a:gd name="T15" fmla="*/ 22 h 28"/>
                <a:gd name="T16" fmla="*/ 22 w 22"/>
                <a:gd name="T17" fmla="*/ 24 h 28"/>
                <a:gd name="T18" fmla="*/ 12 w 22"/>
                <a:gd name="T19" fmla="*/ 28 h 28"/>
                <a:gd name="T20" fmla="*/ 0 w 22"/>
                <a:gd name="T21" fmla="*/ 14 h 28"/>
                <a:gd name="T22" fmla="*/ 19 w 22"/>
                <a:gd name="T23" fmla="*/ 13 h 28"/>
                <a:gd name="T24" fmla="*/ 11 w 22"/>
                <a:gd name="T25" fmla="*/ 3 h 28"/>
                <a:gd name="T26" fmla="*/ 4 w 22"/>
                <a:gd name="T27" fmla="*/ 13 h 28"/>
                <a:gd name="T28" fmla="*/ 19 w 22"/>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8">
                  <a:moveTo>
                    <a:pt x="0" y="14"/>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8" y="24"/>
                    <a:pt x="19" y="22"/>
                  </a:cubicBezTo>
                  <a:cubicBezTo>
                    <a:pt x="22" y="24"/>
                    <a:pt x="22" y="24"/>
                    <a:pt x="22" y="24"/>
                  </a:cubicBezTo>
                  <a:cubicBezTo>
                    <a:pt x="19" y="27"/>
                    <a:pt x="16" y="28"/>
                    <a:pt x="12" y="28"/>
                  </a:cubicBezTo>
                  <a:cubicBezTo>
                    <a:pt x="6" y="28"/>
                    <a:pt x="0" y="23"/>
                    <a:pt x="0" y="14"/>
                  </a:cubicBezTo>
                  <a:moveTo>
                    <a:pt x="19" y="13"/>
                  </a:moveTo>
                  <a:cubicBezTo>
                    <a:pt x="18" y="8"/>
                    <a:pt x="16" y="3"/>
                    <a:pt x="11" y="3"/>
                  </a:cubicBezTo>
                  <a:cubicBezTo>
                    <a:pt x="7" y="3"/>
                    <a:pt x="4"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35">
              <a:extLst>
                <a:ext uri="{FF2B5EF4-FFF2-40B4-BE49-F238E27FC236}">
                  <a16:creationId xmlns:a16="http://schemas.microsoft.com/office/drawing/2014/main" id="{666F4D33-1905-41E1-A446-93F373BC5AD7}"/>
                </a:ext>
              </a:extLst>
            </p:cNvPr>
            <p:cNvSpPr>
              <a:spLocks/>
            </p:cNvSpPr>
            <p:nvPr userDrawn="1"/>
          </p:nvSpPr>
          <p:spPr bwMode="auto">
            <a:xfrm>
              <a:off x="3301" y="542"/>
              <a:ext cx="48" cy="75"/>
            </a:xfrm>
            <a:custGeom>
              <a:avLst/>
              <a:gdLst>
                <a:gd name="T0" fmla="*/ 0 w 18"/>
                <a:gd name="T1" fmla="*/ 24 h 28"/>
                <a:gd name="T2" fmla="*/ 2 w 18"/>
                <a:gd name="T3" fmla="*/ 22 h 28"/>
                <a:gd name="T4" fmla="*/ 10 w 18"/>
                <a:gd name="T5" fmla="*/ 25 h 28"/>
                <a:gd name="T6" fmla="*/ 15 w 18"/>
                <a:gd name="T7" fmla="*/ 21 h 28"/>
                <a:gd name="T8" fmla="*/ 15 w 18"/>
                <a:gd name="T9" fmla="*/ 21 h 28"/>
                <a:gd name="T10" fmla="*/ 9 w 18"/>
                <a:gd name="T11" fmla="*/ 16 h 28"/>
                <a:gd name="T12" fmla="*/ 1 w 18"/>
                <a:gd name="T13" fmla="*/ 8 h 28"/>
                <a:gd name="T14" fmla="*/ 1 w 18"/>
                <a:gd name="T15" fmla="*/ 8 h 28"/>
                <a:gd name="T16" fmla="*/ 9 w 18"/>
                <a:gd name="T17" fmla="*/ 0 h 28"/>
                <a:gd name="T18" fmla="*/ 18 w 18"/>
                <a:gd name="T19" fmla="*/ 3 h 28"/>
                <a:gd name="T20" fmla="*/ 16 w 18"/>
                <a:gd name="T21" fmla="*/ 6 h 28"/>
                <a:gd name="T22" fmla="*/ 9 w 18"/>
                <a:gd name="T23" fmla="*/ 3 h 28"/>
                <a:gd name="T24" fmla="*/ 5 w 18"/>
                <a:gd name="T25" fmla="*/ 7 h 28"/>
                <a:gd name="T26" fmla="*/ 5 w 18"/>
                <a:gd name="T27" fmla="*/ 7 h 28"/>
                <a:gd name="T28" fmla="*/ 11 w 18"/>
                <a:gd name="T29" fmla="*/ 12 h 28"/>
                <a:gd name="T30" fmla="*/ 18 w 18"/>
                <a:gd name="T31" fmla="*/ 20 h 28"/>
                <a:gd name="T32" fmla="*/ 18 w 18"/>
                <a:gd name="T33" fmla="*/ 20 h 28"/>
                <a:gd name="T34" fmla="*/ 9 w 18"/>
                <a:gd name="T35" fmla="*/ 28 h 28"/>
                <a:gd name="T36" fmla="*/ 0 w 18"/>
                <a:gd name="T3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8">
                  <a:moveTo>
                    <a:pt x="0" y="24"/>
                  </a:moveTo>
                  <a:cubicBezTo>
                    <a:pt x="2" y="22"/>
                    <a:pt x="2" y="22"/>
                    <a:pt x="2" y="22"/>
                  </a:cubicBezTo>
                  <a:cubicBezTo>
                    <a:pt x="4" y="24"/>
                    <a:pt x="7" y="25"/>
                    <a:pt x="10" y="25"/>
                  </a:cubicBezTo>
                  <a:cubicBezTo>
                    <a:pt x="13" y="25"/>
                    <a:pt x="15" y="23"/>
                    <a:pt x="15" y="21"/>
                  </a:cubicBezTo>
                  <a:cubicBezTo>
                    <a:pt x="15" y="21"/>
                    <a:pt x="15" y="21"/>
                    <a:pt x="15" y="21"/>
                  </a:cubicBezTo>
                  <a:cubicBezTo>
                    <a:pt x="15" y="18"/>
                    <a:pt x="12" y="17"/>
                    <a:pt x="9" y="16"/>
                  </a:cubicBezTo>
                  <a:cubicBezTo>
                    <a:pt x="4" y="14"/>
                    <a:pt x="1" y="12"/>
                    <a:pt x="1" y="8"/>
                  </a:cubicBezTo>
                  <a:cubicBezTo>
                    <a:pt x="1" y="8"/>
                    <a:pt x="1" y="8"/>
                    <a:pt x="1" y="8"/>
                  </a:cubicBezTo>
                  <a:cubicBezTo>
                    <a:pt x="1" y="3"/>
                    <a:pt x="5" y="0"/>
                    <a:pt x="9" y="0"/>
                  </a:cubicBezTo>
                  <a:cubicBezTo>
                    <a:pt x="13" y="0"/>
                    <a:pt x="16" y="1"/>
                    <a:pt x="18" y="3"/>
                  </a:cubicBezTo>
                  <a:cubicBezTo>
                    <a:pt x="16" y="6"/>
                    <a:pt x="16" y="6"/>
                    <a:pt x="16" y="6"/>
                  </a:cubicBezTo>
                  <a:cubicBezTo>
                    <a:pt x="14" y="4"/>
                    <a:pt x="12" y="3"/>
                    <a:pt x="9" y="3"/>
                  </a:cubicBezTo>
                  <a:cubicBezTo>
                    <a:pt x="6" y="3"/>
                    <a:pt x="5" y="5"/>
                    <a:pt x="5" y="7"/>
                  </a:cubicBezTo>
                  <a:cubicBezTo>
                    <a:pt x="5" y="7"/>
                    <a:pt x="5" y="7"/>
                    <a:pt x="5" y="7"/>
                  </a:cubicBezTo>
                  <a:cubicBezTo>
                    <a:pt x="5" y="10"/>
                    <a:pt x="7" y="11"/>
                    <a:pt x="11" y="12"/>
                  </a:cubicBezTo>
                  <a:cubicBezTo>
                    <a:pt x="15" y="14"/>
                    <a:pt x="18" y="16"/>
                    <a:pt x="18" y="20"/>
                  </a:cubicBezTo>
                  <a:cubicBezTo>
                    <a:pt x="18" y="20"/>
                    <a:pt x="18" y="20"/>
                    <a:pt x="18" y="20"/>
                  </a:cubicBezTo>
                  <a:cubicBezTo>
                    <a:pt x="18" y="25"/>
                    <a:pt x="14" y="28"/>
                    <a:pt x="9" y="28"/>
                  </a:cubicBezTo>
                  <a:cubicBezTo>
                    <a:pt x="6" y="28"/>
                    <a:pt x="3" y="27"/>
                    <a:pt x="0"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36">
              <a:extLst>
                <a:ext uri="{FF2B5EF4-FFF2-40B4-BE49-F238E27FC236}">
                  <a16:creationId xmlns:a16="http://schemas.microsoft.com/office/drawing/2014/main" id="{1ABE625C-273C-428C-9F5E-D929FB123E2C}"/>
                </a:ext>
              </a:extLst>
            </p:cNvPr>
            <p:cNvSpPr>
              <a:spLocks noEditPoints="1"/>
            </p:cNvSpPr>
            <p:nvPr userDrawn="1"/>
          </p:nvSpPr>
          <p:spPr bwMode="auto">
            <a:xfrm>
              <a:off x="3365" y="542"/>
              <a:ext cx="59" cy="75"/>
            </a:xfrm>
            <a:custGeom>
              <a:avLst/>
              <a:gdLst>
                <a:gd name="T0" fmla="*/ 0 w 22"/>
                <a:gd name="T1" fmla="*/ 14 h 28"/>
                <a:gd name="T2" fmla="*/ 0 w 22"/>
                <a:gd name="T3" fmla="*/ 14 h 28"/>
                <a:gd name="T4" fmla="*/ 11 w 22"/>
                <a:gd name="T5" fmla="*/ 0 h 28"/>
                <a:gd name="T6" fmla="*/ 22 w 22"/>
                <a:gd name="T7" fmla="*/ 14 h 28"/>
                <a:gd name="T8" fmla="*/ 22 w 22"/>
                <a:gd name="T9" fmla="*/ 16 h 28"/>
                <a:gd name="T10" fmla="*/ 4 w 22"/>
                <a:gd name="T11" fmla="*/ 16 h 28"/>
                <a:gd name="T12" fmla="*/ 12 w 22"/>
                <a:gd name="T13" fmla="*/ 25 h 28"/>
                <a:gd name="T14" fmla="*/ 19 w 22"/>
                <a:gd name="T15" fmla="*/ 22 h 28"/>
                <a:gd name="T16" fmla="*/ 21 w 22"/>
                <a:gd name="T17" fmla="*/ 24 h 28"/>
                <a:gd name="T18" fmla="*/ 12 w 22"/>
                <a:gd name="T19" fmla="*/ 28 h 28"/>
                <a:gd name="T20" fmla="*/ 0 w 22"/>
                <a:gd name="T21" fmla="*/ 14 h 28"/>
                <a:gd name="T22" fmla="*/ 18 w 22"/>
                <a:gd name="T23" fmla="*/ 13 h 28"/>
                <a:gd name="T24" fmla="*/ 11 w 22"/>
                <a:gd name="T25" fmla="*/ 3 h 28"/>
                <a:gd name="T26" fmla="*/ 4 w 22"/>
                <a:gd name="T27" fmla="*/ 13 h 28"/>
                <a:gd name="T28" fmla="*/ 18 w 22"/>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8">
                  <a:moveTo>
                    <a:pt x="0" y="14"/>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7" y="24"/>
                    <a:pt x="19" y="22"/>
                  </a:cubicBezTo>
                  <a:cubicBezTo>
                    <a:pt x="21" y="24"/>
                    <a:pt x="21" y="24"/>
                    <a:pt x="21" y="24"/>
                  </a:cubicBezTo>
                  <a:cubicBezTo>
                    <a:pt x="19" y="27"/>
                    <a:pt x="16" y="28"/>
                    <a:pt x="12" y="28"/>
                  </a:cubicBezTo>
                  <a:cubicBezTo>
                    <a:pt x="5" y="28"/>
                    <a:pt x="0" y="23"/>
                    <a:pt x="0" y="14"/>
                  </a:cubicBezTo>
                  <a:moveTo>
                    <a:pt x="18" y="13"/>
                  </a:moveTo>
                  <a:cubicBezTo>
                    <a:pt x="18" y="8"/>
                    <a:pt x="15" y="3"/>
                    <a:pt x="11" y="3"/>
                  </a:cubicBezTo>
                  <a:cubicBezTo>
                    <a:pt x="7" y="3"/>
                    <a:pt x="4" y="7"/>
                    <a:pt x="4" y="13"/>
                  </a:cubicBezTo>
                  <a:lnTo>
                    <a:pt x="1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37">
              <a:extLst>
                <a:ext uri="{FF2B5EF4-FFF2-40B4-BE49-F238E27FC236}">
                  <a16:creationId xmlns:a16="http://schemas.microsoft.com/office/drawing/2014/main" id="{879CB4B0-A29F-4435-9ABD-7737E7F032FB}"/>
                </a:ext>
              </a:extLst>
            </p:cNvPr>
            <p:cNvSpPr>
              <a:spLocks noEditPoints="1"/>
            </p:cNvSpPr>
            <p:nvPr userDrawn="1"/>
          </p:nvSpPr>
          <p:spPr bwMode="auto">
            <a:xfrm>
              <a:off x="3438" y="542"/>
              <a:ext cx="56" cy="75"/>
            </a:xfrm>
            <a:custGeom>
              <a:avLst/>
              <a:gdLst>
                <a:gd name="T0" fmla="*/ 0 w 21"/>
                <a:gd name="T1" fmla="*/ 20 h 28"/>
                <a:gd name="T2" fmla="*/ 0 w 21"/>
                <a:gd name="T3" fmla="*/ 20 h 28"/>
                <a:gd name="T4" fmla="*/ 10 w 21"/>
                <a:gd name="T5" fmla="*/ 11 h 28"/>
                <a:gd name="T6" fmla="*/ 17 w 21"/>
                <a:gd name="T7" fmla="*/ 12 h 28"/>
                <a:gd name="T8" fmla="*/ 17 w 21"/>
                <a:gd name="T9" fmla="*/ 10 h 28"/>
                <a:gd name="T10" fmla="*/ 10 w 21"/>
                <a:gd name="T11" fmla="*/ 4 h 28"/>
                <a:gd name="T12" fmla="*/ 3 w 21"/>
                <a:gd name="T13" fmla="*/ 5 h 28"/>
                <a:gd name="T14" fmla="*/ 2 w 21"/>
                <a:gd name="T15" fmla="*/ 2 h 28"/>
                <a:gd name="T16" fmla="*/ 11 w 21"/>
                <a:gd name="T17" fmla="*/ 0 h 28"/>
                <a:gd name="T18" fmla="*/ 18 w 21"/>
                <a:gd name="T19" fmla="*/ 3 h 28"/>
                <a:gd name="T20" fmla="*/ 21 w 21"/>
                <a:gd name="T21" fmla="*/ 10 h 28"/>
                <a:gd name="T22" fmla="*/ 21 w 21"/>
                <a:gd name="T23" fmla="*/ 28 h 28"/>
                <a:gd name="T24" fmla="*/ 17 w 21"/>
                <a:gd name="T25" fmla="*/ 28 h 28"/>
                <a:gd name="T26" fmla="*/ 17 w 21"/>
                <a:gd name="T27" fmla="*/ 24 h 28"/>
                <a:gd name="T28" fmla="*/ 9 w 21"/>
                <a:gd name="T29" fmla="*/ 28 h 28"/>
                <a:gd name="T30" fmla="*/ 0 w 21"/>
                <a:gd name="T31" fmla="*/ 20 h 28"/>
                <a:gd name="T32" fmla="*/ 17 w 21"/>
                <a:gd name="T33" fmla="*/ 18 h 28"/>
                <a:gd name="T34" fmla="*/ 17 w 21"/>
                <a:gd name="T35" fmla="*/ 15 h 28"/>
                <a:gd name="T36" fmla="*/ 11 w 21"/>
                <a:gd name="T37" fmla="*/ 14 h 28"/>
                <a:gd name="T38" fmla="*/ 4 w 21"/>
                <a:gd name="T39" fmla="*/ 20 h 28"/>
                <a:gd name="T40" fmla="*/ 4 w 21"/>
                <a:gd name="T41" fmla="*/ 20 h 28"/>
                <a:gd name="T42" fmla="*/ 10 w 21"/>
                <a:gd name="T43" fmla="*/ 25 h 28"/>
                <a:gd name="T44" fmla="*/ 17 w 21"/>
                <a:gd name="T4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8">
                  <a:moveTo>
                    <a:pt x="0" y="20"/>
                  </a:moveTo>
                  <a:cubicBezTo>
                    <a:pt x="0" y="20"/>
                    <a:pt x="0" y="20"/>
                    <a:pt x="0" y="20"/>
                  </a:cubicBezTo>
                  <a:cubicBezTo>
                    <a:pt x="0" y="14"/>
                    <a:pt x="4" y="11"/>
                    <a:pt x="10" y="11"/>
                  </a:cubicBezTo>
                  <a:cubicBezTo>
                    <a:pt x="13" y="11"/>
                    <a:pt x="15" y="11"/>
                    <a:pt x="17" y="12"/>
                  </a:cubicBezTo>
                  <a:cubicBezTo>
                    <a:pt x="17" y="10"/>
                    <a:pt x="17" y="10"/>
                    <a:pt x="17" y="10"/>
                  </a:cubicBezTo>
                  <a:cubicBezTo>
                    <a:pt x="17" y="6"/>
                    <a:pt x="15" y="4"/>
                    <a:pt x="10" y="4"/>
                  </a:cubicBezTo>
                  <a:cubicBezTo>
                    <a:pt x="7" y="4"/>
                    <a:pt x="5" y="4"/>
                    <a:pt x="3" y="5"/>
                  </a:cubicBezTo>
                  <a:cubicBezTo>
                    <a:pt x="2" y="2"/>
                    <a:pt x="2" y="2"/>
                    <a:pt x="2" y="2"/>
                  </a:cubicBezTo>
                  <a:cubicBezTo>
                    <a:pt x="5" y="1"/>
                    <a:pt x="7" y="0"/>
                    <a:pt x="11" y="0"/>
                  </a:cubicBezTo>
                  <a:cubicBezTo>
                    <a:pt x="14" y="0"/>
                    <a:pt x="16"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5" y="26"/>
                    <a:pt x="13" y="28"/>
                    <a:pt x="9" y="28"/>
                  </a:cubicBezTo>
                  <a:cubicBezTo>
                    <a:pt x="4" y="28"/>
                    <a:pt x="0" y="25"/>
                    <a:pt x="0" y="20"/>
                  </a:cubicBezTo>
                  <a:moveTo>
                    <a:pt x="17" y="18"/>
                  </a:moveTo>
                  <a:cubicBezTo>
                    <a:pt x="17" y="15"/>
                    <a:pt x="17" y="15"/>
                    <a:pt x="17" y="15"/>
                  </a:cubicBezTo>
                  <a:cubicBezTo>
                    <a:pt x="15" y="14"/>
                    <a:pt x="13" y="14"/>
                    <a:pt x="11" y="14"/>
                  </a:cubicBezTo>
                  <a:cubicBezTo>
                    <a:pt x="6" y="14"/>
                    <a:pt x="4" y="16"/>
                    <a:pt x="4" y="20"/>
                  </a:cubicBezTo>
                  <a:cubicBezTo>
                    <a:pt x="4" y="20"/>
                    <a:pt x="4" y="20"/>
                    <a:pt x="4" y="20"/>
                  </a:cubicBezTo>
                  <a:cubicBezTo>
                    <a:pt x="4" y="23"/>
                    <a:pt x="6"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38">
              <a:extLst>
                <a:ext uri="{FF2B5EF4-FFF2-40B4-BE49-F238E27FC236}">
                  <a16:creationId xmlns:a16="http://schemas.microsoft.com/office/drawing/2014/main" id="{11AC3AA9-FA63-4835-ACDD-3E56819CE03C}"/>
                </a:ext>
              </a:extLst>
            </p:cNvPr>
            <p:cNvSpPr>
              <a:spLocks/>
            </p:cNvSpPr>
            <p:nvPr userDrawn="1"/>
          </p:nvSpPr>
          <p:spPr bwMode="auto">
            <a:xfrm>
              <a:off x="3515"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5"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39">
              <a:extLst>
                <a:ext uri="{FF2B5EF4-FFF2-40B4-BE49-F238E27FC236}">
                  <a16:creationId xmlns:a16="http://schemas.microsoft.com/office/drawing/2014/main" id="{2D40C2DA-EB6E-415E-B884-3629B5FEC6C7}"/>
                </a:ext>
              </a:extLst>
            </p:cNvPr>
            <p:cNvSpPr>
              <a:spLocks/>
            </p:cNvSpPr>
            <p:nvPr userDrawn="1"/>
          </p:nvSpPr>
          <p:spPr bwMode="auto">
            <a:xfrm>
              <a:off x="3561" y="542"/>
              <a:ext cx="54" cy="75"/>
            </a:xfrm>
            <a:custGeom>
              <a:avLst/>
              <a:gdLst>
                <a:gd name="T0" fmla="*/ 0 w 20"/>
                <a:gd name="T1" fmla="*/ 14 h 28"/>
                <a:gd name="T2" fmla="*/ 0 w 20"/>
                <a:gd name="T3" fmla="*/ 14 h 28"/>
                <a:gd name="T4" fmla="*/ 12 w 20"/>
                <a:gd name="T5" fmla="*/ 0 h 28"/>
                <a:gd name="T6" fmla="*/ 20 w 20"/>
                <a:gd name="T7" fmla="*/ 4 h 28"/>
                <a:gd name="T8" fmla="*/ 18 w 20"/>
                <a:gd name="T9" fmla="*/ 7 h 28"/>
                <a:gd name="T10" fmla="*/ 12 w 20"/>
                <a:gd name="T11" fmla="*/ 3 h 28"/>
                <a:gd name="T12" fmla="*/ 3 w 20"/>
                <a:gd name="T13" fmla="*/ 14 h 28"/>
                <a:gd name="T14" fmla="*/ 3 w 20"/>
                <a:gd name="T15" fmla="*/ 14 h 28"/>
                <a:gd name="T16" fmla="*/ 12 w 20"/>
                <a:gd name="T17" fmla="*/ 25 h 28"/>
                <a:gd name="T18" fmla="*/ 18 w 20"/>
                <a:gd name="T19" fmla="*/ 22 h 28"/>
                <a:gd name="T20" fmla="*/ 20 w 20"/>
                <a:gd name="T21" fmla="*/ 24 h 28"/>
                <a:gd name="T22" fmla="*/ 12 w 20"/>
                <a:gd name="T23" fmla="*/ 28 h 28"/>
                <a:gd name="T24" fmla="*/ 0 w 20"/>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0" y="14"/>
                  </a:moveTo>
                  <a:cubicBezTo>
                    <a:pt x="0" y="14"/>
                    <a:pt x="0" y="14"/>
                    <a:pt x="0" y="14"/>
                  </a:cubicBezTo>
                  <a:cubicBezTo>
                    <a:pt x="0" y="6"/>
                    <a:pt x="5" y="0"/>
                    <a:pt x="12" y="0"/>
                  </a:cubicBezTo>
                  <a:cubicBezTo>
                    <a:pt x="16" y="0"/>
                    <a:pt x="18" y="2"/>
                    <a:pt x="20" y="4"/>
                  </a:cubicBezTo>
                  <a:cubicBezTo>
                    <a:pt x="18" y="7"/>
                    <a:pt x="18" y="7"/>
                    <a:pt x="18" y="7"/>
                  </a:cubicBezTo>
                  <a:cubicBezTo>
                    <a:pt x="16" y="5"/>
                    <a:pt x="14" y="3"/>
                    <a:pt x="12" y="3"/>
                  </a:cubicBezTo>
                  <a:cubicBezTo>
                    <a:pt x="7" y="3"/>
                    <a:pt x="3" y="8"/>
                    <a:pt x="3" y="14"/>
                  </a:cubicBezTo>
                  <a:cubicBezTo>
                    <a:pt x="3" y="14"/>
                    <a:pt x="3" y="14"/>
                    <a:pt x="3" y="14"/>
                  </a:cubicBezTo>
                  <a:cubicBezTo>
                    <a:pt x="3" y="21"/>
                    <a:pt x="7" y="25"/>
                    <a:pt x="12" y="25"/>
                  </a:cubicBezTo>
                  <a:cubicBezTo>
                    <a:pt x="14" y="25"/>
                    <a:pt x="16" y="24"/>
                    <a:pt x="18" y="22"/>
                  </a:cubicBezTo>
                  <a:cubicBezTo>
                    <a:pt x="20" y="24"/>
                    <a:pt x="20" y="24"/>
                    <a:pt x="20" y="24"/>
                  </a:cubicBezTo>
                  <a:cubicBezTo>
                    <a:pt x="18" y="27"/>
                    <a:pt x="16" y="28"/>
                    <a:pt x="12" y="28"/>
                  </a:cubicBezTo>
                  <a:cubicBezTo>
                    <a:pt x="5" y="28"/>
                    <a:pt x="0" y="23"/>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40">
              <a:extLst>
                <a:ext uri="{FF2B5EF4-FFF2-40B4-BE49-F238E27FC236}">
                  <a16:creationId xmlns:a16="http://schemas.microsoft.com/office/drawing/2014/main" id="{F0FB876C-9A64-4547-99F6-865C71428DB5}"/>
                </a:ext>
              </a:extLst>
            </p:cNvPr>
            <p:cNvSpPr>
              <a:spLocks/>
            </p:cNvSpPr>
            <p:nvPr userDrawn="1"/>
          </p:nvSpPr>
          <p:spPr bwMode="auto">
            <a:xfrm>
              <a:off x="3634" y="515"/>
              <a:ext cx="56" cy="102"/>
            </a:xfrm>
            <a:custGeom>
              <a:avLst/>
              <a:gdLst>
                <a:gd name="T0" fmla="*/ 0 w 21"/>
                <a:gd name="T1" fmla="*/ 0 h 38"/>
                <a:gd name="T2" fmla="*/ 4 w 21"/>
                <a:gd name="T3" fmla="*/ 0 h 38"/>
                <a:gd name="T4" fmla="*/ 4 w 21"/>
                <a:gd name="T5" fmla="*/ 15 h 38"/>
                <a:gd name="T6" fmla="*/ 12 w 21"/>
                <a:gd name="T7" fmla="*/ 10 h 38"/>
                <a:gd name="T8" fmla="*/ 21 w 21"/>
                <a:gd name="T9" fmla="*/ 20 h 38"/>
                <a:gd name="T10" fmla="*/ 21 w 21"/>
                <a:gd name="T11" fmla="*/ 38 h 38"/>
                <a:gd name="T12" fmla="*/ 17 w 21"/>
                <a:gd name="T13" fmla="*/ 38 h 38"/>
                <a:gd name="T14" fmla="*/ 17 w 21"/>
                <a:gd name="T15" fmla="*/ 21 h 38"/>
                <a:gd name="T16" fmla="*/ 10 w 21"/>
                <a:gd name="T17" fmla="*/ 13 h 38"/>
                <a:gd name="T18" fmla="*/ 4 w 21"/>
                <a:gd name="T19" fmla="*/ 21 h 38"/>
                <a:gd name="T20" fmla="*/ 4 w 21"/>
                <a:gd name="T21" fmla="*/ 38 h 38"/>
                <a:gd name="T22" fmla="*/ 0 w 21"/>
                <a:gd name="T23" fmla="*/ 38 h 38"/>
                <a:gd name="T24" fmla="*/ 0 w 21"/>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8">
                  <a:moveTo>
                    <a:pt x="0" y="0"/>
                  </a:moveTo>
                  <a:cubicBezTo>
                    <a:pt x="4" y="0"/>
                    <a:pt x="4" y="0"/>
                    <a:pt x="4" y="0"/>
                  </a:cubicBezTo>
                  <a:cubicBezTo>
                    <a:pt x="4" y="15"/>
                    <a:pt x="4" y="15"/>
                    <a:pt x="4" y="15"/>
                  </a:cubicBezTo>
                  <a:cubicBezTo>
                    <a:pt x="5" y="12"/>
                    <a:pt x="8" y="10"/>
                    <a:pt x="12" y="10"/>
                  </a:cubicBezTo>
                  <a:cubicBezTo>
                    <a:pt x="17" y="10"/>
                    <a:pt x="21" y="14"/>
                    <a:pt x="21" y="20"/>
                  </a:cubicBezTo>
                  <a:cubicBezTo>
                    <a:pt x="21" y="38"/>
                    <a:pt x="21" y="38"/>
                    <a:pt x="21" y="38"/>
                  </a:cubicBezTo>
                  <a:cubicBezTo>
                    <a:pt x="17" y="38"/>
                    <a:pt x="17" y="38"/>
                    <a:pt x="17" y="38"/>
                  </a:cubicBezTo>
                  <a:cubicBezTo>
                    <a:pt x="17" y="21"/>
                    <a:pt x="17" y="21"/>
                    <a:pt x="17" y="21"/>
                  </a:cubicBezTo>
                  <a:cubicBezTo>
                    <a:pt x="17" y="16"/>
                    <a:pt x="14" y="13"/>
                    <a:pt x="10" y="13"/>
                  </a:cubicBezTo>
                  <a:cubicBezTo>
                    <a:pt x="6" y="13"/>
                    <a:pt x="4" y="17"/>
                    <a:pt x="4" y="21"/>
                  </a:cubicBezTo>
                  <a:cubicBezTo>
                    <a:pt x="4" y="38"/>
                    <a:pt x="4" y="38"/>
                    <a:pt x="4" y="38"/>
                  </a:cubicBezTo>
                  <a:cubicBezTo>
                    <a:pt x="0" y="38"/>
                    <a:pt x="0" y="38"/>
                    <a:pt x="0" y="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Rectangle 41">
              <a:extLst>
                <a:ext uri="{FF2B5EF4-FFF2-40B4-BE49-F238E27FC236}">
                  <a16:creationId xmlns:a16="http://schemas.microsoft.com/office/drawing/2014/main" id="{00F245AD-E6F2-4717-B0A9-7BBCB540AD2C}"/>
                </a:ext>
              </a:extLst>
            </p:cNvPr>
            <p:cNvSpPr>
              <a:spLocks noChangeArrowheads="1"/>
            </p:cNvSpPr>
            <p:nvPr userDrawn="1"/>
          </p:nvSpPr>
          <p:spPr bwMode="auto">
            <a:xfrm>
              <a:off x="2450" y="719"/>
              <a:ext cx="1353"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42">
              <a:extLst>
                <a:ext uri="{FF2B5EF4-FFF2-40B4-BE49-F238E27FC236}">
                  <a16:creationId xmlns:a16="http://schemas.microsoft.com/office/drawing/2014/main" id="{12C4BD7D-C894-4DF4-B12D-892C07082B63}"/>
                </a:ext>
              </a:extLst>
            </p:cNvPr>
            <p:cNvSpPr>
              <a:spLocks/>
            </p:cNvSpPr>
            <p:nvPr userDrawn="1"/>
          </p:nvSpPr>
          <p:spPr bwMode="auto">
            <a:xfrm>
              <a:off x="2458" y="-114"/>
              <a:ext cx="657" cy="319"/>
            </a:xfrm>
            <a:custGeom>
              <a:avLst/>
              <a:gdLst>
                <a:gd name="T0" fmla="*/ 448 w 657"/>
                <a:gd name="T1" fmla="*/ 0 h 319"/>
                <a:gd name="T2" fmla="*/ 327 w 657"/>
                <a:gd name="T3" fmla="*/ 285 h 319"/>
                <a:gd name="T4" fmla="*/ 204 w 657"/>
                <a:gd name="T5" fmla="*/ 0 h 319"/>
                <a:gd name="T6" fmla="*/ 131 w 657"/>
                <a:gd name="T7" fmla="*/ 0 h 319"/>
                <a:gd name="T8" fmla="*/ 0 w 657"/>
                <a:gd name="T9" fmla="*/ 319 h 319"/>
                <a:gd name="T10" fmla="*/ 67 w 657"/>
                <a:gd name="T11" fmla="*/ 319 h 319"/>
                <a:gd name="T12" fmla="*/ 169 w 657"/>
                <a:gd name="T13" fmla="*/ 59 h 319"/>
                <a:gd name="T14" fmla="*/ 225 w 657"/>
                <a:gd name="T15" fmla="*/ 196 h 319"/>
                <a:gd name="T16" fmla="*/ 153 w 657"/>
                <a:gd name="T17" fmla="*/ 196 h 319"/>
                <a:gd name="T18" fmla="*/ 153 w 657"/>
                <a:gd name="T19" fmla="*/ 250 h 319"/>
                <a:gd name="T20" fmla="*/ 247 w 657"/>
                <a:gd name="T21" fmla="*/ 250 h 319"/>
                <a:gd name="T22" fmla="*/ 276 w 657"/>
                <a:gd name="T23" fmla="*/ 319 h 319"/>
                <a:gd name="T24" fmla="*/ 314 w 657"/>
                <a:gd name="T25" fmla="*/ 319 h 319"/>
                <a:gd name="T26" fmla="*/ 343 w 657"/>
                <a:gd name="T27" fmla="*/ 319 h 319"/>
                <a:gd name="T28" fmla="*/ 381 w 657"/>
                <a:gd name="T29" fmla="*/ 319 h 319"/>
                <a:gd name="T30" fmla="*/ 483 w 657"/>
                <a:gd name="T31" fmla="*/ 59 h 319"/>
                <a:gd name="T32" fmla="*/ 539 w 657"/>
                <a:gd name="T33" fmla="*/ 196 h 319"/>
                <a:gd name="T34" fmla="*/ 467 w 657"/>
                <a:gd name="T35" fmla="*/ 196 h 319"/>
                <a:gd name="T36" fmla="*/ 467 w 657"/>
                <a:gd name="T37" fmla="*/ 250 h 319"/>
                <a:gd name="T38" fmla="*/ 563 w 657"/>
                <a:gd name="T39" fmla="*/ 250 h 319"/>
                <a:gd name="T40" fmla="*/ 593 w 657"/>
                <a:gd name="T41" fmla="*/ 319 h 319"/>
                <a:gd name="T42" fmla="*/ 657 w 657"/>
                <a:gd name="T43" fmla="*/ 319 h 319"/>
                <a:gd name="T44" fmla="*/ 520 w 657"/>
                <a:gd name="T45" fmla="*/ 0 h 319"/>
                <a:gd name="T46" fmla="*/ 448 w 657"/>
                <a:gd name="T47"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7" h="319">
                  <a:moveTo>
                    <a:pt x="448" y="0"/>
                  </a:moveTo>
                  <a:lnTo>
                    <a:pt x="327" y="285"/>
                  </a:lnTo>
                  <a:lnTo>
                    <a:pt x="204" y="0"/>
                  </a:lnTo>
                  <a:lnTo>
                    <a:pt x="131" y="0"/>
                  </a:lnTo>
                  <a:lnTo>
                    <a:pt x="0" y="319"/>
                  </a:lnTo>
                  <a:lnTo>
                    <a:pt x="67" y="319"/>
                  </a:lnTo>
                  <a:lnTo>
                    <a:pt x="169" y="59"/>
                  </a:lnTo>
                  <a:lnTo>
                    <a:pt x="225" y="196"/>
                  </a:lnTo>
                  <a:lnTo>
                    <a:pt x="153" y="196"/>
                  </a:lnTo>
                  <a:lnTo>
                    <a:pt x="153" y="250"/>
                  </a:lnTo>
                  <a:lnTo>
                    <a:pt x="247" y="250"/>
                  </a:lnTo>
                  <a:lnTo>
                    <a:pt x="276" y="319"/>
                  </a:lnTo>
                  <a:lnTo>
                    <a:pt x="314" y="319"/>
                  </a:lnTo>
                  <a:lnTo>
                    <a:pt x="343" y="319"/>
                  </a:lnTo>
                  <a:lnTo>
                    <a:pt x="381" y="319"/>
                  </a:lnTo>
                  <a:lnTo>
                    <a:pt x="483" y="59"/>
                  </a:lnTo>
                  <a:lnTo>
                    <a:pt x="539" y="196"/>
                  </a:lnTo>
                  <a:lnTo>
                    <a:pt x="467" y="196"/>
                  </a:lnTo>
                  <a:lnTo>
                    <a:pt x="467" y="250"/>
                  </a:lnTo>
                  <a:lnTo>
                    <a:pt x="563" y="250"/>
                  </a:lnTo>
                  <a:lnTo>
                    <a:pt x="593" y="319"/>
                  </a:lnTo>
                  <a:lnTo>
                    <a:pt x="657" y="319"/>
                  </a:lnTo>
                  <a:lnTo>
                    <a:pt x="520" y="0"/>
                  </a:lnTo>
                  <a:lnTo>
                    <a:pt x="4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43">
              <a:extLst>
                <a:ext uri="{FF2B5EF4-FFF2-40B4-BE49-F238E27FC236}">
                  <a16:creationId xmlns:a16="http://schemas.microsoft.com/office/drawing/2014/main" id="{1662114E-5A7B-407C-9238-2E6AEE9F46D2}"/>
                </a:ext>
              </a:extLst>
            </p:cNvPr>
            <p:cNvSpPr>
              <a:spLocks noEditPoints="1"/>
            </p:cNvSpPr>
            <p:nvPr userDrawn="1"/>
          </p:nvSpPr>
          <p:spPr bwMode="auto">
            <a:xfrm>
              <a:off x="3295" y="-114"/>
              <a:ext cx="483" cy="319"/>
            </a:xfrm>
            <a:custGeom>
              <a:avLst/>
              <a:gdLst>
                <a:gd name="T0" fmla="*/ 125 w 180"/>
                <a:gd name="T1" fmla="*/ 71 h 119"/>
                <a:gd name="T2" fmla="*/ 154 w 180"/>
                <a:gd name="T3" fmla="*/ 119 h 119"/>
                <a:gd name="T4" fmla="*/ 180 w 180"/>
                <a:gd name="T5" fmla="*/ 119 h 119"/>
                <a:gd name="T6" fmla="*/ 146 w 180"/>
                <a:gd name="T7" fmla="*/ 66 h 119"/>
                <a:gd name="T8" fmla="*/ 164 w 180"/>
                <a:gd name="T9" fmla="*/ 36 h 119"/>
                <a:gd name="T10" fmla="*/ 123 w 180"/>
                <a:gd name="T11" fmla="*/ 0 h 119"/>
                <a:gd name="T12" fmla="*/ 78 w 180"/>
                <a:gd name="T13" fmla="*/ 0 h 119"/>
                <a:gd name="T14" fmla="*/ 78 w 180"/>
                <a:gd name="T15" fmla="*/ 50 h 119"/>
                <a:gd name="T16" fmla="*/ 0 w 180"/>
                <a:gd name="T17" fmla="*/ 50 h 119"/>
                <a:gd name="T18" fmla="*/ 0 w 180"/>
                <a:gd name="T19" fmla="*/ 71 h 119"/>
                <a:gd name="T20" fmla="*/ 78 w 180"/>
                <a:gd name="T21" fmla="*/ 71 h 119"/>
                <a:gd name="T22" fmla="*/ 78 w 180"/>
                <a:gd name="T23" fmla="*/ 119 h 119"/>
                <a:gd name="T24" fmla="*/ 101 w 180"/>
                <a:gd name="T25" fmla="*/ 119 h 119"/>
                <a:gd name="T26" fmla="*/ 101 w 180"/>
                <a:gd name="T27" fmla="*/ 71 h 119"/>
                <a:gd name="T28" fmla="*/ 125 w 180"/>
                <a:gd name="T29" fmla="*/ 71 h 119"/>
                <a:gd name="T30" fmla="*/ 123 w 180"/>
                <a:gd name="T31" fmla="*/ 50 h 119"/>
                <a:gd name="T32" fmla="*/ 101 w 180"/>
                <a:gd name="T33" fmla="*/ 50 h 119"/>
                <a:gd name="T34" fmla="*/ 101 w 180"/>
                <a:gd name="T35" fmla="*/ 20 h 119"/>
                <a:gd name="T36" fmla="*/ 123 w 180"/>
                <a:gd name="T37" fmla="*/ 20 h 119"/>
                <a:gd name="T38" fmla="*/ 142 w 180"/>
                <a:gd name="T39" fmla="*/ 35 h 119"/>
                <a:gd name="T40" fmla="*/ 123 w 180"/>
                <a:gd name="T41" fmla="*/ 5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119">
                  <a:moveTo>
                    <a:pt x="125" y="71"/>
                  </a:moveTo>
                  <a:cubicBezTo>
                    <a:pt x="154" y="119"/>
                    <a:pt x="154" y="119"/>
                    <a:pt x="154" y="119"/>
                  </a:cubicBezTo>
                  <a:cubicBezTo>
                    <a:pt x="180" y="119"/>
                    <a:pt x="180" y="119"/>
                    <a:pt x="180" y="119"/>
                  </a:cubicBezTo>
                  <a:cubicBezTo>
                    <a:pt x="146" y="66"/>
                    <a:pt x="146" y="66"/>
                    <a:pt x="146" y="66"/>
                  </a:cubicBezTo>
                  <a:cubicBezTo>
                    <a:pt x="156" y="61"/>
                    <a:pt x="164" y="52"/>
                    <a:pt x="164" y="36"/>
                  </a:cubicBezTo>
                  <a:cubicBezTo>
                    <a:pt x="164" y="2"/>
                    <a:pt x="132" y="0"/>
                    <a:pt x="123" y="0"/>
                  </a:cubicBezTo>
                  <a:cubicBezTo>
                    <a:pt x="78" y="0"/>
                    <a:pt x="78" y="0"/>
                    <a:pt x="78" y="0"/>
                  </a:cubicBezTo>
                  <a:cubicBezTo>
                    <a:pt x="78" y="50"/>
                    <a:pt x="78" y="50"/>
                    <a:pt x="78" y="50"/>
                  </a:cubicBezTo>
                  <a:cubicBezTo>
                    <a:pt x="0" y="50"/>
                    <a:pt x="0" y="50"/>
                    <a:pt x="0" y="50"/>
                  </a:cubicBezTo>
                  <a:cubicBezTo>
                    <a:pt x="0" y="71"/>
                    <a:pt x="0" y="71"/>
                    <a:pt x="0" y="71"/>
                  </a:cubicBezTo>
                  <a:cubicBezTo>
                    <a:pt x="78" y="71"/>
                    <a:pt x="78" y="71"/>
                    <a:pt x="78" y="71"/>
                  </a:cubicBezTo>
                  <a:cubicBezTo>
                    <a:pt x="78" y="119"/>
                    <a:pt x="78" y="119"/>
                    <a:pt x="78" y="119"/>
                  </a:cubicBezTo>
                  <a:cubicBezTo>
                    <a:pt x="101" y="119"/>
                    <a:pt x="101" y="119"/>
                    <a:pt x="101" y="119"/>
                  </a:cubicBezTo>
                  <a:cubicBezTo>
                    <a:pt x="101" y="71"/>
                    <a:pt x="101" y="71"/>
                    <a:pt x="101" y="71"/>
                  </a:cubicBezTo>
                  <a:cubicBezTo>
                    <a:pt x="101" y="71"/>
                    <a:pt x="116" y="71"/>
                    <a:pt x="125" y="71"/>
                  </a:cubicBezTo>
                  <a:moveTo>
                    <a:pt x="123" y="50"/>
                  </a:moveTo>
                  <a:cubicBezTo>
                    <a:pt x="101" y="50"/>
                    <a:pt x="101" y="50"/>
                    <a:pt x="101" y="50"/>
                  </a:cubicBezTo>
                  <a:cubicBezTo>
                    <a:pt x="101" y="20"/>
                    <a:pt x="101" y="20"/>
                    <a:pt x="101" y="20"/>
                  </a:cubicBezTo>
                  <a:cubicBezTo>
                    <a:pt x="123" y="20"/>
                    <a:pt x="123" y="20"/>
                    <a:pt x="123" y="20"/>
                  </a:cubicBezTo>
                  <a:cubicBezTo>
                    <a:pt x="130" y="20"/>
                    <a:pt x="142" y="22"/>
                    <a:pt x="142" y="35"/>
                  </a:cubicBezTo>
                  <a:cubicBezTo>
                    <a:pt x="142" y="47"/>
                    <a:pt x="129" y="50"/>
                    <a:pt x="123"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44">
              <a:extLst>
                <a:ext uri="{FF2B5EF4-FFF2-40B4-BE49-F238E27FC236}">
                  <a16:creationId xmlns:a16="http://schemas.microsoft.com/office/drawing/2014/main" id="{F4A9258E-B34F-409F-AF5D-FDC63FA9E6BA}"/>
                </a:ext>
              </a:extLst>
            </p:cNvPr>
            <p:cNvSpPr>
              <a:spLocks/>
            </p:cNvSpPr>
            <p:nvPr userDrawn="1"/>
          </p:nvSpPr>
          <p:spPr bwMode="auto">
            <a:xfrm>
              <a:off x="3126" y="-120"/>
              <a:ext cx="293" cy="334"/>
            </a:xfrm>
            <a:custGeom>
              <a:avLst/>
              <a:gdLst>
                <a:gd name="T0" fmla="*/ 83 w 109"/>
                <a:gd name="T1" fmla="*/ 96 h 124"/>
                <a:gd name="T2" fmla="*/ 62 w 109"/>
                <a:gd name="T3" fmla="*/ 102 h 124"/>
                <a:gd name="T4" fmla="*/ 23 w 109"/>
                <a:gd name="T5" fmla="*/ 62 h 124"/>
                <a:gd name="T6" fmla="*/ 62 w 109"/>
                <a:gd name="T7" fmla="*/ 22 h 124"/>
                <a:gd name="T8" fmla="*/ 88 w 109"/>
                <a:gd name="T9" fmla="*/ 31 h 124"/>
                <a:gd name="T10" fmla="*/ 92 w 109"/>
                <a:gd name="T11" fmla="*/ 36 h 124"/>
                <a:gd name="T12" fmla="*/ 109 w 109"/>
                <a:gd name="T13" fmla="*/ 21 h 124"/>
                <a:gd name="T14" fmla="*/ 62 w 109"/>
                <a:gd name="T15" fmla="*/ 0 h 124"/>
                <a:gd name="T16" fmla="*/ 0 w 109"/>
                <a:gd name="T17" fmla="*/ 62 h 124"/>
                <a:gd name="T18" fmla="*/ 62 w 109"/>
                <a:gd name="T19" fmla="*/ 124 h 124"/>
                <a:gd name="T20" fmla="*/ 108 w 109"/>
                <a:gd name="T21" fmla="*/ 104 h 124"/>
                <a:gd name="T22" fmla="*/ 91 w 109"/>
                <a:gd name="T23" fmla="*/ 90 h 124"/>
                <a:gd name="T24" fmla="*/ 83 w 109"/>
                <a:gd name="T25" fmla="*/ 9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24">
                  <a:moveTo>
                    <a:pt x="83" y="96"/>
                  </a:moveTo>
                  <a:cubicBezTo>
                    <a:pt x="77" y="99"/>
                    <a:pt x="70" y="102"/>
                    <a:pt x="62" y="102"/>
                  </a:cubicBezTo>
                  <a:cubicBezTo>
                    <a:pt x="40" y="102"/>
                    <a:pt x="23" y="84"/>
                    <a:pt x="23" y="62"/>
                  </a:cubicBezTo>
                  <a:cubicBezTo>
                    <a:pt x="23" y="40"/>
                    <a:pt x="40" y="22"/>
                    <a:pt x="62" y="22"/>
                  </a:cubicBezTo>
                  <a:cubicBezTo>
                    <a:pt x="72" y="22"/>
                    <a:pt x="81" y="25"/>
                    <a:pt x="88" y="31"/>
                  </a:cubicBezTo>
                  <a:cubicBezTo>
                    <a:pt x="89" y="32"/>
                    <a:pt x="91" y="34"/>
                    <a:pt x="92" y="36"/>
                  </a:cubicBezTo>
                  <a:cubicBezTo>
                    <a:pt x="109" y="21"/>
                    <a:pt x="109" y="21"/>
                    <a:pt x="109" y="21"/>
                  </a:cubicBezTo>
                  <a:cubicBezTo>
                    <a:pt x="98" y="8"/>
                    <a:pt x="81" y="0"/>
                    <a:pt x="62" y="0"/>
                  </a:cubicBezTo>
                  <a:cubicBezTo>
                    <a:pt x="28" y="0"/>
                    <a:pt x="0" y="28"/>
                    <a:pt x="0" y="62"/>
                  </a:cubicBezTo>
                  <a:cubicBezTo>
                    <a:pt x="0" y="96"/>
                    <a:pt x="28" y="124"/>
                    <a:pt x="62" y="124"/>
                  </a:cubicBezTo>
                  <a:cubicBezTo>
                    <a:pt x="81" y="124"/>
                    <a:pt x="97" y="117"/>
                    <a:pt x="108" y="104"/>
                  </a:cubicBezTo>
                  <a:cubicBezTo>
                    <a:pt x="91" y="90"/>
                    <a:pt x="91" y="90"/>
                    <a:pt x="91" y="90"/>
                  </a:cubicBezTo>
                  <a:cubicBezTo>
                    <a:pt x="89" y="92"/>
                    <a:pt x="86" y="94"/>
                    <a:pt x="83" y="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Rectangle 45">
              <a:extLst>
                <a:ext uri="{FF2B5EF4-FFF2-40B4-BE49-F238E27FC236}">
                  <a16:creationId xmlns:a16="http://schemas.microsoft.com/office/drawing/2014/main" id="{624BCFD3-97E2-4323-9816-D227BD173F67}"/>
                </a:ext>
              </a:extLst>
            </p:cNvPr>
            <p:cNvSpPr>
              <a:spLocks noChangeArrowheads="1"/>
            </p:cNvSpPr>
            <p:nvPr userDrawn="1"/>
          </p:nvSpPr>
          <p:spPr bwMode="auto">
            <a:xfrm>
              <a:off x="2450" y="286"/>
              <a:ext cx="1353"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60" name="TextBox 59">
            <a:extLst>
              <a:ext uri="{FF2B5EF4-FFF2-40B4-BE49-F238E27FC236}">
                <a16:creationId xmlns:a16="http://schemas.microsoft.com/office/drawing/2014/main" id="{F3776EF3-E210-47D4-B789-4B363E588784}"/>
              </a:ext>
            </a:extLst>
          </p:cNvPr>
          <p:cNvSpPr txBox="1"/>
          <p:nvPr userDrawn="1"/>
        </p:nvSpPr>
        <p:spPr>
          <a:xfrm>
            <a:off x="1756178" y="758665"/>
            <a:ext cx="776276" cy="187324"/>
          </a:xfrm>
          <a:prstGeom prst="rect">
            <a:avLst/>
          </a:prstGeom>
          <a:noFill/>
        </p:spPr>
        <p:txBody>
          <a:bodyPr wrap="square" lIns="0" r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40" normalizeH="0" baseline="0" noProof="0">
                <a:ln>
                  <a:noFill/>
                </a:ln>
                <a:solidFill>
                  <a:srgbClr val="FFFFFF"/>
                </a:solidFill>
                <a:effectLst/>
                <a:uLnTx/>
                <a:uFillTx/>
                <a:latin typeface="Arial"/>
                <a:ea typeface="+mn-ea"/>
                <a:cs typeface="+mn-cs"/>
              </a:rPr>
              <a:t>CHICAGO, IL</a:t>
            </a:r>
          </a:p>
        </p:txBody>
      </p:sp>
      <p:sp>
        <p:nvSpPr>
          <p:cNvPr id="61" name="Rectangle: Single Corner Snipped 55">
            <a:extLst>
              <a:ext uri="{FF2B5EF4-FFF2-40B4-BE49-F238E27FC236}">
                <a16:creationId xmlns:a16="http://schemas.microsoft.com/office/drawing/2014/main" id="{43BCD0B2-54CA-4ADF-A80B-C2F408AE5BF4}"/>
              </a:ext>
            </a:extLst>
          </p:cNvPr>
          <p:cNvSpPr/>
          <p:nvPr userDrawn="1"/>
        </p:nvSpPr>
        <p:spPr>
          <a:xfrm flipH="1">
            <a:off x="1120956" y="723969"/>
            <a:ext cx="514365" cy="256716"/>
          </a:xfrm>
          <a:custGeom>
            <a:avLst/>
            <a:gdLst>
              <a:gd name="connsiteX0" fmla="*/ 0 w 444457"/>
              <a:gd name="connsiteY0" fmla="*/ 0 h 192537"/>
              <a:gd name="connsiteX1" fmla="*/ 348189 w 444457"/>
              <a:gd name="connsiteY1" fmla="*/ 0 h 192537"/>
              <a:gd name="connsiteX2" fmla="*/ 444457 w 444457"/>
              <a:gd name="connsiteY2" fmla="*/ 96269 h 192537"/>
              <a:gd name="connsiteX3" fmla="*/ 444457 w 444457"/>
              <a:gd name="connsiteY3" fmla="*/ 192537 h 192537"/>
              <a:gd name="connsiteX4" fmla="*/ 0 w 444457"/>
              <a:gd name="connsiteY4" fmla="*/ 192537 h 192537"/>
              <a:gd name="connsiteX5" fmla="*/ 0 w 444457"/>
              <a:gd name="connsiteY5" fmla="*/ 0 h 192537"/>
              <a:gd name="connsiteX0" fmla="*/ 0 w 444457"/>
              <a:gd name="connsiteY0" fmla="*/ 0 h 192537"/>
              <a:gd name="connsiteX1" fmla="*/ 348189 w 444457"/>
              <a:gd name="connsiteY1" fmla="*/ 0 h 192537"/>
              <a:gd name="connsiteX2" fmla="*/ 444457 w 444457"/>
              <a:gd name="connsiteY2" fmla="*/ 192537 h 192537"/>
              <a:gd name="connsiteX3" fmla="*/ 0 w 444457"/>
              <a:gd name="connsiteY3" fmla="*/ 192537 h 192537"/>
              <a:gd name="connsiteX4" fmla="*/ 0 w 444457"/>
              <a:gd name="connsiteY4" fmla="*/ 0 h 192537"/>
              <a:gd name="connsiteX0" fmla="*/ 0 w 444457"/>
              <a:gd name="connsiteY0" fmla="*/ 0 h 192537"/>
              <a:gd name="connsiteX1" fmla="*/ 382173 w 444457"/>
              <a:gd name="connsiteY1" fmla="*/ 0 h 192537"/>
              <a:gd name="connsiteX2" fmla="*/ 444457 w 444457"/>
              <a:gd name="connsiteY2" fmla="*/ 192537 h 192537"/>
              <a:gd name="connsiteX3" fmla="*/ 0 w 444457"/>
              <a:gd name="connsiteY3" fmla="*/ 192537 h 192537"/>
              <a:gd name="connsiteX4" fmla="*/ 0 w 444457"/>
              <a:gd name="connsiteY4" fmla="*/ 0 h 19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57" h="192537">
                <a:moveTo>
                  <a:pt x="0" y="0"/>
                </a:moveTo>
                <a:lnTo>
                  <a:pt x="382173" y="0"/>
                </a:lnTo>
                <a:lnTo>
                  <a:pt x="444457" y="192537"/>
                </a:lnTo>
                <a:lnTo>
                  <a:pt x="0" y="192537"/>
                </a:lnTo>
                <a:lnTo>
                  <a:pt x="0" y="0"/>
                </a:lnTo>
                <a:close/>
              </a:path>
            </a:pathLst>
          </a:custGeom>
          <a:solidFill>
            <a:srgbClr val="DCD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2" name="Right Triangle 61">
            <a:extLst>
              <a:ext uri="{FF2B5EF4-FFF2-40B4-BE49-F238E27FC236}">
                <a16:creationId xmlns:a16="http://schemas.microsoft.com/office/drawing/2014/main" id="{D9CBC58C-15C3-4113-A553-F83580FF060F}"/>
              </a:ext>
            </a:extLst>
          </p:cNvPr>
          <p:cNvSpPr/>
          <p:nvPr userDrawn="1"/>
        </p:nvSpPr>
        <p:spPr>
          <a:xfrm rot="5400000">
            <a:off x="1056640" y="1043944"/>
            <a:ext cx="188772" cy="60144"/>
          </a:xfrm>
          <a:prstGeom prst="rtTriangle">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3" name="TextBox 62">
            <a:extLst>
              <a:ext uri="{FF2B5EF4-FFF2-40B4-BE49-F238E27FC236}">
                <a16:creationId xmlns:a16="http://schemas.microsoft.com/office/drawing/2014/main" id="{FA119E93-F0A0-4A22-8B8C-48B68305B803}"/>
              </a:ext>
            </a:extLst>
          </p:cNvPr>
          <p:cNvSpPr txBox="1"/>
          <p:nvPr userDrawn="1"/>
        </p:nvSpPr>
        <p:spPr>
          <a:xfrm>
            <a:off x="1208161" y="758665"/>
            <a:ext cx="393909" cy="187324"/>
          </a:xfrm>
          <a:prstGeom prst="rect">
            <a:avLst/>
          </a:prstGeom>
          <a:noFill/>
        </p:spPr>
        <p:txBody>
          <a:bodyPr wrap="square" lIns="0" r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30" normalizeH="0" baseline="0" noProof="0">
                <a:ln>
                  <a:noFill/>
                </a:ln>
                <a:solidFill>
                  <a:srgbClr val="6A747C"/>
                </a:solidFill>
                <a:effectLst/>
                <a:uLnTx/>
                <a:uFillTx/>
                <a:latin typeface="Arial"/>
                <a:ea typeface="+mn-ea"/>
                <a:cs typeface="+mn-cs"/>
              </a:rPr>
              <a:t>2018</a:t>
            </a:r>
          </a:p>
        </p:txBody>
      </p:sp>
      <p:sp>
        <p:nvSpPr>
          <p:cNvPr id="64" name="Rectangle 63">
            <a:extLst>
              <a:ext uri="{FF2B5EF4-FFF2-40B4-BE49-F238E27FC236}">
                <a16:creationId xmlns:a16="http://schemas.microsoft.com/office/drawing/2014/main" id="{8523BE7E-0F48-419A-A3CC-57B23DED84F5}"/>
              </a:ext>
            </a:extLst>
          </p:cNvPr>
          <p:cNvSpPr/>
          <p:nvPr userDrawn="1"/>
        </p:nvSpPr>
        <p:spPr>
          <a:xfrm>
            <a:off x="6998328" y="306674"/>
            <a:ext cx="1840873" cy="480727"/>
          </a:xfrm>
          <a:prstGeom prst="rect">
            <a:avLst/>
          </a:prstGeom>
          <a:solidFill>
            <a:schemeClr val="bg1"/>
          </a:solid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80" normalizeH="0" baseline="0" noProof="0">
                <a:ln>
                  <a:noFill/>
                </a:ln>
                <a:solidFill>
                  <a:srgbClr val="0065A4"/>
                </a:solidFill>
                <a:effectLst/>
                <a:uLnTx/>
                <a:uFillTx/>
                <a:latin typeface="Arial" panose="020B0604020202020204" pitchFamily="34" charset="0"/>
                <a:ea typeface="+mn-ea"/>
                <a:cs typeface="Arial" panose="020B0604020202020204" pitchFamily="34" charset="0"/>
              </a:rPr>
              <a:t>CT116</a:t>
            </a:r>
          </a:p>
        </p:txBody>
      </p:sp>
      <p:sp>
        <p:nvSpPr>
          <p:cNvPr id="66" name="Rectangle 65">
            <a:extLst>
              <a:ext uri="{FF2B5EF4-FFF2-40B4-BE49-F238E27FC236}">
                <a16:creationId xmlns:a16="http://schemas.microsoft.com/office/drawing/2014/main" id="{04092C58-958D-4FE2-BC4E-FA97D95EA831}"/>
              </a:ext>
            </a:extLst>
          </p:cNvPr>
          <p:cNvSpPr/>
          <p:nvPr userDrawn="1"/>
        </p:nvSpPr>
        <p:spPr>
          <a:xfrm>
            <a:off x="8305800" y="13653"/>
            <a:ext cx="822036" cy="12311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a:ea typeface="+mn-ea"/>
                <a:cs typeface="+mn-cs"/>
              </a:rPr>
              <a:t>CheckMate 141</a:t>
            </a:r>
          </a:p>
        </p:txBody>
      </p:sp>
    </p:spTree>
    <p:extLst>
      <p:ext uri="{BB962C8B-B14F-4D97-AF65-F5344CB8AC3E}">
        <p14:creationId xmlns:p14="http://schemas.microsoft.com/office/powerpoint/2010/main" val="28029096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0D5CAB"/>
              </a:buClr>
              <a:defRPr/>
            </a:lvl1pPr>
            <a:lvl2pPr>
              <a:buClr>
                <a:srgbClr val="0D5CAB"/>
              </a:buClr>
              <a:defRPr/>
            </a:lvl2pPr>
            <a:lvl3pPr>
              <a:buClr>
                <a:srgbClr val="0D5CAB"/>
              </a:buClr>
              <a:defRPr/>
            </a:lvl3pPr>
            <a:lvl4pPr>
              <a:buClr>
                <a:srgbClr val="0D5CAB"/>
              </a:buClr>
              <a:defRPr/>
            </a:lvl4pPr>
            <a:lvl5pPr>
              <a:buClr>
                <a:srgbClr val="0D5C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
        <p:nvSpPr>
          <p:cNvPr id="8" name="TextBox 7"/>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2420310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422BEA7-D034-4DC1-985C-F2C1E4EF4FA2}" type="datetimeFigureOut">
              <a:rPr lang="es-ES" smtClean="0"/>
              <a:pPr/>
              <a:t>24/10/2019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FFD4017-C1AD-47CA-8AE7-EB90712FEDD1}" type="slidenum">
              <a:rPr lang="es-ES" smtClean="0"/>
              <a:pPr/>
              <a:t>‹#›</a:t>
            </a:fld>
            <a:endParaRPr lang="es-E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sz="3200">
                <a:solidFill>
                  <a:srgbClr val="0D5CAB"/>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vert="horz" lIns="91440" tIns="45720" rIns="91440" bIns="45720" rtlCol="0" anchor="t" anchorCtr="1">
            <a:noAutofit/>
          </a:bodyPr>
          <a:lstStyle>
            <a:lvl1pPr marL="228600" indent="-228600" algn="l">
              <a:buNone/>
              <a:defRPr lang="en-US" sz="2400"/>
            </a:lvl1pPr>
          </a:lstStyle>
          <a:p>
            <a:pPr marL="0" lvl="0" indent="0" algn="ctr"/>
            <a:r>
              <a:rPr lang="en-US"/>
              <a:t>Click to edit Master subtitle style</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mtClean="0"/>
            </a:lvl1pPr>
          </a:lstStyle>
          <a:p>
            <a:fld id="{AF1AFCDA-ABCC-4704-AB71-48FDE4F2FA4C}" type="slidenum">
              <a:rPr lang="es-AR" smtClean="0">
                <a:solidFill>
                  <a:srgbClr val="000000"/>
                </a:solidFill>
              </a:rPr>
              <a:pPr/>
              <a:t>‹#›</a:t>
            </a:fld>
            <a:endParaRPr lang="es-AR">
              <a:solidFill>
                <a:srgbClr val="000000"/>
              </a:solidFill>
            </a:endParaRPr>
          </a:p>
        </p:txBody>
      </p:sp>
      <p:sp>
        <p:nvSpPr>
          <p:cNvPr id="9" name="TextBox 8"/>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29543497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normAutofit/>
          </a:bodyPr>
          <a:lstStyle>
            <a:lvl1pPr marL="128588" indent="-128588">
              <a:spcAft>
                <a:spcPts val="600"/>
              </a:spcAft>
              <a:defRPr sz="1600"/>
            </a:lvl1pPr>
            <a:lvl2pPr marL="360363" indent="-150813">
              <a:spcAft>
                <a:spcPts val="600"/>
              </a:spcAft>
              <a:defRPr sz="1400"/>
            </a:lvl2pPr>
            <a:lvl3pPr marL="628650" indent="-128588">
              <a:spcAft>
                <a:spcPts val="600"/>
              </a:spcAft>
              <a:defRPr sz="1200"/>
            </a:lvl3pPr>
            <a:lvl4pPr marL="785813" indent="-115888">
              <a:spcAft>
                <a:spcPts val="600"/>
              </a:spcAft>
              <a:defRPr sz="1100"/>
            </a:lvl4pPr>
            <a:lvl5pPr marL="1006475" indent="-117475">
              <a:spcAft>
                <a:spcPts val="600"/>
              </a:spcAft>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vert="horz" lIns="91440" tIns="45720" rIns="91440" bIns="45720" rtlCol="0">
            <a:normAutofit/>
          </a:bodyPr>
          <a:lstStyle>
            <a:lvl1pPr>
              <a:defRPr lang="en-US" sz="1600" dirty="0" smtClean="0"/>
            </a:lvl1pPr>
            <a:lvl2pPr>
              <a:defRPr lang="en-US" sz="1400" dirty="0" smtClean="0"/>
            </a:lvl2pPr>
            <a:lvl3pPr>
              <a:defRPr lang="en-US" sz="1200" dirty="0" smtClean="0"/>
            </a:lvl3pPr>
            <a:lvl4pPr>
              <a:defRPr lang="en-US" sz="1100" dirty="0" smtClean="0"/>
            </a:lvl4pPr>
            <a:lvl5pPr>
              <a:defRPr lang="en-US" sz="1100" dirty="0"/>
            </a:lvl5pPr>
          </a:lstStyle>
          <a:p>
            <a:pPr marL="128588" lvl="0" indent="-128588"/>
            <a:r>
              <a:rPr lang="en-US"/>
              <a:t>Click to edit Master text styles</a:t>
            </a:r>
          </a:p>
          <a:p>
            <a:pPr marL="360363" lvl="1" indent="-150813"/>
            <a:r>
              <a:rPr lang="en-US"/>
              <a:t>Second level</a:t>
            </a:r>
          </a:p>
          <a:p>
            <a:pPr marL="628650" lvl="2" indent="-128588"/>
            <a:r>
              <a:rPr lang="en-US"/>
              <a:t>Third level</a:t>
            </a:r>
          </a:p>
          <a:p>
            <a:pPr marL="785813" lvl="3" indent="-115888"/>
            <a:r>
              <a:rPr lang="en-US"/>
              <a:t>Fourth level</a:t>
            </a:r>
          </a:p>
          <a:p>
            <a:pPr marL="1006475" lvl="4" indent="-117475"/>
            <a:r>
              <a:rPr lang="en-US"/>
              <a:t>Fifth level</a:t>
            </a:r>
          </a:p>
        </p:txBody>
      </p:sp>
      <p:sp>
        <p:nvSpPr>
          <p:cNvPr id="7" name="Slide Number Placeholder 6"/>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
        <p:nvSpPr>
          <p:cNvPr id="10" name="TextBox 9"/>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30056226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33152"/>
            <a:ext cx="4040188" cy="639763"/>
          </a:xfrm>
        </p:spPr>
        <p:txBody>
          <a:bodyPr anchor="b"/>
          <a:lstStyle>
            <a:lvl1pPr marL="0" indent="0">
              <a:buNone/>
              <a:defRPr sz="1800" b="1">
                <a:solidFill>
                  <a:srgbClr val="0D5CA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72915"/>
            <a:ext cx="4040188" cy="4205288"/>
          </a:xfrm>
        </p:spPr>
        <p:txBody>
          <a:bodyPr vert="horz" lIns="91440" tIns="45720" rIns="91440" bIns="45720" rtlCol="0">
            <a:normAutofit/>
          </a:bodyPr>
          <a:lstStyle>
            <a:lvl1pPr>
              <a:defRPr lang="en-US" sz="1600" dirty="0" smtClean="0"/>
            </a:lvl1pPr>
            <a:lvl2pPr>
              <a:defRPr lang="en-US" sz="1400" dirty="0" smtClean="0"/>
            </a:lvl2pPr>
            <a:lvl3pPr>
              <a:defRPr lang="en-US" sz="1200" dirty="0" smtClean="0"/>
            </a:lvl3pPr>
            <a:lvl4pPr>
              <a:defRPr lang="en-US" sz="1100" dirty="0" smtClean="0"/>
            </a:lvl4pPr>
            <a:lvl5pPr>
              <a:defRPr lang="en-US" sz="1100" dirty="0"/>
            </a:lvl5pPr>
          </a:lstStyle>
          <a:p>
            <a:pPr marL="128588" lvl="0" indent="-128588"/>
            <a:r>
              <a:rPr lang="en-US"/>
              <a:t>Click to edit Master text styles</a:t>
            </a:r>
          </a:p>
          <a:p>
            <a:pPr marL="360363" lvl="1" indent="-150813"/>
            <a:r>
              <a:rPr lang="en-US"/>
              <a:t>Second level</a:t>
            </a:r>
          </a:p>
          <a:p>
            <a:pPr marL="628650" lvl="2" indent="-128588"/>
            <a:r>
              <a:rPr lang="en-US"/>
              <a:t>Third level</a:t>
            </a:r>
          </a:p>
          <a:p>
            <a:pPr marL="785813" lvl="3" indent="-115888"/>
            <a:r>
              <a:rPr lang="en-US"/>
              <a:t>Fourth level</a:t>
            </a:r>
          </a:p>
          <a:p>
            <a:pPr marL="1006475" lvl="4" indent="-117475"/>
            <a:r>
              <a:rPr lang="en-US"/>
              <a:t>Fifth level</a:t>
            </a:r>
          </a:p>
        </p:txBody>
      </p:sp>
      <p:sp>
        <p:nvSpPr>
          <p:cNvPr id="5" name="Text Placeholder 4"/>
          <p:cNvSpPr>
            <a:spLocks noGrp="1"/>
          </p:cNvSpPr>
          <p:nvPr>
            <p:ph type="body" sz="quarter" idx="3"/>
          </p:nvPr>
        </p:nvSpPr>
        <p:spPr>
          <a:xfrm>
            <a:off x="4645027" y="1433152"/>
            <a:ext cx="4041775" cy="639763"/>
          </a:xfrm>
        </p:spPr>
        <p:txBody>
          <a:bodyPr anchor="b"/>
          <a:lstStyle>
            <a:lvl1pPr marL="0" indent="0">
              <a:buNone/>
              <a:defRPr sz="1800" b="1">
                <a:solidFill>
                  <a:srgbClr val="0D5CA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072915"/>
            <a:ext cx="4041775" cy="4205288"/>
          </a:xfrm>
        </p:spPr>
        <p:txBody>
          <a:bodyPr vert="horz" lIns="91440" tIns="45720" rIns="91440" bIns="45720" rtlCol="0">
            <a:normAutofit/>
          </a:bodyPr>
          <a:lstStyle>
            <a:lvl1pPr>
              <a:defRPr lang="en-US" sz="1600" dirty="0" smtClean="0"/>
            </a:lvl1pPr>
            <a:lvl2pPr>
              <a:defRPr lang="en-US" sz="1400" dirty="0" smtClean="0"/>
            </a:lvl2pPr>
            <a:lvl3pPr>
              <a:defRPr lang="en-US" sz="1200" dirty="0" smtClean="0"/>
            </a:lvl3pPr>
            <a:lvl4pPr>
              <a:defRPr lang="en-US" sz="1100" dirty="0" smtClean="0"/>
            </a:lvl4pPr>
            <a:lvl5pPr>
              <a:defRPr lang="en-US" sz="1100" dirty="0"/>
            </a:lvl5pPr>
          </a:lstStyle>
          <a:p>
            <a:pPr marL="128588" lvl="0" indent="-128588"/>
            <a:r>
              <a:rPr lang="en-US"/>
              <a:t>Click to edit Master text styles</a:t>
            </a:r>
          </a:p>
          <a:p>
            <a:pPr marL="360363" lvl="1" indent="-150813"/>
            <a:r>
              <a:rPr lang="en-US"/>
              <a:t>Second level</a:t>
            </a:r>
          </a:p>
          <a:p>
            <a:pPr marL="628650" lvl="2" indent="-128588"/>
            <a:r>
              <a:rPr lang="en-US"/>
              <a:t>Third level</a:t>
            </a:r>
          </a:p>
          <a:p>
            <a:pPr marL="785813" lvl="3" indent="-115888"/>
            <a:r>
              <a:rPr lang="en-US"/>
              <a:t>Fourth level</a:t>
            </a:r>
          </a:p>
          <a:p>
            <a:pPr marL="1006475" lvl="4" indent="-117475"/>
            <a:r>
              <a:rPr lang="en-US"/>
              <a:t>Fifth level</a:t>
            </a:r>
          </a:p>
        </p:txBody>
      </p:sp>
      <p:sp>
        <p:nvSpPr>
          <p:cNvPr id="9" name="Slide Number Placeholder 8"/>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
        <p:nvSpPr>
          <p:cNvPr id="10" name="TextBox 9"/>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7913647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
        <p:nvSpPr>
          <p:cNvPr id="6" name="TextBox 5"/>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21340687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
        <p:nvSpPr>
          <p:cNvPr id="5" name="TextBox 4"/>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8427772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8792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685800" y="2577466"/>
            <a:ext cx="7772400" cy="1470025"/>
          </a:xfrm>
        </p:spPr>
        <p:txBody>
          <a:bodyPr/>
          <a:lstStyle>
            <a:lvl1pPr>
              <a:defRPr sz="3200">
                <a:solidFill>
                  <a:srgbClr val="0D5CAB"/>
                </a:solidFill>
              </a:defRPr>
            </a:lvl1pPr>
          </a:lstStyle>
          <a:p>
            <a:r>
              <a:rPr lang="en-US"/>
              <a:t>Click to edit Master title style</a:t>
            </a:r>
          </a:p>
        </p:txBody>
      </p:sp>
      <p:sp>
        <p:nvSpPr>
          <p:cNvPr id="3" name="Subtitle 2"/>
          <p:cNvSpPr>
            <a:spLocks noGrp="1"/>
          </p:cNvSpPr>
          <p:nvPr userDrawn="1">
            <p:ph type="subTitle" idx="1"/>
          </p:nvPr>
        </p:nvSpPr>
        <p:spPr>
          <a:xfrm>
            <a:off x="1371600" y="4333240"/>
            <a:ext cx="6400800" cy="685800"/>
          </a:xfrm>
        </p:spPr>
        <p:txBody>
          <a:bodyPr>
            <a:no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userDrawn="1"/>
        </p:nvSpPr>
        <p:spPr>
          <a:xfrm>
            <a:off x="0" y="6477000"/>
            <a:ext cx="9144000" cy="381000"/>
          </a:xfrm>
          <a:prstGeom prst="rect">
            <a:avLst/>
          </a:prstGeom>
          <a:solidFill>
            <a:srgbClr val="0065A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71" name="Group 70">
            <a:extLst>
              <a:ext uri="{FF2B5EF4-FFF2-40B4-BE49-F238E27FC236}">
                <a16:creationId xmlns:a16="http://schemas.microsoft.com/office/drawing/2014/main" id="{C682F206-0920-4012-A3B3-7201D249C402}"/>
              </a:ext>
            </a:extLst>
          </p:cNvPr>
          <p:cNvGrpSpPr/>
          <p:nvPr userDrawn="1"/>
        </p:nvGrpSpPr>
        <p:grpSpPr>
          <a:xfrm>
            <a:off x="1336540" y="-4070"/>
            <a:ext cx="7807460" cy="1172471"/>
            <a:chOff x="1341302" y="-3053"/>
            <a:chExt cx="7802698" cy="879353"/>
          </a:xfrm>
        </p:grpSpPr>
        <p:pic>
          <p:nvPicPr>
            <p:cNvPr id="72" name="Picture 71">
              <a:extLst>
                <a:ext uri="{FF2B5EF4-FFF2-40B4-BE49-F238E27FC236}">
                  <a16:creationId xmlns:a16="http://schemas.microsoft.com/office/drawing/2014/main" id="{463F87E6-5CDD-45E3-96BB-1FC0F3901D5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937" r="1"/>
            <a:stretch/>
          </p:blipFill>
          <p:spPr>
            <a:xfrm>
              <a:off x="1341302" y="-1"/>
              <a:ext cx="1291929" cy="876301"/>
            </a:xfrm>
            <a:prstGeom prst="rect">
              <a:avLst/>
            </a:prstGeom>
          </p:spPr>
        </p:pic>
        <p:sp>
          <p:nvSpPr>
            <p:cNvPr id="73" name="Rectangle 6">
              <a:extLst>
                <a:ext uri="{FF2B5EF4-FFF2-40B4-BE49-F238E27FC236}">
                  <a16:creationId xmlns:a16="http://schemas.microsoft.com/office/drawing/2014/main" id="{3FB8F25C-E8BD-4A7F-8063-4EAACA19A5A9}"/>
                </a:ext>
              </a:extLst>
            </p:cNvPr>
            <p:cNvSpPr/>
            <p:nvPr userDrawn="1"/>
          </p:nvSpPr>
          <p:spPr>
            <a:xfrm>
              <a:off x="2672080" y="-3053"/>
              <a:ext cx="6471920" cy="879352"/>
            </a:xfrm>
            <a:custGeom>
              <a:avLst/>
              <a:gdLst>
                <a:gd name="connsiteX0" fmla="*/ 0 w 6089904"/>
                <a:gd name="connsiteY0" fmla="*/ 0 h 876300"/>
                <a:gd name="connsiteX1" fmla="*/ 6089904 w 6089904"/>
                <a:gd name="connsiteY1" fmla="*/ 0 h 876300"/>
                <a:gd name="connsiteX2" fmla="*/ 6089904 w 6089904"/>
                <a:gd name="connsiteY2" fmla="*/ 876300 h 876300"/>
                <a:gd name="connsiteX3" fmla="*/ 0 w 6089904"/>
                <a:gd name="connsiteY3" fmla="*/ 876300 h 876300"/>
                <a:gd name="connsiteX4" fmla="*/ 0 w 6089904"/>
                <a:gd name="connsiteY4" fmla="*/ 0 h 876300"/>
                <a:gd name="connsiteX0" fmla="*/ 231648 w 6089904"/>
                <a:gd name="connsiteY0" fmla="*/ 24384 h 876300"/>
                <a:gd name="connsiteX1" fmla="*/ 6089904 w 6089904"/>
                <a:gd name="connsiteY1" fmla="*/ 0 h 876300"/>
                <a:gd name="connsiteX2" fmla="*/ 6089904 w 6089904"/>
                <a:gd name="connsiteY2" fmla="*/ 876300 h 876300"/>
                <a:gd name="connsiteX3" fmla="*/ 0 w 6089904"/>
                <a:gd name="connsiteY3" fmla="*/ 876300 h 876300"/>
                <a:gd name="connsiteX4" fmla="*/ 231648 w 6089904"/>
                <a:gd name="connsiteY4" fmla="*/ 24384 h 876300"/>
                <a:gd name="connsiteX0" fmla="*/ 243840 w 6089904"/>
                <a:gd name="connsiteY0" fmla="*/ 18288 h 876300"/>
                <a:gd name="connsiteX1" fmla="*/ 6089904 w 6089904"/>
                <a:gd name="connsiteY1" fmla="*/ 0 h 876300"/>
                <a:gd name="connsiteX2" fmla="*/ 6089904 w 6089904"/>
                <a:gd name="connsiteY2" fmla="*/ 876300 h 876300"/>
                <a:gd name="connsiteX3" fmla="*/ 0 w 6089904"/>
                <a:gd name="connsiteY3" fmla="*/ 876300 h 876300"/>
                <a:gd name="connsiteX4" fmla="*/ 243840 w 6089904"/>
                <a:gd name="connsiteY4" fmla="*/ 18288 h 876300"/>
                <a:gd name="connsiteX0" fmla="*/ 253365 w 6089904"/>
                <a:gd name="connsiteY0" fmla="*/ 4001 h 876300"/>
                <a:gd name="connsiteX1" fmla="*/ 6089904 w 6089904"/>
                <a:gd name="connsiteY1" fmla="*/ 0 h 876300"/>
                <a:gd name="connsiteX2" fmla="*/ 6089904 w 6089904"/>
                <a:gd name="connsiteY2" fmla="*/ 876300 h 876300"/>
                <a:gd name="connsiteX3" fmla="*/ 0 w 6089904"/>
                <a:gd name="connsiteY3" fmla="*/ 876300 h 876300"/>
                <a:gd name="connsiteX4" fmla="*/ 253365 w 6089904"/>
                <a:gd name="connsiteY4" fmla="*/ 4001 h 876300"/>
                <a:gd name="connsiteX0" fmla="*/ 262327 w 6089904"/>
                <a:gd name="connsiteY0" fmla="*/ 2096 h 876300"/>
                <a:gd name="connsiteX1" fmla="*/ 6089904 w 6089904"/>
                <a:gd name="connsiteY1" fmla="*/ 0 h 876300"/>
                <a:gd name="connsiteX2" fmla="*/ 6089904 w 6089904"/>
                <a:gd name="connsiteY2" fmla="*/ 876300 h 876300"/>
                <a:gd name="connsiteX3" fmla="*/ 0 w 6089904"/>
                <a:gd name="connsiteY3" fmla="*/ 876300 h 876300"/>
                <a:gd name="connsiteX4" fmla="*/ 262327 w 6089904"/>
                <a:gd name="connsiteY4" fmla="*/ 2096 h 876300"/>
                <a:gd name="connsiteX0" fmla="*/ 264120 w 6089904"/>
                <a:gd name="connsiteY0" fmla="*/ 2096 h 876300"/>
                <a:gd name="connsiteX1" fmla="*/ 6089904 w 6089904"/>
                <a:gd name="connsiteY1" fmla="*/ 0 h 876300"/>
                <a:gd name="connsiteX2" fmla="*/ 6089904 w 6089904"/>
                <a:gd name="connsiteY2" fmla="*/ 876300 h 876300"/>
                <a:gd name="connsiteX3" fmla="*/ 0 w 6089904"/>
                <a:gd name="connsiteY3" fmla="*/ 876300 h 876300"/>
                <a:gd name="connsiteX4" fmla="*/ 264120 w 6089904"/>
                <a:gd name="connsiteY4" fmla="*/ 2096 h 876300"/>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671 h 878685"/>
                <a:gd name="connsiteX1" fmla="*/ 6089904 w 6089904"/>
                <a:gd name="connsiteY1" fmla="*/ 0 h 878685"/>
                <a:gd name="connsiteX2" fmla="*/ 6089904 w 6089904"/>
                <a:gd name="connsiteY2" fmla="*/ 878685 h 878685"/>
                <a:gd name="connsiteX3" fmla="*/ 0 w 6089904"/>
                <a:gd name="connsiteY3" fmla="*/ 878685 h 878685"/>
                <a:gd name="connsiteX4" fmla="*/ 264120 w 6089904"/>
                <a:gd name="connsiteY4" fmla="*/ 671 h 878685"/>
                <a:gd name="connsiteX0" fmla="*/ 264120 w 6089904"/>
                <a:gd name="connsiteY0" fmla="*/ 0 h 880399"/>
                <a:gd name="connsiteX1" fmla="*/ 6089904 w 6089904"/>
                <a:gd name="connsiteY1" fmla="*/ 1714 h 880399"/>
                <a:gd name="connsiteX2" fmla="*/ 6089904 w 6089904"/>
                <a:gd name="connsiteY2" fmla="*/ 880399 h 880399"/>
                <a:gd name="connsiteX3" fmla="*/ 0 w 6089904"/>
                <a:gd name="connsiteY3" fmla="*/ 880399 h 880399"/>
                <a:gd name="connsiteX4" fmla="*/ 264120 w 6089904"/>
                <a:gd name="connsiteY4" fmla="*/ 0 h 880399"/>
                <a:gd name="connsiteX0" fmla="*/ 264120 w 6089904"/>
                <a:gd name="connsiteY0" fmla="*/ 671 h 881070"/>
                <a:gd name="connsiteX1" fmla="*/ 6089904 w 6089904"/>
                <a:gd name="connsiteY1" fmla="*/ 0 h 881070"/>
                <a:gd name="connsiteX2" fmla="*/ 6089904 w 6089904"/>
                <a:gd name="connsiteY2" fmla="*/ 881070 h 881070"/>
                <a:gd name="connsiteX3" fmla="*/ 0 w 6089904"/>
                <a:gd name="connsiteY3" fmla="*/ 881070 h 881070"/>
                <a:gd name="connsiteX4" fmla="*/ 264120 w 6089904"/>
                <a:gd name="connsiteY4" fmla="*/ 671 h 88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904" h="881070">
                  <a:moveTo>
                    <a:pt x="264120" y="671"/>
                  </a:moveTo>
                  <a:lnTo>
                    <a:pt x="6089904" y="0"/>
                  </a:lnTo>
                  <a:lnTo>
                    <a:pt x="6089904" y="881070"/>
                  </a:lnTo>
                  <a:lnTo>
                    <a:pt x="0" y="881070"/>
                  </a:lnTo>
                  <a:lnTo>
                    <a:pt x="264120" y="671"/>
                  </a:lnTo>
                  <a:close/>
                </a:path>
              </a:pathLst>
            </a:cu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74" name="Freeform: Shape 73">
            <a:extLst>
              <a:ext uri="{FF2B5EF4-FFF2-40B4-BE49-F238E27FC236}">
                <a16:creationId xmlns:a16="http://schemas.microsoft.com/office/drawing/2014/main" id="{DAA11D60-F90F-497B-B352-49C2F68AB6BF}"/>
              </a:ext>
            </a:extLst>
          </p:cNvPr>
          <p:cNvSpPr/>
          <p:nvPr userDrawn="1"/>
        </p:nvSpPr>
        <p:spPr>
          <a:xfrm>
            <a:off x="2" y="0"/>
            <a:ext cx="1402555" cy="1168400"/>
          </a:xfrm>
          <a:custGeom>
            <a:avLst/>
            <a:gdLst>
              <a:gd name="connsiteX0" fmla="*/ 0 w 1407273"/>
              <a:gd name="connsiteY0" fmla="*/ 0 h 876300"/>
              <a:gd name="connsiteX1" fmla="*/ 1407273 w 1407273"/>
              <a:gd name="connsiteY1" fmla="*/ 0 h 876300"/>
              <a:gd name="connsiteX2" fmla="*/ 1126410 w 1407273"/>
              <a:gd name="connsiteY2" fmla="*/ 876300 h 876300"/>
              <a:gd name="connsiteX3" fmla="*/ 0 w 1407273"/>
              <a:gd name="connsiteY3" fmla="*/ 876300 h 876300"/>
            </a:gdLst>
            <a:ahLst/>
            <a:cxnLst>
              <a:cxn ang="0">
                <a:pos x="connsiteX0" y="connsiteY0"/>
              </a:cxn>
              <a:cxn ang="0">
                <a:pos x="connsiteX1" y="connsiteY1"/>
              </a:cxn>
              <a:cxn ang="0">
                <a:pos x="connsiteX2" y="connsiteY2"/>
              </a:cxn>
              <a:cxn ang="0">
                <a:pos x="connsiteX3" y="connsiteY3"/>
              </a:cxn>
            </a:cxnLst>
            <a:rect l="l" t="t" r="r" b="b"/>
            <a:pathLst>
              <a:path w="1407273" h="876300">
                <a:moveTo>
                  <a:pt x="0" y="0"/>
                </a:moveTo>
                <a:lnTo>
                  <a:pt x="1407273" y="0"/>
                </a:lnTo>
                <a:lnTo>
                  <a:pt x="1126410" y="876300"/>
                </a:lnTo>
                <a:lnTo>
                  <a:pt x="0" y="876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Rectangle 74">
            <a:extLst>
              <a:ext uri="{FF2B5EF4-FFF2-40B4-BE49-F238E27FC236}">
                <a16:creationId xmlns:a16="http://schemas.microsoft.com/office/drawing/2014/main" id="{9415EDAE-0D65-4E99-8F3F-A88949F753FF}"/>
              </a:ext>
            </a:extLst>
          </p:cNvPr>
          <p:cNvSpPr/>
          <p:nvPr userDrawn="1"/>
        </p:nvSpPr>
        <p:spPr>
          <a:xfrm>
            <a:off x="1674019" y="723969"/>
            <a:ext cx="940594" cy="256716"/>
          </a:xfrm>
          <a:prstGeom prst="rect">
            <a:avLst/>
          </a:pr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6" name="Group 4">
            <a:extLst>
              <a:ext uri="{FF2B5EF4-FFF2-40B4-BE49-F238E27FC236}">
                <a16:creationId xmlns:a16="http://schemas.microsoft.com/office/drawing/2014/main" id="{7261820B-A2D5-4D58-85CC-87977568A226}"/>
              </a:ext>
            </a:extLst>
          </p:cNvPr>
          <p:cNvGrpSpPr>
            <a:grpSpLocks noChangeAspect="1"/>
          </p:cNvGrpSpPr>
          <p:nvPr userDrawn="1"/>
        </p:nvGrpSpPr>
        <p:grpSpPr bwMode="auto">
          <a:xfrm>
            <a:off x="102465" y="206215"/>
            <a:ext cx="927314" cy="774019"/>
            <a:chOff x="2447" y="-120"/>
            <a:chExt cx="1353" cy="847"/>
          </a:xfrm>
        </p:grpSpPr>
        <p:sp>
          <p:nvSpPr>
            <p:cNvPr id="77" name="AutoShape 3">
              <a:extLst>
                <a:ext uri="{FF2B5EF4-FFF2-40B4-BE49-F238E27FC236}">
                  <a16:creationId xmlns:a16="http://schemas.microsoft.com/office/drawing/2014/main" id="{D302D776-3534-40C7-A064-37185CD8626F}"/>
                </a:ext>
              </a:extLst>
            </p:cNvPr>
            <p:cNvSpPr>
              <a:spLocks noChangeAspect="1" noChangeArrowheads="1" noTextEdit="1"/>
            </p:cNvSpPr>
            <p:nvPr userDrawn="1"/>
          </p:nvSpPr>
          <p:spPr bwMode="auto">
            <a:xfrm>
              <a:off x="2447" y="-120"/>
              <a:ext cx="1353"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Freeform 5">
              <a:extLst>
                <a:ext uri="{FF2B5EF4-FFF2-40B4-BE49-F238E27FC236}">
                  <a16:creationId xmlns:a16="http://schemas.microsoft.com/office/drawing/2014/main" id="{257544C8-A006-47A1-9320-B55FB733D5D8}"/>
                </a:ext>
              </a:extLst>
            </p:cNvPr>
            <p:cNvSpPr>
              <a:spLocks noEditPoints="1"/>
            </p:cNvSpPr>
            <p:nvPr userDrawn="1"/>
          </p:nvSpPr>
          <p:spPr bwMode="auto">
            <a:xfrm>
              <a:off x="2452" y="348"/>
              <a:ext cx="86" cy="99"/>
            </a:xfrm>
            <a:custGeom>
              <a:avLst/>
              <a:gdLst>
                <a:gd name="T0" fmla="*/ 38 w 86"/>
                <a:gd name="T1" fmla="*/ 0 h 99"/>
                <a:gd name="T2" fmla="*/ 49 w 86"/>
                <a:gd name="T3" fmla="*/ 0 h 99"/>
                <a:gd name="T4" fmla="*/ 86 w 86"/>
                <a:gd name="T5" fmla="*/ 99 h 99"/>
                <a:gd name="T6" fmla="*/ 75 w 86"/>
                <a:gd name="T7" fmla="*/ 99 h 99"/>
                <a:gd name="T8" fmla="*/ 65 w 86"/>
                <a:gd name="T9" fmla="*/ 73 h 99"/>
                <a:gd name="T10" fmla="*/ 22 w 86"/>
                <a:gd name="T11" fmla="*/ 73 h 99"/>
                <a:gd name="T12" fmla="*/ 11 w 86"/>
                <a:gd name="T13" fmla="*/ 99 h 99"/>
                <a:gd name="T14" fmla="*/ 0 w 86"/>
                <a:gd name="T15" fmla="*/ 99 h 99"/>
                <a:gd name="T16" fmla="*/ 38 w 86"/>
                <a:gd name="T17" fmla="*/ 0 h 99"/>
                <a:gd name="T18" fmla="*/ 62 w 86"/>
                <a:gd name="T19" fmla="*/ 64 h 99"/>
                <a:gd name="T20" fmla="*/ 43 w 86"/>
                <a:gd name="T21" fmla="*/ 13 h 99"/>
                <a:gd name="T22" fmla="*/ 24 w 86"/>
                <a:gd name="T23" fmla="*/ 64 h 99"/>
                <a:gd name="T24" fmla="*/ 62 w 86"/>
                <a:gd name="T25"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99">
                  <a:moveTo>
                    <a:pt x="38" y="0"/>
                  </a:moveTo>
                  <a:lnTo>
                    <a:pt x="49" y="0"/>
                  </a:lnTo>
                  <a:lnTo>
                    <a:pt x="86" y="99"/>
                  </a:lnTo>
                  <a:lnTo>
                    <a:pt x="75" y="99"/>
                  </a:lnTo>
                  <a:lnTo>
                    <a:pt x="65" y="73"/>
                  </a:lnTo>
                  <a:lnTo>
                    <a:pt x="22" y="73"/>
                  </a:lnTo>
                  <a:lnTo>
                    <a:pt x="11" y="99"/>
                  </a:lnTo>
                  <a:lnTo>
                    <a:pt x="0" y="99"/>
                  </a:lnTo>
                  <a:lnTo>
                    <a:pt x="38" y="0"/>
                  </a:lnTo>
                  <a:close/>
                  <a:moveTo>
                    <a:pt x="62" y="64"/>
                  </a:moveTo>
                  <a:lnTo>
                    <a:pt x="43" y="13"/>
                  </a:lnTo>
                  <a:lnTo>
                    <a:pt x="24" y="64"/>
                  </a:lnTo>
                  <a:lnTo>
                    <a:pt x="6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Freeform 6">
              <a:extLst>
                <a:ext uri="{FF2B5EF4-FFF2-40B4-BE49-F238E27FC236}">
                  <a16:creationId xmlns:a16="http://schemas.microsoft.com/office/drawing/2014/main" id="{FC6659DC-E464-4C16-B19C-6873B8BF08C9}"/>
                </a:ext>
              </a:extLst>
            </p:cNvPr>
            <p:cNvSpPr>
              <a:spLocks/>
            </p:cNvSpPr>
            <p:nvPr userDrawn="1"/>
          </p:nvSpPr>
          <p:spPr bwMode="auto">
            <a:xfrm>
              <a:off x="2554" y="372"/>
              <a:ext cx="97" cy="75"/>
            </a:xfrm>
            <a:custGeom>
              <a:avLst/>
              <a:gdLst>
                <a:gd name="T0" fmla="*/ 0 w 36"/>
                <a:gd name="T1" fmla="*/ 1 h 28"/>
                <a:gd name="T2" fmla="*/ 4 w 36"/>
                <a:gd name="T3" fmla="*/ 1 h 28"/>
                <a:gd name="T4" fmla="*/ 4 w 36"/>
                <a:gd name="T5" fmla="*/ 5 h 28"/>
                <a:gd name="T6" fmla="*/ 12 w 36"/>
                <a:gd name="T7" fmla="*/ 0 h 28"/>
                <a:gd name="T8" fmla="*/ 19 w 36"/>
                <a:gd name="T9" fmla="*/ 5 h 28"/>
                <a:gd name="T10" fmla="*/ 28 w 36"/>
                <a:gd name="T11" fmla="*/ 0 h 28"/>
                <a:gd name="T12" fmla="*/ 36 w 36"/>
                <a:gd name="T13" fmla="*/ 10 h 28"/>
                <a:gd name="T14" fmla="*/ 36 w 36"/>
                <a:gd name="T15" fmla="*/ 28 h 28"/>
                <a:gd name="T16" fmla="*/ 33 w 36"/>
                <a:gd name="T17" fmla="*/ 28 h 28"/>
                <a:gd name="T18" fmla="*/ 33 w 36"/>
                <a:gd name="T19" fmla="*/ 11 h 28"/>
                <a:gd name="T20" fmla="*/ 27 w 36"/>
                <a:gd name="T21" fmla="*/ 4 h 28"/>
                <a:gd name="T22" fmla="*/ 20 w 36"/>
                <a:gd name="T23" fmla="*/ 11 h 28"/>
                <a:gd name="T24" fmla="*/ 20 w 36"/>
                <a:gd name="T25" fmla="*/ 28 h 28"/>
                <a:gd name="T26" fmla="*/ 17 w 36"/>
                <a:gd name="T27" fmla="*/ 28 h 28"/>
                <a:gd name="T28" fmla="*/ 17 w 36"/>
                <a:gd name="T29" fmla="*/ 11 h 28"/>
                <a:gd name="T30" fmla="*/ 11 w 36"/>
                <a:gd name="T31" fmla="*/ 4 h 28"/>
                <a:gd name="T32" fmla="*/ 4 w 36"/>
                <a:gd name="T33" fmla="*/ 11 h 28"/>
                <a:gd name="T34" fmla="*/ 4 w 36"/>
                <a:gd name="T35" fmla="*/ 28 h 28"/>
                <a:gd name="T36" fmla="*/ 0 w 36"/>
                <a:gd name="T37" fmla="*/ 28 h 28"/>
                <a:gd name="T38" fmla="*/ 0 w 36"/>
                <a:gd name="T3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28">
                  <a:moveTo>
                    <a:pt x="0" y="1"/>
                  </a:moveTo>
                  <a:cubicBezTo>
                    <a:pt x="4" y="1"/>
                    <a:pt x="4" y="1"/>
                    <a:pt x="4" y="1"/>
                  </a:cubicBezTo>
                  <a:cubicBezTo>
                    <a:pt x="4" y="5"/>
                    <a:pt x="4" y="5"/>
                    <a:pt x="4" y="5"/>
                  </a:cubicBezTo>
                  <a:cubicBezTo>
                    <a:pt x="6" y="2"/>
                    <a:pt x="8" y="0"/>
                    <a:pt x="12" y="0"/>
                  </a:cubicBezTo>
                  <a:cubicBezTo>
                    <a:pt x="16" y="0"/>
                    <a:pt x="18" y="2"/>
                    <a:pt x="19" y="5"/>
                  </a:cubicBezTo>
                  <a:cubicBezTo>
                    <a:pt x="21" y="2"/>
                    <a:pt x="24" y="0"/>
                    <a:pt x="28" y="0"/>
                  </a:cubicBezTo>
                  <a:cubicBezTo>
                    <a:pt x="33" y="0"/>
                    <a:pt x="36" y="4"/>
                    <a:pt x="36" y="10"/>
                  </a:cubicBezTo>
                  <a:cubicBezTo>
                    <a:pt x="36" y="28"/>
                    <a:pt x="36" y="28"/>
                    <a:pt x="36" y="28"/>
                  </a:cubicBezTo>
                  <a:cubicBezTo>
                    <a:pt x="33" y="28"/>
                    <a:pt x="33" y="28"/>
                    <a:pt x="33" y="28"/>
                  </a:cubicBezTo>
                  <a:cubicBezTo>
                    <a:pt x="33" y="11"/>
                    <a:pt x="33" y="11"/>
                    <a:pt x="33" y="11"/>
                  </a:cubicBezTo>
                  <a:cubicBezTo>
                    <a:pt x="33" y="6"/>
                    <a:pt x="30" y="4"/>
                    <a:pt x="27" y="4"/>
                  </a:cubicBezTo>
                  <a:cubicBezTo>
                    <a:pt x="23" y="4"/>
                    <a:pt x="20" y="6"/>
                    <a:pt x="20" y="11"/>
                  </a:cubicBezTo>
                  <a:cubicBezTo>
                    <a:pt x="20" y="28"/>
                    <a:pt x="20" y="28"/>
                    <a:pt x="20" y="28"/>
                  </a:cubicBezTo>
                  <a:cubicBezTo>
                    <a:pt x="17" y="28"/>
                    <a:pt x="17" y="28"/>
                    <a:pt x="17" y="28"/>
                  </a:cubicBezTo>
                  <a:cubicBezTo>
                    <a:pt x="17" y="11"/>
                    <a:pt x="17" y="11"/>
                    <a:pt x="17" y="11"/>
                  </a:cubicBezTo>
                  <a:cubicBezTo>
                    <a:pt x="17" y="6"/>
                    <a:pt x="14" y="4"/>
                    <a:pt x="11" y="4"/>
                  </a:cubicBezTo>
                  <a:cubicBezTo>
                    <a:pt x="7" y="4"/>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eeform 7">
              <a:extLst>
                <a:ext uri="{FF2B5EF4-FFF2-40B4-BE49-F238E27FC236}">
                  <a16:creationId xmlns:a16="http://schemas.microsoft.com/office/drawing/2014/main" id="{281F8CF2-3BA7-4A4F-953C-668C87F286E3}"/>
                </a:ext>
              </a:extLst>
            </p:cNvPr>
            <p:cNvSpPr>
              <a:spLocks noEditPoints="1"/>
            </p:cNvSpPr>
            <p:nvPr userDrawn="1"/>
          </p:nvSpPr>
          <p:spPr bwMode="auto">
            <a:xfrm>
              <a:off x="2670" y="372"/>
              <a:ext cx="59" cy="78"/>
            </a:xfrm>
            <a:custGeom>
              <a:avLst/>
              <a:gdLst>
                <a:gd name="T0" fmla="*/ 0 w 22"/>
                <a:gd name="T1" fmla="*/ 15 h 29"/>
                <a:gd name="T2" fmla="*/ 0 w 22"/>
                <a:gd name="T3" fmla="*/ 14 h 29"/>
                <a:gd name="T4" fmla="*/ 11 w 22"/>
                <a:gd name="T5" fmla="*/ 0 h 29"/>
                <a:gd name="T6" fmla="*/ 22 w 22"/>
                <a:gd name="T7" fmla="*/ 14 h 29"/>
                <a:gd name="T8" fmla="*/ 22 w 22"/>
                <a:gd name="T9" fmla="*/ 16 h 29"/>
                <a:gd name="T10" fmla="*/ 4 w 22"/>
                <a:gd name="T11" fmla="*/ 16 h 29"/>
                <a:gd name="T12" fmla="*/ 12 w 22"/>
                <a:gd name="T13" fmla="*/ 25 h 29"/>
                <a:gd name="T14" fmla="*/ 19 w 22"/>
                <a:gd name="T15" fmla="*/ 22 h 29"/>
                <a:gd name="T16" fmla="*/ 22 w 22"/>
                <a:gd name="T17" fmla="*/ 24 h 29"/>
                <a:gd name="T18" fmla="*/ 12 w 22"/>
                <a:gd name="T19" fmla="*/ 29 h 29"/>
                <a:gd name="T20" fmla="*/ 0 w 22"/>
                <a:gd name="T21" fmla="*/ 15 h 29"/>
                <a:gd name="T22" fmla="*/ 19 w 22"/>
                <a:gd name="T23" fmla="*/ 13 h 29"/>
                <a:gd name="T24" fmla="*/ 11 w 22"/>
                <a:gd name="T25" fmla="*/ 3 h 29"/>
                <a:gd name="T26" fmla="*/ 4 w 22"/>
                <a:gd name="T27" fmla="*/ 13 h 29"/>
                <a:gd name="T28" fmla="*/ 19 w 22"/>
                <a:gd name="T29"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9">
                  <a:moveTo>
                    <a:pt x="0" y="15"/>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8" y="24"/>
                    <a:pt x="19" y="22"/>
                  </a:cubicBezTo>
                  <a:cubicBezTo>
                    <a:pt x="22" y="24"/>
                    <a:pt x="22" y="24"/>
                    <a:pt x="22" y="24"/>
                  </a:cubicBezTo>
                  <a:cubicBezTo>
                    <a:pt x="19" y="27"/>
                    <a:pt x="16" y="29"/>
                    <a:pt x="12" y="29"/>
                  </a:cubicBezTo>
                  <a:cubicBezTo>
                    <a:pt x="6" y="29"/>
                    <a:pt x="0" y="23"/>
                    <a:pt x="0" y="15"/>
                  </a:cubicBezTo>
                  <a:moveTo>
                    <a:pt x="19" y="13"/>
                  </a:moveTo>
                  <a:cubicBezTo>
                    <a:pt x="18" y="8"/>
                    <a:pt x="16" y="3"/>
                    <a:pt x="11" y="3"/>
                  </a:cubicBezTo>
                  <a:cubicBezTo>
                    <a:pt x="7" y="3"/>
                    <a:pt x="4"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1" name="Freeform 8">
              <a:extLst>
                <a:ext uri="{FF2B5EF4-FFF2-40B4-BE49-F238E27FC236}">
                  <a16:creationId xmlns:a16="http://schemas.microsoft.com/office/drawing/2014/main" id="{BE448CE7-75E0-482E-9BA9-3954FB1257F1}"/>
                </a:ext>
              </a:extLst>
            </p:cNvPr>
            <p:cNvSpPr>
              <a:spLocks/>
            </p:cNvSpPr>
            <p:nvPr userDrawn="1"/>
          </p:nvSpPr>
          <p:spPr bwMode="auto">
            <a:xfrm>
              <a:off x="2748" y="37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9">
              <a:extLst>
                <a:ext uri="{FF2B5EF4-FFF2-40B4-BE49-F238E27FC236}">
                  <a16:creationId xmlns:a16="http://schemas.microsoft.com/office/drawing/2014/main" id="{4DEDC832-945D-47DF-85C5-692C39340A8B}"/>
                </a:ext>
              </a:extLst>
            </p:cNvPr>
            <p:cNvSpPr>
              <a:spLocks noEditPoints="1"/>
            </p:cNvSpPr>
            <p:nvPr userDrawn="1"/>
          </p:nvSpPr>
          <p:spPr bwMode="auto">
            <a:xfrm>
              <a:off x="2801" y="348"/>
              <a:ext cx="11" cy="99"/>
            </a:xfrm>
            <a:custGeom>
              <a:avLst/>
              <a:gdLst>
                <a:gd name="T0" fmla="*/ 0 w 11"/>
                <a:gd name="T1" fmla="*/ 0 h 99"/>
                <a:gd name="T2" fmla="*/ 11 w 11"/>
                <a:gd name="T3" fmla="*/ 0 h 99"/>
                <a:gd name="T4" fmla="*/ 11 w 11"/>
                <a:gd name="T5" fmla="*/ 11 h 99"/>
                <a:gd name="T6" fmla="*/ 0 w 11"/>
                <a:gd name="T7" fmla="*/ 11 h 99"/>
                <a:gd name="T8" fmla="*/ 0 w 11"/>
                <a:gd name="T9" fmla="*/ 0 h 99"/>
                <a:gd name="T10" fmla="*/ 0 w 11"/>
                <a:gd name="T11" fmla="*/ 27 h 99"/>
                <a:gd name="T12" fmla="*/ 11 w 11"/>
                <a:gd name="T13" fmla="*/ 27 h 99"/>
                <a:gd name="T14" fmla="*/ 11 w 11"/>
                <a:gd name="T15" fmla="*/ 99 h 99"/>
                <a:gd name="T16" fmla="*/ 0 w 11"/>
                <a:gd name="T17" fmla="*/ 99 h 99"/>
                <a:gd name="T18" fmla="*/ 0 w 11"/>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9">
                  <a:moveTo>
                    <a:pt x="0" y="0"/>
                  </a:moveTo>
                  <a:lnTo>
                    <a:pt x="11" y="0"/>
                  </a:lnTo>
                  <a:lnTo>
                    <a:pt x="11" y="11"/>
                  </a:lnTo>
                  <a:lnTo>
                    <a:pt x="0" y="11"/>
                  </a:lnTo>
                  <a:lnTo>
                    <a:pt x="0" y="0"/>
                  </a:lnTo>
                  <a:close/>
                  <a:moveTo>
                    <a:pt x="0" y="27"/>
                  </a:moveTo>
                  <a:lnTo>
                    <a:pt x="11" y="27"/>
                  </a:lnTo>
                  <a:lnTo>
                    <a:pt x="11"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10">
              <a:extLst>
                <a:ext uri="{FF2B5EF4-FFF2-40B4-BE49-F238E27FC236}">
                  <a16:creationId xmlns:a16="http://schemas.microsoft.com/office/drawing/2014/main" id="{22967290-5637-45C6-82B6-FCD70C2C4731}"/>
                </a:ext>
              </a:extLst>
            </p:cNvPr>
            <p:cNvSpPr>
              <a:spLocks/>
            </p:cNvSpPr>
            <p:nvPr userDrawn="1"/>
          </p:nvSpPr>
          <p:spPr bwMode="auto">
            <a:xfrm>
              <a:off x="2831" y="372"/>
              <a:ext cx="56" cy="78"/>
            </a:xfrm>
            <a:custGeom>
              <a:avLst/>
              <a:gdLst>
                <a:gd name="T0" fmla="*/ 0 w 21"/>
                <a:gd name="T1" fmla="*/ 15 h 29"/>
                <a:gd name="T2" fmla="*/ 0 w 21"/>
                <a:gd name="T3" fmla="*/ 14 h 29"/>
                <a:gd name="T4" fmla="*/ 12 w 21"/>
                <a:gd name="T5" fmla="*/ 0 h 29"/>
                <a:gd name="T6" fmla="*/ 21 w 21"/>
                <a:gd name="T7" fmla="*/ 4 h 29"/>
                <a:gd name="T8" fmla="*/ 18 w 21"/>
                <a:gd name="T9" fmla="*/ 7 h 29"/>
                <a:gd name="T10" fmla="*/ 12 w 21"/>
                <a:gd name="T11" fmla="*/ 4 h 29"/>
                <a:gd name="T12" fmla="*/ 4 w 21"/>
                <a:gd name="T13" fmla="*/ 14 h 29"/>
                <a:gd name="T14" fmla="*/ 4 w 21"/>
                <a:gd name="T15" fmla="*/ 14 h 29"/>
                <a:gd name="T16" fmla="*/ 12 w 21"/>
                <a:gd name="T17" fmla="*/ 25 h 29"/>
                <a:gd name="T18" fmla="*/ 19 w 21"/>
                <a:gd name="T19" fmla="*/ 22 h 29"/>
                <a:gd name="T20" fmla="*/ 21 w 21"/>
                <a:gd name="T21" fmla="*/ 24 h 29"/>
                <a:gd name="T22" fmla="*/ 12 w 21"/>
                <a:gd name="T23" fmla="*/ 29 h 29"/>
                <a:gd name="T24" fmla="*/ 0 w 21"/>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9">
                  <a:moveTo>
                    <a:pt x="0" y="15"/>
                  </a:moveTo>
                  <a:cubicBezTo>
                    <a:pt x="0" y="14"/>
                    <a:pt x="0" y="14"/>
                    <a:pt x="0" y="14"/>
                  </a:cubicBezTo>
                  <a:cubicBezTo>
                    <a:pt x="0" y="6"/>
                    <a:pt x="5" y="0"/>
                    <a:pt x="12" y="0"/>
                  </a:cubicBezTo>
                  <a:cubicBezTo>
                    <a:pt x="16" y="0"/>
                    <a:pt x="19" y="2"/>
                    <a:pt x="21" y="4"/>
                  </a:cubicBezTo>
                  <a:cubicBezTo>
                    <a:pt x="18" y="7"/>
                    <a:pt x="18" y="7"/>
                    <a:pt x="18" y="7"/>
                  </a:cubicBezTo>
                  <a:cubicBezTo>
                    <a:pt x="17" y="5"/>
                    <a:pt x="15" y="4"/>
                    <a:pt x="12" y="4"/>
                  </a:cubicBezTo>
                  <a:cubicBezTo>
                    <a:pt x="7" y="4"/>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9"/>
                    <a:pt x="12" y="29"/>
                  </a:cubicBezTo>
                  <a:cubicBezTo>
                    <a:pt x="5" y="29"/>
                    <a:pt x="0" y="23"/>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11">
              <a:extLst>
                <a:ext uri="{FF2B5EF4-FFF2-40B4-BE49-F238E27FC236}">
                  <a16:creationId xmlns:a16="http://schemas.microsoft.com/office/drawing/2014/main" id="{8ADAD0DE-85CF-4672-B2C2-007A9741C664}"/>
                </a:ext>
              </a:extLst>
            </p:cNvPr>
            <p:cNvSpPr>
              <a:spLocks noEditPoints="1"/>
            </p:cNvSpPr>
            <p:nvPr userDrawn="1"/>
          </p:nvSpPr>
          <p:spPr bwMode="auto">
            <a:xfrm>
              <a:off x="2898" y="372"/>
              <a:ext cx="56" cy="78"/>
            </a:xfrm>
            <a:custGeom>
              <a:avLst/>
              <a:gdLst>
                <a:gd name="T0" fmla="*/ 0 w 21"/>
                <a:gd name="T1" fmla="*/ 20 h 29"/>
                <a:gd name="T2" fmla="*/ 0 w 21"/>
                <a:gd name="T3" fmla="*/ 20 h 29"/>
                <a:gd name="T4" fmla="*/ 10 w 21"/>
                <a:gd name="T5" fmla="*/ 11 h 29"/>
                <a:gd name="T6" fmla="*/ 17 w 21"/>
                <a:gd name="T7" fmla="*/ 12 h 29"/>
                <a:gd name="T8" fmla="*/ 17 w 21"/>
                <a:gd name="T9" fmla="*/ 11 h 29"/>
                <a:gd name="T10" fmla="*/ 10 w 21"/>
                <a:gd name="T11" fmla="*/ 4 h 29"/>
                <a:gd name="T12" fmla="*/ 3 w 21"/>
                <a:gd name="T13" fmla="*/ 6 h 29"/>
                <a:gd name="T14" fmla="*/ 2 w 21"/>
                <a:gd name="T15" fmla="*/ 2 h 29"/>
                <a:gd name="T16" fmla="*/ 11 w 21"/>
                <a:gd name="T17" fmla="*/ 0 h 29"/>
                <a:gd name="T18" fmla="*/ 19 w 21"/>
                <a:gd name="T19" fmla="*/ 3 h 29"/>
                <a:gd name="T20" fmla="*/ 21 w 21"/>
                <a:gd name="T21" fmla="*/ 10 h 29"/>
                <a:gd name="T22" fmla="*/ 21 w 21"/>
                <a:gd name="T23" fmla="*/ 28 h 29"/>
                <a:gd name="T24" fmla="*/ 17 w 21"/>
                <a:gd name="T25" fmla="*/ 28 h 29"/>
                <a:gd name="T26" fmla="*/ 17 w 21"/>
                <a:gd name="T27" fmla="*/ 24 h 29"/>
                <a:gd name="T28" fmla="*/ 9 w 21"/>
                <a:gd name="T29" fmla="*/ 29 h 29"/>
                <a:gd name="T30" fmla="*/ 0 w 21"/>
                <a:gd name="T31" fmla="*/ 20 h 29"/>
                <a:gd name="T32" fmla="*/ 17 w 21"/>
                <a:gd name="T33" fmla="*/ 18 h 29"/>
                <a:gd name="T34" fmla="*/ 17 w 21"/>
                <a:gd name="T35" fmla="*/ 15 h 29"/>
                <a:gd name="T36" fmla="*/ 11 w 21"/>
                <a:gd name="T37" fmla="*/ 14 h 29"/>
                <a:gd name="T38" fmla="*/ 4 w 21"/>
                <a:gd name="T39" fmla="*/ 20 h 29"/>
                <a:gd name="T40" fmla="*/ 4 w 21"/>
                <a:gd name="T41" fmla="*/ 20 h 29"/>
                <a:gd name="T42" fmla="*/ 10 w 21"/>
                <a:gd name="T43" fmla="*/ 25 h 29"/>
                <a:gd name="T44" fmla="*/ 17 w 21"/>
                <a:gd name="T45"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9">
                  <a:moveTo>
                    <a:pt x="0" y="20"/>
                  </a:moveTo>
                  <a:cubicBezTo>
                    <a:pt x="0" y="20"/>
                    <a:pt x="0" y="20"/>
                    <a:pt x="0" y="20"/>
                  </a:cubicBezTo>
                  <a:cubicBezTo>
                    <a:pt x="0" y="14"/>
                    <a:pt x="4" y="11"/>
                    <a:pt x="10" y="11"/>
                  </a:cubicBezTo>
                  <a:cubicBezTo>
                    <a:pt x="13" y="11"/>
                    <a:pt x="15" y="12"/>
                    <a:pt x="17" y="12"/>
                  </a:cubicBezTo>
                  <a:cubicBezTo>
                    <a:pt x="17" y="11"/>
                    <a:pt x="17" y="11"/>
                    <a:pt x="17" y="11"/>
                  </a:cubicBezTo>
                  <a:cubicBezTo>
                    <a:pt x="17" y="6"/>
                    <a:pt x="15" y="4"/>
                    <a:pt x="10" y="4"/>
                  </a:cubicBezTo>
                  <a:cubicBezTo>
                    <a:pt x="8" y="4"/>
                    <a:pt x="5" y="5"/>
                    <a:pt x="3" y="6"/>
                  </a:cubicBezTo>
                  <a:cubicBezTo>
                    <a:pt x="2" y="2"/>
                    <a:pt x="2" y="2"/>
                    <a:pt x="2" y="2"/>
                  </a:cubicBezTo>
                  <a:cubicBezTo>
                    <a:pt x="5" y="1"/>
                    <a:pt x="8" y="0"/>
                    <a:pt x="11" y="0"/>
                  </a:cubicBezTo>
                  <a:cubicBezTo>
                    <a:pt x="14" y="0"/>
                    <a:pt x="17" y="1"/>
                    <a:pt x="19" y="3"/>
                  </a:cubicBezTo>
                  <a:cubicBezTo>
                    <a:pt x="20" y="5"/>
                    <a:pt x="21" y="7"/>
                    <a:pt x="21" y="10"/>
                  </a:cubicBezTo>
                  <a:cubicBezTo>
                    <a:pt x="21" y="28"/>
                    <a:pt x="21" y="28"/>
                    <a:pt x="21" y="28"/>
                  </a:cubicBezTo>
                  <a:cubicBezTo>
                    <a:pt x="17" y="28"/>
                    <a:pt x="17" y="28"/>
                    <a:pt x="17" y="28"/>
                  </a:cubicBezTo>
                  <a:cubicBezTo>
                    <a:pt x="17" y="24"/>
                    <a:pt x="17" y="24"/>
                    <a:pt x="17" y="24"/>
                  </a:cubicBezTo>
                  <a:cubicBezTo>
                    <a:pt x="16" y="27"/>
                    <a:pt x="13" y="29"/>
                    <a:pt x="9" y="29"/>
                  </a:cubicBezTo>
                  <a:cubicBezTo>
                    <a:pt x="5" y="29"/>
                    <a:pt x="0" y="25"/>
                    <a:pt x="0" y="20"/>
                  </a:cubicBezTo>
                  <a:moveTo>
                    <a:pt x="17" y="18"/>
                  </a:moveTo>
                  <a:cubicBezTo>
                    <a:pt x="17" y="15"/>
                    <a:pt x="17" y="15"/>
                    <a:pt x="17" y="15"/>
                  </a:cubicBezTo>
                  <a:cubicBezTo>
                    <a:pt x="16" y="14"/>
                    <a:pt x="14" y="14"/>
                    <a:pt x="11" y="14"/>
                  </a:cubicBezTo>
                  <a:cubicBezTo>
                    <a:pt x="7" y="14"/>
                    <a:pt x="4" y="16"/>
                    <a:pt x="4" y="20"/>
                  </a:cubicBezTo>
                  <a:cubicBezTo>
                    <a:pt x="4" y="20"/>
                    <a:pt x="4" y="20"/>
                    <a:pt x="4" y="20"/>
                  </a:cubicBezTo>
                  <a:cubicBezTo>
                    <a:pt x="4" y="23"/>
                    <a:pt x="7"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12">
              <a:extLst>
                <a:ext uri="{FF2B5EF4-FFF2-40B4-BE49-F238E27FC236}">
                  <a16:creationId xmlns:a16="http://schemas.microsoft.com/office/drawing/2014/main" id="{4EAA5AAC-48A4-465C-A614-C6A4FAC3835F}"/>
                </a:ext>
              </a:extLst>
            </p:cNvPr>
            <p:cNvSpPr>
              <a:spLocks/>
            </p:cNvSpPr>
            <p:nvPr userDrawn="1"/>
          </p:nvSpPr>
          <p:spPr bwMode="auto">
            <a:xfrm>
              <a:off x="2976" y="372"/>
              <a:ext cx="56" cy="75"/>
            </a:xfrm>
            <a:custGeom>
              <a:avLst/>
              <a:gdLst>
                <a:gd name="T0" fmla="*/ 0 w 21"/>
                <a:gd name="T1" fmla="*/ 1 h 28"/>
                <a:gd name="T2" fmla="*/ 4 w 21"/>
                <a:gd name="T3" fmla="*/ 1 h 28"/>
                <a:gd name="T4" fmla="*/ 4 w 21"/>
                <a:gd name="T5" fmla="*/ 5 h 28"/>
                <a:gd name="T6" fmla="*/ 12 w 21"/>
                <a:gd name="T7" fmla="*/ 0 h 28"/>
                <a:gd name="T8" fmla="*/ 21 w 21"/>
                <a:gd name="T9" fmla="*/ 10 h 28"/>
                <a:gd name="T10" fmla="*/ 21 w 21"/>
                <a:gd name="T11" fmla="*/ 28 h 28"/>
                <a:gd name="T12" fmla="*/ 17 w 21"/>
                <a:gd name="T13" fmla="*/ 28 h 28"/>
                <a:gd name="T14" fmla="*/ 17 w 21"/>
                <a:gd name="T15" fmla="*/ 11 h 28"/>
                <a:gd name="T16" fmla="*/ 11 w 21"/>
                <a:gd name="T17" fmla="*/ 4 h 28"/>
                <a:gd name="T18" fmla="*/ 4 w 21"/>
                <a:gd name="T19" fmla="*/ 11 h 28"/>
                <a:gd name="T20" fmla="*/ 4 w 21"/>
                <a:gd name="T21" fmla="*/ 28 h 28"/>
                <a:gd name="T22" fmla="*/ 0 w 21"/>
                <a:gd name="T23" fmla="*/ 28 h 28"/>
                <a:gd name="T24" fmla="*/ 0 w 21"/>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
                  </a:moveTo>
                  <a:cubicBezTo>
                    <a:pt x="4" y="1"/>
                    <a:pt x="4" y="1"/>
                    <a:pt x="4" y="1"/>
                  </a:cubicBezTo>
                  <a:cubicBezTo>
                    <a:pt x="4" y="5"/>
                    <a:pt x="4" y="5"/>
                    <a:pt x="4" y="5"/>
                  </a:cubicBezTo>
                  <a:cubicBezTo>
                    <a:pt x="6" y="2"/>
                    <a:pt x="8" y="0"/>
                    <a:pt x="12" y="0"/>
                  </a:cubicBezTo>
                  <a:cubicBezTo>
                    <a:pt x="18" y="0"/>
                    <a:pt x="21" y="4"/>
                    <a:pt x="21" y="10"/>
                  </a:cubicBezTo>
                  <a:cubicBezTo>
                    <a:pt x="21" y="28"/>
                    <a:pt x="21" y="28"/>
                    <a:pt x="21" y="28"/>
                  </a:cubicBezTo>
                  <a:cubicBezTo>
                    <a:pt x="17" y="28"/>
                    <a:pt x="17" y="28"/>
                    <a:pt x="17" y="28"/>
                  </a:cubicBezTo>
                  <a:cubicBezTo>
                    <a:pt x="17" y="11"/>
                    <a:pt x="17" y="11"/>
                    <a:pt x="17" y="11"/>
                  </a:cubicBezTo>
                  <a:cubicBezTo>
                    <a:pt x="17" y="6"/>
                    <a:pt x="15" y="4"/>
                    <a:pt x="11" y="4"/>
                  </a:cubicBezTo>
                  <a:cubicBezTo>
                    <a:pt x="7" y="4"/>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13">
              <a:extLst>
                <a:ext uri="{FF2B5EF4-FFF2-40B4-BE49-F238E27FC236}">
                  <a16:creationId xmlns:a16="http://schemas.microsoft.com/office/drawing/2014/main" id="{56301C13-91A2-4A95-8047-675440CDC8E9}"/>
                </a:ext>
              </a:extLst>
            </p:cNvPr>
            <p:cNvSpPr>
              <a:spLocks noEditPoints="1"/>
            </p:cNvSpPr>
            <p:nvPr userDrawn="1"/>
          </p:nvSpPr>
          <p:spPr bwMode="auto">
            <a:xfrm>
              <a:off x="3086" y="348"/>
              <a:ext cx="86" cy="99"/>
            </a:xfrm>
            <a:custGeom>
              <a:avLst/>
              <a:gdLst>
                <a:gd name="T0" fmla="*/ 37 w 86"/>
                <a:gd name="T1" fmla="*/ 0 h 99"/>
                <a:gd name="T2" fmla="*/ 48 w 86"/>
                <a:gd name="T3" fmla="*/ 0 h 99"/>
                <a:gd name="T4" fmla="*/ 86 w 86"/>
                <a:gd name="T5" fmla="*/ 99 h 99"/>
                <a:gd name="T6" fmla="*/ 75 w 86"/>
                <a:gd name="T7" fmla="*/ 99 h 99"/>
                <a:gd name="T8" fmla="*/ 64 w 86"/>
                <a:gd name="T9" fmla="*/ 73 h 99"/>
                <a:gd name="T10" fmla="*/ 21 w 86"/>
                <a:gd name="T11" fmla="*/ 73 h 99"/>
                <a:gd name="T12" fmla="*/ 11 w 86"/>
                <a:gd name="T13" fmla="*/ 99 h 99"/>
                <a:gd name="T14" fmla="*/ 0 w 86"/>
                <a:gd name="T15" fmla="*/ 99 h 99"/>
                <a:gd name="T16" fmla="*/ 37 w 86"/>
                <a:gd name="T17" fmla="*/ 0 h 99"/>
                <a:gd name="T18" fmla="*/ 62 w 86"/>
                <a:gd name="T19" fmla="*/ 64 h 99"/>
                <a:gd name="T20" fmla="*/ 43 w 86"/>
                <a:gd name="T21" fmla="*/ 13 h 99"/>
                <a:gd name="T22" fmla="*/ 24 w 86"/>
                <a:gd name="T23" fmla="*/ 64 h 99"/>
                <a:gd name="T24" fmla="*/ 62 w 86"/>
                <a:gd name="T25"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99">
                  <a:moveTo>
                    <a:pt x="37" y="0"/>
                  </a:moveTo>
                  <a:lnTo>
                    <a:pt x="48" y="0"/>
                  </a:lnTo>
                  <a:lnTo>
                    <a:pt x="86" y="99"/>
                  </a:lnTo>
                  <a:lnTo>
                    <a:pt x="75" y="99"/>
                  </a:lnTo>
                  <a:lnTo>
                    <a:pt x="64" y="73"/>
                  </a:lnTo>
                  <a:lnTo>
                    <a:pt x="21" y="73"/>
                  </a:lnTo>
                  <a:lnTo>
                    <a:pt x="11" y="99"/>
                  </a:lnTo>
                  <a:lnTo>
                    <a:pt x="0" y="99"/>
                  </a:lnTo>
                  <a:lnTo>
                    <a:pt x="37" y="0"/>
                  </a:lnTo>
                  <a:close/>
                  <a:moveTo>
                    <a:pt x="62" y="64"/>
                  </a:moveTo>
                  <a:lnTo>
                    <a:pt x="43" y="13"/>
                  </a:lnTo>
                  <a:lnTo>
                    <a:pt x="24" y="64"/>
                  </a:lnTo>
                  <a:lnTo>
                    <a:pt x="6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14">
              <a:extLst>
                <a:ext uri="{FF2B5EF4-FFF2-40B4-BE49-F238E27FC236}">
                  <a16:creationId xmlns:a16="http://schemas.microsoft.com/office/drawing/2014/main" id="{F9C41639-5991-40FC-A26D-077F46F67DB3}"/>
                </a:ext>
              </a:extLst>
            </p:cNvPr>
            <p:cNvSpPr>
              <a:spLocks/>
            </p:cNvSpPr>
            <p:nvPr userDrawn="1"/>
          </p:nvSpPr>
          <p:spPr bwMode="auto">
            <a:xfrm>
              <a:off x="3183" y="372"/>
              <a:ext cx="51" cy="75"/>
            </a:xfrm>
            <a:custGeom>
              <a:avLst/>
              <a:gdLst>
                <a:gd name="T0" fmla="*/ 0 w 19"/>
                <a:gd name="T1" fmla="*/ 25 h 28"/>
                <a:gd name="T2" fmla="*/ 2 w 19"/>
                <a:gd name="T3" fmla="*/ 22 h 28"/>
                <a:gd name="T4" fmla="*/ 10 w 19"/>
                <a:gd name="T5" fmla="*/ 25 h 28"/>
                <a:gd name="T6" fmla="*/ 15 w 19"/>
                <a:gd name="T7" fmla="*/ 21 h 28"/>
                <a:gd name="T8" fmla="*/ 15 w 19"/>
                <a:gd name="T9" fmla="*/ 21 h 28"/>
                <a:gd name="T10" fmla="*/ 9 w 19"/>
                <a:gd name="T11" fmla="*/ 16 h 28"/>
                <a:gd name="T12" fmla="*/ 1 w 19"/>
                <a:gd name="T13" fmla="*/ 8 h 28"/>
                <a:gd name="T14" fmla="*/ 1 w 19"/>
                <a:gd name="T15" fmla="*/ 8 h 28"/>
                <a:gd name="T16" fmla="*/ 10 w 19"/>
                <a:gd name="T17" fmla="*/ 0 h 28"/>
                <a:gd name="T18" fmla="*/ 19 w 19"/>
                <a:gd name="T19" fmla="*/ 3 h 28"/>
                <a:gd name="T20" fmla="*/ 17 w 19"/>
                <a:gd name="T21" fmla="*/ 6 h 28"/>
                <a:gd name="T22" fmla="*/ 10 w 19"/>
                <a:gd name="T23" fmla="*/ 3 h 28"/>
                <a:gd name="T24" fmla="*/ 5 w 19"/>
                <a:gd name="T25" fmla="*/ 7 h 28"/>
                <a:gd name="T26" fmla="*/ 5 w 19"/>
                <a:gd name="T27" fmla="*/ 7 h 28"/>
                <a:gd name="T28" fmla="*/ 11 w 19"/>
                <a:gd name="T29" fmla="*/ 12 h 28"/>
                <a:gd name="T30" fmla="*/ 19 w 19"/>
                <a:gd name="T31" fmla="*/ 20 h 28"/>
                <a:gd name="T32" fmla="*/ 19 w 19"/>
                <a:gd name="T33" fmla="*/ 21 h 28"/>
                <a:gd name="T34" fmla="*/ 10 w 19"/>
                <a:gd name="T35" fmla="*/ 28 h 28"/>
                <a:gd name="T36" fmla="*/ 0 w 19"/>
                <a:gd name="T3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8">
                  <a:moveTo>
                    <a:pt x="0" y="25"/>
                  </a:moveTo>
                  <a:cubicBezTo>
                    <a:pt x="2" y="22"/>
                    <a:pt x="2" y="22"/>
                    <a:pt x="2" y="22"/>
                  </a:cubicBezTo>
                  <a:cubicBezTo>
                    <a:pt x="5" y="24"/>
                    <a:pt x="7" y="25"/>
                    <a:pt x="10" y="25"/>
                  </a:cubicBezTo>
                  <a:cubicBezTo>
                    <a:pt x="13" y="25"/>
                    <a:pt x="15" y="23"/>
                    <a:pt x="15" y="21"/>
                  </a:cubicBezTo>
                  <a:cubicBezTo>
                    <a:pt x="15" y="21"/>
                    <a:pt x="15" y="21"/>
                    <a:pt x="15" y="21"/>
                  </a:cubicBezTo>
                  <a:cubicBezTo>
                    <a:pt x="15" y="18"/>
                    <a:pt x="13" y="17"/>
                    <a:pt x="9" y="16"/>
                  </a:cubicBezTo>
                  <a:cubicBezTo>
                    <a:pt x="5" y="14"/>
                    <a:pt x="1" y="12"/>
                    <a:pt x="1" y="8"/>
                  </a:cubicBezTo>
                  <a:cubicBezTo>
                    <a:pt x="1" y="8"/>
                    <a:pt x="1" y="8"/>
                    <a:pt x="1" y="8"/>
                  </a:cubicBezTo>
                  <a:cubicBezTo>
                    <a:pt x="1" y="3"/>
                    <a:pt x="5" y="0"/>
                    <a:pt x="10" y="0"/>
                  </a:cubicBezTo>
                  <a:cubicBezTo>
                    <a:pt x="13" y="0"/>
                    <a:pt x="16" y="1"/>
                    <a:pt x="19" y="3"/>
                  </a:cubicBezTo>
                  <a:cubicBezTo>
                    <a:pt x="17" y="6"/>
                    <a:pt x="17" y="6"/>
                    <a:pt x="17" y="6"/>
                  </a:cubicBezTo>
                  <a:cubicBezTo>
                    <a:pt x="15" y="5"/>
                    <a:pt x="12" y="3"/>
                    <a:pt x="10" y="3"/>
                  </a:cubicBezTo>
                  <a:cubicBezTo>
                    <a:pt x="7" y="3"/>
                    <a:pt x="5" y="5"/>
                    <a:pt x="5" y="7"/>
                  </a:cubicBezTo>
                  <a:cubicBezTo>
                    <a:pt x="5" y="7"/>
                    <a:pt x="5" y="7"/>
                    <a:pt x="5" y="7"/>
                  </a:cubicBezTo>
                  <a:cubicBezTo>
                    <a:pt x="5" y="10"/>
                    <a:pt x="7" y="11"/>
                    <a:pt x="11" y="12"/>
                  </a:cubicBezTo>
                  <a:cubicBezTo>
                    <a:pt x="16" y="14"/>
                    <a:pt x="19" y="16"/>
                    <a:pt x="19" y="20"/>
                  </a:cubicBezTo>
                  <a:cubicBezTo>
                    <a:pt x="19" y="21"/>
                    <a:pt x="19" y="21"/>
                    <a:pt x="19" y="21"/>
                  </a:cubicBezTo>
                  <a:cubicBezTo>
                    <a:pt x="19" y="25"/>
                    <a:pt x="15" y="28"/>
                    <a:pt x="10" y="28"/>
                  </a:cubicBezTo>
                  <a:cubicBezTo>
                    <a:pt x="7" y="28"/>
                    <a:pt x="3" y="27"/>
                    <a:pt x="0"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8" name="Freeform 15">
              <a:extLst>
                <a:ext uri="{FF2B5EF4-FFF2-40B4-BE49-F238E27FC236}">
                  <a16:creationId xmlns:a16="http://schemas.microsoft.com/office/drawing/2014/main" id="{6D1BD2D7-9ABC-4239-A449-9D52736D0B1D}"/>
                </a:ext>
              </a:extLst>
            </p:cNvPr>
            <p:cNvSpPr>
              <a:spLocks/>
            </p:cNvSpPr>
            <p:nvPr userDrawn="1"/>
          </p:nvSpPr>
          <p:spPr bwMode="auto">
            <a:xfrm>
              <a:off x="3244" y="372"/>
              <a:ext cx="51" cy="75"/>
            </a:xfrm>
            <a:custGeom>
              <a:avLst/>
              <a:gdLst>
                <a:gd name="T0" fmla="*/ 0 w 19"/>
                <a:gd name="T1" fmla="*/ 25 h 28"/>
                <a:gd name="T2" fmla="*/ 2 w 19"/>
                <a:gd name="T3" fmla="*/ 22 h 28"/>
                <a:gd name="T4" fmla="*/ 10 w 19"/>
                <a:gd name="T5" fmla="*/ 25 h 28"/>
                <a:gd name="T6" fmla="*/ 15 w 19"/>
                <a:gd name="T7" fmla="*/ 21 h 28"/>
                <a:gd name="T8" fmla="*/ 15 w 19"/>
                <a:gd name="T9" fmla="*/ 21 h 28"/>
                <a:gd name="T10" fmla="*/ 9 w 19"/>
                <a:gd name="T11" fmla="*/ 16 h 28"/>
                <a:gd name="T12" fmla="*/ 1 w 19"/>
                <a:gd name="T13" fmla="*/ 8 h 28"/>
                <a:gd name="T14" fmla="*/ 1 w 19"/>
                <a:gd name="T15" fmla="*/ 8 h 28"/>
                <a:gd name="T16" fmla="*/ 10 w 19"/>
                <a:gd name="T17" fmla="*/ 0 h 28"/>
                <a:gd name="T18" fmla="*/ 18 w 19"/>
                <a:gd name="T19" fmla="*/ 3 h 28"/>
                <a:gd name="T20" fmla="*/ 16 w 19"/>
                <a:gd name="T21" fmla="*/ 6 h 28"/>
                <a:gd name="T22" fmla="*/ 10 w 19"/>
                <a:gd name="T23" fmla="*/ 3 h 28"/>
                <a:gd name="T24" fmla="*/ 5 w 19"/>
                <a:gd name="T25" fmla="*/ 7 h 28"/>
                <a:gd name="T26" fmla="*/ 5 w 19"/>
                <a:gd name="T27" fmla="*/ 7 h 28"/>
                <a:gd name="T28" fmla="*/ 11 w 19"/>
                <a:gd name="T29" fmla="*/ 12 h 28"/>
                <a:gd name="T30" fmla="*/ 19 w 19"/>
                <a:gd name="T31" fmla="*/ 20 h 28"/>
                <a:gd name="T32" fmla="*/ 19 w 19"/>
                <a:gd name="T33" fmla="*/ 21 h 28"/>
                <a:gd name="T34" fmla="*/ 10 w 19"/>
                <a:gd name="T35" fmla="*/ 28 h 28"/>
                <a:gd name="T36" fmla="*/ 0 w 19"/>
                <a:gd name="T3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8">
                  <a:moveTo>
                    <a:pt x="0" y="25"/>
                  </a:moveTo>
                  <a:cubicBezTo>
                    <a:pt x="2" y="22"/>
                    <a:pt x="2" y="22"/>
                    <a:pt x="2" y="22"/>
                  </a:cubicBezTo>
                  <a:cubicBezTo>
                    <a:pt x="4" y="24"/>
                    <a:pt x="7" y="25"/>
                    <a:pt x="10" y="25"/>
                  </a:cubicBezTo>
                  <a:cubicBezTo>
                    <a:pt x="13" y="25"/>
                    <a:pt x="15" y="23"/>
                    <a:pt x="15" y="21"/>
                  </a:cubicBezTo>
                  <a:cubicBezTo>
                    <a:pt x="15" y="21"/>
                    <a:pt x="15" y="21"/>
                    <a:pt x="15" y="21"/>
                  </a:cubicBezTo>
                  <a:cubicBezTo>
                    <a:pt x="15" y="18"/>
                    <a:pt x="13" y="17"/>
                    <a:pt x="9" y="16"/>
                  </a:cubicBezTo>
                  <a:cubicBezTo>
                    <a:pt x="5" y="14"/>
                    <a:pt x="1" y="12"/>
                    <a:pt x="1" y="8"/>
                  </a:cubicBezTo>
                  <a:cubicBezTo>
                    <a:pt x="1" y="8"/>
                    <a:pt x="1" y="8"/>
                    <a:pt x="1" y="8"/>
                  </a:cubicBezTo>
                  <a:cubicBezTo>
                    <a:pt x="1" y="3"/>
                    <a:pt x="5" y="0"/>
                    <a:pt x="10" y="0"/>
                  </a:cubicBezTo>
                  <a:cubicBezTo>
                    <a:pt x="13" y="0"/>
                    <a:pt x="16" y="1"/>
                    <a:pt x="18" y="3"/>
                  </a:cubicBezTo>
                  <a:cubicBezTo>
                    <a:pt x="16" y="6"/>
                    <a:pt x="16" y="6"/>
                    <a:pt x="16" y="6"/>
                  </a:cubicBezTo>
                  <a:cubicBezTo>
                    <a:pt x="14" y="5"/>
                    <a:pt x="12" y="3"/>
                    <a:pt x="10" y="3"/>
                  </a:cubicBezTo>
                  <a:cubicBezTo>
                    <a:pt x="7" y="3"/>
                    <a:pt x="5" y="5"/>
                    <a:pt x="5" y="7"/>
                  </a:cubicBezTo>
                  <a:cubicBezTo>
                    <a:pt x="5" y="7"/>
                    <a:pt x="5" y="7"/>
                    <a:pt x="5" y="7"/>
                  </a:cubicBezTo>
                  <a:cubicBezTo>
                    <a:pt x="5" y="10"/>
                    <a:pt x="7" y="11"/>
                    <a:pt x="11" y="12"/>
                  </a:cubicBezTo>
                  <a:cubicBezTo>
                    <a:pt x="15" y="14"/>
                    <a:pt x="19" y="16"/>
                    <a:pt x="19" y="20"/>
                  </a:cubicBezTo>
                  <a:cubicBezTo>
                    <a:pt x="19" y="21"/>
                    <a:pt x="19" y="21"/>
                    <a:pt x="19" y="21"/>
                  </a:cubicBezTo>
                  <a:cubicBezTo>
                    <a:pt x="19" y="25"/>
                    <a:pt x="15" y="28"/>
                    <a:pt x="10" y="28"/>
                  </a:cubicBezTo>
                  <a:cubicBezTo>
                    <a:pt x="6" y="28"/>
                    <a:pt x="3" y="27"/>
                    <a:pt x="0"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9" name="Freeform 16">
              <a:extLst>
                <a:ext uri="{FF2B5EF4-FFF2-40B4-BE49-F238E27FC236}">
                  <a16:creationId xmlns:a16="http://schemas.microsoft.com/office/drawing/2014/main" id="{F0097678-1821-43A6-A931-893B76B1A671}"/>
                </a:ext>
              </a:extLst>
            </p:cNvPr>
            <p:cNvSpPr>
              <a:spLocks noEditPoints="1"/>
            </p:cNvSpPr>
            <p:nvPr userDrawn="1"/>
          </p:nvSpPr>
          <p:spPr bwMode="auto">
            <a:xfrm>
              <a:off x="3309" y="372"/>
              <a:ext cx="64" cy="78"/>
            </a:xfrm>
            <a:custGeom>
              <a:avLst/>
              <a:gdLst>
                <a:gd name="T0" fmla="*/ 0 w 24"/>
                <a:gd name="T1" fmla="*/ 15 h 29"/>
                <a:gd name="T2" fmla="*/ 0 w 24"/>
                <a:gd name="T3" fmla="*/ 14 h 29"/>
                <a:gd name="T4" fmla="*/ 12 w 24"/>
                <a:gd name="T5" fmla="*/ 0 h 29"/>
                <a:gd name="T6" fmla="*/ 24 w 24"/>
                <a:gd name="T7" fmla="*/ 14 h 29"/>
                <a:gd name="T8" fmla="*/ 24 w 24"/>
                <a:gd name="T9" fmla="*/ 14 h 29"/>
                <a:gd name="T10" fmla="*/ 12 w 24"/>
                <a:gd name="T11" fmla="*/ 29 h 29"/>
                <a:gd name="T12" fmla="*/ 0 w 24"/>
                <a:gd name="T13" fmla="*/ 15 h 29"/>
                <a:gd name="T14" fmla="*/ 20 w 24"/>
                <a:gd name="T15" fmla="*/ 14 h 29"/>
                <a:gd name="T16" fmla="*/ 20 w 24"/>
                <a:gd name="T17" fmla="*/ 14 h 29"/>
                <a:gd name="T18" fmla="*/ 12 w 24"/>
                <a:gd name="T19" fmla="*/ 4 h 29"/>
                <a:gd name="T20" fmla="*/ 4 w 24"/>
                <a:gd name="T21" fmla="*/ 14 h 29"/>
                <a:gd name="T22" fmla="*/ 4 w 24"/>
                <a:gd name="T23" fmla="*/ 14 h 29"/>
                <a:gd name="T24" fmla="*/ 12 w 24"/>
                <a:gd name="T25" fmla="*/ 25 h 29"/>
                <a:gd name="T26" fmla="*/ 20 w 24"/>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0" y="15"/>
                  </a:moveTo>
                  <a:cubicBezTo>
                    <a:pt x="0" y="14"/>
                    <a:pt x="0" y="14"/>
                    <a:pt x="0" y="14"/>
                  </a:cubicBezTo>
                  <a:cubicBezTo>
                    <a:pt x="0" y="6"/>
                    <a:pt x="5" y="0"/>
                    <a:pt x="12" y="0"/>
                  </a:cubicBezTo>
                  <a:cubicBezTo>
                    <a:pt x="19" y="0"/>
                    <a:pt x="24" y="6"/>
                    <a:pt x="24" y="14"/>
                  </a:cubicBezTo>
                  <a:cubicBezTo>
                    <a:pt x="24" y="14"/>
                    <a:pt x="24" y="14"/>
                    <a:pt x="24" y="14"/>
                  </a:cubicBezTo>
                  <a:cubicBezTo>
                    <a:pt x="24" y="22"/>
                    <a:pt x="19" y="29"/>
                    <a:pt x="12" y="29"/>
                  </a:cubicBezTo>
                  <a:cubicBezTo>
                    <a:pt x="5" y="29"/>
                    <a:pt x="0" y="23"/>
                    <a:pt x="0" y="15"/>
                  </a:cubicBezTo>
                  <a:moveTo>
                    <a:pt x="20" y="14"/>
                  </a:moveTo>
                  <a:cubicBezTo>
                    <a:pt x="20" y="14"/>
                    <a:pt x="20" y="14"/>
                    <a:pt x="20" y="14"/>
                  </a:cubicBezTo>
                  <a:cubicBezTo>
                    <a:pt x="20" y="8"/>
                    <a:pt x="17" y="4"/>
                    <a:pt x="12" y="4"/>
                  </a:cubicBezTo>
                  <a:cubicBezTo>
                    <a:pt x="7" y="4"/>
                    <a:pt x="4" y="8"/>
                    <a:pt x="4" y="14"/>
                  </a:cubicBezTo>
                  <a:cubicBezTo>
                    <a:pt x="4" y="14"/>
                    <a:pt x="4" y="14"/>
                    <a:pt x="4" y="14"/>
                  </a:cubicBezTo>
                  <a:cubicBezTo>
                    <a:pt x="4" y="21"/>
                    <a:pt x="8" y="25"/>
                    <a:pt x="12" y="25"/>
                  </a:cubicBezTo>
                  <a:cubicBezTo>
                    <a:pt x="17" y="25"/>
                    <a:pt x="20" y="21"/>
                    <a:pt x="2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0" name="Freeform 17">
              <a:extLst>
                <a:ext uri="{FF2B5EF4-FFF2-40B4-BE49-F238E27FC236}">
                  <a16:creationId xmlns:a16="http://schemas.microsoft.com/office/drawing/2014/main" id="{D3E8E6C9-6E26-406D-A35A-24E270D2B7CE}"/>
                </a:ext>
              </a:extLst>
            </p:cNvPr>
            <p:cNvSpPr>
              <a:spLocks/>
            </p:cNvSpPr>
            <p:nvPr userDrawn="1"/>
          </p:nvSpPr>
          <p:spPr bwMode="auto">
            <a:xfrm>
              <a:off x="3389" y="372"/>
              <a:ext cx="57" cy="78"/>
            </a:xfrm>
            <a:custGeom>
              <a:avLst/>
              <a:gdLst>
                <a:gd name="T0" fmla="*/ 0 w 21"/>
                <a:gd name="T1" fmla="*/ 15 h 29"/>
                <a:gd name="T2" fmla="*/ 0 w 21"/>
                <a:gd name="T3" fmla="*/ 14 h 29"/>
                <a:gd name="T4" fmla="*/ 12 w 21"/>
                <a:gd name="T5" fmla="*/ 0 h 29"/>
                <a:gd name="T6" fmla="*/ 21 w 21"/>
                <a:gd name="T7" fmla="*/ 4 h 29"/>
                <a:gd name="T8" fmla="*/ 18 w 21"/>
                <a:gd name="T9" fmla="*/ 7 h 29"/>
                <a:gd name="T10" fmla="*/ 12 w 21"/>
                <a:gd name="T11" fmla="*/ 4 h 29"/>
                <a:gd name="T12" fmla="*/ 4 w 21"/>
                <a:gd name="T13" fmla="*/ 14 h 29"/>
                <a:gd name="T14" fmla="*/ 4 w 21"/>
                <a:gd name="T15" fmla="*/ 14 h 29"/>
                <a:gd name="T16" fmla="*/ 12 w 21"/>
                <a:gd name="T17" fmla="*/ 25 h 29"/>
                <a:gd name="T18" fmla="*/ 19 w 21"/>
                <a:gd name="T19" fmla="*/ 22 h 29"/>
                <a:gd name="T20" fmla="*/ 21 w 21"/>
                <a:gd name="T21" fmla="*/ 24 h 29"/>
                <a:gd name="T22" fmla="*/ 12 w 21"/>
                <a:gd name="T23" fmla="*/ 29 h 29"/>
                <a:gd name="T24" fmla="*/ 0 w 21"/>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9">
                  <a:moveTo>
                    <a:pt x="0" y="15"/>
                  </a:moveTo>
                  <a:cubicBezTo>
                    <a:pt x="0" y="14"/>
                    <a:pt x="0" y="14"/>
                    <a:pt x="0" y="14"/>
                  </a:cubicBezTo>
                  <a:cubicBezTo>
                    <a:pt x="0" y="6"/>
                    <a:pt x="5" y="0"/>
                    <a:pt x="12" y="0"/>
                  </a:cubicBezTo>
                  <a:cubicBezTo>
                    <a:pt x="16" y="0"/>
                    <a:pt x="19" y="2"/>
                    <a:pt x="21" y="4"/>
                  </a:cubicBezTo>
                  <a:cubicBezTo>
                    <a:pt x="18" y="7"/>
                    <a:pt x="18" y="7"/>
                    <a:pt x="18" y="7"/>
                  </a:cubicBezTo>
                  <a:cubicBezTo>
                    <a:pt x="17" y="5"/>
                    <a:pt x="15" y="4"/>
                    <a:pt x="12" y="4"/>
                  </a:cubicBezTo>
                  <a:cubicBezTo>
                    <a:pt x="7" y="4"/>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9"/>
                    <a:pt x="12" y="29"/>
                  </a:cubicBezTo>
                  <a:cubicBezTo>
                    <a:pt x="5" y="29"/>
                    <a:pt x="0" y="23"/>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1" name="Freeform 18">
              <a:extLst>
                <a:ext uri="{FF2B5EF4-FFF2-40B4-BE49-F238E27FC236}">
                  <a16:creationId xmlns:a16="http://schemas.microsoft.com/office/drawing/2014/main" id="{F033AF88-9F0D-49A7-B5B0-EB94F86D31BA}"/>
                </a:ext>
              </a:extLst>
            </p:cNvPr>
            <p:cNvSpPr>
              <a:spLocks noEditPoints="1"/>
            </p:cNvSpPr>
            <p:nvPr userDrawn="1"/>
          </p:nvSpPr>
          <p:spPr bwMode="auto">
            <a:xfrm>
              <a:off x="3462" y="348"/>
              <a:ext cx="10" cy="99"/>
            </a:xfrm>
            <a:custGeom>
              <a:avLst/>
              <a:gdLst>
                <a:gd name="T0" fmla="*/ 0 w 10"/>
                <a:gd name="T1" fmla="*/ 0 h 99"/>
                <a:gd name="T2" fmla="*/ 10 w 10"/>
                <a:gd name="T3" fmla="*/ 0 h 99"/>
                <a:gd name="T4" fmla="*/ 10 w 10"/>
                <a:gd name="T5" fmla="*/ 11 h 99"/>
                <a:gd name="T6" fmla="*/ 0 w 10"/>
                <a:gd name="T7" fmla="*/ 11 h 99"/>
                <a:gd name="T8" fmla="*/ 0 w 10"/>
                <a:gd name="T9" fmla="*/ 0 h 99"/>
                <a:gd name="T10" fmla="*/ 0 w 10"/>
                <a:gd name="T11" fmla="*/ 27 h 99"/>
                <a:gd name="T12" fmla="*/ 10 w 10"/>
                <a:gd name="T13" fmla="*/ 27 h 99"/>
                <a:gd name="T14" fmla="*/ 10 w 10"/>
                <a:gd name="T15" fmla="*/ 99 h 99"/>
                <a:gd name="T16" fmla="*/ 0 w 10"/>
                <a:gd name="T17" fmla="*/ 99 h 99"/>
                <a:gd name="T18" fmla="*/ 0 w 10"/>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99">
                  <a:moveTo>
                    <a:pt x="0" y="0"/>
                  </a:moveTo>
                  <a:lnTo>
                    <a:pt x="10" y="0"/>
                  </a:lnTo>
                  <a:lnTo>
                    <a:pt x="10" y="11"/>
                  </a:lnTo>
                  <a:lnTo>
                    <a:pt x="0" y="11"/>
                  </a:lnTo>
                  <a:lnTo>
                    <a:pt x="0" y="0"/>
                  </a:lnTo>
                  <a:close/>
                  <a:moveTo>
                    <a:pt x="0" y="27"/>
                  </a:moveTo>
                  <a:lnTo>
                    <a:pt x="10" y="27"/>
                  </a:lnTo>
                  <a:lnTo>
                    <a:pt x="10"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2" name="Freeform 19">
              <a:extLst>
                <a:ext uri="{FF2B5EF4-FFF2-40B4-BE49-F238E27FC236}">
                  <a16:creationId xmlns:a16="http://schemas.microsoft.com/office/drawing/2014/main" id="{6A48562A-32F7-4CD6-8D4D-39C3F5146FE5}"/>
                </a:ext>
              </a:extLst>
            </p:cNvPr>
            <p:cNvSpPr>
              <a:spLocks noEditPoints="1"/>
            </p:cNvSpPr>
            <p:nvPr userDrawn="1"/>
          </p:nvSpPr>
          <p:spPr bwMode="auto">
            <a:xfrm>
              <a:off x="3491" y="372"/>
              <a:ext cx="57" cy="78"/>
            </a:xfrm>
            <a:custGeom>
              <a:avLst/>
              <a:gdLst>
                <a:gd name="T0" fmla="*/ 0 w 21"/>
                <a:gd name="T1" fmla="*/ 20 h 29"/>
                <a:gd name="T2" fmla="*/ 0 w 21"/>
                <a:gd name="T3" fmla="*/ 20 h 29"/>
                <a:gd name="T4" fmla="*/ 10 w 21"/>
                <a:gd name="T5" fmla="*/ 11 h 29"/>
                <a:gd name="T6" fmla="*/ 17 w 21"/>
                <a:gd name="T7" fmla="*/ 12 h 29"/>
                <a:gd name="T8" fmla="*/ 17 w 21"/>
                <a:gd name="T9" fmla="*/ 11 h 29"/>
                <a:gd name="T10" fmla="*/ 10 w 21"/>
                <a:gd name="T11" fmla="*/ 4 h 29"/>
                <a:gd name="T12" fmla="*/ 3 w 21"/>
                <a:gd name="T13" fmla="*/ 6 h 29"/>
                <a:gd name="T14" fmla="*/ 2 w 21"/>
                <a:gd name="T15" fmla="*/ 2 h 29"/>
                <a:gd name="T16" fmla="*/ 11 w 21"/>
                <a:gd name="T17" fmla="*/ 0 h 29"/>
                <a:gd name="T18" fmla="*/ 18 w 21"/>
                <a:gd name="T19" fmla="*/ 3 h 29"/>
                <a:gd name="T20" fmla="*/ 21 w 21"/>
                <a:gd name="T21" fmla="*/ 10 h 29"/>
                <a:gd name="T22" fmla="*/ 21 w 21"/>
                <a:gd name="T23" fmla="*/ 28 h 29"/>
                <a:gd name="T24" fmla="*/ 17 w 21"/>
                <a:gd name="T25" fmla="*/ 28 h 29"/>
                <a:gd name="T26" fmla="*/ 17 w 21"/>
                <a:gd name="T27" fmla="*/ 24 h 29"/>
                <a:gd name="T28" fmla="*/ 9 w 21"/>
                <a:gd name="T29" fmla="*/ 29 h 29"/>
                <a:gd name="T30" fmla="*/ 0 w 21"/>
                <a:gd name="T31" fmla="*/ 20 h 29"/>
                <a:gd name="T32" fmla="*/ 17 w 21"/>
                <a:gd name="T33" fmla="*/ 18 h 29"/>
                <a:gd name="T34" fmla="*/ 17 w 21"/>
                <a:gd name="T35" fmla="*/ 15 h 29"/>
                <a:gd name="T36" fmla="*/ 11 w 21"/>
                <a:gd name="T37" fmla="*/ 14 h 29"/>
                <a:gd name="T38" fmla="*/ 4 w 21"/>
                <a:gd name="T39" fmla="*/ 20 h 29"/>
                <a:gd name="T40" fmla="*/ 4 w 21"/>
                <a:gd name="T41" fmla="*/ 20 h 29"/>
                <a:gd name="T42" fmla="*/ 10 w 21"/>
                <a:gd name="T43" fmla="*/ 25 h 29"/>
                <a:gd name="T44" fmla="*/ 17 w 21"/>
                <a:gd name="T45"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9">
                  <a:moveTo>
                    <a:pt x="0" y="20"/>
                  </a:moveTo>
                  <a:cubicBezTo>
                    <a:pt x="0" y="20"/>
                    <a:pt x="0" y="20"/>
                    <a:pt x="0" y="20"/>
                  </a:cubicBezTo>
                  <a:cubicBezTo>
                    <a:pt x="0" y="14"/>
                    <a:pt x="4" y="11"/>
                    <a:pt x="10" y="11"/>
                  </a:cubicBezTo>
                  <a:cubicBezTo>
                    <a:pt x="13" y="11"/>
                    <a:pt x="15" y="12"/>
                    <a:pt x="17" y="12"/>
                  </a:cubicBezTo>
                  <a:cubicBezTo>
                    <a:pt x="17" y="11"/>
                    <a:pt x="17" y="11"/>
                    <a:pt x="17" y="11"/>
                  </a:cubicBezTo>
                  <a:cubicBezTo>
                    <a:pt x="17" y="6"/>
                    <a:pt x="15" y="4"/>
                    <a:pt x="10" y="4"/>
                  </a:cubicBezTo>
                  <a:cubicBezTo>
                    <a:pt x="8" y="4"/>
                    <a:pt x="5" y="5"/>
                    <a:pt x="3" y="6"/>
                  </a:cubicBezTo>
                  <a:cubicBezTo>
                    <a:pt x="2" y="2"/>
                    <a:pt x="2" y="2"/>
                    <a:pt x="2" y="2"/>
                  </a:cubicBezTo>
                  <a:cubicBezTo>
                    <a:pt x="5" y="1"/>
                    <a:pt x="7" y="0"/>
                    <a:pt x="11" y="0"/>
                  </a:cubicBezTo>
                  <a:cubicBezTo>
                    <a:pt x="14" y="0"/>
                    <a:pt x="17"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6" y="27"/>
                    <a:pt x="13" y="29"/>
                    <a:pt x="9" y="29"/>
                  </a:cubicBezTo>
                  <a:cubicBezTo>
                    <a:pt x="4" y="29"/>
                    <a:pt x="0" y="25"/>
                    <a:pt x="0" y="20"/>
                  </a:cubicBezTo>
                  <a:moveTo>
                    <a:pt x="17" y="18"/>
                  </a:moveTo>
                  <a:cubicBezTo>
                    <a:pt x="17" y="15"/>
                    <a:pt x="17" y="15"/>
                    <a:pt x="17" y="15"/>
                  </a:cubicBezTo>
                  <a:cubicBezTo>
                    <a:pt x="16" y="14"/>
                    <a:pt x="13" y="14"/>
                    <a:pt x="11" y="14"/>
                  </a:cubicBezTo>
                  <a:cubicBezTo>
                    <a:pt x="6" y="14"/>
                    <a:pt x="4" y="16"/>
                    <a:pt x="4" y="20"/>
                  </a:cubicBezTo>
                  <a:cubicBezTo>
                    <a:pt x="4" y="20"/>
                    <a:pt x="4" y="20"/>
                    <a:pt x="4" y="20"/>
                  </a:cubicBezTo>
                  <a:cubicBezTo>
                    <a:pt x="4" y="23"/>
                    <a:pt x="7"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3" name="Freeform 20">
              <a:extLst>
                <a:ext uri="{FF2B5EF4-FFF2-40B4-BE49-F238E27FC236}">
                  <a16:creationId xmlns:a16="http://schemas.microsoft.com/office/drawing/2014/main" id="{6B73AD66-54B7-426B-BF31-6BA523F0CE6B}"/>
                </a:ext>
              </a:extLst>
            </p:cNvPr>
            <p:cNvSpPr>
              <a:spLocks/>
            </p:cNvSpPr>
            <p:nvPr userDrawn="1"/>
          </p:nvSpPr>
          <p:spPr bwMode="auto">
            <a:xfrm>
              <a:off x="3564" y="353"/>
              <a:ext cx="37" cy="94"/>
            </a:xfrm>
            <a:custGeom>
              <a:avLst/>
              <a:gdLst>
                <a:gd name="T0" fmla="*/ 3 w 14"/>
                <a:gd name="T1" fmla="*/ 29 h 35"/>
                <a:gd name="T2" fmla="*/ 3 w 14"/>
                <a:gd name="T3" fmla="*/ 11 h 35"/>
                <a:gd name="T4" fmla="*/ 0 w 14"/>
                <a:gd name="T5" fmla="*/ 11 h 35"/>
                <a:gd name="T6" fmla="*/ 0 w 14"/>
                <a:gd name="T7" fmla="*/ 8 h 35"/>
                <a:gd name="T8" fmla="*/ 3 w 14"/>
                <a:gd name="T9" fmla="*/ 8 h 35"/>
                <a:gd name="T10" fmla="*/ 3 w 14"/>
                <a:gd name="T11" fmla="*/ 0 h 35"/>
                <a:gd name="T12" fmla="*/ 7 w 14"/>
                <a:gd name="T13" fmla="*/ 0 h 35"/>
                <a:gd name="T14" fmla="*/ 7 w 14"/>
                <a:gd name="T15" fmla="*/ 8 h 35"/>
                <a:gd name="T16" fmla="*/ 14 w 14"/>
                <a:gd name="T17" fmla="*/ 8 h 35"/>
                <a:gd name="T18" fmla="*/ 14 w 14"/>
                <a:gd name="T19" fmla="*/ 11 h 35"/>
                <a:gd name="T20" fmla="*/ 7 w 14"/>
                <a:gd name="T21" fmla="*/ 11 h 35"/>
                <a:gd name="T22" fmla="*/ 7 w 14"/>
                <a:gd name="T23" fmla="*/ 28 h 35"/>
                <a:gd name="T24" fmla="*/ 11 w 14"/>
                <a:gd name="T25" fmla="*/ 32 h 35"/>
                <a:gd name="T26" fmla="*/ 14 w 14"/>
                <a:gd name="T27" fmla="*/ 31 h 35"/>
                <a:gd name="T28" fmla="*/ 14 w 14"/>
                <a:gd name="T29" fmla="*/ 34 h 35"/>
                <a:gd name="T30" fmla="*/ 10 w 14"/>
                <a:gd name="T31" fmla="*/ 35 h 35"/>
                <a:gd name="T32" fmla="*/ 3 w 14"/>
                <a:gd name="T3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35">
                  <a:moveTo>
                    <a:pt x="3" y="29"/>
                  </a:moveTo>
                  <a:cubicBezTo>
                    <a:pt x="3" y="11"/>
                    <a:pt x="3" y="11"/>
                    <a:pt x="3" y="11"/>
                  </a:cubicBezTo>
                  <a:cubicBezTo>
                    <a:pt x="0" y="11"/>
                    <a:pt x="0" y="11"/>
                    <a:pt x="0" y="11"/>
                  </a:cubicBezTo>
                  <a:cubicBezTo>
                    <a:pt x="0" y="8"/>
                    <a:pt x="0" y="8"/>
                    <a:pt x="0" y="8"/>
                  </a:cubicBezTo>
                  <a:cubicBezTo>
                    <a:pt x="3" y="8"/>
                    <a:pt x="3" y="8"/>
                    <a:pt x="3" y="8"/>
                  </a:cubicBezTo>
                  <a:cubicBezTo>
                    <a:pt x="3" y="0"/>
                    <a:pt x="3" y="0"/>
                    <a:pt x="3" y="0"/>
                  </a:cubicBezTo>
                  <a:cubicBezTo>
                    <a:pt x="7" y="0"/>
                    <a:pt x="7" y="0"/>
                    <a:pt x="7" y="0"/>
                  </a:cubicBezTo>
                  <a:cubicBezTo>
                    <a:pt x="7" y="8"/>
                    <a:pt x="7" y="8"/>
                    <a:pt x="7" y="8"/>
                  </a:cubicBezTo>
                  <a:cubicBezTo>
                    <a:pt x="14" y="8"/>
                    <a:pt x="14" y="8"/>
                    <a:pt x="14" y="8"/>
                  </a:cubicBezTo>
                  <a:cubicBezTo>
                    <a:pt x="14" y="11"/>
                    <a:pt x="14" y="11"/>
                    <a:pt x="14" y="11"/>
                  </a:cubicBezTo>
                  <a:cubicBezTo>
                    <a:pt x="7" y="11"/>
                    <a:pt x="7" y="11"/>
                    <a:pt x="7" y="11"/>
                  </a:cubicBezTo>
                  <a:cubicBezTo>
                    <a:pt x="7" y="28"/>
                    <a:pt x="7" y="28"/>
                    <a:pt x="7" y="28"/>
                  </a:cubicBezTo>
                  <a:cubicBezTo>
                    <a:pt x="7" y="31"/>
                    <a:pt x="8" y="32"/>
                    <a:pt x="11" y="32"/>
                  </a:cubicBezTo>
                  <a:cubicBezTo>
                    <a:pt x="12" y="32"/>
                    <a:pt x="13" y="32"/>
                    <a:pt x="14" y="31"/>
                  </a:cubicBezTo>
                  <a:cubicBezTo>
                    <a:pt x="14" y="34"/>
                    <a:pt x="14" y="34"/>
                    <a:pt x="14" y="34"/>
                  </a:cubicBezTo>
                  <a:cubicBezTo>
                    <a:pt x="13" y="35"/>
                    <a:pt x="11" y="35"/>
                    <a:pt x="10" y="35"/>
                  </a:cubicBezTo>
                  <a:cubicBezTo>
                    <a:pt x="6" y="35"/>
                    <a:pt x="3" y="33"/>
                    <a:pt x="3"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4" name="Freeform 21">
              <a:extLst>
                <a:ext uri="{FF2B5EF4-FFF2-40B4-BE49-F238E27FC236}">
                  <a16:creationId xmlns:a16="http://schemas.microsoft.com/office/drawing/2014/main" id="{6E6308E1-0F98-407A-943D-A31199EC7604}"/>
                </a:ext>
              </a:extLst>
            </p:cNvPr>
            <p:cNvSpPr>
              <a:spLocks noEditPoints="1"/>
            </p:cNvSpPr>
            <p:nvPr userDrawn="1"/>
          </p:nvSpPr>
          <p:spPr bwMode="auto">
            <a:xfrm>
              <a:off x="3620" y="348"/>
              <a:ext cx="11" cy="99"/>
            </a:xfrm>
            <a:custGeom>
              <a:avLst/>
              <a:gdLst>
                <a:gd name="T0" fmla="*/ 0 w 11"/>
                <a:gd name="T1" fmla="*/ 0 h 99"/>
                <a:gd name="T2" fmla="*/ 11 w 11"/>
                <a:gd name="T3" fmla="*/ 0 h 99"/>
                <a:gd name="T4" fmla="*/ 11 w 11"/>
                <a:gd name="T5" fmla="*/ 11 h 99"/>
                <a:gd name="T6" fmla="*/ 0 w 11"/>
                <a:gd name="T7" fmla="*/ 11 h 99"/>
                <a:gd name="T8" fmla="*/ 0 w 11"/>
                <a:gd name="T9" fmla="*/ 0 h 99"/>
                <a:gd name="T10" fmla="*/ 0 w 11"/>
                <a:gd name="T11" fmla="*/ 27 h 99"/>
                <a:gd name="T12" fmla="*/ 11 w 11"/>
                <a:gd name="T13" fmla="*/ 27 h 99"/>
                <a:gd name="T14" fmla="*/ 11 w 11"/>
                <a:gd name="T15" fmla="*/ 99 h 99"/>
                <a:gd name="T16" fmla="*/ 0 w 11"/>
                <a:gd name="T17" fmla="*/ 99 h 99"/>
                <a:gd name="T18" fmla="*/ 0 w 11"/>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9">
                  <a:moveTo>
                    <a:pt x="0" y="0"/>
                  </a:moveTo>
                  <a:lnTo>
                    <a:pt x="11" y="0"/>
                  </a:lnTo>
                  <a:lnTo>
                    <a:pt x="11" y="11"/>
                  </a:lnTo>
                  <a:lnTo>
                    <a:pt x="0" y="11"/>
                  </a:lnTo>
                  <a:lnTo>
                    <a:pt x="0" y="0"/>
                  </a:lnTo>
                  <a:close/>
                  <a:moveTo>
                    <a:pt x="0" y="27"/>
                  </a:moveTo>
                  <a:lnTo>
                    <a:pt x="11" y="27"/>
                  </a:lnTo>
                  <a:lnTo>
                    <a:pt x="11"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5" name="Freeform 22">
              <a:extLst>
                <a:ext uri="{FF2B5EF4-FFF2-40B4-BE49-F238E27FC236}">
                  <a16:creationId xmlns:a16="http://schemas.microsoft.com/office/drawing/2014/main" id="{FA2F6B91-03AD-4A62-A9B1-E1DFFC438DC6}"/>
                </a:ext>
              </a:extLst>
            </p:cNvPr>
            <p:cNvSpPr>
              <a:spLocks noEditPoints="1"/>
            </p:cNvSpPr>
            <p:nvPr userDrawn="1"/>
          </p:nvSpPr>
          <p:spPr bwMode="auto">
            <a:xfrm>
              <a:off x="3650" y="372"/>
              <a:ext cx="64" cy="78"/>
            </a:xfrm>
            <a:custGeom>
              <a:avLst/>
              <a:gdLst>
                <a:gd name="T0" fmla="*/ 0 w 24"/>
                <a:gd name="T1" fmla="*/ 15 h 29"/>
                <a:gd name="T2" fmla="*/ 0 w 24"/>
                <a:gd name="T3" fmla="*/ 14 h 29"/>
                <a:gd name="T4" fmla="*/ 12 w 24"/>
                <a:gd name="T5" fmla="*/ 0 h 29"/>
                <a:gd name="T6" fmla="*/ 24 w 24"/>
                <a:gd name="T7" fmla="*/ 14 h 29"/>
                <a:gd name="T8" fmla="*/ 24 w 24"/>
                <a:gd name="T9" fmla="*/ 14 h 29"/>
                <a:gd name="T10" fmla="*/ 12 w 24"/>
                <a:gd name="T11" fmla="*/ 29 h 29"/>
                <a:gd name="T12" fmla="*/ 0 w 24"/>
                <a:gd name="T13" fmla="*/ 15 h 29"/>
                <a:gd name="T14" fmla="*/ 21 w 24"/>
                <a:gd name="T15" fmla="*/ 14 h 29"/>
                <a:gd name="T16" fmla="*/ 21 w 24"/>
                <a:gd name="T17" fmla="*/ 14 h 29"/>
                <a:gd name="T18" fmla="*/ 12 w 24"/>
                <a:gd name="T19" fmla="*/ 4 h 29"/>
                <a:gd name="T20" fmla="*/ 4 w 24"/>
                <a:gd name="T21" fmla="*/ 14 h 29"/>
                <a:gd name="T22" fmla="*/ 4 w 24"/>
                <a:gd name="T23" fmla="*/ 14 h 29"/>
                <a:gd name="T24" fmla="*/ 12 w 24"/>
                <a:gd name="T25" fmla="*/ 25 h 29"/>
                <a:gd name="T26" fmla="*/ 21 w 24"/>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0" y="15"/>
                  </a:moveTo>
                  <a:cubicBezTo>
                    <a:pt x="0" y="14"/>
                    <a:pt x="0" y="14"/>
                    <a:pt x="0" y="14"/>
                  </a:cubicBezTo>
                  <a:cubicBezTo>
                    <a:pt x="0" y="6"/>
                    <a:pt x="5" y="0"/>
                    <a:pt x="12" y="0"/>
                  </a:cubicBezTo>
                  <a:cubicBezTo>
                    <a:pt x="19" y="0"/>
                    <a:pt x="24" y="6"/>
                    <a:pt x="24" y="14"/>
                  </a:cubicBezTo>
                  <a:cubicBezTo>
                    <a:pt x="24" y="14"/>
                    <a:pt x="24" y="14"/>
                    <a:pt x="24" y="14"/>
                  </a:cubicBezTo>
                  <a:cubicBezTo>
                    <a:pt x="24" y="22"/>
                    <a:pt x="19" y="29"/>
                    <a:pt x="12" y="29"/>
                  </a:cubicBezTo>
                  <a:cubicBezTo>
                    <a:pt x="5" y="29"/>
                    <a:pt x="0" y="23"/>
                    <a:pt x="0" y="15"/>
                  </a:cubicBezTo>
                  <a:moveTo>
                    <a:pt x="21" y="14"/>
                  </a:moveTo>
                  <a:cubicBezTo>
                    <a:pt x="21" y="14"/>
                    <a:pt x="21" y="14"/>
                    <a:pt x="21" y="14"/>
                  </a:cubicBezTo>
                  <a:cubicBezTo>
                    <a:pt x="21" y="8"/>
                    <a:pt x="17" y="4"/>
                    <a:pt x="12" y="4"/>
                  </a:cubicBezTo>
                  <a:cubicBezTo>
                    <a:pt x="7" y="4"/>
                    <a:pt x="4" y="8"/>
                    <a:pt x="4" y="14"/>
                  </a:cubicBezTo>
                  <a:cubicBezTo>
                    <a:pt x="4" y="14"/>
                    <a:pt x="4" y="14"/>
                    <a:pt x="4" y="14"/>
                  </a:cubicBezTo>
                  <a:cubicBezTo>
                    <a:pt x="4" y="21"/>
                    <a:pt x="8" y="25"/>
                    <a:pt x="12" y="25"/>
                  </a:cubicBezTo>
                  <a:cubicBezTo>
                    <a:pt x="17" y="25"/>
                    <a:pt x="21" y="21"/>
                    <a:pt x="21"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6" name="Freeform 23">
              <a:extLst>
                <a:ext uri="{FF2B5EF4-FFF2-40B4-BE49-F238E27FC236}">
                  <a16:creationId xmlns:a16="http://schemas.microsoft.com/office/drawing/2014/main" id="{9A48EA9A-EBE0-4C03-AC05-0882159A2CC4}"/>
                </a:ext>
              </a:extLst>
            </p:cNvPr>
            <p:cNvSpPr>
              <a:spLocks/>
            </p:cNvSpPr>
            <p:nvPr userDrawn="1"/>
          </p:nvSpPr>
          <p:spPr bwMode="auto">
            <a:xfrm>
              <a:off x="3736" y="372"/>
              <a:ext cx="53" cy="75"/>
            </a:xfrm>
            <a:custGeom>
              <a:avLst/>
              <a:gdLst>
                <a:gd name="T0" fmla="*/ 0 w 20"/>
                <a:gd name="T1" fmla="*/ 1 h 28"/>
                <a:gd name="T2" fmla="*/ 3 w 20"/>
                <a:gd name="T3" fmla="*/ 1 h 28"/>
                <a:gd name="T4" fmla="*/ 3 w 20"/>
                <a:gd name="T5" fmla="*/ 5 h 28"/>
                <a:gd name="T6" fmla="*/ 11 w 20"/>
                <a:gd name="T7" fmla="*/ 0 h 28"/>
                <a:gd name="T8" fmla="*/ 20 w 20"/>
                <a:gd name="T9" fmla="*/ 10 h 28"/>
                <a:gd name="T10" fmla="*/ 20 w 20"/>
                <a:gd name="T11" fmla="*/ 28 h 28"/>
                <a:gd name="T12" fmla="*/ 17 w 20"/>
                <a:gd name="T13" fmla="*/ 28 h 28"/>
                <a:gd name="T14" fmla="*/ 17 w 20"/>
                <a:gd name="T15" fmla="*/ 11 h 28"/>
                <a:gd name="T16" fmla="*/ 10 w 20"/>
                <a:gd name="T17" fmla="*/ 4 h 28"/>
                <a:gd name="T18" fmla="*/ 3 w 20"/>
                <a:gd name="T19" fmla="*/ 11 h 28"/>
                <a:gd name="T20" fmla="*/ 3 w 20"/>
                <a:gd name="T21" fmla="*/ 28 h 28"/>
                <a:gd name="T22" fmla="*/ 0 w 20"/>
                <a:gd name="T23" fmla="*/ 28 h 28"/>
                <a:gd name="T24" fmla="*/ 0 w 20"/>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0" y="1"/>
                  </a:moveTo>
                  <a:cubicBezTo>
                    <a:pt x="3" y="1"/>
                    <a:pt x="3" y="1"/>
                    <a:pt x="3" y="1"/>
                  </a:cubicBezTo>
                  <a:cubicBezTo>
                    <a:pt x="3" y="5"/>
                    <a:pt x="3" y="5"/>
                    <a:pt x="3" y="5"/>
                  </a:cubicBezTo>
                  <a:cubicBezTo>
                    <a:pt x="5" y="2"/>
                    <a:pt x="7" y="0"/>
                    <a:pt x="11" y="0"/>
                  </a:cubicBezTo>
                  <a:cubicBezTo>
                    <a:pt x="17" y="0"/>
                    <a:pt x="20" y="4"/>
                    <a:pt x="20" y="10"/>
                  </a:cubicBezTo>
                  <a:cubicBezTo>
                    <a:pt x="20" y="28"/>
                    <a:pt x="20" y="28"/>
                    <a:pt x="20" y="28"/>
                  </a:cubicBezTo>
                  <a:cubicBezTo>
                    <a:pt x="17" y="28"/>
                    <a:pt x="17" y="28"/>
                    <a:pt x="17" y="28"/>
                  </a:cubicBezTo>
                  <a:cubicBezTo>
                    <a:pt x="17" y="11"/>
                    <a:pt x="17" y="11"/>
                    <a:pt x="17" y="11"/>
                  </a:cubicBezTo>
                  <a:cubicBezTo>
                    <a:pt x="17" y="6"/>
                    <a:pt x="14" y="4"/>
                    <a:pt x="10" y="4"/>
                  </a:cubicBezTo>
                  <a:cubicBezTo>
                    <a:pt x="6" y="4"/>
                    <a:pt x="3" y="7"/>
                    <a:pt x="3" y="11"/>
                  </a:cubicBezTo>
                  <a:cubicBezTo>
                    <a:pt x="3" y="28"/>
                    <a:pt x="3" y="28"/>
                    <a:pt x="3"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7" name="Freeform 24">
              <a:extLst>
                <a:ext uri="{FF2B5EF4-FFF2-40B4-BE49-F238E27FC236}">
                  <a16:creationId xmlns:a16="http://schemas.microsoft.com/office/drawing/2014/main" id="{7F486EA5-9AA2-4B23-A47D-33B2F01B5CA7}"/>
                </a:ext>
              </a:extLst>
            </p:cNvPr>
            <p:cNvSpPr>
              <a:spLocks/>
            </p:cNvSpPr>
            <p:nvPr userDrawn="1"/>
          </p:nvSpPr>
          <p:spPr bwMode="auto">
            <a:xfrm>
              <a:off x="2452" y="515"/>
              <a:ext cx="41" cy="102"/>
            </a:xfrm>
            <a:custGeom>
              <a:avLst/>
              <a:gdLst>
                <a:gd name="T0" fmla="*/ 4 w 15"/>
                <a:gd name="T1" fmla="*/ 14 h 38"/>
                <a:gd name="T2" fmla="*/ 0 w 15"/>
                <a:gd name="T3" fmla="*/ 14 h 38"/>
                <a:gd name="T4" fmla="*/ 0 w 15"/>
                <a:gd name="T5" fmla="*/ 11 h 38"/>
                <a:gd name="T6" fmla="*/ 4 w 15"/>
                <a:gd name="T7" fmla="*/ 11 h 38"/>
                <a:gd name="T8" fmla="*/ 4 w 15"/>
                <a:gd name="T9" fmla="*/ 8 h 38"/>
                <a:gd name="T10" fmla="*/ 6 w 15"/>
                <a:gd name="T11" fmla="*/ 2 h 38"/>
                <a:gd name="T12" fmla="*/ 11 w 15"/>
                <a:gd name="T13" fmla="*/ 0 h 38"/>
                <a:gd name="T14" fmla="*/ 15 w 15"/>
                <a:gd name="T15" fmla="*/ 0 h 38"/>
                <a:gd name="T16" fmla="*/ 15 w 15"/>
                <a:gd name="T17" fmla="*/ 4 h 38"/>
                <a:gd name="T18" fmla="*/ 12 w 15"/>
                <a:gd name="T19" fmla="*/ 3 h 38"/>
                <a:gd name="T20" fmla="*/ 7 w 15"/>
                <a:gd name="T21" fmla="*/ 8 h 38"/>
                <a:gd name="T22" fmla="*/ 7 w 15"/>
                <a:gd name="T23" fmla="*/ 11 h 38"/>
                <a:gd name="T24" fmla="*/ 15 w 15"/>
                <a:gd name="T25" fmla="*/ 11 h 38"/>
                <a:gd name="T26" fmla="*/ 15 w 15"/>
                <a:gd name="T27" fmla="*/ 14 h 38"/>
                <a:gd name="T28" fmla="*/ 8 w 15"/>
                <a:gd name="T29" fmla="*/ 14 h 38"/>
                <a:gd name="T30" fmla="*/ 8 w 15"/>
                <a:gd name="T31" fmla="*/ 38 h 38"/>
                <a:gd name="T32" fmla="*/ 4 w 15"/>
                <a:gd name="T33" fmla="*/ 38 h 38"/>
                <a:gd name="T34" fmla="*/ 4 w 15"/>
                <a:gd name="T3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8">
                  <a:moveTo>
                    <a:pt x="4" y="14"/>
                  </a:moveTo>
                  <a:cubicBezTo>
                    <a:pt x="0" y="14"/>
                    <a:pt x="0" y="14"/>
                    <a:pt x="0" y="14"/>
                  </a:cubicBezTo>
                  <a:cubicBezTo>
                    <a:pt x="0" y="11"/>
                    <a:pt x="0" y="11"/>
                    <a:pt x="0" y="11"/>
                  </a:cubicBezTo>
                  <a:cubicBezTo>
                    <a:pt x="4" y="11"/>
                    <a:pt x="4" y="11"/>
                    <a:pt x="4" y="11"/>
                  </a:cubicBezTo>
                  <a:cubicBezTo>
                    <a:pt x="4" y="8"/>
                    <a:pt x="4" y="8"/>
                    <a:pt x="4" y="8"/>
                  </a:cubicBezTo>
                  <a:cubicBezTo>
                    <a:pt x="4" y="5"/>
                    <a:pt x="4" y="3"/>
                    <a:pt x="6" y="2"/>
                  </a:cubicBezTo>
                  <a:cubicBezTo>
                    <a:pt x="7" y="0"/>
                    <a:pt x="9" y="0"/>
                    <a:pt x="11" y="0"/>
                  </a:cubicBezTo>
                  <a:cubicBezTo>
                    <a:pt x="13" y="0"/>
                    <a:pt x="14" y="0"/>
                    <a:pt x="15" y="0"/>
                  </a:cubicBezTo>
                  <a:cubicBezTo>
                    <a:pt x="15" y="4"/>
                    <a:pt x="15" y="4"/>
                    <a:pt x="15" y="4"/>
                  </a:cubicBezTo>
                  <a:cubicBezTo>
                    <a:pt x="14" y="3"/>
                    <a:pt x="13" y="3"/>
                    <a:pt x="12" y="3"/>
                  </a:cubicBezTo>
                  <a:cubicBezTo>
                    <a:pt x="9" y="3"/>
                    <a:pt x="7" y="5"/>
                    <a:pt x="7" y="8"/>
                  </a:cubicBezTo>
                  <a:cubicBezTo>
                    <a:pt x="7" y="11"/>
                    <a:pt x="7" y="11"/>
                    <a:pt x="7" y="11"/>
                  </a:cubicBezTo>
                  <a:cubicBezTo>
                    <a:pt x="15" y="11"/>
                    <a:pt x="15" y="11"/>
                    <a:pt x="15" y="11"/>
                  </a:cubicBezTo>
                  <a:cubicBezTo>
                    <a:pt x="15" y="14"/>
                    <a:pt x="15" y="14"/>
                    <a:pt x="15" y="14"/>
                  </a:cubicBezTo>
                  <a:cubicBezTo>
                    <a:pt x="8" y="14"/>
                    <a:pt x="8" y="14"/>
                    <a:pt x="8" y="14"/>
                  </a:cubicBezTo>
                  <a:cubicBezTo>
                    <a:pt x="8" y="38"/>
                    <a:pt x="8" y="38"/>
                    <a:pt x="8" y="38"/>
                  </a:cubicBezTo>
                  <a:cubicBezTo>
                    <a:pt x="4" y="38"/>
                    <a:pt x="4" y="38"/>
                    <a:pt x="4" y="38"/>
                  </a:cubicBezTo>
                  <a:lnTo>
                    <a:pt x="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8" name="Freeform 25">
              <a:extLst>
                <a:ext uri="{FF2B5EF4-FFF2-40B4-BE49-F238E27FC236}">
                  <a16:creationId xmlns:a16="http://schemas.microsoft.com/office/drawing/2014/main" id="{D150E7ED-81A5-484A-8D80-F24EEDBE458D}"/>
                </a:ext>
              </a:extLst>
            </p:cNvPr>
            <p:cNvSpPr>
              <a:spLocks noEditPoints="1"/>
            </p:cNvSpPr>
            <p:nvPr userDrawn="1"/>
          </p:nvSpPr>
          <p:spPr bwMode="auto">
            <a:xfrm>
              <a:off x="2501" y="542"/>
              <a:ext cx="64" cy="75"/>
            </a:xfrm>
            <a:custGeom>
              <a:avLst/>
              <a:gdLst>
                <a:gd name="T0" fmla="*/ 0 w 24"/>
                <a:gd name="T1" fmla="*/ 14 h 28"/>
                <a:gd name="T2" fmla="*/ 0 w 24"/>
                <a:gd name="T3" fmla="*/ 14 h 28"/>
                <a:gd name="T4" fmla="*/ 12 w 24"/>
                <a:gd name="T5" fmla="*/ 0 h 28"/>
                <a:gd name="T6" fmla="*/ 24 w 24"/>
                <a:gd name="T7" fmla="*/ 14 h 28"/>
                <a:gd name="T8" fmla="*/ 24 w 24"/>
                <a:gd name="T9" fmla="*/ 14 h 28"/>
                <a:gd name="T10" fmla="*/ 12 w 24"/>
                <a:gd name="T11" fmla="*/ 28 h 28"/>
                <a:gd name="T12" fmla="*/ 0 w 24"/>
                <a:gd name="T13" fmla="*/ 14 h 28"/>
                <a:gd name="T14" fmla="*/ 20 w 24"/>
                <a:gd name="T15" fmla="*/ 14 h 28"/>
                <a:gd name="T16" fmla="*/ 20 w 24"/>
                <a:gd name="T17" fmla="*/ 14 h 28"/>
                <a:gd name="T18" fmla="*/ 12 w 24"/>
                <a:gd name="T19" fmla="*/ 3 h 28"/>
                <a:gd name="T20" fmla="*/ 4 w 24"/>
                <a:gd name="T21" fmla="*/ 14 h 28"/>
                <a:gd name="T22" fmla="*/ 4 w 24"/>
                <a:gd name="T23" fmla="*/ 14 h 28"/>
                <a:gd name="T24" fmla="*/ 12 w 24"/>
                <a:gd name="T25" fmla="*/ 25 h 28"/>
                <a:gd name="T26" fmla="*/ 20 w 24"/>
                <a:gd name="T2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8">
                  <a:moveTo>
                    <a:pt x="0" y="14"/>
                  </a:moveTo>
                  <a:cubicBezTo>
                    <a:pt x="0" y="14"/>
                    <a:pt x="0" y="14"/>
                    <a:pt x="0" y="14"/>
                  </a:cubicBezTo>
                  <a:cubicBezTo>
                    <a:pt x="0" y="6"/>
                    <a:pt x="5" y="0"/>
                    <a:pt x="12" y="0"/>
                  </a:cubicBezTo>
                  <a:cubicBezTo>
                    <a:pt x="19" y="0"/>
                    <a:pt x="24" y="6"/>
                    <a:pt x="24" y="14"/>
                  </a:cubicBezTo>
                  <a:cubicBezTo>
                    <a:pt x="24" y="14"/>
                    <a:pt x="24" y="14"/>
                    <a:pt x="24" y="14"/>
                  </a:cubicBezTo>
                  <a:cubicBezTo>
                    <a:pt x="24" y="22"/>
                    <a:pt x="19" y="28"/>
                    <a:pt x="12" y="28"/>
                  </a:cubicBezTo>
                  <a:cubicBezTo>
                    <a:pt x="5" y="28"/>
                    <a:pt x="0" y="22"/>
                    <a:pt x="0" y="14"/>
                  </a:cubicBezTo>
                  <a:moveTo>
                    <a:pt x="20" y="14"/>
                  </a:moveTo>
                  <a:cubicBezTo>
                    <a:pt x="20" y="14"/>
                    <a:pt x="20" y="14"/>
                    <a:pt x="20" y="14"/>
                  </a:cubicBezTo>
                  <a:cubicBezTo>
                    <a:pt x="20" y="8"/>
                    <a:pt x="17" y="3"/>
                    <a:pt x="12" y="3"/>
                  </a:cubicBezTo>
                  <a:cubicBezTo>
                    <a:pt x="7" y="3"/>
                    <a:pt x="4" y="8"/>
                    <a:pt x="4" y="14"/>
                  </a:cubicBezTo>
                  <a:cubicBezTo>
                    <a:pt x="4" y="14"/>
                    <a:pt x="4" y="14"/>
                    <a:pt x="4" y="14"/>
                  </a:cubicBezTo>
                  <a:cubicBezTo>
                    <a:pt x="4" y="20"/>
                    <a:pt x="7" y="25"/>
                    <a:pt x="12" y="25"/>
                  </a:cubicBezTo>
                  <a:cubicBezTo>
                    <a:pt x="17" y="25"/>
                    <a:pt x="20" y="20"/>
                    <a:pt x="2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9" name="Freeform 26">
              <a:extLst>
                <a:ext uri="{FF2B5EF4-FFF2-40B4-BE49-F238E27FC236}">
                  <a16:creationId xmlns:a16="http://schemas.microsoft.com/office/drawing/2014/main" id="{BFA4EFC7-68B1-4FB1-94FE-4A83E826D605}"/>
                </a:ext>
              </a:extLst>
            </p:cNvPr>
            <p:cNvSpPr>
              <a:spLocks/>
            </p:cNvSpPr>
            <p:nvPr userDrawn="1"/>
          </p:nvSpPr>
          <p:spPr bwMode="auto">
            <a:xfrm>
              <a:off x="2584"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eeform 27">
              <a:extLst>
                <a:ext uri="{FF2B5EF4-FFF2-40B4-BE49-F238E27FC236}">
                  <a16:creationId xmlns:a16="http://schemas.microsoft.com/office/drawing/2014/main" id="{F7477320-6A68-4900-AC7E-18A39E444974}"/>
                </a:ext>
              </a:extLst>
            </p:cNvPr>
            <p:cNvSpPr>
              <a:spLocks/>
            </p:cNvSpPr>
            <p:nvPr userDrawn="1"/>
          </p:nvSpPr>
          <p:spPr bwMode="auto">
            <a:xfrm>
              <a:off x="2672" y="517"/>
              <a:ext cx="73" cy="100"/>
            </a:xfrm>
            <a:custGeom>
              <a:avLst/>
              <a:gdLst>
                <a:gd name="T0" fmla="*/ 0 w 27"/>
                <a:gd name="T1" fmla="*/ 19 h 37"/>
                <a:gd name="T2" fmla="*/ 0 w 27"/>
                <a:gd name="T3" fmla="*/ 18 h 37"/>
                <a:gd name="T4" fmla="*/ 16 w 27"/>
                <a:gd name="T5" fmla="*/ 0 h 37"/>
                <a:gd name="T6" fmla="*/ 27 w 27"/>
                <a:gd name="T7" fmla="*/ 4 h 37"/>
                <a:gd name="T8" fmla="*/ 25 w 27"/>
                <a:gd name="T9" fmla="*/ 7 h 37"/>
                <a:gd name="T10" fmla="*/ 16 w 27"/>
                <a:gd name="T11" fmla="*/ 3 h 37"/>
                <a:gd name="T12" fmla="*/ 4 w 27"/>
                <a:gd name="T13" fmla="*/ 18 h 37"/>
                <a:gd name="T14" fmla="*/ 4 w 27"/>
                <a:gd name="T15" fmla="*/ 19 h 37"/>
                <a:gd name="T16" fmla="*/ 16 w 27"/>
                <a:gd name="T17" fmla="*/ 34 h 37"/>
                <a:gd name="T18" fmla="*/ 25 w 27"/>
                <a:gd name="T19" fmla="*/ 30 h 37"/>
                <a:gd name="T20" fmla="*/ 27 w 27"/>
                <a:gd name="T21" fmla="*/ 32 h 37"/>
                <a:gd name="T22" fmla="*/ 16 w 27"/>
                <a:gd name="T23" fmla="*/ 37 h 37"/>
                <a:gd name="T24" fmla="*/ 0 w 27"/>
                <a:gd name="T2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7">
                  <a:moveTo>
                    <a:pt x="0" y="19"/>
                  </a:moveTo>
                  <a:cubicBezTo>
                    <a:pt x="0" y="18"/>
                    <a:pt x="0" y="18"/>
                    <a:pt x="0" y="18"/>
                  </a:cubicBezTo>
                  <a:cubicBezTo>
                    <a:pt x="0" y="7"/>
                    <a:pt x="7" y="0"/>
                    <a:pt x="16" y="0"/>
                  </a:cubicBezTo>
                  <a:cubicBezTo>
                    <a:pt x="21" y="0"/>
                    <a:pt x="24" y="1"/>
                    <a:pt x="27" y="4"/>
                  </a:cubicBezTo>
                  <a:cubicBezTo>
                    <a:pt x="25" y="7"/>
                    <a:pt x="25" y="7"/>
                    <a:pt x="25" y="7"/>
                  </a:cubicBezTo>
                  <a:cubicBezTo>
                    <a:pt x="22" y="5"/>
                    <a:pt x="19" y="3"/>
                    <a:pt x="16" y="3"/>
                  </a:cubicBezTo>
                  <a:cubicBezTo>
                    <a:pt x="9" y="3"/>
                    <a:pt x="4" y="9"/>
                    <a:pt x="4" y="18"/>
                  </a:cubicBezTo>
                  <a:cubicBezTo>
                    <a:pt x="4" y="19"/>
                    <a:pt x="4" y="19"/>
                    <a:pt x="4" y="19"/>
                  </a:cubicBezTo>
                  <a:cubicBezTo>
                    <a:pt x="4" y="28"/>
                    <a:pt x="9" y="34"/>
                    <a:pt x="16" y="34"/>
                  </a:cubicBezTo>
                  <a:cubicBezTo>
                    <a:pt x="20" y="34"/>
                    <a:pt x="22" y="32"/>
                    <a:pt x="25" y="30"/>
                  </a:cubicBezTo>
                  <a:cubicBezTo>
                    <a:pt x="27" y="32"/>
                    <a:pt x="27" y="32"/>
                    <a:pt x="27" y="32"/>
                  </a:cubicBezTo>
                  <a:cubicBezTo>
                    <a:pt x="24" y="35"/>
                    <a:pt x="21" y="37"/>
                    <a:pt x="16" y="37"/>
                  </a:cubicBezTo>
                  <a:cubicBezTo>
                    <a:pt x="6" y="37"/>
                    <a:pt x="0" y="30"/>
                    <a:pt x="0"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1" name="Freeform 28">
              <a:extLst>
                <a:ext uri="{FF2B5EF4-FFF2-40B4-BE49-F238E27FC236}">
                  <a16:creationId xmlns:a16="http://schemas.microsoft.com/office/drawing/2014/main" id="{ACB592E8-ED58-46F3-B9F3-9C8E88E5B190}"/>
                </a:ext>
              </a:extLst>
            </p:cNvPr>
            <p:cNvSpPr>
              <a:spLocks noEditPoints="1"/>
            </p:cNvSpPr>
            <p:nvPr userDrawn="1"/>
          </p:nvSpPr>
          <p:spPr bwMode="auto">
            <a:xfrm>
              <a:off x="2758" y="542"/>
              <a:ext cx="57" cy="75"/>
            </a:xfrm>
            <a:custGeom>
              <a:avLst/>
              <a:gdLst>
                <a:gd name="T0" fmla="*/ 0 w 21"/>
                <a:gd name="T1" fmla="*/ 20 h 28"/>
                <a:gd name="T2" fmla="*/ 0 w 21"/>
                <a:gd name="T3" fmla="*/ 20 h 28"/>
                <a:gd name="T4" fmla="*/ 10 w 21"/>
                <a:gd name="T5" fmla="*/ 11 h 28"/>
                <a:gd name="T6" fmla="*/ 17 w 21"/>
                <a:gd name="T7" fmla="*/ 12 h 28"/>
                <a:gd name="T8" fmla="*/ 17 w 21"/>
                <a:gd name="T9" fmla="*/ 10 h 28"/>
                <a:gd name="T10" fmla="*/ 10 w 21"/>
                <a:gd name="T11" fmla="*/ 4 h 28"/>
                <a:gd name="T12" fmla="*/ 3 w 21"/>
                <a:gd name="T13" fmla="*/ 5 h 28"/>
                <a:gd name="T14" fmla="*/ 2 w 21"/>
                <a:gd name="T15" fmla="*/ 2 h 28"/>
                <a:gd name="T16" fmla="*/ 10 w 21"/>
                <a:gd name="T17" fmla="*/ 0 h 28"/>
                <a:gd name="T18" fmla="*/ 18 w 21"/>
                <a:gd name="T19" fmla="*/ 3 h 28"/>
                <a:gd name="T20" fmla="*/ 21 w 21"/>
                <a:gd name="T21" fmla="*/ 10 h 28"/>
                <a:gd name="T22" fmla="*/ 21 w 21"/>
                <a:gd name="T23" fmla="*/ 28 h 28"/>
                <a:gd name="T24" fmla="*/ 17 w 21"/>
                <a:gd name="T25" fmla="*/ 28 h 28"/>
                <a:gd name="T26" fmla="*/ 17 w 21"/>
                <a:gd name="T27" fmla="*/ 24 h 28"/>
                <a:gd name="T28" fmla="*/ 9 w 21"/>
                <a:gd name="T29" fmla="*/ 28 h 28"/>
                <a:gd name="T30" fmla="*/ 0 w 21"/>
                <a:gd name="T31" fmla="*/ 20 h 28"/>
                <a:gd name="T32" fmla="*/ 17 w 21"/>
                <a:gd name="T33" fmla="*/ 18 h 28"/>
                <a:gd name="T34" fmla="*/ 17 w 21"/>
                <a:gd name="T35" fmla="*/ 15 h 28"/>
                <a:gd name="T36" fmla="*/ 10 w 21"/>
                <a:gd name="T37" fmla="*/ 14 h 28"/>
                <a:gd name="T38" fmla="*/ 4 w 21"/>
                <a:gd name="T39" fmla="*/ 20 h 28"/>
                <a:gd name="T40" fmla="*/ 4 w 21"/>
                <a:gd name="T41" fmla="*/ 20 h 28"/>
                <a:gd name="T42" fmla="*/ 9 w 21"/>
                <a:gd name="T43" fmla="*/ 25 h 28"/>
                <a:gd name="T44" fmla="*/ 17 w 21"/>
                <a:gd name="T4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8">
                  <a:moveTo>
                    <a:pt x="0" y="20"/>
                  </a:moveTo>
                  <a:cubicBezTo>
                    <a:pt x="0" y="20"/>
                    <a:pt x="0" y="20"/>
                    <a:pt x="0" y="20"/>
                  </a:cubicBezTo>
                  <a:cubicBezTo>
                    <a:pt x="0" y="14"/>
                    <a:pt x="4" y="11"/>
                    <a:pt x="10" y="11"/>
                  </a:cubicBezTo>
                  <a:cubicBezTo>
                    <a:pt x="13" y="11"/>
                    <a:pt x="15" y="11"/>
                    <a:pt x="17" y="12"/>
                  </a:cubicBezTo>
                  <a:cubicBezTo>
                    <a:pt x="17" y="10"/>
                    <a:pt x="17" y="10"/>
                    <a:pt x="17" y="10"/>
                  </a:cubicBezTo>
                  <a:cubicBezTo>
                    <a:pt x="17" y="6"/>
                    <a:pt x="14" y="4"/>
                    <a:pt x="10" y="4"/>
                  </a:cubicBezTo>
                  <a:cubicBezTo>
                    <a:pt x="7" y="4"/>
                    <a:pt x="5" y="4"/>
                    <a:pt x="3" y="5"/>
                  </a:cubicBezTo>
                  <a:cubicBezTo>
                    <a:pt x="2" y="2"/>
                    <a:pt x="2" y="2"/>
                    <a:pt x="2" y="2"/>
                  </a:cubicBezTo>
                  <a:cubicBezTo>
                    <a:pt x="4" y="1"/>
                    <a:pt x="7" y="0"/>
                    <a:pt x="10" y="0"/>
                  </a:cubicBezTo>
                  <a:cubicBezTo>
                    <a:pt x="14" y="0"/>
                    <a:pt x="16"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5" y="26"/>
                    <a:pt x="13" y="28"/>
                    <a:pt x="9" y="28"/>
                  </a:cubicBezTo>
                  <a:cubicBezTo>
                    <a:pt x="4" y="28"/>
                    <a:pt x="0" y="25"/>
                    <a:pt x="0" y="20"/>
                  </a:cubicBezTo>
                  <a:moveTo>
                    <a:pt x="17" y="18"/>
                  </a:moveTo>
                  <a:cubicBezTo>
                    <a:pt x="17" y="15"/>
                    <a:pt x="17" y="15"/>
                    <a:pt x="17" y="15"/>
                  </a:cubicBezTo>
                  <a:cubicBezTo>
                    <a:pt x="15" y="14"/>
                    <a:pt x="13" y="14"/>
                    <a:pt x="10" y="14"/>
                  </a:cubicBezTo>
                  <a:cubicBezTo>
                    <a:pt x="6" y="14"/>
                    <a:pt x="4" y="16"/>
                    <a:pt x="4" y="20"/>
                  </a:cubicBezTo>
                  <a:cubicBezTo>
                    <a:pt x="4" y="20"/>
                    <a:pt x="4" y="20"/>
                    <a:pt x="4" y="20"/>
                  </a:cubicBezTo>
                  <a:cubicBezTo>
                    <a:pt x="4" y="23"/>
                    <a:pt x="6" y="25"/>
                    <a:pt x="9"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2" name="Freeform 29">
              <a:extLst>
                <a:ext uri="{FF2B5EF4-FFF2-40B4-BE49-F238E27FC236}">
                  <a16:creationId xmlns:a16="http://schemas.microsoft.com/office/drawing/2014/main" id="{31A41022-0E08-4409-A2EE-E15C276A28DC}"/>
                </a:ext>
              </a:extLst>
            </p:cNvPr>
            <p:cNvSpPr>
              <a:spLocks/>
            </p:cNvSpPr>
            <p:nvPr userDrawn="1"/>
          </p:nvSpPr>
          <p:spPr bwMode="auto">
            <a:xfrm>
              <a:off x="2836" y="542"/>
              <a:ext cx="57" cy="75"/>
            </a:xfrm>
            <a:custGeom>
              <a:avLst/>
              <a:gdLst>
                <a:gd name="T0" fmla="*/ 0 w 21"/>
                <a:gd name="T1" fmla="*/ 1 h 28"/>
                <a:gd name="T2" fmla="*/ 4 w 21"/>
                <a:gd name="T3" fmla="*/ 1 h 28"/>
                <a:gd name="T4" fmla="*/ 4 w 21"/>
                <a:gd name="T5" fmla="*/ 5 h 28"/>
                <a:gd name="T6" fmla="*/ 12 w 21"/>
                <a:gd name="T7" fmla="*/ 0 h 28"/>
                <a:gd name="T8" fmla="*/ 21 w 21"/>
                <a:gd name="T9" fmla="*/ 10 h 28"/>
                <a:gd name="T10" fmla="*/ 21 w 21"/>
                <a:gd name="T11" fmla="*/ 28 h 28"/>
                <a:gd name="T12" fmla="*/ 17 w 21"/>
                <a:gd name="T13" fmla="*/ 28 h 28"/>
                <a:gd name="T14" fmla="*/ 17 w 21"/>
                <a:gd name="T15" fmla="*/ 11 h 28"/>
                <a:gd name="T16" fmla="*/ 10 w 21"/>
                <a:gd name="T17" fmla="*/ 3 h 28"/>
                <a:gd name="T18" fmla="*/ 4 w 21"/>
                <a:gd name="T19" fmla="*/ 11 h 28"/>
                <a:gd name="T20" fmla="*/ 4 w 21"/>
                <a:gd name="T21" fmla="*/ 28 h 28"/>
                <a:gd name="T22" fmla="*/ 0 w 21"/>
                <a:gd name="T23" fmla="*/ 28 h 28"/>
                <a:gd name="T24" fmla="*/ 0 w 21"/>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
                  </a:moveTo>
                  <a:cubicBezTo>
                    <a:pt x="4" y="1"/>
                    <a:pt x="4" y="1"/>
                    <a:pt x="4" y="1"/>
                  </a:cubicBezTo>
                  <a:cubicBezTo>
                    <a:pt x="4" y="5"/>
                    <a:pt x="4" y="5"/>
                    <a:pt x="4" y="5"/>
                  </a:cubicBezTo>
                  <a:cubicBezTo>
                    <a:pt x="5" y="2"/>
                    <a:pt x="8" y="0"/>
                    <a:pt x="12" y="0"/>
                  </a:cubicBezTo>
                  <a:cubicBezTo>
                    <a:pt x="17" y="0"/>
                    <a:pt x="21" y="4"/>
                    <a:pt x="21" y="10"/>
                  </a:cubicBezTo>
                  <a:cubicBezTo>
                    <a:pt x="21" y="28"/>
                    <a:pt x="21" y="28"/>
                    <a:pt x="21" y="28"/>
                  </a:cubicBezTo>
                  <a:cubicBezTo>
                    <a:pt x="17" y="28"/>
                    <a:pt x="17" y="28"/>
                    <a:pt x="17" y="28"/>
                  </a:cubicBezTo>
                  <a:cubicBezTo>
                    <a:pt x="17" y="11"/>
                    <a:pt x="17" y="11"/>
                    <a:pt x="17" y="11"/>
                  </a:cubicBezTo>
                  <a:cubicBezTo>
                    <a:pt x="17" y="6"/>
                    <a:pt x="14" y="3"/>
                    <a:pt x="10" y="3"/>
                  </a:cubicBezTo>
                  <a:cubicBezTo>
                    <a:pt x="6" y="3"/>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3" name="Freeform 30">
              <a:extLst>
                <a:ext uri="{FF2B5EF4-FFF2-40B4-BE49-F238E27FC236}">
                  <a16:creationId xmlns:a16="http://schemas.microsoft.com/office/drawing/2014/main" id="{7DA53490-7BCA-460D-8D65-C65F2C18F0E3}"/>
                </a:ext>
              </a:extLst>
            </p:cNvPr>
            <p:cNvSpPr>
              <a:spLocks/>
            </p:cNvSpPr>
            <p:nvPr userDrawn="1"/>
          </p:nvSpPr>
          <p:spPr bwMode="auto">
            <a:xfrm>
              <a:off x="2909" y="542"/>
              <a:ext cx="56" cy="75"/>
            </a:xfrm>
            <a:custGeom>
              <a:avLst/>
              <a:gdLst>
                <a:gd name="T0" fmla="*/ 0 w 21"/>
                <a:gd name="T1" fmla="*/ 14 h 28"/>
                <a:gd name="T2" fmla="*/ 0 w 21"/>
                <a:gd name="T3" fmla="*/ 14 h 28"/>
                <a:gd name="T4" fmla="*/ 12 w 21"/>
                <a:gd name="T5" fmla="*/ 0 h 28"/>
                <a:gd name="T6" fmla="*/ 21 w 21"/>
                <a:gd name="T7" fmla="*/ 4 h 28"/>
                <a:gd name="T8" fmla="*/ 19 w 21"/>
                <a:gd name="T9" fmla="*/ 7 h 28"/>
                <a:gd name="T10" fmla="*/ 12 w 21"/>
                <a:gd name="T11" fmla="*/ 3 h 28"/>
                <a:gd name="T12" fmla="*/ 4 w 21"/>
                <a:gd name="T13" fmla="*/ 14 h 28"/>
                <a:gd name="T14" fmla="*/ 4 w 21"/>
                <a:gd name="T15" fmla="*/ 14 h 28"/>
                <a:gd name="T16" fmla="*/ 12 w 21"/>
                <a:gd name="T17" fmla="*/ 25 h 28"/>
                <a:gd name="T18" fmla="*/ 19 w 21"/>
                <a:gd name="T19" fmla="*/ 22 h 28"/>
                <a:gd name="T20" fmla="*/ 21 w 21"/>
                <a:gd name="T21" fmla="*/ 24 h 28"/>
                <a:gd name="T22" fmla="*/ 12 w 21"/>
                <a:gd name="T23" fmla="*/ 28 h 28"/>
                <a:gd name="T24" fmla="*/ 0 w 21"/>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4"/>
                  </a:moveTo>
                  <a:cubicBezTo>
                    <a:pt x="0" y="14"/>
                    <a:pt x="0" y="14"/>
                    <a:pt x="0" y="14"/>
                  </a:cubicBezTo>
                  <a:cubicBezTo>
                    <a:pt x="0" y="6"/>
                    <a:pt x="6" y="0"/>
                    <a:pt x="12" y="0"/>
                  </a:cubicBezTo>
                  <a:cubicBezTo>
                    <a:pt x="16" y="0"/>
                    <a:pt x="19" y="2"/>
                    <a:pt x="21" y="4"/>
                  </a:cubicBezTo>
                  <a:cubicBezTo>
                    <a:pt x="19" y="7"/>
                    <a:pt x="19" y="7"/>
                    <a:pt x="19" y="7"/>
                  </a:cubicBezTo>
                  <a:cubicBezTo>
                    <a:pt x="17" y="5"/>
                    <a:pt x="15" y="3"/>
                    <a:pt x="12" y="3"/>
                  </a:cubicBezTo>
                  <a:cubicBezTo>
                    <a:pt x="8" y="3"/>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8"/>
                    <a:pt x="12" y="28"/>
                  </a:cubicBezTo>
                  <a:cubicBezTo>
                    <a:pt x="5" y="28"/>
                    <a:pt x="0" y="23"/>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4" name="Freeform 31">
              <a:extLst>
                <a:ext uri="{FF2B5EF4-FFF2-40B4-BE49-F238E27FC236}">
                  <a16:creationId xmlns:a16="http://schemas.microsoft.com/office/drawing/2014/main" id="{8A41A3FB-CCAF-4160-B526-EA47F13EA780}"/>
                </a:ext>
              </a:extLst>
            </p:cNvPr>
            <p:cNvSpPr>
              <a:spLocks noEditPoints="1"/>
            </p:cNvSpPr>
            <p:nvPr userDrawn="1"/>
          </p:nvSpPr>
          <p:spPr bwMode="auto">
            <a:xfrm>
              <a:off x="2976" y="542"/>
              <a:ext cx="62" cy="75"/>
            </a:xfrm>
            <a:custGeom>
              <a:avLst/>
              <a:gdLst>
                <a:gd name="T0" fmla="*/ 0 w 23"/>
                <a:gd name="T1" fmla="*/ 14 h 28"/>
                <a:gd name="T2" fmla="*/ 0 w 23"/>
                <a:gd name="T3" fmla="*/ 14 h 28"/>
                <a:gd name="T4" fmla="*/ 12 w 23"/>
                <a:gd name="T5" fmla="*/ 0 h 28"/>
                <a:gd name="T6" fmla="*/ 23 w 23"/>
                <a:gd name="T7" fmla="*/ 14 h 28"/>
                <a:gd name="T8" fmla="*/ 22 w 23"/>
                <a:gd name="T9" fmla="*/ 16 h 28"/>
                <a:gd name="T10" fmla="*/ 4 w 23"/>
                <a:gd name="T11" fmla="*/ 16 h 28"/>
                <a:gd name="T12" fmla="*/ 13 w 23"/>
                <a:gd name="T13" fmla="*/ 25 h 28"/>
                <a:gd name="T14" fmla="*/ 20 w 23"/>
                <a:gd name="T15" fmla="*/ 22 h 28"/>
                <a:gd name="T16" fmla="*/ 22 w 23"/>
                <a:gd name="T17" fmla="*/ 24 h 28"/>
                <a:gd name="T18" fmla="*/ 12 w 23"/>
                <a:gd name="T19" fmla="*/ 28 h 28"/>
                <a:gd name="T20" fmla="*/ 0 w 23"/>
                <a:gd name="T21" fmla="*/ 14 h 28"/>
                <a:gd name="T22" fmla="*/ 19 w 23"/>
                <a:gd name="T23" fmla="*/ 13 h 28"/>
                <a:gd name="T24" fmla="*/ 12 w 23"/>
                <a:gd name="T25" fmla="*/ 3 h 28"/>
                <a:gd name="T26" fmla="*/ 4 w 23"/>
                <a:gd name="T27" fmla="*/ 13 h 28"/>
                <a:gd name="T28" fmla="*/ 19 w 23"/>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8">
                  <a:moveTo>
                    <a:pt x="0" y="14"/>
                  </a:moveTo>
                  <a:cubicBezTo>
                    <a:pt x="0" y="14"/>
                    <a:pt x="0" y="14"/>
                    <a:pt x="0" y="14"/>
                  </a:cubicBezTo>
                  <a:cubicBezTo>
                    <a:pt x="0" y="6"/>
                    <a:pt x="5" y="0"/>
                    <a:pt x="12" y="0"/>
                  </a:cubicBezTo>
                  <a:cubicBezTo>
                    <a:pt x="18" y="0"/>
                    <a:pt x="23" y="6"/>
                    <a:pt x="23" y="14"/>
                  </a:cubicBezTo>
                  <a:cubicBezTo>
                    <a:pt x="22" y="16"/>
                    <a:pt x="22" y="16"/>
                    <a:pt x="22" y="16"/>
                  </a:cubicBezTo>
                  <a:cubicBezTo>
                    <a:pt x="4" y="16"/>
                    <a:pt x="4" y="16"/>
                    <a:pt x="4" y="16"/>
                  </a:cubicBezTo>
                  <a:cubicBezTo>
                    <a:pt x="5" y="22"/>
                    <a:pt x="8" y="25"/>
                    <a:pt x="13" y="25"/>
                  </a:cubicBezTo>
                  <a:cubicBezTo>
                    <a:pt x="16" y="25"/>
                    <a:pt x="18" y="24"/>
                    <a:pt x="20" y="22"/>
                  </a:cubicBezTo>
                  <a:cubicBezTo>
                    <a:pt x="22" y="24"/>
                    <a:pt x="22" y="24"/>
                    <a:pt x="22" y="24"/>
                  </a:cubicBezTo>
                  <a:cubicBezTo>
                    <a:pt x="19" y="27"/>
                    <a:pt x="16" y="28"/>
                    <a:pt x="12" y="28"/>
                  </a:cubicBezTo>
                  <a:cubicBezTo>
                    <a:pt x="6" y="28"/>
                    <a:pt x="0" y="23"/>
                    <a:pt x="0" y="14"/>
                  </a:cubicBezTo>
                  <a:moveTo>
                    <a:pt x="19" y="13"/>
                  </a:moveTo>
                  <a:cubicBezTo>
                    <a:pt x="18" y="8"/>
                    <a:pt x="16" y="3"/>
                    <a:pt x="12" y="3"/>
                  </a:cubicBezTo>
                  <a:cubicBezTo>
                    <a:pt x="8" y="3"/>
                    <a:pt x="5"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5" name="Freeform 32">
              <a:extLst>
                <a:ext uri="{FF2B5EF4-FFF2-40B4-BE49-F238E27FC236}">
                  <a16:creationId xmlns:a16="http://schemas.microsoft.com/office/drawing/2014/main" id="{0B60F376-17AE-4999-B020-CFCA32DF6D09}"/>
                </a:ext>
              </a:extLst>
            </p:cNvPr>
            <p:cNvSpPr>
              <a:spLocks/>
            </p:cNvSpPr>
            <p:nvPr userDrawn="1"/>
          </p:nvSpPr>
          <p:spPr bwMode="auto">
            <a:xfrm>
              <a:off x="3054"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6" name="Freeform 33">
              <a:extLst>
                <a:ext uri="{FF2B5EF4-FFF2-40B4-BE49-F238E27FC236}">
                  <a16:creationId xmlns:a16="http://schemas.microsoft.com/office/drawing/2014/main" id="{A8DE6210-88FC-4878-A899-7827BB4889E6}"/>
                </a:ext>
              </a:extLst>
            </p:cNvPr>
            <p:cNvSpPr>
              <a:spLocks noEditPoints="1"/>
            </p:cNvSpPr>
            <p:nvPr userDrawn="1"/>
          </p:nvSpPr>
          <p:spPr bwMode="auto">
            <a:xfrm>
              <a:off x="3145" y="517"/>
              <a:ext cx="72" cy="100"/>
            </a:xfrm>
            <a:custGeom>
              <a:avLst/>
              <a:gdLst>
                <a:gd name="T0" fmla="*/ 0 w 27"/>
                <a:gd name="T1" fmla="*/ 0 h 37"/>
                <a:gd name="T2" fmla="*/ 13 w 27"/>
                <a:gd name="T3" fmla="*/ 0 h 37"/>
                <a:gd name="T4" fmla="*/ 22 w 27"/>
                <a:gd name="T5" fmla="*/ 4 h 37"/>
                <a:gd name="T6" fmla="*/ 25 w 27"/>
                <a:gd name="T7" fmla="*/ 11 h 37"/>
                <a:gd name="T8" fmla="*/ 25 w 27"/>
                <a:gd name="T9" fmla="*/ 11 h 37"/>
                <a:gd name="T10" fmla="*/ 17 w 27"/>
                <a:gd name="T11" fmla="*/ 22 h 37"/>
                <a:gd name="T12" fmla="*/ 27 w 27"/>
                <a:gd name="T13" fmla="*/ 37 h 37"/>
                <a:gd name="T14" fmla="*/ 22 w 27"/>
                <a:gd name="T15" fmla="*/ 37 h 37"/>
                <a:gd name="T16" fmla="*/ 13 w 27"/>
                <a:gd name="T17" fmla="*/ 23 h 37"/>
                <a:gd name="T18" fmla="*/ 4 w 27"/>
                <a:gd name="T19" fmla="*/ 23 h 37"/>
                <a:gd name="T20" fmla="*/ 4 w 27"/>
                <a:gd name="T21" fmla="*/ 37 h 37"/>
                <a:gd name="T22" fmla="*/ 0 w 27"/>
                <a:gd name="T23" fmla="*/ 37 h 37"/>
                <a:gd name="T24" fmla="*/ 0 w 27"/>
                <a:gd name="T25" fmla="*/ 0 h 37"/>
                <a:gd name="T26" fmla="*/ 12 w 27"/>
                <a:gd name="T27" fmla="*/ 19 h 37"/>
                <a:gd name="T28" fmla="*/ 21 w 27"/>
                <a:gd name="T29" fmla="*/ 11 h 37"/>
                <a:gd name="T30" fmla="*/ 21 w 27"/>
                <a:gd name="T31" fmla="*/ 11 h 37"/>
                <a:gd name="T32" fmla="*/ 13 w 27"/>
                <a:gd name="T33" fmla="*/ 4 h 37"/>
                <a:gd name="T34" fmla="*/ 4 w 27"/>
                <a:gd name="T35" fmla="*/ 4 h 37"/>
                <a:gd name="T36" fmla="*/ 4 w 27"/>
                <a:gd name="T37" fmla="*/ 19 h 37"/>
                <a:gd name="T38" fmla="*/ 12 w 27"/>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7">
                  <a:moveTo>
                    <a:pt x="0" y="0"/>
                  </a:moveTo>
                  <a:cubicBezTo>
                    <a:pt x="13" y="0"/>
                    <a:pt x="13" y="0"/>
                    <a:pt x="13" y="0"/>
                  </a:cubicBezTo>
                  <a:cubicBezTo>
                    <a:pt x="17" y="0"/>
                    <a:pt x="20" y="1"/>
                    <a:pt x="22" y="4"/>
                  </a:cubicBezTo>
                  <a:cubicBezTo>
                    <a:pt x="24" y="5"/>
                    <a:pt x="25" y="8"/>
                    <a:pt x="25" y="11"/>
                  </a:cubicBezTo>
                  <a:cubicBezTo>
                    <a:pt x="25" y="11"/>
                    <a:pt x="25" y="11"/>
                    <a:pt x="25" y="11"/>
                  </a:cubicBezTo>
                  <a:cubicBezTo>
                    <a:pt x="25" y="17"/>
                    <a:pt x="22" y="21"/>
                    <a:pt x="17" y="22"/>
                  </a:cubicBezTo>
                  <a:cubicBezTo>
                    <a:pt x="27" y="37"/>
                    <a:pt x="27" y="37"/>
                    <a:pt x="27" y="37"/>
                  </a:cubicBezTo>
                  <a:cubicBezTo>
                    <a:pt x="22" y="37"/>
                    <a:pt x="22" y="37"/>
                    <a:pt x="22" y="37"/>
                  </a:cubicBezTo>
                  <a:cubicBezTo>
                    <a:pt x="13" y="23"/>
                    <a:pt x="13" y="23"/>
                    <a:pt x="13" y="23"/>
                  </a:cubicBezTo>
                  <a:cubicBezTo>
                    <a:pt x="4" y="23"/>
                    <a:pt x="4" y="23"/>
                    <a:pt x="4" y="23"/>
                  </a:cubicBezTo>
                  <a:cubicBezTo>
                    <a:pt x="4" y="37"/>
                    <a:pt x="4" y="37"/>
                    <a:pt x="4" y="37"/>
                  </a:cubicBezTo>
                  <a:cubicBezTo>
                    <a:pt x="0" y="37"/>
                    <a:pt x="0" y="37"/>
                    <a:pt x="0" y="37"/>
                  </a:cubicBezTo>
                  <a:lnTo>
                    <a:pt x="0" y="0"/>
                  </a:lnTo>
                  <a:close/>
                  <a:moveTo>
                    <a:pt x="12" y="19"/>
                  </a:moveTo>
                  <a:cubicBezTo>
                    <a:pt x="18" y="19"/>
                    <a:pt x="21" y="16"/>
                    <a:pt x="21" y="11"/>
                  </a:cubicBezTo>
                  <a:cubicBezTo>
                    <a:pt x="21" y="11"/>
                    <a:pt x="21" y="11"/>
                    <a:pt x="21" y="11"/>
                  </a:cubicBezTo>
                  <a:cubicBezTo>
                    <a:pt x="21" y="6"/>
                    <a:pt x="18" y="4"/>
                    <a:pt x="13" y="4"/>
                  </a:cubicBezTo>
                  <a:cubicBezTo>
                    <a:pt x="4" y="4"/>
                    <a:pt x="4" y="4"/>
                    <a:pt x="4" y="4"/>
                  </a:cubicBezTo>
                  <a:cubicBezTo>
                    <a:pt x="4" y="19"/>
                    <a:pt x="4" y="19"/>
                    <a:pt x="4" y="19"/>
                  </a:cubicBezTo>
                  <a:lnTo>
                    <a:pt x="1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7" name="Freeform 34">
              <a:extLst>
                <a:ext uri="{FF2B5EF4-FFF2-40B4-BE49-F238E27FC236}">
                  <a16:creationId xmlns:a16="http://schemas.microsoft.com/office/drawing/2014/main" id="{66599A35-C9E3-4BE9-9282-BF8F92D244E4}"/>
                </a:ext>
              </a:extLst>
            </p:cNvPr>
            <p:cNvSpPr>
              <a:spLocks noEditPoints="1"/>
            </p:cNvSpPr>
            <p:nvPr userDrawn="1"/>
          </p:nvSpPr>
          <p:spPr bwMode="auto">
            <a:xfrm>
              <a:off x="3228" y="542"/>
              <a:ext cx="59" cy="75"/>
            </a:xfrm>
            <a:custGeom>
              <a:avLst/>
              <a:gdLst>
                <a:gd name="T0" fmla="*/ 0 w 22"/>
                <a:gd name="T1" fmla="*/ 14 h 28"/>
                <a:gd name="T2" fmla="*/ 0 w 22"/>
                <a:gd name="T3" fmla="*/ 14 h 28"/>
                <a:gd name="T4" fmla="*/ 11 w 22"/>
                <a:gd name="T5" fmla="*/ 0 h 28"/>
                <a:gd name="T6" fmla="*/ 22 w 22"/>
                <a:gd name="T7" fmla="*/ 14 h 28"/>
                <a:gd name="T8" fmla="*/ 22 w 22"/>
                <a:gd name="T9" fmla="*/ 16 h 28"/>
                <a:gd name="T10" fmla="*/ 4 w 22"/>
                <a:gd name="T11" fmla="*/ 16 h 28"/>
                <a:gd name="T12" fmla="*/ 12 w 22"/>
                <a:gd name="T13" fmla="*/ 25 h 28"/>
                <a:gd name="T14" fmla="*/ 19 w 22"/>
                <a:gd name="T15" fmla="*/ 22 h 28"/>
                <a:gd name="T16" fmla="*/ 22 w 22"/>
                <a:gd name="T17" fmla="*/ 24 h 28"/>
                <a:gd name="T18" fmla="*/ 12 w 22"/>
                <a:gd name="T19" fmla="*/ 28 h 28"/>
                <a:gd name="T20" fmla="*/ 0 w 22"/>
                <a:gd name="T21" fmla="*/ 14 h 28"/>
                <a:gd name="T22" fmla="*/ 19 w 22"/>
                <a:gd name="T23" fmla="*/ 13 h 28"/>
                <a:gd name="T24" fmla="*/ 11 w 22"/>
                <a:gd name="T25" fmla="*/ 3 h 28"/>
                <a:gd name="T26" fmla="*/ 4 w 22"/>
                <a:gd name="T27" fmla="*/ 13 h 28"/>
                <a:gd name="T28" fmla="*/ 19 w 22"/>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8">
                  <a:moveTo>
                    <a:pt x="0" y="14"/>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8" y="24"/>
                    <a:pt x="19" y="22"/>
                  </a:cubicBezTo>
                  <a:cubicBezTo>
                    <a:pt x="22" y="24"/>
                    <a:pt x="22" y="24"/>
                    <a:pt x="22" y="24"/>
                  </a:cubicBezTo>
                  <a:cubicBezTo>
                    <a:pt x="19" y="27"/>
                    <a:pt x="16" y="28"/>
                    <a:pt x="12" y="28"/>
                  </a:cubicBezTo>
                  <a:cubicBezTo>
                    <a:pt x="6" y="28"/>
                    <a:pt x="0" y="23"/>
                    <a:pt x="0" y="14"/>
                  </a:cubicBezTo>
                  <a:moveTo>
                    <a:pt x="19" y="13"/>
                  </a:moveTo>
                  <a:cubicBezTo>
                    <a:pt x="18" y="8"/>
                    <a:pt x="16" y="3"/>
                    <a:pt x="11" y="3"/>
                  </a:cubicBezTo>
                  <a:cubicBezTo>
                    <a:pt x="7" y="3"/>
                    <a:pt x="4"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8" name="Freeform 35">
              <a:extLst>
                <a:ext uri="{FF2B5EF4-FFF2-40B4-BE49-F238E27FC236}">
                  <a16:creationId xmlns:a16="http://schemas.microsoft.com/office/drawing/2014/main" id="{E9662D82-EC12-4D4C-9D9D-65DBB7D5500A}"/>
                </a:ext>
              </a:extLst>
            </p:cNvPr>
            <p:cNvSpPr>
              <a:spLocks/>
            </p:cNvSpPr>
            <p:nvPr userDrawn="1"/>
          </p:nvSpPr>
          <p:spPr bwMode="auto">
            <a:xfrm>
              <a:off x="3301" y="542"/>
              <a:ext cx="48" cy="75"/>
            </a:xfrm>
            <a:custGeom>
              <a:avLst/>
              <a:gdLst>
                <a:gd name="T0" fmla="*/ 0 w 18"/>
                <a:gd name="T1" fmla="*/ 24 h 28"/>
                <a:gd name="T2" fmla="*/ 2 w 18"/>
                <a:gd name="T3" fmla="*/ 22 h 28"/>
                <a:gd name="T4" fmla="*/ 10 w 18"/>
                <a:gd name="T5" fmla="*/ 25 h 28"/>
                <a:gd name="T6" fmla="*/ 15 w 18"/>
                <a:gd name="T7" fmla="*/ 21 h 28"/>
                <a:gd name="T8" fmla="*/ 15 w 18"/>
                <a:gd name="T9" fmla="*/ 21 h 28"/>
                <a:gd name="T10" fmla="*/ 9 w 18"/>
                <a:gd name="T11" fmla="*/ 16 h 28"/>
                <a:gd name="T12" fmla="*/ 1 w 18"/>
                <a:gd name="T13" fmla="*/ 8 h 28"/>
                <a:gd name="T14" fmla="*/ 1 w 18"/>
                <a:gd name="T15" fmla="*/ 8 h 28"/>
                <a:gd name="T16" fmla="*/ 9 w 18"/>
                <a:gd name="T17" fmla="*/ 0 h 28"/>
                <a:gd name="T18" fmla="*/ 18 w 18"/>
                <a:gd name="T19" fmla="*/ 3 h 28"/>
                <a:gd name="T20" fmla="*/ 16 w 18"/>
                <a:gd name="T21" fmla="*/ 6 h 28"/>
                <a:gd name="T22" fmla="*/ 9 w 18"/>
                <a:gd name="T23" fmla="*/ 3 h 28"/>
                <a:gd name="T24" fmla="*/ 5 w 18"/>
                <a:gd name="T25" fmla="*/ 7 h 28"/>
                <a:gd name="T26" fmla="*/ 5 w 18"/>
                <a:gd name="T27" fmla="*/ 7 h 28"/>
                <a:gd name="T28" fmla="*/ 11 w 18"/>
                <a:gd name="T29" fmla="*/ 12 h 28"/>
                <a:gd name="T30" fmla="*/ 18 w 18"/>
                <a:gd name="T31" fmla="*/ 20 h 28"/>
                <a:gd name="T32" fmla="*/ 18 w 18"/>
                <a:gd name="T33" fmla="*/ 20 h 28"/>
                <a:gd name="T34" fmla="*/ 9 w 18"/>
                <a:gd name="T35" fmla="*/ 28 h 28"/>
                <a:gd name="T36" fmla="*/ 0 w 18"/>
                <a:gd name="T3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8">
                  <a:moveTo>
                    <a:pt x="0" y="24"/>
                  </a:moveTo>
                  <a:cubicBezTo>
                    <a:pt x="2" y="22"/>
                    <a:pt x="2" y="22"/>
                    <a:pt x="2" y="22"/>
                  </a:cubicBezTo>
                  <a:cubicBezTo>
                    <a:pt x="4" y="24"/>
                    <a:pt x="7" y="25"/>
                    <a:pt x="10" y="25"/>
                  </a:cubicBezTo>
                  <a:cubicBezTo>
                    <a:pt x="13" y="25"/>
                    <a:pt x="15" y="23"/>
                    <a:pt x="15" y="21"/>
                  </a:cubicBezTo>
                  <a:cubicBezTo>
                    <a:pt x="15" y="21"/>
                    <a:pt x="15" y="21"/>
                    <a:pt x="15" y="21"/>
                  </a:cubicBezTo>
                  <a:cubicBezTo>
                    <a:pt x="15" y="18"/>
                    <a:pt x="12" y="17"/>
                    <a:pt x="9" y="16"/>
                  </a:cubicBezTo>
                  <a:cubicBezTo>
                    <a:pt x="4" y="14"/>
                    <a:pt x="1" y="12"/>
                    <a:pt x="1" y="8"/>
                  </a:cubicBezTo>
                  <a:cubicBezTo>
                    <a:pt x="1" y="8"/>
                    <a:pt x="1" y="8"/>
                    <a:pt x="1" y="8"/>
                  </a:cubicBezTo>
                  <a:cubicBezTo>
                    <a:pt x="1" y="3"/>
                    <a:pt x="5" y="0"/>
                    <a:pt x="9" y="0"/>
                  </a:cubicBezTo>
                  <a:cubicBezTo>
                    <a:pt x="13" y="0"/>
                    <a:pt x="16" y="1"/>
                    <a:pt x="18" y="3"/>
                  </a:cubicBezTo>
                  <a:cubicBezTo>
                    <a:pt x="16" y="6"/>
                    <a:pt x="16" y="6"/>
                    <a:pt x="16" y="6"/>
                  </a:cubicBezTo>
                  <a:cubicBezTo>
                    <a:pt x="14" y="4"/>
                    <a:pt x="12" y="3"/>
                    <a:pt x="9" y="3"/>
                  </a:cubicBezTo>
                  <a:cubicBezTo>
                    <a:pt x="6" y="3"/>
                    <a:pt x="5" y="5"/>
                    <a:pt x="5" y="7"/>
                  </a:cubicBezTo>
                  <a:cubicBezTo>
                    <a:pt x="5" y="7"/>
                    <a:pt x="5" y="7"/>
                    <a:pt x="5" y="7"/>
                  </a:cubicBezTo>
                  <a:cubicBezTo>
                    <a:pt x="5" y="10"/>
                    <a:pt x="7" y="11"/>
                    <a:pt x="11" y="12"/>
                  </a:cubicBezTo>
                  <a:cubicBezTo>
                    <a:pt x="15" y="14"/>
                    <a:pt x="18" y="16"/>
                    <a:pt x="18" y="20"/>
                  </a:cubicBezTo>
                  <a:cubicBezTo>
                    <a:pt x="18" y="20"/>
                    <a:pt x="18" y="20"/>
                    <a:pt x="18" y="20"/>
                  </a:cubicBezTo>
                  <a:cubicBezTo>
                    <a:pt x="18" y="25"/>
                    <a:pt x="14" y="28"/>
                    <a:pt x="9" y="28"/>
                  </a:cubicBezTo>
                  <a:cubicBezTo>
                    <a:pt x="6" y="28"/>
                    <a:pt x="3" y="27"/>
                    <a:pt x="0"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9" name="Freeform 36">
              <a:extLst>
                <a:ext uri="{FF2B5EF4-FFF2-40B4-BE49-F238E27FC236}">
                  <a16:creationId xmlns:a16="http://schemas.microsoft.com/office/drawing/2014/main" id="{DC439114-B0BD-4E82-B5B5-1319366D2DD9}"/>
                </a:ext>
              </a:extLst>
            </p:cNvPr>
            <p:cNvSpPr>
              <a:spLocks noEditPoints="1"/>
            </p:cNvSpPr>
            <p:nvPr userDrawn="1"/>
          </p:nvSpPr>
          <p:spPr bwMode="auto">
            <a:xfrm>
              <a:off x="3365" y="542"/>
              <a:ext cx="59" cy="75"/>
            </a:xfrm>
            <a:custGeom>
              <a:avLst/>
              <a:gdLst>
                <a:gd name="T0" fmla="*/ 0 w 22"/>
                <a:gd name="T1" fmla="*/ 14 h 28"/>
                <a:gd name="T2" fmla="*/ 0 w 22"/>
                <a:gd name="T3" fmla="*/ 14 h 28"/>
                <a:gd name="T4" fmla="*/ 11 w 22"/>
                <a:gd name="T5" fmla="*/ 0 h 28"/>
                <a:gd name="T6" fmla="*/ 22 w 22"/>
                <a:gd name="T7" fmla="*/ 14 h 28"/>
                <a:gd name="T8" fmla="*/ 22 w 22"/>
                <a:gd name="T9" fmla="*/ 16 h 28"/>
                <a:gd name="T10" fmla="*/ 4 w 22"/>
                <a:gd name="T11" fmla="*/ 16 h 28"/>
                <a:gd name="T12" fmla="*/ 12 w 22"/>
                <a:gd name="T13" fmla="*/ 25 h 28"/>
                <a:gd name="T14" fmla="*/ 19 w 22"/>
                <a:gd name="T15" fmla="*/ 22 h 28"/>
                <a:gd name="T16" fmla="*/ 21 w 22"/>
                <a:gd name="T17" fmla="*/ 24 h 28"/>
                <a:gd name="T18" fmla="*/ 12 w 22"/>
                <a:gd name="T19" fmla="*/ 28 h 28"/>
                <a:gd name="T20" fmla="*/ 0 w 22"/>
                <a:gd name="T21" fmla="*/ 14 h 28"/>
                <a:gd name="T22" fmla="*/ 18 w 22"/>
                <a:gd name="T23" fmla="*/ 13 h 28"/>
                <a:gd name="T24" fmla="*/ 11 w 22"/>
                <a:gd name="T25" fmla="*/ 3 h 28"/>
                <a:gd name="T26" fmla="*/ 4 w 22"/>
                <a:gd name="T27" fmla="*/ 13 h 28"/>
                <a:gd name="T28" fmla="*/ 18 w 22"/>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8">
                  <a:moveTo>
                    <a:pt x="0" y="14"/>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7" y="24"/>
                    <a:pt x="19" y="22"/>
                  </a:cubicBezTo>
                  <a:cubicBezTo>
                    <a:pt x="21" y="24"/>
                    <a:pt x="21" y="24"/>
                    <a:pt x="21" y="24"/>
                  </a:cubicBezTo>
                  <a:cubicBezTo>
                    <a:pt x="19" y="27"/>
                    <a:pt x="16" y="28"/>
                    <a:pt x="12" y="28"/>
                  </a:cubicBezTo>
                  <a:cubicBezTo>
                    <a:pt x="5" y="28"/>
                    <a:pt x="0" y="23"/>
                    <a:pt x="0" y="14"/>
                  </a:cubicBezTo>
                  <a:moveTo>
                    <a:pt x="18" y="13"/>
                  </a:moveTo>
                  <a:cubicBezTo>
                    <a:pt x="18" y="8"/>
                    <a:pt x="15" y="3"/>
                    <a:pt x="11" y="3"/>
                  </a:cubicBezTo>
                  <a:cubicBezTo>
                    <a:pt x="7" y="3"/>
                    <a:pt x="4" y="7"/>
                    <a:pt x="4" y="13"/>
                  </a:cubicBezTo>
                  <a:lnTo>
                    <a:pt x="1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0" name="Freeform 37">
              <a:extLst>
                <a:ext uri="{FF2B5EF4-FFF2-40B4-BE49-F238E27FC236}">
                  <a16:creationId xmlns:a16="http://schemas.microsoft.com/office/drawing/2014/main" id="{8DCBB887-61F0-47E2-AC2B-95605EDCD79E}"/>
                </a:ext>
              </a:extLst>
            </p:cNvPr>
            <p:cNvSpPr>
              <a:spLocks noEditPoints="1"/>
            </p:cNvSpPr>
            <p:nvPr userDrawn="1"/>
          </p:nvSpPr>
          <p:spPr bwMode="auto">
            <a:xfrm>
              <a:off x="3438" y="542"/>
              <a:ext cx="56" cy="75"/>
            </a:xfrm>
            <a:custGeom>
              <a:avLst/>
              <a:gdLst>
                <a:gd name="T0" fmla="*/ 0 w 21"/>
                <a:gd name="T1" fmla="*/ 20 h 28"/>
                <a:gd name="T2" fmla="*/ 0 w 21"/>
                <a:gd name="T3" fmla="*/ 20 h 28"/>
                <a:gd name="T4" fmla="*/ 10 w 21"/>
                <a:gd name="T5" fmla="*/ 11 h 28"/>
                <a:gd name="T6" fmla="*/ 17 w 21"/>
                <a:gd name="T7" fmla="*/ 12 h 28"/>
                <a:gd name="T8" fmla="*/ 17 w 21"/>
                <a:gd name="T9" fmla="*/ 10 h 28"/>
                <a:gd name="T10" fmla="*/ 10 w 21"/>
                <a:gd name="T11" fmla="*/ 4 h 28"/>
                <a:gd name="T12" fmla="*/ 3 w 21"/>
                <a:gd name="T13" fmla="*/ 5 h 28"/>
                <a:gd name="T14" fmla="*/ 2 w 21"/>
                <a:gd name="T15" fmla="*/ 2 h 28"/>
                <a:gd name="T16" fmla="*/ 11 w 21"/>
                <a:gd name="T17" fmla="*/ 0 h 28"/>
                <a:gd name="T18" fmla="*/ 18 w 21"/>
                <a:gd name="T19" fmla="*/ 3 h 28"/>
                <a:gd name="T20" fmla="*/ 21 w 21"/>
                <a:gd name="T21" fmla="*/ 10 h 28"/>
                <a:gd name="T22" fmla="*/ 21 w 21"/>
                <a:gd name="T23" fmla="*/ 28 h 28"/>
                <a:gd name="T24" fmla="*/ 17 w 21"/>
                <a:gd name="T25" fmla="*/ 28 h 28"/>
                <a:gd name="T26" fmla="*/ 17 w 21"/>
                <a:gd name="T27" fmla="*/ 24 h 28"/>
                <a:gd name="T28" fmla="*/ 9 w 21"/>
                <a:gd name="T29" fmla="*/ 28 h 28"/>
                <a:gd name="T30" fmla="*/ 0 w 21"/>
                <a:gd name="T31" fmla="*/ 20 h 28"/>
                <a:gd name="T32" fmla="*/ 17 w 21"/>
                <a:gd name="T33" fmla="*/ 18 h 28"/>
                <a:gd name="T34" fmla="*/ 17 w 21"/>
                <a:gd name="T35" fmla="*/ 15 h 28"/>
                <a:gd name="T36" fmla="*/ 11 w 21"/>
                <a:gd name="T37" fmla="*/ 14 h 28"/>
                <a:gd name="T38" fmla="*/ 4 w 21"/>
                <a:gd name="T39" fmla="*/ 20 h 28"/>
                <a:gd name="T40" fmla="*/ 4 w 21"/>
                <a:gd name="T41" fmla="*/ 20 h 28"/>
                <a:gd name="T42" fmla="*/ 10 w 21"/>
                <a:gd name="T43" fmla="*/ 25 h 28"/>
                <a:gd name="T44" fmla="*/ 17 w 21"/>
                <a:gd name="T4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8">
                  <a:moveTo>
                    <a:pt x="0" y="20"/>
                  </a:moveTo>
                  <a:cubicBezTo>
                    <a:pt x="0" y="20"/>
                    <a:pt x="0" y="20"/>
                    <a:pt x="0" y="20"/>
                  </a:cubicBezTo>
                  <a:cubicBezTo>
                    <a:pt x="0" y="14"/>
                    <a:pt x="4" y="11"/>
                    <a:pt x="10" y="11"/>
                  </a:cubicBezTo>
                  <a:cubicBezTo>
                    <a:pt x="13" y="11"/>
                    <a:pt x="15" y="11"/>
                    <a:pt x="17" y="12"/>
                  </a:cubicBezTo>
                  <a:cubicBezTo>
                    <a:pt x="17" y="10"/>
                    <a:pt x="17" y="10"/>
                    <a:pt x="17" y="10"/>
                  </a:cubicBezTo>
                  <a:cubicBezTo>
                    <a:pt x="17" y="6"/>
                    <a:pt x="15" y="4"/>
                    <a:pt x="10" y="4"/>
                  </a:cubicBezTo>
                  <a:cubicBezTo>
                    <a:pt x="7" y="4"/>
                    <a:pt x="5" y="4"/>
                    <a:pt x="3" y="5"/>
                  </a:cubicBezTo>
                  <a:cubicBezTo>
                    <a:pt x="2" y="2"/>
                    <a:pt x="2" y="2"/>
                    <a:pt x="2" y="2"/>
                  </a:cubicBezTo>
                  <a:cubicBezTo>
                    <a:pt x="5" y="1"/>
                    <a:pt x="7" y="0"/>
                    <a:pt x="11" y="0"/>
                  </a:cubicBezTo>
                  <a:cubicBezTo>
                    <a:pt x="14" y="0"/>
                    <a:pt x="16"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5" y="26"/>
                    <a:pt x="13" y="28"/>
                    <a:pt x="9" y="28"/>
                  </a:cubicBezTo>
                  <a:cubicBezTo>
                    <a:pt x="4" y="28"/>
                    <a:pt x="0" y="25"/>
                    <a:pt x="0" y="20"/>
                  </a:cubicBezTo>
                  <a:moveTo>
                    <a:pt x="17" y="18"/>
                  </a:moveTo>
                  <a:cubicBezTo>
                    <a:pt x="17" y="15"/>
                    <a:pt x="17" y="15"/>
                    <a:pt x="17" y="15"/>
                  </a:cubicBezTo>
                  <a:cubicBezTo>
                    <a:pt x="15" y="14"/>
                    <a:pt x="13" y="14"/>
                    <a:pt x="11" y="14"/>
                  </a:cubicBezTo>
                  <a:cubicBezTo>
                    <a:pt x="6" y="14"/>
                    <a:pt x="4" y="16"/>
                    <a:pt x="4" y="20"/>
                  </a:cubicBezTo>
                  <a:cubicBezTo>
                    <a:pt x="4" y="20"/>
                    <a:pt x="4" y="20"/>
                    <a:pt x="4" y="20"/>
                  </a:cubicBezTo>
                  <a:cubicBezTo>
                    <a:pt x="4" y="23"/>
                    <a:pt x="6"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1" name="Freeform 38">
              <a:extLst>
                <a:ext uri="{FF2B5EF4-FFF2-40B4-BE49-F238E27FC236}">
                  <a16:creationId xmlns:a16="http://schemas.microsoft.com/office/drawing/2014/main" id="{AA341593-C168-4F28-AF3B-E3135F8A4423}"/>
                </a:ext>
              </a:extLst>
            </p:cNvPr>
            <p:cNvSpPr>
              <a:spLocks/>
            </p:cNvSpPr>
            <p:nvPr userDrawn="1"/>
          </p:nvSpPr>
          <p:spPr bwMode="auto">
            <a:xfrm>
              <a:off x="3515"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5"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2" name="Freeform 39">
              <a:extLst>
                <a:ext uri="{FF2B5EF4-FFF2-40B4-BE49-F238E27FC236}">
                  <a16:creationId xmlns:a16="http://schemas.microsoft.com/office/drawing/2014/main" id="{40BC17ED-2850-400F-9BDB-0C5D6F4BB1F1}"/>
                </a:ext>
              </a:extLst>
            </p:cNvPr>
            <p:cNvSpPr>
              <a:spLocks/>
            </p:cNvSpPr>
            <p:nvPr userDrawn="1"/>
          </p:nvSpPr>
          <p:spPr bwMode="auto">
            <a:xfrm>
              <a:off x="3561" y="542"/>
              <a:ext cx="54" cy="75"/>
            </a:xfrm>
            <a:custGeom>
              <a:avLst/>
              <a:gdLst>
                <a:gd name="T0" fmla="*/ 0 w 20"/>
                <a:gd name="T1" fmla="*/ 14 h 28"/>
                <a:gd name="T2" fmla="*/ 0 w 20"/>
                <a:gd name="T3" fmla="*/ 14 h 28"/>
                <a:gd name="T4" fmla="*/ 12 w 20"/>
                <a:gd name="T5" fmla="*/ 0 h 28"/>
                <a:gd name="T6" fmla="*/ 20 w 20"/>
                <a:gd name="T7" fmla="*/ 4 h 28"/>
                <a:gd name="T8" fmla="*/ 18 w 20"/>
                <a:gd name="T9" fmla="*/ 7 h 28"/>
                <a:gd name="T10" fmla="*/ 12 w 20"/>
                <a:gd name="T11" fmla="*/ 3 h 28"/>
                <a:gd name="T12" fmla="*/ 3 w 20"/>
                <a:gd name="T13" fmla="*/ 14 h 28"/>
                <a:gd name="T14" fmla="*/ 3 w 20"/>
                <a:gd name="T15" fmla="*/ 14 h 28"/>
                <a:gd name="T16" fmla="*/ 12 w 20"/>
                <a:gd name="T17" fmla="*/ 25 h 28"/>
                <a:gd name="T18" fmla="*/ 18 w 20"/>
                <a:gd name="T19" fmla="*/ 22 h 28"/>
                <a:gd name="T20" fmla="*/ 20 w 20"/>
                <a:gd name="T21" fmla="*/ 24 h 28"/>
                <a:gd name="T22" fmla="*/ 12 w 20"/>
                <a:gd name="T23" fmla="*/ 28 h 28"/>
                <a:gd name="T24" fmla="*/ 0 w 20"/>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0" y="14"/>
                  </a:moveTo>
                  <a:cubicBezTo>
                    <a:pt x="0" y="14"/>
                    <a:pt x="0" y="14"/>
                    <a:pt x="0" y="14"/>
                  </a:cubicBezTo>
                  <a:cubicBezTo>
                    <a:pt x="0" y="6"/>
                    <a:pt x="5" y="0"/>
                    <a:pt x="12" y="0"/>
                  </a:cubicBezTo>
                  <a:cubicBezTo>
                    <a:pt x="16" y="0"/>
                    <a:pt x="18" y="2"/>
                    <a:pt x="20" y="4"/>
                  </a:cubicBezTo>
                  <a:cubicBezTo>
                    <a:pt x="18" y="7"/>
                    <a:pt x="18" y="7"/>
                    <a:pt x="18" y="7"/>
                  </a:cubicBezTo>
                  <a:cubicBezTo>
                    <a:pt x="16" y="5"/>
                    <a:pt x="14" y="3"/>
                    <a:pt x="12" y="3"/>
                  </a:cubicBezTo>
                  <a:cubicBezTo>
                    <a:pt x="7" y="3"/>
                    <a:pt x="3" y="8"/>
                    <a:pt x="3" y="14"/>
                  </a:cubicBezTo>
                  <a:cubicBezTo>
                    <a:pt x="3" y="14"/>
                    <a:pt x="3" y="14"/>
                    <a:pt x="3" y="14"/>
                  </a:cubicBezTo>
                  <a:cubicBezTo>
                    <a:pt x="3" y="21"/>
                    <a:pt x="7" y="25"/>
                    <a:pt x="12" y="25"/>
                  </a:cubicBezTo>
                  <a:cubicBezTo>
                    <a:pt x="14" y="25"/>
                    <a:pt x="16" y="24"/>
                    <a:pt x="18" y="22"/>
                  </a:cubicBezTo>
                  <a:cubicBezTo>
                    <a:pt x="20" y="24"/>
                    <a:pt x="20" y="24"/>
                    <a:pt x="20" y="24"/>
                  </a:cubicBezTo>
                  <a:cubicBezTo>
                    <a:pt x="18" y="27"/>
                    <a:pt x="16" y="28"/>
                    <a:pt x="12" y="28"/>
                  </a:cubicBezTo>
                  <a:cubicBezTo>
                    <a:pt x="5" y="28"/>
                    <a:pt x="0" y="23"/>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3" name="Freeform 40">
              <a:extLst>
                <a:ext uri="{FF2B5EF4-FFF2-40B4-BE49-F238E27FC236}">
                  <a16:creationId xmlns:a16="http://schemas.microsoft.com/office/drawing/2014/main" id="{C2A7BC31-4A18-4DAC-B227-5869909B40C8}"/>
                </a:ext>
              </a:extLst>
            </p:cNvPr>
            <p:cNvSpPr>
              <a:spLocks/>
            </p:cNvSpPr>
            <p:nvPr userDrawn="1"/>
          </p:nvSpPr>
          <p:spPr bwMode="auto">
            <a:xfrm>
              <a:off x="3634" y="515"/>
              <a:ext cx="56" cy="102"/>
            </a:xfrm>
            <a:custGeom>
              <a:avLst/>
              <a:gdLst>
                <a:gd name="T0" fmla="*/ 0 w 21"/>
                <a:gd name="T1" fmla="*/ 0 h 38"/>
                <a:gd name="T2" fmla="*/ 4 w 21"/>
                <a:gd name="T3" fmla="*/ 0 h 38"/>
                <a:gd name="T4" fmla="*/ 4 w 21"/>
                <a:gd name="T5" fmla="*/ 15 h 38"/>
                <a:gd name="T6" fmla="*/ 12 w 21"/>
                <a:gd name="T7" fmla="*/ 10 h 38"/>
                <a:gd name="T8" fmla="*/ 21 w 21"/>
                <a:gd name="T9" fmla="*/ 20 h 38"/>
                <a:gd name="T10" fmla="*/ 21 w 21"/>
                <a:gd name="T11" fmla="*/ 38 h 38"/>
                <a:gd name="T12" fmla="*/ 17 w 21"/>
                <a:gd name="T13" fmla="*/ 38 h 38"/>
                <a:gd name="T14" fmla="*/ 17 w 21"/>
                <a:gd name="T15" fmla="*/ 21 h 38"/>
                <a:gd name="T16" fmla="*/ 10 w 21"/>
                <a:gd name="T17" fmla="*/ 13 h 38"/>
                <a:gd name="T18" fmla="*/ 4 w 21"/>
                <a:gd name="T19" fmla="*/ 21 h 38"/>
                <a:gd name="T20" fmla="*/ 4 w 21"/>
                <a:gd name="T21" fmla="*/ 38 h 38"/>
                <a:gd name="T22" fmla="*/ 0 w 21"/>
                <a:gd name="T23" fmla="*/ 38 h 38"/>
                <a:gd name="T24" fmla="*/ 0 w 21"/>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8">
                  <a:moveTo>
                    <a:pt x="0" y="0"/>
                  </a:moveTo>
                  <a:cubicBezTo>
                    <a:pt x="4" y="0"/>
                    <a:pt x="4" y="0"/>
                    <a:pt x="4" y="0"/>
                  </a:cubicBezTo>
                  <a:cubicBezTo>
                    <a:pt x="4" y="15"/>
                    <a:pt x="4" y="15"/>
                    <a:pt x="4" y="15"/>
                  </a:cubicBezTo>
                  <a:cubicBezTo>
                    <a:pt x="5" y="12"/>
                    <a:pt x="8" y="10"/>
                    <a:pt x="12" y="10"/>
                  </a:cubicBezTo>
                  <a:cubicBezTo>
                    <a:pt x="17" y="10"/>
                    <a:pt x="21" y="14"/>
                    <a:pt x="21" y="20"/>
                  </a:cubicBezTo>
                  <a:cubicBezTo>
                    <a:pt x="21" y="38"/>
                    <a:pt x="21" y="38"/>
                    <a:pt x="21" y="38"/>
                  </a:cubicBezTo>
                  <a:cubicBezTo>
                    <a:pt x="17" y="38"/>
                    <a:pt x="17" y="38"/>
                    <a:pt x="17" y="38"/>
                  </a:cubicBezTo>
                  <a:cubicBezTo>
                    <a:pt x="17" y="21"/>
                    <a:pt x="17" y="21"/>
                    <a:pt x="17" y="21"/>
                  </a:cubicBezTo>
                  <a:cubicBezTo>
                    <a:pt x="17" y="16"/>
                    <a:pt x="14" y="13"/>
                    <a:pt x="10" y="13"/>
                  </a:cubicBezTo>
                  <a:cubicBezTo>
                    <a:pt x="6" y="13"/>
                    <a:pt x="4" y="17"/>
                    <a:pt x="4" y="21"/>
                  </a:cubicBezTo>
                  <a:cubicBezTo>
                    <a:pt x="4" y="38"/>
                    <a:pt x="4" y="38"/>
                    <a:pt x="4" y="38"/>
                  </a:cubicBezTo>
                  <a:cubicBezTo>
                    <a:pt x="0" y="38"/>
                    <a:pt x="0" y="38"/>
                    <a:pt x="0" y="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4" name="Rectangle 41">
              <a:extLst>
                <a:ext uri="{FF2B5EF4-FFF2-40B4-BE49-F238E27FC236}">
                  <a16:creationId xmlns:a16="http://schemas.microsoft.com/office/drawing/2014/main" id="{DB086F47-4692-4818-BD14-5442357706D1}"/>
                </a:ext>
              </a:extLst>
            </p:cNvPr>
            <p:cNvSpPr>
              <a:spLocks noChangeArrowheads="1"/>
            </p:cNvSpPr>
            <p:nvPr userDrawn="1"/>
          </p:nvSpPr>
          <p:spPr bwMode="auto">
            <a:xfrm>
              <a:off x="2450" y="719"/>
              <a:ext cx="1353"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5" name="Freeform 42">
              <a:extLst>
                <a:ext uri="{FF2B5EF4-FFF2-40B4-BE49-F238E27FC236}">
                  <a16:creationId xmlns:a16="http://schemas.microsoft.com/office/drawing/2014/main" id="{33C580A4-5C9E-41FB-966A-10E7381A6D82}"/>
                </a:ext>
              </a:extLst>
            </p:cNvPr>
            <p:cNvSpPr>
              <a:spLocks/>
            </p:cNvSpPr>
            <p:nvPr userDrawn="1"/>
          </p:nvSpPr>
          <p:spPr bwMode="auto">
            <a:xfrm>
              <a:off x="2458" y="-114"/>
              <a:ext cx="657" cy="319"/>
            </a:xfrm>
            <a:custGeom>
              <a:avLst/>
              <a:gdLst>
                <a:gd name="T0" fmla="*/ 448 w 657"/>
                <a:gd name="T1" fmla="*/ 0 h 319"/>
                <a:gd name="T2" fmla="*/ 327 w 657"/>
                <a:gd name="T3" fmla="*/ 285 h 319"/>
                <a:gd name="T4" fmla="*/ 204 w 657"/>
                <a:gd name="T5" fmla="*/ 0 h 319"/>
                <a:gd name="T6" fmla="*/ 131 w 657"/>
                <a:gd name="T7" fmla="*/ 0 h 319"/>
                <a:gd name="T8" fmla="*/ 0 w 657"/>
                <a:gd name="T9" fmla="*/ 319 h 319"/>
                <a:gd name="T10" fmla="*/ 67 w 657"/>
                <a:gd name="T11" fmla="*/ 319 h 319"/>
                <a:gd name="T12" fmla="*/ 169 w 657"/>
                <a:gd name="T13" fmla="*/ 59 h 319"/>
                <a:gd name="T14" fmla="*/ 225 w 657"/>
                <a:gd name="T15" fmla="*/ 196 h 319"/>
                <a:gd name="T16" fmla="*/ 153 w 657"/>
                <a:gd name="T17" fmla="*/ 196 h 319"/>
                <a:gd name="T18" fmla="*/ 153 w 657"/>
                <a:gd name="T19" fmla="*/ 250 h 319"/>
                <a:gd name="T20" fmla="*/ 247 w 657"/>
                <a:gd name="T21" fmla="*/ 250 h 319"/>
                <a:gd name="T22" fmla="*/ 276 w 657"/>
                <a:gd name="T23" fmla="*/ 319 h 319"/>
                <a:gd name="T24" fmla="*/ 314 w 657"/>
                <a:gd name="T25" fmla="*/ 319 h 319"/>
                <a:gd name="T26" fmla="*/ 343 w 657"/>
                <a:gd name="T27" fmla="*/ 319 h 319"/>
                <a:gd name="T28" fmla="*/ 381 w 657"/>
                <a:gd name="T29" fmla="*/ 319 h 319"/>
                <a:gd name="T30" fmla="*/ 483 w 657"/>
                <a:gd name="T31" fmla="*/ 59 h 319"/>
                <a:gd name="T32" fmla="*/ 539 w 657"/>
                <a:gd name="T33" fmla="*/ 196 h 319"/>
                <a:gd name="T34" fmla="*/ 467 w 657"/>
                <a:gd name="T35" fmla="*/ 196 h 319"/>
                <a:gd name="T36" fmla="*/ 467 w 657"/>
                <a:gd name="T37" fmla="*/ 250 h 319"/>
                <a:gd name="T38" fmla="*/ 563 w 657"/>
                <a:gd name="T39" fmla="*/ 250 h 319"/>
                <a:gd name="T40" fmla="*/ 593 w 657"/>
                <a:gd name="T41" fmla="*/ 319 h 319"/>
                <a:gd name="T42" fmla="*/ 657 w 657"/>
                <a:gd name="T43" fmla="*/ 319 h 319"/>
                <a:gd name="T44" fmla="*/ 520 w 657"/>
                <a:gd name="T45" fmla="*/ 0 h 319"/>
                <a:gd name="T46" fmla="*/ 448 w 657"/>
                <a:gd name="T47"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7" h="319">
                  <a:moveTo>
                    <a:pt x="448" y="0"/>
                  </a:moveTo>
                  <a:lnTo>
                    <a:pt x="327" y="285"/>
                  </a:lnTo>
                  <a:lnTo>
                    <a:pt x="204" y="0"/>
                  </a:lnTo>
                  <a:lnTo>
                    <a:pt x="131" y="0"/>
                  </a:lnTo>
                  <a:lnTo>
                    <a:pt x="0" y="319"/>
                  </a:lnTo>
                  <a:lnTo>
                    <a:pt x="67" y="319"/>
                  </a:lnTo>
                  <a:lnTo>
                    <a:pt x="169" y="59"/>
                  </a:lnTo>
                  <a:lnTo>
                    <a:pt x="225" y="196"/>
                  </a:lnTo>
                  <a:lnTo>
                    <a:pt x="153" y="196"/>
                  </a:lnTo>
                  <a:lnTo>
                    <a:pt x="153" y="250"/>
                  </a:lnTo>
                  <a:lnTo>
                    <a:pt x="247" y="250"/>
                  </a:lnTo>
                  <a:lnTo>
                    <a:pt x="276" y="319"/>
                  </a:lnTo>
                  <a:lnTo>
                    <a:pt x="314" y="319"/>
                  </a:lnTo>
                  <a:lnTo>
                    <a:pt x="343" y="319"/>
                  </a:lnTo>
                  <a:lnTo>
                    <a:pt x="381" y="319"/>
                  </a:lnTo>
                  <a:lnTo>
                    <a:pt x="483" y="59"/>
                  </a:lnTo>
                  <a:lnTo>
                    <a:pt x="539" y="196"/>
                  </a:lnTo>
                  <a:lnTo>
                    <a:pt x="467" y="196"/>
                  </a:lnTo>
                  <a:lnTo>
                    <a:pt x="467" y="250"/>
                  </a:lnTo>
                  <a:lnTo>
                    <a:pt x="563" y="250"/>
                  </a:lnTo>
                  <a:lnTo>
                    <a:pt x="593" y="319"/>
                  </a:lnTo>
                  <a:lnTo>
                    <a:pt x="657" y="319"/>
                  </a:lnTo>
                  <a:lnTo>
                    <a:pt x="520" y="0"/>
                  </a:lnTo>
                  <a:lnTo>
                    <a:pt x="4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6" name="Freeform 43">
              <a:extLst>
                <a:ext uri="{FF2B5EF4-FFF2-40B4-BE49-F238E27FC236}">
                  <a16:creationId xmlns:a16="http://schemas.microsoft.com/office/drawing/2014/main" id="{0CE0E439-90D1-4D21-982E-0E2D1D3E7CC4}"/>
                </a:ext>
              </a:extLst>
            </p:cNvPr>
            <p:cNvSpPr>
              <a:spLocks noEditPoints="1"/>
            </p:cNvSpPr>
            <p:nvPr userDrawn="1"/>
          </p:nvSpPr>
          <p:spPr bwMode="auto">
            <a:xfrm>
              <a:off x="3295" y="-114"/>
              <a:ext cx="483" cy="319"/>
            </a:xfrm>
            <a:custGeom>
              <a:avLst/>
              <a:gdLst>
                <a:gd name="T0" fmla="*/ 125 w 180"/>
                <a:gd name="T1" fmla="*/ 71 h 119"/>
                <a:gd name="T2" fmla="*/ 154 w 180"/>
                <a:gd name="T3" fmla="*/ 119 h 119"/>
                <a:gd name="T4" fmla="*/ 180 w 180"/>
                <a:gd name="T5" fmla="*/ 119 h 119"/>
                <a:gd name="T6" fmla="*/ 146 w 180"/>
                <a:gd name="T7" fmla="*/ 66 h 119"/>
                <a:gd name="T8" fmla="*/ 164 w 180"/>
                <a:gd name="T9" fmla="*/ 36 h 119"/>
                <a:gd name="T10" fmla="*/ 123 w 180"/>
                <a:gd name="T11" fmla="*/ 0 h 119"/>
                <a:gd name="T12" fmla="*/ 78 w 180"/>
                <a:gd name="T13" fmla="*/ 0 h 119"/>
                <a:gd name="T14" fmla="*/ 78 w 180"/>
                <a:gd name="T15" fmla="*/ 50 h 119"/>
                <a:gd name="T16" fmla="*/ 0 w 180"/>
                <a:gd name="T17" fmla="*/ 50 h 119"/>
                <a:gd name="T18" fmla="*/ 0 w 180"/>
                <a:gd name="T19" fmla="*/ 71 h 119"/>
                <a:gd name="T20" fmla="*/ 78 w 180"/>
                <a:gd name="T21" fmla="*/ 71 h 119"/>
                <a:gd name="T22" fmla="*/ 78 w 180"/>
                <a:gd name="T23" fmla="*/ 119 h 119"/>
                <a:gd name="T24" fmla="*/ 101 w 180"/>
                <a:gd name="T25" fmla="*/ 119 h 119"/>
                <a:gd name="T26" fmla="*/ 101 w 180"/>
                <a:gd name="T27" fmla="*/ 71 h 119"/>
                <a:gd name="T28" fmla="*/ 125 w 180"/>
                <a:gd name="T29" fmla="*/ 71 h 119"/>
                <a:gd name="T30" fmla="*/ 123 w 180"/>
                <a:gd name="T31" fmla="*/ 50 h 119"/>
                <a:gd name="T32" fmla="*/ 101 w 180"/>
                <a:gd name="T33" fmla="*/ 50 h 119"/>
                <a:gd name="T34" fmla="*/ 101 w 180"/>
                <a:gd name="T35" fmla="*/ 20 h 119"/>
                <a:gd name="T36" fmla="*/ 123 w 180"/>
                <a:gd name="T37" fmla="*/ 20 h 119"/>
                <a:gd name="T38" fmla="*/ 142 w 180"/>
                <a:gd name="T39" fmla="*/ 35 h 119"/>
                <a:gd name="T40" fmla="*/ 123 w 180"/>
                <a:gd name="T41" fmla="*/ 5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119">
                  <a:moveTo>
                    <a:pt x="125" y="71"/>
                  </a:moveTo>
                  <a:cubicBezTo>
                    <a:pt x="154" y="119"/>
                    <a:pt x="154" y="119"/>
                    <a:pt x="154" y="119"/>
                  </a:cubicBezTo>
                  <a:cubicBezTo>
                    <a:pt x="180" y="119"/>
                    <a:pt x="180" y="119"/>
                    <a:pt x="180" y="119"/>
                  </a:cubicBezTo>
                  <a:cubicBezTo>
                    <a:pt x="146" y="66"/>
                    <a:pt x="146" y="66"/>
                    <a:pt x="146" y="66"/>
                  </a:cubicBezTo>
                  <a:cubicBezTo>
                    <a:pt x="156" y="61"/>
                    <a:pt x="164" y="52"/>
                    <a:pt x="164" y="36"/>
                  </a:cubicBezTo>
                  <a:cubicBezTo>
                    <a:pt x="164" y="2"/>
                    <a:pt x="132" y="0"/>
                    <a:pt x="123" y="0"/>
                  </a:cubicBezTo>
                  <a:cubicBezTo>
                    <a:pt x="78" y="0"/>
                    <a:pt x="78" y="0"/>
                    <a:pt x="78" y="0"/>
                  </a:cubicBezTo>
                  <a:cubicBezTo>
                    <a:pt x="78" y="50"/>
                    <a:pt x="78" y="50"/>
                    <a:pt x="78" y="50"/>
                  </a:cubicBezTo>
                  <a:cubicBezTo>
                    <a:pt x="0" y="50"/>
                    <a:pt x="0" y="50"/>
                    <a:pt x="0" y="50"/>
                  </a:cubicBezTo>
                  <a:cubicBezTo>
                    <a:pt x="0" y="71"/>
                    <a:pt x="0" y="71"/>
                    <a:pt x="0" y="71"/>
                  </a:cubicBezTo>
                  <a:cubicBezTo>
                    <a:pt x="78" y="71"/>
                    <a:pt x="78" y="71"/>
                    <a:pt x="78" y="71"/>
                  </a:cubicBezTo>
                  <a:cubicBezTo>
                    <a:pt x="78" y="119"/>
                    <a:pt x="78" y="119"/>
                    <a:pt x="78" y="119"/>
                  </a:cubicBezTo>
                  <a:cubicBezTo>
                    <a:pt x="101" y="119"/>
                    <a:pt x="101" y="119"/>
                    <a:pt x="101" y="119"/>
                  </a:cubicBezTo>
                  <a:cubicBezTo>
                    <a:pt x="101" y="71"/>
                    <a:pt x="101" y="71"/>
                    <a:pt x="101" y="71"/>
                  </a:cubicBezTo>
                  <a:cubicBezTo>
                    <a:pt x="101" y="71"/>
                    <a:pt x="116" y="71"/>
                    <a:pt x="125" y="71"/>
                  </a:cubicBezTo>
                  <a:moveTo>
                    <a:pt x="123" y="50"/>
                  </a:moveTo>
                  <a:cubicBezTo>
                    <a:pt x="101" y="50"/>
                    <a:pt x="101" y="50"/>
                    <a:pt x="101" y="50"/>
                  </a:cubicBezTo>
                  <a:cubicBezTo>
                    <a:pt x="101" y="20"/>
                    <a:pt x="101" y="20"/>
                    <a:pt x="101" y="20"/>
                  </a:cubicBezTo>
                  <a:cubicBezTo>
                    <a:pt x="123" y="20"/>
                    <a:pt x="123" y="20"/>
                    <a:pt x="123" y="20"/>
                  </a:cubicBezTo>
                  <a:cubicBezTo>
                    <a:pt x="130" y="20"/>
                    <a:pt x="142" y="22"/>
                    <a:pt x="142" y="35"/>
                  </a:cubicBezTo>
                  <a:cubicBezTo>
                    <a:pt x="142" y="47"/>
                    <a:pt x="129" y="50"/>
                    <a:pt x="123"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7" name="Freeform 44">
              <a:extLst>
                <a:ext uri="{FF2B5EF4-FFF2-40B4-BE49-F238E27FC236}">
                  <a16:creationId xmlns:a16="http://schemas.microsoft.com/office/drawing/2014/main" id="{699ED30C-9999-4CD9-831C-8CE71BDE6807}"/>
                </a:ext>
              </a:extLst>
            </p:cNvPr>
            <p:cNvSpPr>
              <a:spLocks/>
            </p:cNvSpPr>
            <p:nvPr userDrawn="1"/>
          </p:nvSpPr>
          <p:spPr bwMode="auto">
            <a:xfrm>
              <a:off x="3126" y="-120"/>
              <a:ext cx="293" cy="334"/>
            </a:xfrm>
            <a:custGeom>
              <a:avLst/>
              <a:gdLst>
                <a:gd name="T0" fmla="*/ 83 w 109"/>
                <a:gd name="T1" fmla="*/ 96 h 124"/>
                <a:gd name="T2" fmla="*/ 62 w 109"/>
                <a:gd name="T3" fmla="*/ 102 h 124"/>
                <a:gd name="T4" fmla="*/ 23 w 109"/>
                <a:gd name="T5" fmla="*/ 62 h 124"/>
                <a:gd name="T6" fmla="*/ 62 w 109"/>
                <a:gd name="T7" fmla="*/ 22 h 124"/>
                <a:gd name="T8" fmla="*/ 88 w 109"/>
                <a:gd name="T9" fmla="*/ 31 h 124"/>
                <a:gd name="T10" fmla="*/ 92 w 109"/>
                <a:gd name="T11" fmla="*/ 36 h 124"/>
                <a:gd name="T12" fmla="*/ 109 w 109"/>
                <a:gd name="T13" fmla="*/ 21 h 124"/>
                <a:gd name="T14" fmla="*/ 62 w 109"/>
                <a:gd name="T15" fmla="*/ 0 h 124"/>
                <a:gd name="T16" fmla="*/ 0 w 109"/>
                <a:gd name="T17" fmla="*/ 62 h 124"/>
                <a:gd name="T18" fmla="*/ 62 w 109"/>
                <a:gd name="T19" fmla="*/ 124 h 124"/>
                <a:gd name="T20" fmla="*/ 108 w 109"/>
                <a:gd name="T21" fmla="*/ 104 h 124"/>
                <a:gd name="T22" fmla="*/ 91 w 109"/>
                <a:gd name="T23" fmla="*/ 90 h 124"/>
                <a:gd name="T24" fmla="*/ 83 w 109"/>
                <a:gd name="T25" fmla="*/ 9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24">
                  <a:moveTo>
                    <a:pt x="83" y="96"/>
                  </a:moveTo>
                  <a:cubicBezTo>
                    <a:pt x="77" y="99"/>
                    <a:pt x="70" y="102"/>
                    <a:pt x="62" y="102"/>
                  </a:cubicBezTo>
                  <a:cubicBezTo>
                    <a:pt x="40" y="102"/>
                    <a:pt x="23" y="84"/>
                    <a:pt x="23" y="62"/>
                  </a:cubicBezTo>
                  <a:cubicBezTo>
                    <a:pt x="23" y="40"/>
                    <a:pt x="40" y="22"/>
                    <a:pt x="62" y="22"/>
                  </a:cubicBezTo>
                  <a:cubicBezTo>
                    <a:pt x="72" y="22"/>
                    <a:pt x="81" y="25"/>
                    <a:pt x="88" y="31"/>
                  </a:cubicBezTo>
                  <a:cubicBezTo>
                    <a:pt x="89" y="32"/>
                    <a:pt x="91" y="34"/>
                    <a:pt x="92" y="36"/>
                  </a:cubicBezTo>
                  <a:cubicBezTo>
                    <a:pt x="109" y="21"/>
                    <a:pt x="109" y="21"/>
                    <a:pt x="109" y="21"/>
                  </a:cubicBezTo>
                  <a:cubicBezTo>
                    <a:pt x="98" y="8"/>
                    <a:pt x="81" y="0"/>
                    <a:pt x="62" y="0"/>
                  </a:cubicBezTo>
                  <a:cubicBezTo>
                    <a:pt x="28" y="0"/>
                    <a:pt x="0" y="28"/>
                    <a:pt x="0" y="62"/>
                  </a:cubicBezTo>
                  <a:cubicBezTo>
                    <a:pt x="0" y="96"/>
                    <a:pt x="28" y="124"/>
                    <a:pt x="62" y="124"/>
                  </a:cubicBezTo>
                  <a:cubicBezTo>
                    <a:pt x="81" y="124"/>
                    <a:pt x="97" y="117"/>
                    <a:pt x="108" y="104"/>
                  </a:cubicBezTo>
                  <a:cubicBezTo>
                    <a:pt x="91" y="90"/>
                    <a:pt x="91" y="90"/>
                    <a:pt x="91" y="90"/>
                  </a:cubicBezTo>
                  <a:cubicBezTo>
                    <a:pt x="89" y="92"/>
                    <a:pt x="86" y="94"/>
                    <a:pt x="83" y="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8" name="Rectangle 45">
              <a:extLst>
                <a:ext uri="{FF2B5EF4-FFF2-40B4-BE49-F238E27FC236}">
                  <a16:creationId xmlns:a16="http://schemas.microsoft.com/office/drawing/2014/main" id="{1A3AC3F2-692E-41F5-A626-ABDC729A8D97}"/>
                </a:ext>
              </a:extLst>
            </p:cNvPr>
            <p:cNvSpPr>
              <a:spLocks noChangeArrowheads="1"/>
            </p:cNvSpPr>
            <p:nvPr userDrawn="1"/>
          </p:nvSpPr>
          <p:spPr bwMode="auto">
            <a:xfrm>
              <a:off x="2450" y="286"/>
              <a:ext cx="1353"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19" name="TextBox 118">
            <a:extLst>
              <a:ext uri="{FF2B5EF4-FFF2-40B4-BE49-F238E27FC236}">
                <a16:creationId xmlns:a16="http://schemas.microsoft.com/office/drawing/2014/main" id="{8F988B79-EA5E-45CC-B23F-C1E4D595DE50}"/>
              </a:ext>
            </a:extLst>
          </p:cNvPr>
          <p:cNvSpPr txBox="1"/>
          <p:nvPr userDrawn="1"/>
        </p:nvSpPr>
        <p:spPr>
          <a:xfrm>
            <a:off x="1756178" y="758665"/>
            <a:ext cx="776276" cy="187324"/>
          </a:xfrm>
          <a:prstGeom prst="rect">
            <a:avLst/>
          </a:prstGeom>
          <a:noFill/>
        </p:spPr>
        <p:txBody>
          <a:bodyPr wrap="square" lIns="0" r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40" normalizeH="0" baseline="0" noProof="0">
                <a:ln>
                  <a:noFill/>
                </a:ln>
                <a:solidFill>
                  <a:srgbClr val="FFFFFF"/>
                </a:solidFill>
                <a:effectLst/>
                <a:uLnTx/>
                <a:uFillTx/>
                <a:latin typeface="Arial"/>
                <a:ea typeface="+mn-ea"/>
                <a:cs typeface="+mn-cs"/>
              </a:rPr>
              <a:t>CHICAGO, IL</a:t>
            </a:r>
          </a:p>
        </p:txBody>
      </p:sp>
      <p:sp>
        <p:nvSpPr>
          <p:cNvPr id="120" name="Rectangle: Single Corner Snipped 55">
            <a:extLst>
              <a:ext uri="{FF2B5EF4-FFF2-40B4-BE49-F238E27FC236}">
                <a16:creationId xmlns:a16="http://schemas.microsoft.com/office/drawing/2014/main" id="{356D1FBD-6251-45AA-BEA2-1E52D6F9452F}"/>
              </a:ext>
            </a:extLst>
          </p:cNvPr>
          <p:cNvSpPr/>
          <p:nvPr userDrawn="1"/>
        </p:nvSpPr>
        <p:spPr>
          <a:xfrm flipH="1">
            <a:off x="1120956" y="723969"/>
            <a:ext cx="514365" cy="256716"/>
          </a:xfrm>
          <a:custGeom>
            <a:avLst/>
            <a:gdLst>
              <a:gd name="connsiteX0" fmla="*/ 0 w 444457"/>
              <a:gd name="connsiteY0" fmla="*/ 0 h 192537"/>
              <a:gd name="connsiteX1" fmla="*/ 348189 w 444457"/>
              <a:gd name="connsiteY1" fmla="*/ 0 h 192537"/>
              <a:gd name="connsiteX2" fmla="*/ 444457 w 444457"/>
              <a:gd name="connsiteY2" fmla="*/ 96269 h 192537"/>
              <a:gd name="connsiteX3" fmla="*/ 444457 w 444457"/>
              <a:gd name="connsiteY3" fmla="*/ 192537 h 192537"/>
              <a:gd name="connsiteX4" fmla="*/ 0 w 444457"/>
              <a:gd name="connsiteY4" fmla="*/ 192537 h 192537"/>
              <a:gd name="connsiteX5" fmla="*/ 0 w 444457"/>
              <a:gd name="connsiteY5" fmla="*/ 0 h 192537"/>
              <a:gd name="connsiteX0" fmla="*/ 0 w 444457"/>
              <a:gd name="connsiteY0" fmla="*/ 0 h 192537"/>
              <a:gd name="connsiteX1" fmla="*/ 348189 w 444457"/>
              <a:gd name="connsiteY1" fmla="*/ 0 h 192537"/>
              <a:gd name="connsiteX2" fmla="*/ 444457 w 444457"/>
              <a:gd name="connsiteY2" fmla="*/ 192537 h 192537"/>
              <a:gd name="connsiteX3" fmla="*/ 0 w 444457"/>
              <a:gd name="connsiteY3" fmla="*/ 192537 h 192537"/>
              <a:gd name="connsiteX4" fmla="*/ 0 w 444457"/>
              <a:gd name="connsiteY4" fmla="*/ 0 h 192537"/>
              <a:gd name="connsiteX0" fmla="*/ 0 w 444457"/>
              <a:gd name="connsiteY0" fmla="*/ 0 h 192537"/>
              <a:gd name="connsiteX1" fmla="*/ 382173 w 444457"/>
              <a:gd name="connsiteY1" fmla="*/ 0 h 192537"/>
              <a:gd name="connsiteX2" fmla="*/ 444457 w 444457"/>
              <a:gd name="connsiteY2" fmla="*/ 192537 h 192537"/>
              <a:gd name="connsiteX3" fmla="*/ 0 w 444457"/>
              <a:gd name="connsiteY3" fmla="*/ 192537 h 192537"/>
              <a:gd name="connsiteX4" fmla="*/ 0 w 444457"/>
              <a:gd name="connsiteY4" fmla="*/ 0 h 19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57" h="192537">
                <a:moveTo>
                  <a:pt x="0" y="0"/>
                </a:moveTo>
                <a:lnTo>
                  <a:pt x="382173" y="0"/>
                </a:lnTo>
                <a:lnTo>
                  <a:pt x="444457" y="192537"/>
                </a:lnTo>
                <a:lnTo>
                  <a:pt x="0" y="192537"/>
                </a:lnTo>
                <a:lnTo>
                  <a:pt x="0" y="0"/>
                </a:lnTo>
                <a:close/>
              </a:path>
            </a:pathLst>
          </a:custGeom>
          <a:solidFill>
            <a:srgbClr val="DCD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1" name="Right Triangle 120">
            <a:extLst>
              <a:ext uri="{FF2B5EF4-FFF2-40B4-BE49-F238E27FC236}">
                <a16:creationId xmlns:a16="http://schemas.microsoft.com/office/drawing/2014/main" id="{22B0ABA1-7644-47FF-A063-07D3ABDCADA7}"/>
              </a:ext>
            </a:extLst>
          </p:cNvPr>
          <p:cNvSpPr/>
          <p:nvPr userDrawn="1"/>
        </p:nvSpPr>
        <p:spPr>
          <a:xfrm rot="5400000">
            <a:off x="1056640" y="1043944"/>
            <a:ext cx="188772" cy="60144"/>
          </a:xfrm>
          <a:prstGeom prst="rtTriangle">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2" name="TextBox 121">
            <a:extLst>
              <a:ext uri="{FF2B5EF4-FFF2-40B4-BE49-F238E27FC236}">
                <a16:creationId xmlns:a16="http://schemas.microsoft.com/office/drawing/2014/main" id="{AD6A58B8-FB1D-4150-904A-D02111FC329D}"/>
              </a:ext>
            </a:extLst>
          </p:cNvPr>
          <p:cNvSpPr txBox="1"/>
          <p:nvPr userDrawn="1"/>
        </p:nvSpPr>
        <p:spPr>
          <a:xfrm>
            <a:off x="1208161" y="758665"/>
            <a:ext cx="393909" cy="187324"/>
          </a:xfrm>
          <a:prstGeom prst="rect">
            <a:avLst/>
          </a:prstGeom>
          <a:noFill/>
        </p:spPr>
        <p:txBody>
          <a:bodyPr wrap="square" lIns="0" r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30" normalizeH="0" baseline="0" noProof="0">
                <a:ln>
                  <a:noFill/>
                </a:ln>
                <a:solidFill>
                  <a:srgbClr val="6A747C"/>
                </a:solidFill>
                <a:effectLst/>
                <a:uLnTx/>
                <a:uFillTx/>
                <a:latin typeface="Arial"/>
                <a:ea typeface="+mn-ea"/>
                <a:cs typeface="+mn-cs"/>
              </a:rPr>
              <a:t>2018</a:t>
            </a:r>
          </a:p>
        </p:txBody>
      </p:sp>
      <p:sp>
        <p:nvSpPr>
          <p:cNvPr id="57" name="Rectangle 56">
            <a:extLst>
              <a:ext uri="{FF2B5EF4-FFF2-40B4-BE49-F238E27FC236}">
                <a16:creationId xmlns:a16="http://schemas.microsoft.com/office/drawing/2014/main" id="{FECD05E1-F086-415C-B8DB-B2EDDD2C300A}"/>
              </a:ext>
            </a:extLst>
          </p:cNvPr>
          <p:cNvSpPr/>
          <p:nvPr userDrawn="1"/>
        </p:nvSpPr>
        <p:spPr>
          <a:xfrm>
            <a:off x="6998328" y="306674"/>
            <a:ext cx="1840873" cy="480727"/>
          </a:xfrm>
          <a:prstGeom prst="rect">
            <a:avLst/>
          </a:prstGeom>
          <a:solidFill>
            <a:schemeClr val="bg1"/>
          </a:solid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80" normalizeH="0" baseline="0" noProof="0">
                <a:ln>
                  <a:noFill/>
                </a:ln>
                <a:solidFill>
                  <a:srgbClr val="0065A4"/>
                </a:solidFill>
                <a:effectLst/>
                <a:uLnTx/>
                <a:uFillTx/>
                <a:latin typeface="Arial" panose="020B0604020202020204" pitchFamily="34" charset="0"/>
                <a:ea typeface="+mn-ea"/>
                <a:cs typeface="Arial" panose="020B0604020202020204" pitchFamily="34" charset="0"/>
              </a:rPr>
              <a:t>&lt;abstract number&gt;</a:t>
            </a:r>
          </a:p>
        </p:txBody>
      </p:sp>
      <p:sp>
        <p:nvSpPr>
          <p:cNvPr id="59" name="Rectangle 58">
            <a:extLst>
              <a:ext uri="{FF2B5EF4-FFF2-40B4-BE49-F238E27FC236}">
                <a16:creationId xmlns:a16="http://schemas.microsoft.com/office/drawing/2014/main" id="{04092C58-958D-4FE2-BC4E-FA97D95EA831}"/>
              </a:ext>
            </a:extLst>
          </p:cNvPr>
          <p:cNvSpPr/>
          <p:nvPr userDrawn="1"/>
        </p:nvSpPr>
        <p:spPr>
          <a:xfrm>
            <a:off x="8305800" y="13653"/>
            <a:ext cx="822036" cy="12311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a:ea typeface="+mn-ea"/>
                <a:cs typeface="+mn-cs"/>
              </a:rPr>
              <a:t>CheckMate 141</a:t>
            </a:r>
          </a:p>
        </p:txBody>
      </p:sp>
    </p:spTree>
    <p:extLst>
      <p:ext uri="{BB962C8B-B14F-4D97-AF65-F5344CB8AC3E}">
        <p14:creationId xmlns:p14="http://schemas.microsoft.com/office/powerpoint/2010/main" val="18315633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Title Slide Oral or Post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684012"/>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6038" rIns="45720" bIns="46038" numCol="1" anchor="b" anchorCtr="0" compatLnSpc="1">
            <a:prstTxWarp prst="textNoShape">
              <a:avLst/>
            </a:prstTxWarp>
          </a:bodyPr>
          <a:lstStyle>
            <a:lvl1pPr>
              <a:defRPr lang="en-US" sz="3200" dirty="0">
                <a:solidFill>
                  <a:srgbClr val="0D5CAB"/>
                </a:solidFill>
              </a:defRPr>
            </a:lvl1pPr>
          </a:lstStyle>
          <a:p>
            <a:pPr lvl="0"/>
            <a:r>
              <a:rPr lang="en-US"/>
              <a:t>Click to add title</a:t>
            </a:r>
          </a:p>
        </p:txBody>
      </p:sp>
      <p:sp>
        <p:nvSpPr>
          <p:cNvPr id="3" name="Subtitle 2"/>
          <p:cNvSpPr>
            <a:spLocks noGrp="1"/>
          </p:cNvSpPr>
          <p:nvPr>
            <p:ph type="subTitle" idx="1" hasCustomPrompt="1"/>
          </p:nvPr>
        </p:nvSpPr>
        <p:spPr>
          <a:xfrm>
            <a:off x="685800" y="4377999"/>
            <a:ext cx="7772400" cy="685800"/>
          </a:xfrm>
        </p:spPr>
        <p:txBody>
          <a:bodyPr>
            <a:noAutofit/>
          </a:bodyPr>
          <a:lstStyle>
            <a:lvl1pPr marL="0" indent="0" algn="ctr">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add authors</a:t>
            </a:r>
          </a:p>
        </p:txBody>
      </p:sp>
      <p:sp>
        <p:nvSpPr>
          <p:cNvPr id="6" name="Text Placeholder 5"/>
          <p:cNvSpPr>
            <a:spLocks noGrp="1"/>
          </p:cNvSpPr>
          <p:nvPr>
            <p:ph type="body" sz="quarter" idx="10" hasCustomPrompt="1"/>
          </p:nvPr>
        </p:nvSpPr>
        <p:spPr>
          <a:xfrm>
            <a:off x="685800" y="5261941"/>
            <a:ext cx="7772400" cy="469127"/>
          </a:xfrm>
        </p:spPr>
        <p:txBody>
          <a:bodyPr vert="horz" lIns="91440" tIns="45720" rIns="91440" bIns="45720" rtlCol="0">
            <a:noAutofit/>
          </a:bodyPr>
          <a:lstStyle>
            <a:lvl1pPr marL="171450" indent="-171450" algn="ctr" defTabSz="685800" rtl="0" eaLnBrk="1" latinLnBrk="0" hangingPunct="1">
              <a:lnSpc>
                <a:spcPct val="90000"/>
              </a:lnSpc>
              <a:spcBef>
                <a:spcPts val="0"/>
              </a:spcBef>
              <a:spcAft>
                <a:spcPts val="450"/>
              </a:spcAft>
              <a:buClr>
                <a:srgbClr val="FFFF00"/>
              </a:buClr>
              <a:buFont typeface="Arial" panose="020B0604020202020204" pitchFamily="34" charset="0"/>
              <a:buNone/>
              <a:defRPr lang="en-US" sz="1200" kern="1200" baseline="0" dirty="0" smtClean="0">
                <a:solidFill>
                  <a:schemeClr val="tx1"/>
                </a:solidFill>
                <a:latin typeface="+mn-lt"/>
                <a:ea typeface="+mn-ea"/>
                <a:cs typeface="+mn-cs"/>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marL="0" lvl="0" indent="0" algn="ctr"/>
            <a:r>
              <a:rPr lang="en-US"/>
              <a:t>Click to add affiliations</a:t>
            </a:r>
          </a:p>
        </p:txBody>
      </p:sp>
      <p:sp>
        <p:nvSpPr>
          <p:cNvPr id="11" name="Rectangle 10"/>
          <p:cNvSpPr/>
          <p:nvPr userDrawn="1"/>
        </p:nvSpPr>
        <p:spPr>
          <a:xfrm>
            <a:off x="0" y="6477000"/>
            <a:ext cx="9144000" cy="381000"/>
          </a:xfrm>
          <a:prstGeom prst="rect">
            <a:avLst/>
          </a:prstGeom>
          <a:solidFill>
            <a:srgbClr val="006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2" name="Group 11">
            <a:extLst>
              <a:ext uri="{FF2B5EF4-FFF2-40B4-BE49-F238E27FC236}">
                <a16:creationId xmlns:a16="http://schemas.microsoft.com/office/drawing/2014/main" id="{AB9740F4-0CD2-41CB-9F0D-D586FF5413AD}"/>
              </a:ext>
            </a:extLst>
          </p:cNvPr>
          <p:cNvGrpSpPr/>
          <p:nvPr userDrawn="1"/>
        </p:nvGrpSpPr>
        <p:grpSpPr>
          <a:xfrm>
            <a:off x="1336540" y="-4070"/>
            <a:ext cx="7807460" cy="1172471"/>
            <a:chOff x="1341302" y="-3053"/>
            <a:chExt cx="7802698" cy="879353"/>
          </a:xfrm>
        </p:grpSpPr>
        <p:pic>
          <p:nvPicPr>
            <p:cNvPr id="13" name="Picture 12">
              <a:extLst>
                <a:ext uri="{FF2B5EF4-FFF2-40B4-BE49-F238E27FC236}">
                  <a16:creationId xmlns:a16="http://schemas.microsoft.com/office/drawing/2014/main" id="{BA03E08D-4691-4B73-A5D2-1EFD482FA9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937" r="1"/>
            <a:stretch/>
          </p:blipFill>
          <p:spPr>
            <a:xfrm>
              <a:off x="1341302" y="-1"/>
              <a:ext cx="1291929" cy="876301"/>
            </a:xfrm>
            <a:prstGeom prst="rect">
              <a:avLst/>
            </a:prstGeom>
          </p:spPr>
        </p:pic>
        <p:sp>
          <p:nvSpPr>
            <p:cNvPr id="14" name="Rectangle 6">
              <a:extLst>
                <a:ext uri="{FF2B5EF4-FFF2-40B4-BE49-F238E27FC236}">
                  <a16:creationId xmlns:a16="http://schemas.microsoft.com/office/drawing/2014/main" id="{B79F58E7-A26E-42EC-BB52-8DF600CC3059}"/>
                </a:ext>
              </a:extLst>
            </p:cNvPr>
            <p:cNvSpPr/>
            <p:nvPr userDrawn="1"/>
          </p:nvSpPr>
          <p:spPr>
            <a:xfrm>
              <a:off x="2672080" y="-3053"/>
              <a:ext cx="6471920" cy="879352"/>
            </a:xfrm>
            <a:custGeom>
              <a:avLst/>
              <a:gdLst>
                <a:gd name="connsiteX0" fmla="*/ 0 w 6089904"/>
                <a:gd name="connsiteY0" fmla="*/ 0 h 876300"/>
                <a:gd name="connsiteX1" fmla="*/ 6089904 w 6089904"/>
                <a:gd name="connsiteY1" fmla="*/ 0 h 876300"/>
                <a:gd name="connsiteX2" fmla="*/ 6089904 w 6089904"/>
                <a:gd name="connsiteY2" fmla="*/ 876300 h 876300"/>
                <a:gd name="connsiteX3" fmla="*/ 0 w 6089904"/>
                <a:gd name="connsiteY3" fmla="*/ 876300 h 876300"/>
                <a:gd name="connsiteX4" fmla="*/ 0 w 6089904"/>
                <a:gd name="connsiteY4" fmla="*/ 0 h 876300"/>
                <a:gd name="connsiteX0" fmla="*/ 231648 w 6089904"/>
                <a:gd name="connsiteY0" fmla="*/ 24384 h 876300"/>
                <a:gd name="connsiteX1" fmla="*/ 6089904 w 6089904"/>
                <a:gd name="connsiteY1" fmla="*/ 0 h 876300"/>
                <a:gd name="connsiteX2" fmla="*/ 6089904 w 6089904"/>
                <a:gd name="connsiteY2" fmla="*/ 876300 h 876300"/>
                <a:gd name="connsiteX3" fmla="*/ 0 w 6089904"/>
                <a:gd name="connsiteY3" fmla="*/ 876300 h 876300"/>
                <a:gd name="connsiteX4" fmla="*/ 231648 w 6089904"/>
                <a:gd name="connsiteY4" fmla="*/ 24384 h 876300"/>
                <a:gd name="connsiteX0" fmla="*/ 243840 w 6089904"/>
                <a:gd name="connsiteY0" fmla="*/ 18288 h 876300"/>
                <a:gd name="connsiteX1" fmla="*/ 6089904 w 6089904"/>
                <a:gd name="connsiteY1" fmla="*/ 0 h 876300"/>
                <a:gd name="connsiteX2" fmla="*/ 6089904 w 6089904"/>
                <a:gd name="connsiteY2" fmla="*/ 876300 h 876300"/>
                <a:gd name="connsiteX3" fmla="*/ 0 w 6089904"/>
                <a:gd name="connsiteY3" fmla="*/ 876300 h 876300"/>
                <a:gd name="connsiteX4" fmla="*/ 243840 w 6089904"/>
                <a:gd name="connsiteY4" fmla="*/ 18288 h 876300"/>
                <a:gd name="connsiteX0" fmla="*/ 253365 w 6089904"/>
                <a:gd name="connsiteY0" fmla="*/ 4001 h 876300"/>
                <a:gd name="connsiteX1" fmla="*/ 6089904 w 6089904"/>
                <a:gd name="connsiteY1" fmla="*/ 0 h 876300"/>
                <a:gd name="connsiteX2" fmla="*/ 6089904 w 6089904"/>
                <a:gd name="connsiteY2" fmla="*/ 876300 h 876300"/>
                <a:gd name="connsiteX3" fmla="*/ 0 w 6089904"/>
                <a:gd name="connsiteY3" fmla="*/ 876300 h 876300"/>
                <a:gd name="connsiteX4" fmla="*/ 253365 w 6089904"/>
                <a:gd name="connsiteY4" fmla="*/ 4001 h 876300"/>
                <a:gd name="connsiteX0" fmla="*/ 262327 w 6089904"/>
                <a:gd name="connsiteY0" fmla="*/ 2096 h 876300"/>
                <a:gd name="connsiteX1" fmla="*/ 6089904 w 6089904"/>
                <a:gd name="connsiteY1" fmla="*/ 0 h 876300"/>
                <a:gd name="connsiteX2" fmla="*/ 6089904 w 6089904"/>
                <a:gd name="connsiteY2" fmla="*/ 876300 h 876300"/>
                <a:gd name="connsiteX3" fmla="*/ 0 w 6089904"/>
                <a:gd name="connsiteY3" fmla="*/ 876300 h 876300"/>
                <a:gd name="connsiteX4" fmla="*/ 262327 w 6089904"/>
                <a:gd name="connsiteY4" fmla="*/ 2096 h 876300"/>
                <a:gd name="connsiteX0" fmla="*/ 264120 w 6089904"/>
                <a:gd name="connsiteY0" fmla="*/ 2096 h 876300"/>
                <a:gd name="connsiteX1" fmla="*/ 6089904 w 6089904"/>
                <a:gd name="connsiteY1" fmla="*/ 0 h 876300"/>
                <a:gd name="connsiteX2" fmla="*/ 6089904 w 6089904"/>
                <a:gd name="connsiteY2" fmla="*/ 876300 h 876300"/>
                <a:gd name="connsiteX3" fmla="*/ 0 w 6089904"/>
                <a:gd name="connsiteY3" fmla="*/ 876300 h 876300"/>
                <a:gd name="connsiteX4" fmla="*/ 264120 w 6089904"/>
                <a:gd name="connsiteY4" fmla="*/ 2096 h 876300"/>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671 h 878685"/>
                <a:gd name="connsiteX1" fmla="*/ 6089904 w 6089904"/>
                <a:gd name="connsiteY1" fmla="*/ 0 h 878685"/>
                <a:gd name="connsiteX2" fmla="*/ 6089904 w 6089904"/>
                <a:gd name="connsiteY2" fmla="*/ 878685 h 878685"/>
                <a:gd name="connsiteX3" fmla="*/ 0 w 6089904"/>
                <a:gd name="connsiteY3" fmla="*/ 878685 h 878685"/>
                <a:gd name="connsiteX4" fmla="*/ 264120 w 6089904"/>
                <a:gd name="connsiteY4" fmla="*/ 671 h 878685"/>
                <a:gd name="connsiteX0" fmla="*/ 264120 w 6089904"/>
                <a:gd name="connsiteY0" fmla="*/ 0 h 880399"/>
                <a:gd name="connsiteX1" fmla="*/ 6089904 w 6089904"/>
                <a:gd name="connsiteY1" fmla="*/ 1714 h 880399"/>
                <a:gd name="connsiteX2" fmla="*/ 6089904 w 6089904"/>
                <a:gd name="connsiteY2" fmla="*/ 880399 h 880399"/>
                <a:gd name="connsiteX3" fmla="*/ 0 w 6089904"/>
                <a:gd name="connsiteY3" fmla="*/ 880399 h 880399"/>
                <a:gd name="connsiteX4" fmla="*/ 264120 w 6089904"/>
                <a:gd name="connsiteY4" fmla="*/ 0 h 880399"/>
                <a:gd name="connsiteX0" fmla="*/ 264120 w 6089904"/>
                <a:gd name="connsiteY0" fmla="*/ 671 h 881070"/>
                <a:gd name="connsiteX1" fmla="*/ 6089904 w 6089904"/>
                <a:gd name="connsiteY1" fmla="*/ 0 h 881070"/>
                <a:gd name="connsiteX2" fmla="*/ 6089904 w 6089904"/>
                <a:gd name="connsiteY2" fmla="*/ 881070 h 881070"/>
                <a:gd name="connsiteX3" fmla="*/ 0 w 6089904"/>
                <a:gd name="connsiteY3" fmla="*/ 881070 h 881070"/>
                <a:gd name="connsiteX4" fmla="*/ 264120 w 6089904"/>
                <a:gd name="connsiteY4" fmla="*/ 671 h 88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904" h="881070">
                  <a:moveTo>
                    <a:pt x="264120" y="671"/>
                  </a:moveTo>
                  <a:lnTo>
                    <a:pt x="6089904" y="0"/>
                  </a:lnTo>
                  <a:lnTo>
                    <a:pt x="6089904" y="881070"/>
                  </a:lnTo>
                  <a:lnTo>
                    <a:pt x="0" y="881070"/>
                  </a:lnTo>
                  <a:lnTo>
                    <a:pt x="264120" y="671"/>
                  </a:lnTo>
                  <a:close/>
                </a:path>
              </a:pathLst>
            </a:cu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5" name="Freeform: Shape 14">
            <a:extLst>
              <a:ext uri="{FF2B5EF4-FFF2-40B4-BE49-F238E27FC236}">
                <a16:creationId xmlns:a16="http://schemas.microsoft.com/office/drawing/2014/main" id="{6EB1FC42-260C-458D-8F02-BA951FAC8822}"/>
              </a:ext>
            </a:extLst>
          </p:cNvPr>
          <p:cNvSpPr/>
          <p:nvPr userDrawn="1"/>
        </p:nvSpPr>
        <p:spPr>
          <a:xfrm>
            <a:off x="2" y="0"/>
            <a:ext cx="1402555" cy="1168400"/>
          </a:xfrm>
          <a:custGeom>
            <a:avLst/>
            <a:gdLst>
              <a:gd name="connsiteX0" fmla="*/ 0 w 1407273"/>
              <a:gd name="connsiteY0" fmla="*/ 0 h 876300"/>
              <a:gd name="connsiteX1" fmla="*/ 1407273 w 1407273"/>
              <a:gd name="connsiteY1" fmla="*/ 0 h 876300"/>
              <a:gd name="connsiteX2" fmla="*/ 1126410 w 1407273"/>
              <a:gd name="connsiteY2" fmla="*/ 876300 h 876300"/>
              <a:gd name="connsiteX3" fmla="*/ 0 w 1407273"/>
              <a:gd name="connsiteY3" fmla="*/ 876300 h 876300"/>
            </a:gdLst>
            <a:ahLst/>
            <a:cxnLst>
              <a:cxn ang="0">
                <a:pos x="connsiteX0" y="connsiteY0"/>
              </a:cxn>
              <a:cxn ang="0">
                <a:pos x="connsiteX1" y="connsiteY1"/>
              </a:cxn>
              <a:cxn ang="0">
                <a:pos x="connsiteX2" y="connsiteY2"/>
              </a:cxn>
              <a:cxn ang="0">
                <a:pos x="connsiteX3" y="connsiteY3"/>
              </a:cxn>
            </a:cxnLst>
            <a:rect l="l" t="t" r="r" b="b"/>
            <a:pathLst>
              <a:path w="1407273" h="876300">
                <a:moveTo>
                  <a:pt x="0" y="0"/>
                </a:moveTo>
                <a:lnTo>
                  <a:pt x="1407273" y="0"/>
                </a:lnTo>
                <a:lnTo>
                  <a:pt x="1126410" y="876300"/>
                </a:lnTo>
                <a:lnTo>
                  <a:pt x="0" y="876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32010365-0853-4F04-8716-DB831EF70BA7}"/>
              </a:ext>
            </a:extLst>
          </p:cNvPr>
          <p:cNvSpPr/>
          <p:nvPr userDrawn="1"/>
        </p:nvSpPr>
        <p:spPr>
          <a:xfrm>
            <a:off x="1674019" y="723969"/>
            <a:ext cx="940594" cy="256716"/>
          </a:xfrm>
          <a:prstGeom prst="rect">
            <a:avLst/>
          </a:pr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7" name="Group 4">
            <a:extLst>
              <a:ext uri="{FF2B5EF4-FFF2-40B4-BE49-F238E27FC236}">
                <a16:creationId xmlns:a16="http://schemas.microsoft.com/office/drawing/2014/main" id="{3625841C-C3A1-4D6D-854F-94337B313880}"/>
              </a:ext>
            </a:extLst>
          </p:cNvPr>
          <p:cNvGrpSpPr>
            <a:grpSpLocks noChangeAspect="1"/>
          </p:cNvGrpSpPr>
          <p:nvPr userDrawn="1"/>
        </p:nvGrpSpPr>
        <p:grpSpPr bwMode="auto">
          <a:xfrm>
            <a:off x="102465" y="206215"/>
            <a:ext cx="927314" cy="774019"/>
            <a:chOff x="2447" y="-120"/>
            <a:chExt cx="1353" cy="847"/>
          </a:xfrm>
        </p:grpSpPr>
        <p:sp>
          <p:nvSpPr>
            <p:cNvPr id="18" name="AutoShape 3">
              <a:extLst>
                <a:ext uri="{FF2B5EF4-FFF2-40B4-BE49-F238E27FC236}">
                  <a16:creationId xmlns:a16="http://schemas.microsoft.com/office/drawing/2014/main" id="{2CD5947D-171A-4184-95D5-6C835B037253}"/>
                </a:ext>
              </a:extLst>
            </p:cNvPr>
            <p:cNvSpPr>
              <a:spLocks noChangeAspect="1" noChangeArrowheads="1" noTextEdit="1"/>
            </p:cNvSpPr>
            <p:nvPr userDrawn="1"/>
          </p:nvSpPr>
          <p:spPr bwMode="auto">
            <a:xfrm>
              <a:off x="2447" y="-120"/>
              <a:ext cx="1353"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5">
              <a:extLst>
                <a:ext uri="{FF2B5EF4-FFF2-40B4-BE49-F238E27FC236}">
                  <a16:creationId xmlns:a16="http://schemas.microsoft.com/office/drawing/2014/main" id="{B367EFC4-44EF-48FB-B534-AFAA44AEED9A}"/>
                </a:ext>
              </a:extLst>
            </p:cNvPr>
            <p:cNvSpPr>
              <a:spLocks noEditPoints="1"/>
            </p:cNvSpPr>
            <p:nvPr userDrawn="1"/>
          </p:nvSpPr>
          <p:spPr bwMode="auto">
            <a:xfrm>
              <a:off x="2452" y="348"/>
              <a:ext cx="86" cy="99"/>
            </a:xfrm>
            <a:custGeom>
              <a:avLst/>
              <a:gdLst>
                <a:gd name="T0" fmla="*/ 38 w 86"/>
                <a:gd name="T1" fmla="*/ 0 h 99"/>
                <a:gd name="T2" fmla="*/ 49 w 86"/>
                <a:gd name="T3" fmla="*/ 0 h 99"/>
                <a:gd name="T4" fmla="*/ 86 w 86"/>
                <a:gd name="T5" fmla="*/ 99 h 99"/>
                <a:gd name="T6" fmla="*/ 75 w 86"/>
                <a:gd name="T7" fmla="*/ 99 h 99"/>
                <a:gd name="T8" fmla="*/ 65 w 86"/>
                <a:gd name="T9" fmla="*/ 73 h 99"/>
                <a:gd name="T10" fmla="*/ 22 w 86"/>
                <a:gd name="T11" fmla="*/ 73 h 99"/>
                <a:gd name="T12" fmla="*/ 11 w 86"/>
                <a:gd name="T13" fmla="*/ 99 h 99"/>
                <a:gd name="T14" fmla="*/ 0 w 86"/>
                <a:gd name="T15" fmla="*/ 99 h 99"/>
                <a:gd name="T16" fmla="*/ 38 w 86"/>
                <a:gd name="T17" fmla="*/ 0 h 99"/>
                <a:gd name="T18" fmla="*/ 62 w 86"/>
                <a:gd name="T19" fmla="*/ 64 h 99"/>
                <a:gd name="T20" fmla="*/ 43 w 86"/>
                <a:gd name="T21" fmla="*/ 13 h 99"/>
                <a:gd name="T22" fmla="*/ 24 w 86"/>
                <a:gd name="T23" fmla="*/ 64 h 99"/>
                <a:gd name="T24" fmla="*/ 62 w 86"/>
                <a:gd name="T25"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99">
                  <a:moveTo>
                    <a:pt x="38" y="0"/>
                  </a:moveTo>
                  <a:lnTo>
                    <a:pt x="49" y="0"/>
                  </a:lnTo>
                  <a:lnTo>
                    <a:pt x="86" y="99"/>
                  </a:lnTo>
                  <a:lnTo>
                    <a:pt x="75" y="99"/>
                  </a:lnTo>
                  <a:lnTo>
                    <a:pt x="65" y="73"/>
                  </a:lnTo>
                  <a:lnTo>
                    <a:pt x="22" y="73"/>
                  </a:lnTo>
                  <a:lnTo>
                    <a:pt x="11" y="99"/>
                  </a:lnTo>
                  <a:lnTo>
                    <a:pt x="0" y="99"/>
                  </a:lnTo>
                  <a:lnTo>
                    <a:pt x="38" y="0"/>
                  </a:lnTo>
                  <a:close/>
                  <a:moveTo>
                    <a:pt x="62" y="64"/>
                  </a:moveTo>
                  <a:lnTo>
                    <a:pt x="43" y="13"/>
                  </a:lnTo>
                  <a:lnTo>
                    <a:pt x="24" y="64"/>
                  </a:lnTo>
                  <a:lnTo>
                    <a:pt x="6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6">
              <a:extLst>
                <a:ext uri="{FF2B5EF4-FFF2-40B4-BE49-F238E27FC236}">
                  <a16:creationId xmlns:a16="http://schemas.microsoft.com/office/drawing/2014/main" id="{7AA9E117-07FB-462B-B90A-60CA328F0D39}"/>
                </a:ext>
              </a:extLst>
            </p:cNvPr>
            <p:cNvSpPr>
              <a:spLocks/>
            </p:cNvSpPr>
            <p:nvPr userDrawn="1"/>
          </p:nvSpPr>
          <p:spPr bwMode="auto">
            <a:xfrm>
              <a:off x="2554" y="372"/>
              <a:ext cx="97" cy="75"/>
            </a:xfrm>
            <a:custGeom>
              <a:avLst/>
              <a:gdLst>
                <a:gd name="T0" fmla="*/ 0 w 36"/>
                <a:gd name="T1" fmla="*/ 1 h 28"/>
                <a:gd name="T2" fmla="*/ 4 w 36"/>
                <a:gd name="T3" fmla="*/ 1 h 28"/>
                <a:gd name="T4" fmla="*/ 4 w 36"/>
                <a:gd name="T5" fmla="*/ 5 h 28"/>
                <a:gd name="T6" fmla="*/ 12 w 36"/>
                <a:gd name="T7" fmla="*/ 0 h 28"/>
                <a:gd name="T8" fmla="*/ 19 w 36"/>
                <a:gd name="T9" fmla="*/ 5 h 28"/>
                <a:gd name="T10" fmla="*/ 28 w 36"/>
                <a:gd name="T11" fmla="*/ 0 h 28"/>
                <a:gd name="T12" fmla="*/ 36 w 36"/>
                <a:gd name="T13" fmla="*/ 10 h 28"/>
                <a:gd name="T14" fmla="*/ 36 w 36"/>
                <a:gd name="T15" fmla="*/ 28 h 28"/>
                <a:gd name="T16" fmla="*/ 33 w 36"/>
                <a:gd name="T17" fmla="*/ 28 h 28"/>
                <a:gd name="T18" fmla="*/ 33 w 36"/>
                <a:gd name="T19" fmla="*/ 11 h 28"/>
                <a:gd name="T20" fmla="*/ 27 w 36"/>
                <a:gd name="T21" fmla="*/ 4 h 28"/>
                <a:gd name="T22" fmla="*/ 20 w 36"/>
                <a:gd name="T23" fmla="*/ 11 h 28"/>
                <a:gd name="T24" fmla="*/ 20 w 36"/>
                <a:gd name="T25" fmla="*/ 28 h 28"/>
                <a:gd name="T26" fmla="*/ 17 w 36"/>
                <a:gd name="T27" fmla="*/ 28 h 28"/>
                <a:gd name="T28" fmla="*/ 17 w 36"/>
                <a:gd name="T29" fmla="*/ 11 h 28"/>
                <a:gd name="T30" fmla="*/ 11 w 36"/>
                <a:gd name="T31" fmla="*/ 4 h 28"/>
                <a:gd name="T32" fmla="*/ 4 w 36"/>
                <a:gd name="T33" fmla="*/ 11 h 28"/>
                <a:gd name="T34" fmla="*/ 4 w 36"/>
                <a:gd name="T35" fmla="*/ 28 h 28"/>
                <a:gd name="T36" fmla="*/ 0 w 36"/>
                <a:gd name="T37" fmla="*/ 28 h 28"/>
                <a:gd name="T38" fmla="*/ 0 w 36"/>
                <a:gd name="T3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28">
                  <a:moveTo>
                    <a:pt x="0" y="1"/>
                  </a:moveTo>
                  <a:cubicBezTo>
                    <a:pt x="4" y="1"/>
                    <a:pt x="4" y="1"/>
                    <a:pt x="4" y="1"/>
                  </a:cubicBezTo>
                  <a:cubicBezTo>
                    <a:pt x="4" y="5"/>
                    <a:pt x="4" y="5"/>
                    <a:pt x="4" y="5"/>
                  </a:cubicBezTo>
                  <a:cubicBezTo>
                    <a:pt x="6" y="2"/>
                    <a:pt x="8" y="0"/>
                    <a:pt x="12" y="0"/>
                  </a:cubicBezTo>
                  <a:cubicBezTo>
                    <a:pt x="16" y="0"/>
                    <a:pt x="18" y="2"/>
                    <a:pt x="19" y="5"/>
                  </a:cubicBezTo>
                  <a:cubicBezTo>
                    <a:pt x="21" y="2"/>
                    <a:pt x="24" y="0"/>
                    <a:pt x="28" y="0"/>
                  </a:cubicBezTo>
                  <a:cubicBezTo>
                    <a:pt x="33" y="0"/>
                    <a:pt x="36" y="4"/>
                    <a:pt x="36" y="10"/>
                  </a:cubicBezTo>
                  <a:cubicBezTo>
                    <a:pt x="36" y="28"/>
                    <a:pt x="36" y="28"/>
                    <a:pt x="36" y="28"/>
                  </a:cubicBezTo>
                  <a:cubicBezTo>
                    <a:pt x="33" y="28"/>
                    <a:pt x="33" y="28"/>
                    <a:pt x="33" y="28"/>
                  </a:cubicBezTo>
                  <a:cubicBezTo>
                    <a:pt x="33" y="11"/>
                    <a:pt x="33" y="11"/>
                    <a:pt x="33" y="11"/>
                  </a:cubicBezTo>
                  <a:cubicBezTo>
                    <a:pt x="33" y="6"/>
                    <a:pt x="30" y="4"/>
                    <a:pt x="27" y="4"/>
                  </a:cubicBezTo>
                  <a:cubicBezTo>
                    <a:pt x="23" y="4"/>
                    <a:pt x="20" y="6"/>
                    <a:pt x="20" y="11"/>
                  </a:cubicBezTo>
                  <a:cubicBezTo>
                    <a:pt x="20" y="28"/>
                    <a:pt x="20" y="28"/>
                    <a:pt x="20" y="28"/>
                  </a:cubicBezTo>
                  <a:cubicBezTo>
                    <a:pt x="17" y="28"/>
                    <a:pt x="17" y="28"/>
                    <a:pt x="17" y="28"/>
                  </a:cubicBezTo>
                  <a:cubicBezTo>
                    <a:pt x="17" y="11"/>
                    <a:pt x="17" y="11"/>
                    <a:pt x="17" y="11"/>
                  </a:cubicBezTo>
                  <a:cubicBezTo>
                    <a:pt x="17" y="6"/>
                    <a:pt x="14" y="4"/>
                    <a:pt x="11" y="4"/>
                  </a:cubicBezTo>
                  <a:cubicBezTo>
                    <a:pt x="7" y="4"/>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7">
              <a:extLst>
                <a:ext uri="{FF2B5EF4-FFF2-40B4-BE49-F238E27FC236}">
                  <a16:creationId xmlns:a16="http://schemas.microsoft.com/office/drawing/2014/main" id="{4A67D498-E898-41CD-B426-3392A7EFF719}"/>
                </a:ext>
              </a:extLst>
            </p:cNvPr>
            <p:cNvSpPr>
              <a:spLocks noEditPoints="1"/>
            </p:cNvSpPr>
            <p:nvPr userDrawn="1"/>
          </p:nvSpPr>
          <p:spPr bwMode="auto">
            <a:xfrm>
              <a:off x="2670" y="372"/>
              <a:ext cx="59" cy="78"/>
            </a:xfrm>
            <a:custGeom>
              <a:avLst/>
              <a:gdLst>
                <a:gd name="T0" fmla="*/ 0 w 22"/>
                <a:gd name="T1" fmla="*/ 15 h 29"/>
                <a:gd name="T2" fmla="*/ 0 w 22"/>
                <a:gd name="T3" fmla="*/ 14 h 29"/>
                <a:gd name="T4" fmla="*/ 11 w 22"/>
                <a:gd name="T5" fmla="*/ 0 h 29"/>
                <a:gd name="T6" fmla="*/ 22 w 22"/>
                <a:gd name="T7" fmla="*/ 14 h 29"/>
                <a:gd name="T8" fmla="*/ 22 w 22"/>
                <a:gd name="T9" fmla="*/ 16 h 29"/>
                <a:gd name="T10" fmla="*/ 4 w 22"/>
                <a:gd name="T11" fmla="*/ 16 h 29"/>
                <a:gd name="T12" fmla="*/ 12 w 22"/>
                <a:gd name="T13" fmla="*/ 25 h 29"/>
                <a:gd name="T14" fmla="*/ 19 w 22"/>
                <a:gd name="T15" fmla="*/ 22 h 29"/>
                <a:gd name="T16" fmla="*/ 22 w 22"/>
                <a:gd name="T17" fmla="*/ 24 h 29"/>
                <a:gd name="T18" fmla="*/ 12 w 22"/>
                <a:gd name="T19" fmla="*/ 29 h 29"/>
                <a:gd name="T20" fmla="*/ 0 w 22"/>
                <a:gd name="T21" fmla="*/ 15 h 29"/>
                <a:gd name="T22" fmla="*/ 19 w 22"/>
                <a:gd name="T23" fmla="*/ 13 h 29"/>
                <a:gd name="T24" fmla="*/ 11 w 22"/>
                <a:gd name="T25" fmla="*/ 3 h 29"/>
                <a:gd name="T26" fmla="*/ 4 w 22"/>
                <a:gd name="T27" fmla="*/ 13 h 29"/>
                <a:gd name="T28" fmla="*/ 19 w 22"/>
                <a:gd name="T29"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9">
                  <a:moveTo>
                    <a:pt x="0" y="15"/>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8" y="24"/>
                    <a:pt x="19" y="22"/>
                  </a:cubicBezTo>
                  <a:cubicBezTo>
                    <a:pt x="22" y="24"/>
                    <a:pt x="22" y="24"/>
                    <a:pt x="22" y="24"/>
                  </a:cubicBezTo>
                  <a:cubicBezTo>
                    <a:pt x="19" y="27"/>
                    <a:pt x="16" y="29"/>
                    <a:pt x="12" y="29"/>
                  </a:cubicBezTo>
                  <a:cubicBezTo>
                    <a:pt x="6" y="29"/>
                    <a:pt x="0" y="23"/>
                    <a:pt x="0" y="15"/>
                  </a:cubicBezTo>
                  <a:moveTo>
                    <a:pt x="19" y="13"/>
                  </a:moveTo>
                  <a:cubicBezTo>
                    <a:pt x="18" y="8"/>
                    <a:pt x="16" y="3"/>
                    <a:pt x="11" y="3"/>
                  </a:cubicBezTo>
                  <a:cubicBezTo>
                    <a:pt x="7" y="3"/>
                    <a:pt x="4"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8">
              <a:extLst>
                <a:ext uri="{FF2B5EF4-FFF2-40B4-BE49-F238E27FC236}">
                  <a16:creationId xmlns:a16="http://schemas.microsoft.com/office/drawing/2014/main" id="{8E715EFA-7FA6-479B-9226-0A2C9ECA941F}"/>
                </a:ext>
              </a:extLst>
            </p:cNvPr>
            <p:cNvSpPr>
              <a:spLocks/>
            </p:cNvSpPr>
            <p:nvPr userDrawn="1"/>
          </p:nvSpPr>
          <p:spPr bwMode="auto">
            <a:xfrm>
              <a:off x="2748" y="37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9">
              <a:extLst>
                <a:ext uri="{FF2B5EF4-FFF2-40B4-BE49-F238E27FC236}">
                  <a16:creationId xmlns:a16="http://schemas.microsoft.com/office/drawing/2014/main" id="{944FA738-FBA1-4AF4-A183-B5C19A2F921F}"/>
                </a:ext>
              </a:extLst>
            </p:cNvPr>
            <p:cNvSpPr>
              <a:spLocks noEditPoints="1"/>
            </p:cNvSpPr>
            <p:nvPr userDrawn="1"/>
          </p:nvSpPr>
          <p:spPr bwMode="auto">
            <a:xfrm>
              <a:off x="2801" y="348"/>
              <a:ext cx="11" cy="99"/>
            </a:xfrm>
            <a:custGeom>
              <a:avLst/>
              <a:gdLst>
                <a:gd name="T0" fmla="*/ 0 w 11"/>
                <a:gd name="T1" fmla="*/ 0 h 99"/>
                <a:gd name="T2" fmla="*/ 11 w 11"/>
                <a:gd name="T3" fmla="*/ 0 h 99"/>
                <a:gd name="T4" fmla="*/ 11 w 11"/>
                <a:gd name="T5" fmla="*/ 11 h 99"/>
                <a:gd name="T6" fmla="*/ 0 w 11"/>
                <a:gd name="T7" fmla="*/ 11 h 99"/>
                <a:gd name="T8" fmla="*/ 0 w 11"/>
                <a:gd name="T9" fmla="*/ 0 h 99"/>
                <a:gd name="T10" fmla="*/ 0 w 11"/>
                <a:gd name="T11" fmla="*/ 27 h 99"/>
                <a:gd name="T12" fmla="*/ 11 w 11"/>
                <a:gd name="T13" fmla="*/ 27 h 99"/>
                <a:gd name="T14" fmla="*/ 11 w 11"/>
                <a:gd name="T15" fmla="*/ 99 h 99"/>
                <a:gd name="T16" fmla="*/ 0 w 11"/>
                <a:gd name="T17" fmla="*/ 99 h 99"/>
                <a:gd name="T18" fmla="*/ 0 w 11"/>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9">
                  <a:moveTo>
                    <a:pt x="0" y="0"/>
                  </a:moveTo>
                  <a:lnTo>
                    <a:pt x="11" y="0"/>
                  </a:lnTo>
                  <a:lnTo>
                    <a:pt x="11" y="11"/>
                  </a:lnTo>
                  <a:lnTo>
                    <a:pt x="0" y="11"/>
                  </a:lnTo>
                  <a:lnTo>
                    <a:pt x="0" y="0"/>
                  </a:lnTo>
                  <a:close/>
                  <a:moveTo>
                    <a:pt x="0" y="27"/>
                  </a:moveTo>
                  <a:lnTo>
                    <a:pt x="11" y="27"/>
                  </a:lnTo>
                  <a:lnTo>
                    <a:pt x="11"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10">
              <a:extLst>
                <a:ext uri="{FF2B5EF4-FFF2-40B4-BE49-F238E27FC236}">
                  <a16:creationId xmlns:a16="http://schemas.microsoft.com/office/drawing/2014/main" id="{DFEFF23D-86EA-4A63-8D2E-7C28C8DA4C3B}"/>
                </a:ext>
              </a:extLst>
            </p:cNvPr>
            <p:cNvSpPr>
              <a:spLocks/>
            </p:cNvSpPr>
            <p:nvPr userDrawn="1"/>
          </p:nvSpPr>
          <p:spPr bwMode="auto">
            <a:xfrm>
              <a:off x="2831" y="372"/>
              <a:ext cx="56" cy="78"/>
            </a:xfrm>
            <a:custGeom>
              <a:avLst/>
              <a:gdLst>
                <a:gd name="T0" fmla="*/ 0 w 21"/>
                <a:gd name="T1" fmla="*/ 15 h 29"/>
                <a:gd name="T2" fmla="*/ 0 w 21"/>
                <a:gd name="T3" fmla="*/ 14 h 29"/>
                <a:gd name="T4" fmla="*/ 12 w 21"/>
                <a:gd name="T5" fmla="*/ 0 h 29"/>
                <a:gd name="T6" fmla="*/ 21 w 21"/>
                <a:gd name="T7" fmla="*/ 4 h 29"/>
                <a:gd name="T8" fmla="*/ 18 w 21"/>
                <a:gd name="T9" fmla="*/ 7 h 29"/>
                <a:gd name="T10" fmla="*/ 12 w 21"/>
                <a:gd name="T11" fmla="*/ 4 h 29"/>
                <a:gd name="T12" fmla="*/ 4 w 21"/>
                <a:gd name="T13" fmla="*/ 14 h 29"/>
                <a:gd name="T14" fmla="*/ 4 w 21"/>
                <a:gd name="T15" fmla="*/ 14 h 29"/>
                <a:gd name="T16" fmla="*/ 12 w 21"/>
                <a:gd name="T17" fmla="*/ 25 h 29"/>
                <a:gd name="T18" fmla="*/ 19 w 21"/>
                <a:gd name="T19" fmla="*/ 22 h 29"/>
                <a:gd name="T20" fmla="*/ 21 w 21"/>
                <a:gd name="T21" fmla="*/ 24 h 29"/>
                <a:gd name="T22" fmla="*/ 12 w 21"/>
                <a:gd name="T23" fmla="*/ 29 h 29"/>
                <a:gd name="T24" fmla="*/ 0 w 21"/>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9">
                  <a:moveTo>
                    <a:pt x="0" y="15"/>
                  </a:moveTo>
                  <a:cubicBezTo>
                    <a:pt x="0" y="14"/>
                    <a:pt x="0" y="14"/>
                    <a:pt x="0" y="14"/>
                  </a:cubicBezTo>
                  <a:cubicBezTo>
                    <a:pt x="0" y="6"/>
                    <a:pt x="5" y="0"/>
                    <a:pt x="12" y="0"/>
                  </a:cubicBezTo>
                  <a:cubicBezTo>
                    <a:pt x="16" y="0"/>
                    <a:pt x="19" y="2"/>
                    <a:pt x="21" y="4"/>
                  </a:cubicBezTo>
                  <a:cubicBezTo>
                    <a:pt x="18" y="7"/>
                    <a:pt x="18" y="7"/>
                    <a:pt x="18" y="7"/>
                  </a:cubicBezTo>
                  <a:cubicBezTo>
                    <a:pt x="17" y="5"/>
                    <a:pt x="15" y="4"/>
                    <a:pt x="12" y="4"/>
                  </a:cubicBezTo>
                  <a:cubicBezTo>
                    <a:pt x="7" y="4"/>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9"/>
                    <a:pt x="12" y="29"/>
                  </a:cubicBezTo>
                  <a:cubicBezTo>
                    <a:pt x="5" y="29"/>
                    <a:pt x="0" y="23"/>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5" name="Freeform 11">
              <a:extLst>
                <a:ext uri="{FF2B5EF4-FFF2-40B4-BE49-F238E27FC236}">
                  <a16:creationId xmlns:a16="http://schemas.microsoft.com/office/drawing/2014/main" id="{6BEB5324-E615-4D05-A28D-F0D7CD8DCDF1}"/>
                </a:ext>
              </a:extLst>
            </p:cNvPr>
            <p:cNvSpPr>
              <a:spLocks noEditPoints="1"/>
            </p:cNvSpPr>
            <p:nvPr userDrawn="1"/>
          </p:nvSpPr>
          <p:spPr bwMode="auto">
            <a:xfrm>
              <a:off x="2898" y="372"/>
              <a:ext cx="56" cy="78"/>
            </a:xfrm>
            <a:custGeom>
              <a:avLst/>
              <a:gdLst>
                <a:gd name="T0" fmla="*/ 0 w 21"/>
                <a:gd name="T1" fmla="*/ 20 h 29"/>
                <a:gd name="T2" fmla="*/ 0 w 21"/>
                <a:gd name="T3" fmla="*/ 20 h 29"/>
                <a:gd name="T4" fmla="*/ 10 w 21"/>
                <a:gd name="T5" fmla="*/ 11 h 29"/>
                <a:gd name="T6" fmla="*/ 17 w 21"/>
                <a:gd name="T7" fmla="*/ 12 h 29"/>
                <a:gd name="T8" fmla="*/ 17 w 21"/>
                <a:gd name="T9" fmla="*/ 11 h 29"/>
                <a:gd name="T10" fmla="*/ 10 w 21"/>
                <a:gd name="T11" fmla="*/ 4 h 29"/>
                <a:gd name="T12" fmla="*/ 3 w 21"/>
                <a:gd name="T13" fmla="*/ 6 h 29"/>
                <a:gd name="T14" fmla="*/ 2 w 21"/>
                <a:gd name="T15" fmla="*/ 2 h 29"/>
                <a:gd name="T16" fmla="*/ 11 w 21"/>
                <a:gd name="T17" fmla="*/ 0 h 29"/>
                <a:gd name="T18" fmla="*/ 19 w 21"/>
                <a:gd name="T19" fmla="*/ 3 h 29"/>
                <a:gd name="T20" fmla="*/ 21 w 21"/>
                <a:gd name="T21" fmla="*/ 10 h 29"/>
                <a:gd name="T22" fmla="*/ 21 w 21"/>
                <a:gd name="T23" fmla="*/ 28 h 29"/>
                <a:gd name="T24" fmla="*/ 17 w 21"/>
                <a:gd name="T25" fmla="*/ 28 h 29"/>
                <a:gd name="T26" fmla="*/ 17 w 21"/>
                <a:gd name="T27" fmla="*/ 24 h 29"/>
                <a:gd name="T28" fmla="*/ 9 w 21"/>
                <a:gd name="T29" fmla="*/ 29 h 29"/>
                <a:gd name="T30" fmla="*/ 0 w 21"/>
                <a:gd name="T31" fmla="*/ 20 h 29"/>
                <a:gd name="T32" fmla="*/ 17 w 21"/>
                <a:gd name="T33" fmla="*/ 18 h 29"/>
                <a:gd name="T34" fmla="*/ 17 w 21"/>
                <a:gd name="T35" fmla="*/ 15 h 29"/>
                <a:gd name="T36" fmla="*/ 11 w 21"/>
                <a:gd name="T37" fmla="*/ 14 h 29"/>
                <a:gd name="T38" fmla="*/ 4 w 21"/>
                <a:gd name="T39" fmla="*/ 20 h 29"/>
                <a:gd name="T40" fmla="*/ 4 w 21"/>
                <a:gd name="T41" fmla="*/ 20 h 29"/>
                <a:gd name="T42" fmla="*/ 10 w 21"/>
                <a:gd name="T43" fmla="*/ 25 h 29"/>
                <a:gd name="T44" fmla="*/ 17 w 21"/>
                <a:gd name="T45"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9">
                  <a:moveTo>
                    <a:pt x="0" y="20"/>
                  </a:moveTo>
                  <a:cubicBezTo>
                    <a:pt x="0" y="20"/>
                    <a:pt x="0" y="20"/>
                    <a:pt x="0" y="20"/>
                  </a:cubicBezTo>
                  <a:cubicBezTo>
                    <a:pt x="0" y="14"/>
                    <a:pt x="4" y="11"/>
                    <a:pt x="10" y="11"/>
                  </a:cubicBezTo>
                  <a:cubicBezTo>
                    <a:pt x="13" y="11"/>
                    <a:pt x="15" y="12"/>
                    <a:pt x="17" y="12"/>
                  </a:cubicBezTo>
                  <a:cubicBezTo>
                    <a:pt x="17" y="11"/>
                    <a:pt x="17" y="11"/>
                    <a:pt x="17" y="11"/>
                  </a:cubicBezTo>
                  <a:cubicBezTo>
                    <a:pt x="17" y="6"/>
                    <a:pt x="15" y="4"/>
                    <a:pt x="10" y="4"/>
                  </a:cubicBezTo>
                  <a:cubicBezTo>
                    <a:pt x="8" y="4"/>
                    <a:pt x="5" y="5"/>
                    <a:pt x="3" y="6"/>
                  </a:cubicBezTo>
                  <a:cubicBezTo>
                    <a:pt x="2" y="2"/>
                    <a:pt x="2" y="2"/>
                    <a:pt x="2" y="2"/>
                  </a:cubicBezTo>
                  <a:cubicBezTo>
                    <a:pt x="5" y="1"/>
                    <a:pt x="8" y="0"/>
                    <a:pt x="11" y="0"/>
                  </a:cubicBezTo>
                  <a:cubicBezTo>
                    <a:pt x="14" y="0"/>
                    <a:pt x="17" y="1"/>
                    <a:pt x="19" y="3"/>
                  </a:cubicBezTo>
                  <a:cubicBezTo>
                    <a:pt x="20" y="5"/>
                    <a:pt x="21" y="7"/>
                    <a:pt x="21" y="10"/>
                  </a:cubicBezTo>
                  <a:cubicBezTo>
                    <a:pt x="21" y="28"/>
                    <a:pt x="21" y="28"/>
                    <a:pt x="21" y="28"/>
                  </a:cubicBezTo>
                  <a:cubicBezTo>
                    <a:pt x="17" y="28"/>
                    <a:pt x="17" y="28"/>
                    <a:pt x="17" y="28"/>
                  </a:cubicBezTo>
                  <a:cubicBezTo>
                    <a:pt x="17" y="24"/>
                    <a:pt x="17" y="24"/>
                    <a:pt x="17" y="24"/>
                  </a:cubicBezTo>
                  <a:cubicBezTo>
                    <a:pt x="16" y="27"/>
                    <a:pt x="13" y="29"/>
                    <a:pt x="9" y="29"/>
                  </a:cubicBezTo>
                  <a:cubicBezTo>
                    <a:pt x="5" y="29"/>
                    <a:pt x="0" y="25"/>
                    <a:pt x="0" y="20"/>
                  </a:cubicBezTo>
                  <a:moveTo>
                    <a:pt x="17" y="18"/>
                  </a:moveTo>
                  <a:cubicBezTo>
                    <a:pt x="17" y="15"/>
                    <a:pt x="17" y="15"/>
                    <a:pt x="17" y="15"/>
                  </a:cubicBezTo>
                  <a:cubicBezTo>
                    <a:pt x="16" y="14"/>
                    <a:pt x="14" y="14"/>
                    <a:pt x="11" y="14"/>
                  </a:cubicBezTo>
                  <a:cubicBezTo>
                    <a:pt x="7" y="14"/>
                    <a:pt x="4" y="16"/>
                    <a:pt x="4" y="20"/>
                  </a:cubicBezTo>
                  <a:cubicBezTo>
                    <a:pt x="4" y="20"/>
                    <a:pt x="4" y="20"/>
                    <a:pt x="4" y="20"/>
                  </a:cubicBezTo>
                  <a:cubicBezTo>
                    <a:pt x="4" y="23"/>
                    <a:pt x="7"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Freeform 12">
              <a:extLst>
                <a:ext uri="{FF2B5EF4-FFF2-40B4-BE49-F238E27FC236}">
                  <a16:creationId xmlns:a16="http://schemas.microsoft.com/office/drawing/2014/main" id="{3943A8CB-DCD4-49EE-A8C8-22C8DE724128}"/>
                </a:ext>
              </a:extLst>
            </p:cNvPr>
            <p:cNvSpPr>
              <a:spLocks/>
            </p:cNvSpPr>
            <p:nvPr userDrawn="1"/>
          </p:nvSpPr>
          <p:spPr bwMode="auto">
            <a:xfrm>
              <a:off x="2976" y="372"/>
              <a:ext cx="56" cy="75"/>
            </a:xfrm>
            <a:custGeom>
              <a:avLst/>
              <a:gdLst>
                <a:gd name="T0" fmla="*/ 0 w 21"/>
                <a:gd name="T1" fmla="*/ 1 h 28"/>
                <a:gd name="T2" fmla="*/ 4 w 21"/>
                <a:gd name="T3" fmla="*/ 1 h 28"/>
                <a:gd name="T4" fmla="*/ 4 w 21"/>
                <a:gd name="T5" fmla="*/ 5 h 28"/>
                <a:gd name="T6" fmla="*/ 12 w 21"/>
                <a:gd name="T7" fmla="*/ 0 h 28"/>
                <a:gd name="T8" fmla="*/ 21 w 21"/>
                <a:gd name="T9" fmla="*/ 10 h 28"/>
                <a:gd name="T10" fmla="*/ 21 w 21"/>
                <a:gd name="T11" fmla="*/ 28 h 28"/>
                <a:gd name="T12" fmla="*/ 17 w 21"/>
                <a:gd name="T13" fmla="*/ 28 h 28"/>
                <a:gd name="T14" fmla="*/ 17 w 21"/>
                <a:gd name="T15" fmla="*/ 11 h 28"/>
                <a:gd name="T16" fmla="*/ 11 w 21"/>
                <a:gd name="T17" fmla="*/ 4 h 28"/>
                <a:gd name="T18" fmla="*/ 4 w 21"/>
                <a:gd name="T19" fmla="*/ 11 h 28"/>
                <a:gd name="T20" fmla="*/ 4 w 21"/>
                <a:gd name="T21" fmla="*/ 28 h 28"/>
                <a:gd name="T22" fmla="*/ 0 w 21"/>
                <a:gd name="T23" fmla="*/ 28 h 28"/>
                <a:gd name="T24" fmla="*/ 0 w 21"/>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
                  </a:moveTo>
                  <a:cubicBezTo>
                    <a:pt x="4" y="1"/>
                    <a:pt x="4" y="1"/>
                    <a:pt x="4" y="1"/>
                  </a:cubicBezTo>
                  <a:cubicBezTo>
                    <a:pt x="4" y="5"/>
                    <a:pt x="4" y="5"/>
                    <a:pt x="4" y="5"/>
                  </a:cubicBezTo>
                  <a:cubicBezTo>
                    <a:pt x="6" y="2"/>
                    <a:pt x="8" y="0"/>
                    <a:pt x="12" y="0"/>
                  </a:cubicBezTo>
                  <a:cubicBezTo>
                    <a:pt x="18" y="0"/>
                    <a:pt x="21" y="4"/>
                    <a:pt x="21" y="10"/>
                  </a:cubicBezTo>
                  <a:cubicBezTo>
                    <a:pt x="21" y="28"/>
                    <a:pt x="21" y="28"/>
                    <a:pt x="21" y="28"/>
                  </a:cubicBezTo>
                  <a:cubicBezTo>
                    <a:pt x="17" y="28"/>
                    <a:pt x="17" y="28"/>
                    <a:pt x="17" y="28"/>
                  </a:cubicBezTo>
                  <a:cubicBezTo>
                    <a:pt x="17" y="11"/>
                    <a:pt x="17" y="11"/>
                    <a:pt x="17" y="11"/>
                  </a:cubicBezTo>
                  <a:cubicBezTo>
                    <a:pt x="17" y="6"/>
                    <a:pt x="15" y="4"/>
                    <a:pt x="11" y="4"/>
                  </a:cubicBezTo>
                  <a:cubicBezTo>
                    <a:pt x="7" y="4"/>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Freeform 13">
              <a:extLst>
                <a:ext uri="{FF2B5EF4-FFF2-40B4-BE49-F238E27FC236}">
                  <a16:creationId xmlns:a16="http://schemas.microsoft.com/office/drawing/2014/main" id="{5D978717-3862-452A-99EE-51271D894F38}"/>
                </a:ext>
              </a:extLst>
            </p:cNvPr>
            <p:cNvSpPr>
              <a:spLocks noEditPoints="1"/>
            </p:cNvSpPr>
            <p:nvPr userDrawn="1"/>
          </p:nvSpPr>
          <p:spPr bwMode="auto">
            <a:xfrm>
              <a:off x="3086" y="348"/>
              <a:ext cx="86" cy="99"/>
            </a:xfrm>
            <a:custGeom>
              <a:avLst/>
              <a:gdLst>
                <a:gd name="T0" fmla="*/ 37 w 86"/>
                <a:gd name="T1" fmla="*/ 0 h 99"/>
                <a:gd name="T2" fmla="*/ 48 w 86"/>
                <a:gd name="T3" fmla="*/ 0 h 99"/>
                <a:gd name="T4" fmla="*/ 86 w 86"/>
                <a:gd name="T5" fmla="*/ 99 h 99"/>
                <a:gd name="T6" fmla="*/ 75 w 86"/>
                <a:gd name="T7" fmla="*/ 99 h 99"/>
                <a:gd name="T8" fmla="*/ 64 w 86"/>
                <a:gd name="T9" fmla="*/ 73 h 99"/>
                <a:gd name="T10" fmla="*/ 21 w 86"/>
                <a:gd name="T11" fmla="*/ 73 h 99"/>
                <a:gd name="T12" fmla="*/ 11 w 86"/>
                <a:gd name="T13" fmla="*/ 99 h 99"/>
                <a:gd name="T14" fmla="*/ 0 w 86"/>
                <a:gd name="T15" fmla="*/ 99 h 99"/>
                <a:gd name="T16" fmla="*/ 37 w 86"/>
                <a:gd name="T17" fmla="*/ 0 h 99"/>
                <a:gd name="T18" fmla="*/ 62 w 86"/>
                <a:gd name="T19" fmla="*/ 64 h 99"/>
                <a:gd name="T20" fmla="*/ 43 w 86"/>
                <a:gd name="T21" fmla="*/ 13 h 99"/>
                <a:gd name="T22" fmla="*/ 24 w 86"/>
                <a:gd name="T23" fmla="*/ 64 h 99"/>
                <a:gd name="T24" fmla="*/ 62 w 86"/>
                <a:gd name="T25"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99">
                  <a:moveTo>
                    <a:pt x="37" y="0"/>
                  </a:moveTo>
                  <a:lnTo>
                    <a:pt x="48" y="0"/>
                  </a:lnTo>
                  <a:lnTo>
                    <a:pt x="86" y="99"/>
                  </a:lnTo>
                  <a:lnTo>
                    <a:pt x="75" y="99"/>
                  </a:lnTo>
                  <a:lnTo>
                    <a:pt x="64" y="73"/>
                  </a:lnTo>
                  <a:lnTo>
                    <a:pt x="21" y="73"/>
                  </a:lnTo>
                  <a:lnTo>
                    <a:pt x="11" y="99"/>
                  </a:lnTo>
                  <a:lnTo>
                    <a:pt x="0" y="99"/>
                  </a:lnTo>
                  <a:lnTo>
                    <a:pt x="37" y="0"/>
                  </a:lnTo>
                  <a:close/>
                  <a:moveTo>
                    <a:pt x="62" y="64"/>
                  </a:moveTo>
                  <a:lnTo>
                    <a:pt x="43" y="13"/>
                  </a:lnTo>
                  <a:lnTo>
                    <a:pt x="24" y="64"/>
                  </a:lnTo>
                  <a:lnTo>
                    <a:pt x="6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Freeform 14">
              <a:extLst>
                <a:ext uri="{FF2B5EF4-FFF2-40B4-BE49-F238E27FC236}">
                  <a16:creationId xmlns:a16="http://schemas.microsoft.com/office/drawing/2014/main" id="{4754ED92-B337-43E6-AB23-02ACC7EFA206}"/>
                </a:ext>
              </a:extLst>
            </p:cNvPr>
            <p:cNvSpPr>
              <a:spLocks/>
            </p:cNvSpPr>
            <p:nvPr userDrawn="1"/>
          </p:nvSpPr>
          <p:spPr bwMode="auto">
            <a:xfrm>
              <a:off x="3183" y="372"/>
              <a:ext cx="51" cy="75"/>
            </a:xfrm>
            <a:custGeom>
              <a:avLst/>
              <a:gdLst>
                <a:gd name="T0" fmla="*/ 0 w 19"/>
                <a:gd name="T1" fmla="*/ 25 h 28"/>
                <a:gd name="T2" fmla="*/ 2 w 19"/>
                <a:gd name="T3" fmla="*/ 22 h 28"/>
                <a:gd name="T4" fmla="*/ 10 w 19"/>
                <a:gd name="T5" fmla="*/ 25 h 28"/>
                <a:gd name="T6" fmla="*/ 15 w 19"/>
                <a:gd name="T7" fmla="*/ 21 h 28"/>
                <a:gd name="T8" fmla="*/ 15 w 19"/>
                <a:gd name="T9" fmla="*/ 21 h 28"/>
                <a:gd name="T10" fmla="*/ 9 w 19"/>
                <a:gd name="T11" fmla="*/ 16 h 28"/>
                <a:gd name="T12" fmla="*/ 1 w 19"/>
                <a:gd name="T13" fmla="*/ 8 h 28"/>
                <a:gd name="T14" fmla="*/ 1 w 19"/>
                <a:gd name="T15" fmla="*/ 8 h 28"/>
                <a:gd name="T16" fmla="*/ 10 w 19"/>
                <a:gd name="T17" fmla="*/ 0 h 28"/>
                <a:gd name="T18" fmla="*/ 19 w 19"/>
                <a:gd name="T19" fmla="*/ 3 h 28"/>
                <a:gd name="T20" fmla="*/ 17 w 19"/>
                <a:gd name="T21" fmla="*/ 6 h 28"/>
                <a:gd name="T22" fmla="*/ 10 w 19"/>
                <a:gd name="T23" fmla="*/ 3 h 28"/>
                <a:gd name="T24" fmla="*/ 5 w 19"/>
                <a:gd name="T25" fmla="*/ 7 h 28"/>
                <a:gd name="T26" fmla="*/ 5 w 19"/>
                <a:gd name="T27" fmla="*/ 7 h 28"/>
                <a:gd name="T28" fmla="*/ 11 w 19"/>
                <a:gd name="T29" fmla="*/ 12 h 28"/>
                <a:gd name="T30" fmla="*/ 19 w 19"/>
                <a:gd name="T31" fmla="*/ 20 h 28"/>
                <a:gd name="T32" fmla="*/ 19 w 19"/>
                <a:gd name="T33" fmla="*/ 21 h 28"/>
                <a:gd name="T34" fmla="*/ 10 w 19"/>
                <a:gd name="T35" fmla="*/ 28 h 28"/>
                <a:gd name="T36" fmla="*/ 0 w 19"/>
                <a:gd name="T3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8">
                  <a:moveTo>
                    <a:pt x="0" y="25"/>
                  </a:moveTo>
                  <a:cubicBezTo>
                    <a:pt x="2" y="22"/>
                    <a:pt x="2" y="22"/>
                    <a:pt x="2" y="22"/>
                  </a:cubicBezTo>
                  <a:cubicBezTo>
                    <a:pt x="5" y="24"/>
                    <a:pt x="7" y="25"/>
                    <a:pt x="10" y="25"/>
                  </a:cubicBezTo>
                  <a:cubicBezTo>
                    <a:pt x="13" y="25"/>
                    <a:pt x="15" y="23"/>
                    <a:pt x="15" y="21"/>
                  </a:cubicBezTo>
                  <a:cubicBezTo>
                    <a:pt x="15" y="21"/>
                    <a:pt x="15" y="21"/>
                    <a:pt x="15" y="21"/>
                  </a:cubicBezTo>
                  <a:cubicBezTo>
                    <a:pt x="15" y="18"/>
                    <a:pt x="13" y="17"/>
                    <a:pt x="9" y="16"/>
                  </a:cubicBezTo>
                  <a:cubicBezTo>
                    <a:pt x="5" y="14"/>
                    <a:pt x="1" y="12"/>
                    <a:pt x="1" y="8"/>
                  </a:cubicBezTo>
                  <a:cubicBezTo>
                    <a:pt x="1" y="8"/>
                    <a:pt x="1" y="8"/>
                    <a:pt x="1" y="8"/>
                  </a:cubicBezTo>
                  <a:cubicBezTo>
                    <a:pt x="1" y="3"/>
                    <a:pt x="5" y="0"/>
                    <a:pt x="10" y="0"/>
                  </a:cubicBezTo>
                  <a:cubicBezTo>
                    <a:pt x="13" y="0"/>
                    <a:pt x="16" y="1"/>
                    <a:pt x="19" y="3"/>
                  </a:cubicBezTo>
                  <a:cubicBezTo>
                    <a:pt x="17" y="6"/>
                    <a:pt x="17" y="6"/>
                    <a:pt x="17" y="6"/>
                  </a:cubicBezTo>
                  <a:cubicBezTo>
                    <a:pt x="15" y="5"/>
                    <a:pt x="12" y="3"/>
                    <a:pt x="10" y="3"/>
                  </a:cubicBezTo>
                  <a:cubicBezTo>
                    <a:pt x="7" y="3"/>
                    <a:pt x="5" y="5"/>
                    <a:pt x="5" y="7"/>
                  </a:cubicBezTo>
                  <a:cubicBezTo>
                    <a:pt x="5" y="7"/>
                    <a:pt x="5" y="7"/>
                    <a:pt x="5" y="7"/>
                  </a:cubicBezTo>
                  <a:cubicBezTo>
                    <a:pt x="5" y="10"/>
                    <a:pt x="7" y="11"/>
                    <a:pt x="11" y="12"/>
                  </a:cubicBezTo>
                  <a:cubicBezTo>
                    <a:pt x="16" y="14"/>
                    <a:pt x="19" y="16"/>
                    <a:pt x="19" y="20"/>
                  </a:cubicBezTo>
                  <a:cubicBezTo>
                    <a:pt x="19" y="21"/>
                    <a:pt x="19" y="21"/>
                    <a:pt x="19" y="21"/>
                  </a:cubicBezTo>
                  <a:cubicBezTo>
                    <a:pt x="19" y="25"/>
                    <a:pt x="15" y="28"/>
                    <a:pt x="10" y="28"/>
                  </a:cubicBezTo>
                  <a:cubicBezTo>
                    <a:pt x="7" y="28"/>
                    <a:pt x="3" y="27"/>
                    <a:pt x="0"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Freeform 15">
              <a:extLst>
                <a:ext uri="{FF2B5EF4-FFF2-40B4-BE49-F238E27FC236}">
                  <a16:creationId xmlns:a16="http://schemas.microsoft.com/office/drawing/2014/main" id="{4C1B354D-95B6-4982-A57A-E11DBDEA59A5}"/>
                </a:ext>
              </a:extLst>
            </p:cNvPr>
            <p:cNvSpPr>
              <a:spLocks/>
            </p:cNvSpPr>
            <p:nvPr userDrawn="1"/>
          </p:nvSpPr>
          <p:spPr bwMode="auto">
            <a:xfrm>
              <a:off x="3244" y="372"/>
              <a:ext cx="51" cy="75"/>
            </a:xfrm>
            <a:custGeom>
              <a:avLst/>
              <a:gdLst>
                <a:gd name="T0" fmla="*/ 0 w 19"/>
                <a:gd name="T1" fmla="*/ 25 h 28"/>
                <a:gd name="T2" fmla="*/ 2 w 19"/>
                <a:gd name="T3" fmla="*/ 22 h 28"/>
                <a:gd name="T4" fmla="*/ 10 w 19"/>
                <a:gd name="T5" fmla="*/ 25 h 28"/>
                <a:gd name="T6" fmla="*/ 15 w 19"/>
                <a:gd name="T7" fmla="*/ 21 h 28"/>
                <a:gd name="T8" fmla="*/ 15 w 19"/>
                <a:gd name="T9" fmla="*/ 21 h 28"/>
                <a:gd name="T10" fmla="*/ 9 w 19"/>
                <a:gd name="T11" fmla="*/ 16 h 28"/>
                <a:gd name="T12" fmla="*/ 1 w 19"/>
                <a:gd name="T13" fmla="*/ 8 h 28"/>
                <a:gd name="T14" fmla="*/ 1 w 19"/>
                <a:gd name="T15" fmla="*/ 8 h 28"/>
                <a:gd name="T16" fmla="*/ 10 w 19"/>
                <a:gd name="T17" fmla="*/ 0 h 28"/>
                <a:gd name="T18" fmla="*/ 18 w 19"/>
                <a:gd name="T19" fmla="*/ 3 h 28"/>
                <a:gd name="T20" fmla="*/ 16 w 19"/>
                <a:gd name="T21" fmla="*/ 6 h 28"/>
                <a:gd name="T22" fmla="*/ 10 w 19"/>
                <a:gd name="T23" fmla="*/ 3 h 28"/>
                <a:gd name="T24" fmla="*/ 5 w 19"/>
                <a:gd name="T25" fmla="*/ 7 h 28"/>
                <a:gd name="T26" fmla="*/ 5 w 19"/>
                <a:gd name="T27" fmla="*/ 7 h 28"/>
                <a:gd name="T28" fmla="*/ 11 w 19"/>
                <a:gd name="T29" fmla="*/ 12 h 28"/>
                <a:gd name="T30" fmla="*/ 19 w 19"/>
                <a:gd name="T31" fmla="*/ 20 h 28"/>
                <a:gd name="T32" fmla="*/ 19 w 19"/>
                <a:gd name="T33" fmla="*/ 21 h 28"/>
                <a:gd name="T34" fmla="*/ 10 w 19"/>
                <a:gd name="T35" fmla="*/ 28 h 28"/>
                <a:gd name="T36" fmla="*/ 0 w 19"/>
                <a:gd name="T3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8">
                  <a:moveTo>
                    <a:pt x="0" y="25"/>
                  </a:moveTo>
                  <a:cubicBezTo>
                    <a:pt x="2" y="22"/>
                    <a:pt x="2" y="22"/>
                    <a:pt x="2" y="22"/>
                  </a:cubicBezTo>
                  <a:cubicBezTo>
                    <a:pt x="4" y="24"/>
                    <a:pt x="7" y="25"/>
                    <a:pt x="10" y="25"/>
                  </a:cubicBezTo>
                  <a:cubicBezTo>
                    <a:pt x="13" y="25"/>
                    <a:pt x="15" y="23"/>
                    <a:pt x="15" y="21"/>
                  </a:cubicBezTo>
                  <a:cubicBezTo>
                    <a:pt x="15" y="21"/>
                    <a:pt x="15" y="21"/>
                    <a:pt x="15" y="21"/>
                  </a:cubicBezTo>
                  <a:cubicBezTo>
                    <a:pt x="15" y="18"/>
                    <a:pt x="13" y="17"/>
                    <a:pt x="9" y="16"/>
                  </a:cubicBezTo>
                  <a:cubicBezTo>
                    <a:pt x="5" y="14"/>
                    <a:pt x="1" y="12"/>
                    <a:pt x="1" y="8"/>
                  </a:cubicBezTo>
                  <a:cubicBezTo>
                    <a:pt x="1" y="8"/>
                    <a:pt x="1" y="8"/>
                    <a:pt x="1" y="8"/>
                  </a:cubicBezTo>
                  <a:cubicBezTo>
                    <a:pt x="1" y="3"/>
                    <a:pt x="5" y="0"/>
                    <a:pt x="10" y="0"/>
                  </a:cubicBezTo>
                  <a:cubicBezTo>
                    <a:pt x="13" y="0"/>
                    <a:pt x="16" y="1"/>
                    <a:pt x="18" y="3"/>
                  </a:cubicBezTo>
                  <a:cubicBezTo>
                    <a:pt x="16" y="6"/>
                    <a:pt x="16" y="6"/>
                    <a:pt x="16" y="6"/>
                  </a:cubicBezTo>
                  <a:cubicBezTo>
                    <a:pt x="14" y="5"/>
                    <a:pt x="12" y="3"/>
                    <a:pt x="10" y="3"/>
                  </a:cubicBezTo>
                  <a:cubicBezTo>
                    <a:pt x="7" y="3"/>
                    <a:pt x="5" y="5"/>
                    <a:pt x="5" y="7"/>
                  </a:cubicBezTo>
                  <a:cubicBezTo>
                    <a:pt x="5" y="7"/>
                    <a:pt x="5" y="7"/>
                    <a:pt x="5" y="7"/>
                  </a:cubicBezTo>
                  <a:cubicBezTo>
                    <a:pt x="5" y="10"/>
                    <a:pt x="7" y="11"/>
                    <a:pt x="11" y="12"/>
                  </a:cubicBezTo>
                  <a:cubicBezTo>
                    <a:pt x="15" y="14"/>
                    <a:pt x="19" y="16"/>
                    <a:pt x="19" y="20"/>
                  </a:cubicBezTo>
                  <a:cubicBezTo>
                    <a:pt x="19" y="21"/>
                    <a:pt x="19" y="21"/>
                    <a:pt x="19" y="21"/>
                  </a:cubicBezTo>
                  <a:cubicBezTo>
                    <a:pt x="19" y="25"/>
                    <a:pt x="15" y="28"/>
                    <a:pt x="10" y="28"/>
                  </a:cubicBezTo>
                  <a:cubicBezTo>
                    <a:pt x="6" y="28"/>
                    <a:pt x="3" y="27"/>
                    <a:pt x="0"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16">
              <a:extLst>
                <a:ext uri="{FF2B5EF4-FFF2-40B4-BE49-F238E27FC236}">
                  <a16:creationId xmlns:a16="http://schemas.microsoft.com/office/drawing/2014/main" id="{E01F2CAE-EA60-4CBB-93BA-0281C82D11BB}"/>
                </a:ext>
              </a:extLst>
            </p:cNvPr>
            <p:cNvSpPr>
              <a:spLocks noEditPoints="1"/>
            </p:cNvSpPr>
            <p:nvPr userDrawn="1"/>
          </p:nvSpPr>
          <p:spPr bwMode="auto">
            <a:xfrm>
              <a:off x="3309" y="372"/>
              <a:ext cx="64" cy="78"/>
            </a:xfrm>
            <a:custGeom>
              <a:avLst/>
              <a:gdLst>
                <a:gd name="T0" fmla="*/ 0 w 24"/>
                <a:gd name="T1" fmla="*/ 15 h 29"/>
                <a:gd name="T2" fmla="*/ 0 w 24"/>
                <a:gd name="T3" fmla="*/ 14 h 29"/>
                <a:gd name="T4" fmla="*/ 12 w 24"/>
                <a:gd name="T5" fmla="*/ 0 h 29"/>
                <a:gd name="T6" fmla="*/ 24 w 24"/>
                <a:gd name="T7" fmla="*/ 14 h 29"/>
                <a:gd name="T8" fmla="*/ 24 w 24"/>
                <a:gd name="T9" fmla="*/ 14 h 29"/>
                <a:gd name="T10" fmla="*/ 12 w 24"/>
                <a:gd name="T11" fmla="*/ 29 h 29"/>
                <a:gd name="T12" fmla="*/ 0 w 24"/>
                <a:gd name="T13" fmla="*/ 15 h 29"/>
                <a:gd name="T14" fmla="*/ 20 w 24"/>
                <a:gd name="T15" fmla="*/ 14 h 29"/>
                <a:gd name="T16" fmla="*/ 20 w 24"/>
                <a:gd name="T17" fmla="*/ 14 h 29"/>
                <a:gd name="T18" fmla="*/ 12 w 24"/>
                <a:gd name="T19" fmla="*/ 4 h 29"/>
                <a:gd name="T20" fmla="*/ 4 w 24"/>
                <a:gd name="T21" fmla="*/ 14 h 29"/>
                <a:gd name="T22" fmla="*/ 4 w 24"/>
                <a:gd name="T23" fmla="*/ 14 h 29"/>
                <a:gd name="T24" fmla="*/ 12 w 24"/>
                <a:gd name="T25" fmla="*/ 25 h 29"/>
                <a:gd name="T26" fmla="*/ 20 w 24"/>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0" y="15"/>
                  </a:moveTo>
                  <a:cubicBezTo>
                    <a:pt x="0" y="14"/>
                    <a:pt x="0" y="14"/>
                    <a:pt x="0" y="14"/>
                  </a:cubicBezTo>
                  <a:cubicBezTo>
                    <a:pt x="0" y="6"/>
                    <a:pt x="5" y="0"/>
                    <a:pt x="12" y="0"/>
                  </a:cubicBezTo>
                  <a:cubicBezTo>
                    <a:pt x="19" y="0"/>
                    <a:pt x="24" y="6"/>
                    <a:pt x="24" y="14"/>
                  </a:cubicBezTo>
                  <a:cubicBezTo>
                    <a:pt x="24" y="14"/>
                    <a:pt x="24" y="14"/>
                    <a:pt x="24" y="14"/>
                  </a:cubicBezTo>
                  <a:cubicBezTo>
                    <a:pt x="24" y="22"/>
                    <a:pt x="19" y="29"/>
                    <a:pt x="12" y="29"/>
                  </a:cubicBezTo>
                  <a:cubicBezTo>
                    <a:pt x="5" y="29"/>
                    <a:pt x="0" y="23"/>
                    <a:pt x="0" y="15"/>
                  </a:cubicBezTo>
                  <a:moveTo>
                    <a:pt x="20" y="14"/>
                  </a:moveTo>
                  <a:cubicBezTo>
                    <a:pt x="20" y="14"/>
                    <a:pt x="20" y="14"/>
                    <a:pt x="20" y="14"/>
                  </a:cubicBezTo>
                  <a:cubicBezTo>
                    <a:pt x="20" y="8"/>
                    <a:pt x="17" y="4"/>
                    <a:pt x="12" y="4"/>
                  </a:cubicBezTo>
                  <a:cubicBezTo>
                    <a:pt x="7" y="4"/>
                    <a:pt x="4" y="8"/>
                    <a:pt x="4" y="14"/>
                  </a:cubicBezTo>
                  <a:cubicBezTo>
                    <a:pt x="4" y="14"/>
                    <a:pt x="4" y="14"/>
                    <a:pt x="4" y="14"/>
                  </a:cubicBezTo>
                  <a:cubicBezTo>
                    <a:pt x="4" y="21"/>
                    <a:pt x="8" y="25"/>
                    <a:pt x="12" y="25"/>
                  </a:cubicBezTo>
                  <a:cubicBezTo>
                    <a:pt x="17" y="25"/>
                    <a:pt x="20" y="21"/>
                    <a:pt x="2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Freeform 17">
              <a:extLst>
                <a:ext uri="{FF2B5EF4-FFF2-40B4-BE49-F238E27FC236}">
                  <a16:creationId xmlns:a16="http://schemas.microsoft.com/office/drawing/2014/main" id="{FA5EDFAC-187C-420F-A8FE-400F7ABA3847}"/>
                </a:ext>
              </a:extLst>
            </p:cNvPr>
            <p:cNvSpPr>
              <a:spLocks/>
            </p:cNvSpPr>
            <p:nvPr userDrawn="1"/>
          </p:nvSpPr>
          <p:spPr bwMode="auto">
            <a:xfrm>
              <a:off x="3389" y="372"/>
              <a:ext cx="57" cy="78"/>
            </a:xfrm>
            <a:custGeom>
              <a:avLst/>
              <a:gdLst>
                <a:gd name="T0" fmla="*/ 0 w 21"/>
                <a:gd name="T1" fmla="*/ 15 h 29"/>
                <a:gd name="T2" fmla="*/ 0 w 21"/>
                <a:gd name="T3" fmla="*/ 14 h 29"/>
                <a:gd name="T4" fmla="*/ 12 w 21"/>
                <a:gd name="T5" fmla="*/ 0 h 29"/>
                <a:gd name="T6" fmla="*/ 21 w 21"/>
                <a:gd name="T7" fmla="*/ 4 h 29"/>
                <a:gd name="T8" fmla="*/ 18 w 21"/>
                <a:gd name="T9" fmla="*/ 7 h 29"/>
                <a:gd name="T10" fmla="*/ 12 w 21"/>
                <a:gd name="T11" fmla="*/ 4 h 29"/>
                <a:gd name="T12" fmla="*/ 4 w 21"/>
                <a:gd name="T13" fmla="*/ 14 h 29"/>
                <a:gd name="T14" fmla="*/ 4 w 21"/>
                <a:gd name="T15" fmla="*/ 14 h 29"/>
                <a:gd name="T16" fmla="*/ 12 w 21"/>
                <a:gd name="T17" fmla="*/ 25 h 29"/>
                <a:gd name="T18" fmla="*/ 19 w 21"/>
                <a:gd name="T19" fmla="*/ 22 h 29"/>
                <a:gd name="T20" fmla="*/ 21 w 21"/>
                <a:gd name="T21" fmla="*/ 24 h 29"/>
                <a:gd name="T22" fmla="*/ 12 w 21"/>
                <a:gd name="T23" fmla="*/ 29 h 29"/>
                <a:gd name="T24" fmla="*/ 0 w 21"/>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9">
                  <a:moveTo>
                    <a:pt x="0" y="15"/>
                  </a:moveTo>
                  <a:cubicBezTo>
                    <a:pt x="0" y="14"/>
                    <a:pt x="0" y="14"/>
                    <a:pt x="0" y="14"/>
                  </a:cubicBezTo>
                  <a:cubicBezTo>
                    <a:pt x="0" y="6"/>
                    <a:pt x="5" y="0"/>
                    <a:pt x="12" y="0"/>
                  </a:cubicBezTo>
                  <a:cubicBezTo>
                    <a:pt x="16" y="0"/>
                    <a:pt x="19" y="2"/>
                    <a:pt x="21" y="4"/>
                  </a:cubicBezTo>
                  <a:cubicBezTo>
                    <a:pt x="18" y="7"/>
                    <a:pt x="18" y="7"/>
                    <a:pt x="18" y="7"/>
                  </a:cubicBezTo>
                  <a:cubicBezTo>
                    <a:pt x="17" y="5"/>
                    <a:pt x="15" y="4"/>
                    <a:pt x="12" y="4"/>
                  </a:cubicBezTo>
                  <a:cubicBezTo>
                    <a:pt x="7" y="4"/>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9"/>
                    <a:pt x="12" y="29"/>
                  </a:cubicBezTo>
                  <a:cubicBezTo>
                    <a:pt x="5" y="29"/>
                    <a:pt x="0" y="23"/>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18">
              <a:extLst>
                <a:ext uri="{FF2B5EF4-FFF2-40B4-BE49-F238E27FC236}">
                  <a16:creationId xmlns:a16="http://schemas.microsoft.com/office/drawing/2014/main" id="{4E4BD032-905A-4A3C-A1DA-AFB14371BE93}"/>
                </a:ext>
              </a:extLst>
            </p:cNvPr>
            <p:cNvSpPr>
              <a:spLocks noEditPoints="1"/>
            </p:cNvSpPr>
            <p:nvPr userDrawn="1"/>
          </p:nvSpPr>
          <p:spPr bwMode="auto">
            <a:xfrm>
              <a:off x="3462" y="348"/>
              <a:ext cx="10" cy="99"/>
            </a:xfrm>
            <a:custGeom>
              <a:avLst/>
              <a:gdLst>
                <a:gd name="T0" fmla="*/ 0 w 10"/>
                <a:gd name="T1" fmla="*/ 0 h 99"/>
                <a:gd name="T2" fmla="*/ 10 w 10"/>
                <a:gd name="T3" fmla="*/ 0 h 99"/>
                <a:gd name="T4" fmla="*/ 10 w 10"/>
                <a:gd name="T5" fmla="*/ 11 h 99"/>
                <a:gd name="T6" fmla="*/ 0 w 10"/>
                <a:gd name="T7" fmla="*/ 11 h 99"/>
                <a:gd name="T8" fmla="*/ 0 w 10"/>
                <a:gd name="T9" fmla="*/ 0 h 99"/>
                <a:gd name="T10" fmla="*/ 0 w 10"/>
                <a:gd name="T11" fmla="*/ 27 h 99"/>
                <a:gd name="T12" fmla="*/ 10 w 10"/>
                <a:gd name="T13" fmla="*/ 27 h 99"/>
                <a:gd name="T14" fmla="*/ 10 w 10"/>
                <a:gd name="T15" fmla="*/ 99 h 99"/>
                <a:gd name="T16" fmla="*/ 0 w 10"/>
                <a:gd name="T17" fmla="*/ 99 h 99"/>
                <a:gd name="T18" fmla="*/ 0 w 10"/>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99">
                  <a:moveTo>
                    <a:pt x="0" y="0"/>
                  </a:moveTo>
                  <a:lnTo>
                    <a:pt x="10" y="0"/>
                  </a:lnTo>
                  <a:lnTo>
                    <a:pt x="10" y="11"/>
                  </a:lnTo>
                  <a:lnTo>
                    <a:pt x="0" y="11"/>
                  </a:lnTo>
                  <a:lnTo>
                    <a:pt x="0" y="0"/>
                  </a:lnTo>
                  <a:close/>
                  <a:moveTo>
                    <a:pt x="0" y="27"/>
                  </a:moveTo>
                  <a:lnTo>
                    <a:pt x="10" y="27"/>
                  </a:lnTo>
                  <a:lnTo>
                    <a:pt x="10"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19">
              <a:extLst>
                <a:ext uri="{FF2B5EF4-FFF2-40B4-BE49-F238E27FC236}">
                  <a16:creationId xmlns:a16="http://schemas.microsoft.com/office/drawing/2014/main" id="{767C308B-A83A-41FC-A358-0044CC130D88}"/>
                </a:ext>
              </a:extLst>
            </p:cNvPr>
            <p:cNvSpPr>
              <a:spLocks noEditPoints="1"/>
            </p:cNvSpPr>
            <p:nvPr userDrawn="1"/>
          </p:nvSpPr>
          <p:spPr bwMode="auto">
            <a:xfrm>
              <a:off x="3491" y="372"/>
              <a:ext cx="57" cy="78"/>
            </a:xfrm>
            <a:custGeom>
              <a:avLst/>
              <a:gdLst>
                <a:gd name="T0" fmla="*/ 0 w 21"/>
                <a:gd name="T1" fmla="*/ 20 h 29"/>
                <a:gd name="T2" fmla="*/ 0 w 21"/>
                <a:gd name="T3" fmla="*/ 20 h 29"/>
                <a:gd name="T4" fmla="*/ 10 w 21"/>
                <a:gd name="T5" fmla="*/ 11 h 29"/>
                <a:gd name="T6" fmla="*/ 17 w 21"/>
                <a:gd name="T7" fmla="*/ 12 h 29"/>
                <a:gd name="T8" fmla="*/ 17 w 21"/>
                <a:gd name="T9" fmla="*/ 11 h 29"/>
                <a:gd name="T10" fmla="*/ 10 w 21"/>
                <a:gd name="T11" fmla="*/ 4 h 29"/>
                <a:gd name="T12" fmla="*/ 3 w 21"/>
                <a:gd name="T13" fmla="*/ 6 h 29"/>
                <a:gd name="T14" fmla="*/ 2 w 21"/>
                <a:gd name="T15" fmla="*/ 2 h 29"/>
                <a:gd name="T16" fmla="*/ 11 w 21"/>
                <a:gd name="T17" fmla="*/ 0 h 29"/>
                <a:gd name="T18" fmla="*/ 18 w 21"/>
                <a:gd name="T19" fmla="*/ 3 h 29"/>
                <a:gd name="T20" fmla="*/ 21 w 21"/>
                <a:gd name="T21" fmla="*/ 10 h 29"/>
                <a:gd name="T22" fmla="*/ 21 w 21"/>
                <a:gd name="T23" fmla="*/ 28 h 29"/>
                <a:gd name="T24" fmla="*/ 17 w 21"/>
                <a:gd name="T25" fmla="*/ 28 h 29"/>
                <a:gd name="T26" fmla="*/ 17 w 21"/>
                <a:gd name="T27" fmla="*/ 24 h 29"/>
                <a:gd name="T28" fmla="*/ 9 w 21"/>
                <a:gd name="T29" fmla="*/ 29 h 29"/>
                <a:gd name="T30" fmla="*/ 0 w 21"/>
                <a:gd name="T31" fmla="*/ 20 h 29"/>
                <a:gd name="T32" fmla="*/ 17 w 21"/>
                <a:gd name="T33" fmla="*/ 18 h 29"/>
                <a:gd name="T34" fmla="*/ 17 w 21"/>
                <a:gd name="T35" fmla="*/ 15 h 29"/>
                <a:gd name="T36" fmla="*/ 11 w 21"/>
                <a:gd name="T37" fmla="*/ 14 h 29"/>
                <a:gd name="T38" fmla="*/ 4 w 21"/>
                <a:gd name="T39" fmla="*/ 20 h 29"/>
                <a:gd name="T40" fmla="*/ 4 w 21"/>
                <a:gd name="T41" fmla="*/ 20 h 29"/>
                <a:gd name="T42" fmla="*/ 10 w 21"/>
                <a:gd name="T43" fmla="*/ 25 h 29"/>
                <a:gd name="T44" fmla="*/ 17 w 21"/>
                <a:gd name="T45"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9">
                  <a:moveTo>
                    <a:pt x="0" y="20"/>
                  </a:moveTo>
                  <a:cubicBezTo>
                    <a:pt x="0" y="20"/>
                    <a:pt x="0" y="20"/>
                    <a:pt x="0" y="20"/>
                  </a:cubicBezTo>
                  <a:cubicBezTo>
                    <a:pt x="0" y="14"/>
                    <a:pt x="4" y="11"/>
                    <a:pt x="10" y="11"/>
                  </a:cubicBezTo>
                  <a:cubicBezTo>
                    <a:pt x="13" y="11"/>
                    <a:pt x="15" y="12"/>
                    <a:pt x="17" y="12"/>
                  </a:cubicBezTo>
                  <a:cubicBezTo>
                    <a:pt x="17" y="11"/>
                    <a:pt x="17" y="11"/>
                    <a:pt x="17" y="11"/>
                  </a:cubicBezTo>
                  <a:cubicBezTo>
                    <a:pt x="17" y="6"/>
                    <a:pt x="15" y="4"/>
                    <a:pt x="10" y="4"/>
                  </a:cubicBezTo>
                  <a:cubicBezTo>
                    <a:pt x="8" y="4"/>
                    <a:pt x="5" y="5"/>
                    <a:pt x="3" y="6"/>
                  </a:cubicBezTo>
                  <a:cubicBezTo>
                    <a:pt x="2" y="2"/>
                    <a:pt x="2" y="2"/>
                    <a:pt x="2" y="2"/>
                  </a:cubicBezTo>
                  <a:cubicBezTo>
                    <a:pt x="5" y="1"/>
                    <a:pt x="7" y="0"/>
                    <a:pt x="11" y="0"/>
                  </a:cubicBezTo>
                  <a:cubicBezTo>
                    <a:pt x="14" y="0"/>
                    <a:pt x="17"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6" y="27"/>
                    <a:pt x="13" y="29"/>
                    <a:pt x="9" y="29"/>
                  </a:cubicBezTo>
                  <a:cubicBezTo>
                    <a:pt x="4" y="29"/>
                    <a:pt x="0" y="25"/>
                    <a:pt x="0" y="20"/>
                  </a:cubicBezTo>
                  <a:moveTo>
                    <a:pt x="17" y="18"/>
                  </a:moveTo>
                  <a:cubicBezTo>
                    <a:pt x="17" y="15"/>
                    <a:pt x="17" y="15"/>
                    <a:pt x="17" y="15"/>
                  </a:cubicBezTo>
                  <a:cubicBezTo>
                    <a:pt x="16" y="14"/>
                    <a:pt x="13" y="14"/>
                    <a:pt x="11" y="14"/>
                  </a:cubicBezTo>
                  <a:cubicBezTo>
                    <a:pt x="6" y="14"/>
                    <a:pt x="4" y="16"/>
                    <a:pt x="4" y="20"/>
                  </a:cubicBezTo>
                  <a:cubicBezTo>
                    <a:pt x="4" y="20"/>
                    <a:pt x="4" y="20"/>
                    <a:pt x="4" y="20"/>
                  </a:cubicBezTo>
                  <a:cubicBezTo>
                    <a:pt x="4" y="23"/>
                    <a:pt x="7"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Freeform 20">
              <a:extLst>
                <a:ext uri="{FF2B5EF4-FFF2-40B4-BE49-F238E27FC236}">
                  <a16:creationId xmlns:a16="http://schemas.microsoft.com/office/drawing/2014/main" id="{666E43F7-96BB-45E7-8ECC-1FD9FFF9980F}"/>
                </a:ext>
              </a:extLst>
            </p:cNvPr>
            <p:cNvSpPr>
              <a:spLocks/>
            </p:cNvSpPr>
            <p:nvPr userDrawn="1"/>
          </p:nvSpPr>
          <p:spPr bwMode="auto">
            <a:xfrm>
              <a:off x="3564" y="353"/>
              <a:ext cx="37" cy="94"/>
            </a:xfrm>
            <a:custGeom>
              <a:avLst/>
              <a:gdLst>
                <a:gd name="T0" fmla="*/ 3 w 14"/>
                <a:gd name="T1" fmla="*/ 29 h 35"/>
                <a:gd name="T2" fmla="*/ 3 w 14"/>
                <a:gd name="T3" fmla="*/ 11 h 35"/>
                <a:gd name="T4" fmla="*/ 0 w 14"/>
                <a:gd name="T5" fmla="*/ 11 h 35"/>
                <a:gd name="T6" fmla="*/ 0 w 14"/>
                <a:gd name="T7" fmla="*/ 8 h 35"/>
                <a:gd name="T8" fmla="*/ 3 w 14"/>
                <a:gd name="T9" fmla="*/ 8 h 35"/>
                <a:gd name="T10" fmla="*/ 3 w 14"/>
                <a:gd name="T11" fmla="*/ 0 h 35"/>
                <a:gd name="T12" fmla="*/ 7 w 14"/>
                <a:gd name="T13" fmla="*/ 0 h 35"/>
                <a:gd name="T14" fmla="*/ 7 w 14"/>
                <a:gd name="T15" fmla="*/ 8 h 35"/>
                <a:gd name="T16" fmla="*/ 14 w 14"/>
                <a:gd name="T17" fmla="*/ 8 h 35"/>
                <a:gd name="T18" fmla="*/ 14 w 14"/>
                <a:gd name="T19" fmla="*/ 11 h 35"/>
                <a:gd name="T20" fmla="*/ 7 w 14"/>
                <a:gd name="T21" fmla="*/ 11 h 35"/>
                <a:gd name="T22" fmla="*/ 7 w 14"/>
                <a:gd name="T23" fmla="*/ 28 h 35"/>
                <a:gd name="T24" fmla="*/ 11 w 14"/>
                <a:gd name="T25" fmla="*/ 32 h 35"/>
                <a:gd name="T26" fmla="*/ 14 w 14"/>
                <a:gd name="T27" fmla="*/ 31 h 35"/>
                <a:gd name="T28" fmla="*/ 14 w 14"/>
                <a:gd name="T29" fmla="*/ 34 h 35"/>
                <a:gd name="T30" fmla="*/ 10 w 14"/>
                <a:gd name="T31" fmla="*/ 35 h 35"/>
                <a:gd name="T32" fmla="*/ 3 w 14"/>
                <a:gd name="T3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35">
                  <a:moveTo>
                    <a:pt x="3" y="29"/>
                  </a:moveTo>
                  <a:cubicBezTo>
                    <a:pt x="3" y="11"/>
                    <a:pt x="3" y="11"/>
                    <a:pt x="3" y="11"/>
                  </a:cubicBezTo>
                  <a:cubicBezTo>
                    <a:pt x="0" y="11"/>
                    <a:pt x="0" y="11"/>
                    <a:pt x="0" y="11"/>
                  </a:cubicBezTo>
                  <a:cubicBezTo>
                    <a:pt x="0" y="8"/>
                    <a:pt x="0" y="8"/>
                    <a:pt x="0" y="8"/>
                  </a:cubicBezTo>
                  <a:cubicBezTo>
                    <a:pt x="3" y="8"/>
                    <a:pt x="3" y="8"/>
                    <a:pt x="3" y="8"/>
                  </a:cubicBezTo>
                  <a:cubicBezTo>
                    <a:pt x="3" y="0"/>
                    <a:pt x="3" y="0"/>
                    <a:pt x="3" y="0"/>
                  </a:cubicBezTo>
                  <a:cubicBezTo>
                    <a:pt x="7" y="0"/>
                    <a:pt x="7" y="0"/>
                    <a:pt x="7" y="0"/>
                  </a:cubicBezTo>
                  <a:cubicBezTo>
                    <a:pt x="7" y="8"/>
                    <a:pt x="7" y="8"/>
                    <a:pt x="7" y="8"/>
                  </a:cubicBezTo>
                  <a:cubicBezTo>
                    <a:pt x="14" y="8"/>
                    <a:pt x="14" y="8"/>
                    <a:pt x="14" y="8"/>
                  </a:cubicBezTo>
                  <a:cubicBezTo>
                    <a:pt x="14" y="11"/>
                    <a:pt x="14" y="11"/>
                    <a:pt x="14" y="11"/>
                  </a:cubicBezTo>
                  <a:cubicBezTo>
                    <a:pt x="7" y="11"/>
                    <a:pt x="7" y="11"/>
                    <a:pt x="7" y="11"/>
                  </a:cubicBezTo>
                  <a:cubicBezTo>
                    <a:pt x="7" y="28"/>
                    <a:pt x="7" y="28"/>
                    <a:pt x="7" y="28"/>
                  </a:cubicBezTo>
                  <a:cubicBezTo>
                    <a:pt x="7" y="31"/>
                    <a:pt x="8" y="32"/>
                    <a:pt x="11" y="32"/>
                  </a:cubicBezTo>
                  <a:cubicBezTo>
                    <a:pt x="12" y="32"/>
                    <a:pt x="13" y="32"/>
                    <a:pt x="14" y="31"/>
                  </a:cubicBezTo>
                  <a:cubicBezTo>
                    <a:pt x="14" y="34"/>
                    <a:pt x="14" y="34"/>
                    <a:pt x="14" y="34"/>
                  </a:cubicBezTo>
                  <a:cubicBezTo>
                    <a:pt x="13" y="35"/>
                    <a:pt x="11" y="35"/>
                    <a:pt x="10" y="35"/>
                  </a:cubicBezTo>
                  <a:cubicBezTo>
                    <a:pt x="6" y="35"/>
                    <a:pt x="3" y="33"/>
                    <a:pt x="3"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Freeform 21">
              <a:extLst>
                <a:ext uri="{FF2B5EF4-FFF2-40B4-BE49-F238E27FC236}">
                  <a16:creationId xmlns:a16="http://schemas.microsoft.com/office/drawing/2014/main" id="{DC890A7A-5E75-4147-BF7F-1822AF999FF7}"/>
                </a:ext>
              </a:extLst>
            </p:cNvPr>
            <p:cNvSpPr>
              <a:spLocks noEditPoints="1"/>
            </p:cNvSpPr>
            <p:nvPr userDrawn="1"/>
          </p:nvSpPr>
          <p:spPr bwMode="auto">
            <a:xfrm>
              <a:off x="3620" y="348"/>
              <a:ext cx="11" cy="99"/>
            </a:xfrm>
            <a:custGeom>
              <a:avLst/>
              <a:gdLst>
                <a:gd name="T0" fmla="*/ 0 w 11"/>
                <a:gd name="T1" fmla="*/ 0 h 99"/>
                <a:gd name="T2" fmla="*/ 11 w 11"/>
                <a:gd name="T3" fmla="*/ 0 h 99"/>
                <a:gd name="T4" fmla="*/ 11 w 11"/>
                <a:gd name="T5" fmla="*/ 11 h 99"/>
                <a:gd name="T6" fmla="*/ 0 w 11"/>
                <a:gd name="T7" fmla="*/ 11 h 99"/>
                <a:gd name="T8" fmla="*/ 0 w 11"/>
                <a:gd name="T9" fmla="*/ 0 h 99"/>
                <a:gd name="T10" fmla="*/ 0 w 11"/>
                <a:gd name="T11" fmla="*/ 27 h 99"/>
                <a:gd name="T12" fmla="*/ 11 w 11"/>
                <a:gd name="T13" fmla="*/ 27 h 99"/>
                <a:gd name="T14" fmla="*/ 11 w 11"/>
                <a:gd name="T15" fmla="*/ 99 h 99"/>
                <a:gd name="T16" fmla="*/ 0 w 11"/>
                <a:gd name="T17" fmla="*/ 99 h 99"/>
                <a:gd name="T18" fmla="*/ 0 w 11"/>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9">
                  <a:moveTo>
                    <a:pt x="0" y="0"/>
                  </a:moveTo>
                  <a:lnTo>
                    <a:pt x="11" y="0"/>
                  </a:lnTo>
                  <a:lnTo>
                    <a:pt x="11" y="11"/>
                  </a:lnTo>
                  <a:lnTo>
                    <a:pt x="0" y="11"/>
                  </a:lnTo>
                  <a:lnTo>
                    <a:pt x="0" y="0"/>
                  </a:lnTo>
                  <a:close/>
                  <a:moveTo>
                    <a:pt x="0" y="27"/>
                  </a:moveTo>
                  <a:lnTo>
                    <a:pt x="11" y="27"/>
                  </a:lnTo>
                  <a:lnTo>
                    <a:pt x="11"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Freeform 22">
              <a:extLst>
                <a:ext uri="{FF2B5EF4-FFF2-40B4-BE49-F238E27FC236}">
                  <a16:creationId xmlns:a16="http://schemas.microsoft.com/office/drawing/2014/main" id="{971B6DF3-1A14-4A93-8918-679B6DB3A0F1}"/>
                </a:ext>
              </a:extLst>
            </p:cNvPr>
            <p:cNvSpPr>
              <a:spLocks noEditPoints="1"/>
            </p:cNvSpPr>
            <p:nvPr userDrawn="1"/>
          </p:nvSpPr>
          <p:spPr bwMode="auto">
            <a:xfrm>
              <a:off x="3650" y="372"/>
              <a:ext cx="64" cy="78"/>
            </a:xfrm>
            <a:custGeom>
              <a:avLst/>
              <a:gdLst>
                <a:gd name="T0" fmla="*/ 0 w 24"/>
                <a:gd name="T1" fmla="*/ 15 h 29"/>
                <a:gd name="T2" fmla="*/ 0 w 24"/>
                <a:gd name="T3" fmla="*/ 14 h 29"/>
                <a:gd name="T4" fmla="*/ 12 w 24"/>
                <a:gd name="T5" fmla="*/ 0 h 29"/>
                <a:gd name="T6" fmla="*/ 24 w 24"/>
                <a:gd name="T7" fmla="*/ 14 h 29"/>
                <a:gd name="T8" fmla="*/ 24 w 24"/>
                <a:gd name="T9" fmla="*/ 14 h 29"/>
                <a:gd name="T10" fmla="*/ 12 w 24"/>
                <a:gd name="T11" fmla="*/ 29 h 29"/>
                <a:gd name="T12" fmla="*/ 0 w 24"/>
                <a:gd name="T13" fmla="*/ 15 h 29"/>
                <a:gd name="T14" fmla="*/ 21 w 24"/>
                <a:gd name="T15" fmla="*/ 14 h 29"/>
                <a:gd name="T16" fmla="*/ 21 w 24"/>
                <a:gd name="T17" fmla="*/ 14 h 29"/>
                <a:gd name="T18" fmla="*/ 12 w 24"/>
                <a:gd name="T19" fmla="*/ 4 h 29"/>
                <a:gd name="T20" fmla="*/ 4 w 24"/>
                <a:gd name="T21" fmla="*/ 14 h 29"/>
                <a:gd name="T22" fmla="*/ 4 w 24"/>
                <a:gd name="T23" fmla="*/ 14 h 29"/>
                <a:gd name="T24" fmla="*/ 12 w 24"/>
                <a:gd name="T25" fmla="*/ 25 h 29"/>
                <a:gd name="T26" fmla="*/ 21 w 24"/>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0" y="15"/>
                  </a:moveTo>
                  <a:cubicBezTo>
                    <a:pt x="0" y="14"/>
                    <a:pt x="0" y="14"/>
                    <a:pt x="0" y="14"/>
                  </a:cubicBezTo>
                  <a:cubicBezTo>
                    <a:pt x="0" y="6"/>
                    <a:pt x="5" y="0"/>
                    <a:pt x="12" y="0"/>
                  </a:cubicBezTo>
                  <a:cubicBezTo>
                    <a:pt x="19" y="0"/>
                    <a:pt x="24" y="6"/>
                    <a:pt x="24" y="14"/>
                  </a:cubicBezTo>
                  <a:cubicBezTo>
                    <a:pt x="24" y="14"/>
                    <a:pt x="24" y="14"/>
                    <a:pt x="24" y="14"/>
                  </a:cubicBezTo>
                  <a:cubicBezTo>
                    <a:pt x="24" y="22"/>
                    <a:pt x="19" y="29"/>
                    <a:pt x="12" y="29"/>
                  </a:cubicBezTo>
                  <a:cubicBezTo>
                    <a:pt x="5" y="29"/>
                    <a:pt x="0" y="23"/>
                    <a:pt x="0" y="15"/>
                  </a:cubicBezTo>
                  <a:moveTo>
                    <a:pt x="21" y="14"/>
                  </a:moveTo>
                  <a:cubicBezTo>
                    <a:pt x="21" y="14"/>
                    <a:pt x="21" y="14"/>
                    <a:pt x="21" y="14"/>
                  </a:cubicBezTo>
                  <a:cubicBezTo>
                    <a:pt x="21" y="8"/>
                    <a:pt x="17" y="4"/>
                    <a:pt x="12" y="4"/>
                  </a:cubicBezTo>
                  <a:cubicBezTo>
                    <a:pt x="7" y="4"/>
                    <a:pt x="4" y="8"/>
                    <a:pt x="4" y="14"/>
                  </a:cubicBezTo>
                  <a:cubicBezTo>
                    <a:pt x="4" y="14"/>
                    <a:pt x="4" y="14"/>
                    <a:pt x="4" y="14"/>
                  </a:cubicBezTo>
                  <a:cubicBezTo>
                    <a:pt x="4" y="21"/>
                    <a:pt x="8" y="25"/>
                    <a:pt x="12" y="25"/>
                  </a:cubicBezTo>
                  <a:cubicBezTo>
                    <a:pt x="17" y="25"/>
                    <a:pt x="21" y="21"/>
                    <a:pt x="21"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23">
              <a:extLst>
                <a:ext uri="{FF2B5EF4-FFF2-40B4-BE49-F238E27FC236}">
                  <a16:creationId xmlns:a16="http://schemas.microsoft.com/office/drawing/2014/main" id="{77A12E39-C7BA-4694-822C-1F2FDC5586D6}"/>
                </a:ext>
              </a:extLst>
            </p:cNvPr>
            <p:cNvSpPr>
              <a:spLocks/>
            </p:cNvSpPr>
            <p:nvPr userDrawn="1"/>
          </p:nvSpPr>
          <p:spPr bwMode="auto">
            <a:xfrm>
              <a:off x="3736" y="372"/>
              <a:ext cx="53" cy="75"/>
            </a:xfrm>
            <a:custGeom>
              <a:avLst/>
              <a:gdLst>
                <a:gd name="T0" fmla="*/ 0 w 20"/>
                <a:gd name="T1" fmla="*/ 1 h 28"/>
                <a:gd name="T2" fmla="*/ 3 w 20"/>
                <a:gd name="T3" fmla="*/ 1 h 28"/>
                <a:gd name="T4" fmla="*/ 3 w 20"/>
                <a:gd name="T5" fmla="*/ 5 h 28"/>
                <a:gd name="T6" fmla="*/ 11 w 20"/>
                <a:gd name="T7" fmla="*/ 0 h 28"/>
                <a:gd name="T8" fmla="*/ 20 w 20"/>
                <a:gd name="T9" fmla="*/ 10 h 28"/>
                <a:gd name="T10" fmla="*/ 20 w 20"/>
                <a:gd name="T11" fmla="*/ 28 h 28"/>
                <a:gd name="T12" fmla="*/ 17 w 20"/>
                <a:gd name="T13" fmla="*/ 28 h 28"/>
                <a:gd name="T14" fmla="*/ 17 w 20"/>
                <a:gd name="T15" fmla="*/ 11 h 28"/>
                <a:gd name="T16" fmla="*/ 10 w 20"/>
                <a:gd name="T17" fmla="*/ 4 h 28"/>
                <a:gd name="T18" fmla="*/ 3 w 20"/>
                <a:gd name="T19" fmla="*/ 11 h 28"/>
                <a:gd name="T20" fmla="*/ 3 w 20"/>
                <a:gd name="T21" fmla="*/ 28 h 28"/>
                <a:gd name="T22" fmla="*/ 0 w 20"/>
                <a:gd name="T23" fmla="*/ 28 h 28"/>
                <a:gd name="T24" fmla="*/ 0 w 20"/>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0" y="1"/>
                  </a:moveTo>
                  <a:cubicBezTo>
                    <a:pt x="3" y="1"/>
                    <a:pt x="3" y="1"/>
                    <a:pt x="3" y="1"/>
                  </a:cubicBezTo>
                  <a:cubicBezTo>
                    <a:pt x="3" y="5"/>
                    <a:pt x="3" y="5"/>
                    <a:pt x="3" y="5"/>
                  </a:cubicBezTo>
                  <a:cubicBezTo>
                    <a:pt x="5" y="2"/>
                    <a:pt x="7" y="0"/>
                    <a:pt x="11" y="0"/>
                  </a:cubicBezTo>
                  <a:cubicBezTo>
                    <a:pt x="17" y="0"/>
                    <a:pt x="20" y="4"/>
                    <a:pt x="20" y="10"/>
                  </a:cubicBezTo>
                  <a:cubicBezTo>
                    <a:pt x="20" y="28"/>
                    <a:pt x="20" y="28"/>
                    <a:pt x="20" y="28"/>
                  </a:cubicBezTo>
                  <a:cubicBezTo>
                    <a:pt x="17" y="28"/>
                    <a:pt x="17" y="28"/>
                    <a:pt x="17" y="28"/>
                  </a:cubicBezTo>
                  <a:cubicBezTo>
                    <a:pt x="17" y="11"/>
                    <a:pt x="17" y="11"/>
                    <a:pt x="17" y="11"/>
                  </a:cubicBezTo>
                  <a:cubicBezTo>
                    <a:pt x="17" y="6"/>
                    <a:pt x="14" y="4"/>
                    <a:pt x="10" y="4"/>
                  </a:cubicBezTo>
                  <a:cubicBezTo>
                    <a:pt x="6" y="4"/>
                    <a:pt x="3" y="7"/>
                    <a:pt x="3" y="11"/>
                  </a:cubicBezTo>
                  <a:cubicBezTo>
                    <a:pt x="3" y="28"/>
                    <a:pt x="3" y="28"/>
                    <a:pt x="3"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Freeform 24">
              <a:extLst>
                <a:ext uri="{FF2B5EF4-FFF2-40B4-BE49-F238E27FC236}">
                  <a16:creationId xmlns:a16="http://schemas.microsoft.com/office/drawing/2014/main" id="{25C48C52-872A-457E-B9C6-26DFB62E0521}"/>
                </a:ext>
              </a:extLst>
            </p:cNvPr>
            <p:cNvSpPr>
              <a:spLocks/>
            </p:cNvSpPr>
            <p:nvPr userDrawn="1"/>
          </p:nvSpPr>
          <p:spPr bwMode="auto">
            <a:xfrm>
              <a:off x="2452" y="515"/>
              <a:ext cx="41" cy="102"/>
            </a:xfrm>
            <a:custGeom>
              <a:avLst/>
              <a:gdLst>
                <a:gd name="T0" fmla="*/ 4 w 15"/>
                <a:gd name="T1" fmla="*/ 14 h 38"/>
                <a:gd name="T2" fmla="*/ 0 w 15"/>
                <a:gd name="T3" fmla="*/ 14 h 38"/>
                <a:gd name="T4" fmla="*/ 0 w 15"/>
                <a:gd name="T5" fmla="*/ 11 h 38"/>
                <a:gd name="T6" fmla="*/ 4 w 15"/>
                <a:gd name="T7" fmla="*/ 11 h 38"/>
                <a:gd name="T8" fmla="*/ 4 w 15"/>
                <a:gd name="T9" fmla="*/ 8 h 38"/>
                <a:gd name="T10" fmla="*/ 6 w 15"/>
                <a:gd name="T11" fmla="*/ 2 h 38"/>
                <a:gd name="T12" fmla="*/ 11 w 15"/>
                <a:gd name="T13" fmla="*/ 0 h 38"/>
                <a:gd name="T14" fmla="*/ 15 w 15"/>
                <a:gd name="T15" fmla="*/ 0 h 38"/>
                <a:gd name="T16" fmla="*/ 15 w 15"/>
                <a:gd name="T17" fmla="*/ 4 h 38"/>
                <a:gd name="T18" fmla="*/ 12 w 15"/>
                <a:gd name="T19" fmla="*/ 3 h 38"/>
                <a:gd name="T20" fmla="*/ 7 w 15"/>
                <a:gd name="T21" fmla="*/ 8 h 38"/>
                <a:gd name="T22" fmla="*/ 7 w 15"/>
                <a:gd name="T23" fmla="*/ 11 h 38"/>
                <a:gd name="T24" fmla="*/ 15 w 15"/>
                <a:gd name="T25" fmla="*/ 11 h 38"/>
                <a:gd name="T26" fmla="*/ 15 w 15"/>
                <a:gd name="T27" fmla="*/ 14 h 38"/>
                <a:gd name="T28" fmla="*/ 8 w 15"/>
                <a:gd name="T29" fmla="*/ 14 h 38"/>
                <a:gd name="T30" fmla="*/ 8 w 15"/>
                <a:gd name="T31" fmla="*/ 38 h 38"/>
                <a:gd name="T32" fmla="*/ 4 w 15"/>
                <a:gd name="T33" fmla="*/ 38 h 38"/>
                <a:gd name="T34" fmla="*/ 4 w 15"/>
                <a:gd name="T3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8">
                  <a:moveTo>
                    <a:pt x="4" y="14"/>
                  </a:moveTo>
                  <a:cubicBezTo>
                    <a:pt x="0" y="14"/>
                    <a:pt x="0" y="14"/>
                    <a:pt x="0" y="14"/>
                  </a:cubicBezTo>
                  <a:cubicBezTo>
                    <a:pt x="0" y="11"/>
                    <a:pt x="0" y="11"/>
                    <a:pt x="0" y="11"/>
                  </a:cubicBezTo>
                  <a:cubicBezTo>
                    <a:pt x="4" y="11"/>
                    <a:pt x="4" y="11"/>
                    <a:pt x="4" y="11"/>
                  </a:cubicBezTo>
                  <a:cubicBezTo>
                    <a:pt x="4" y="8"/>
                    <a:pt x="4" y="8"/>
                    <a:pt x="4" y="8"/>
                  </a:cubicBezTo>
                  <a:cubicBezTo>
                    <a:pt x="4" y="5"/>
                    <a:pt x="4" y="3"/>
                    <a:pt x="6" y="2"/>
                  </a:cubicBezTo>
                  <a:cubicBezTo>
                    <a:pt x="7" y="0"/>
                    <a:pt x="9" y="0"/>
                    <a:pt x="11" y="0"/>
                  </a:cubicBezTo>
                  <a:cubicBezTo>
                    <a:pt x="13" y="0"/>
                    <a:pt x="14" y="0"/>
                    <a:pt x="15" y="0"/>
                  </a:cubicBezTo>
                  <a:cubicBezTo>
                    <a:pt x="15" y="4"/>
                    <a:pt x="15" y="4"/>
                    <a:pt x="15" y="4"/>
                  </a:cubicBezTo>
                  <a:cubicBezTo>
                    <a:pt x="14" y="3"/>
                    <a:pt x="13" y="3"/>
                    <a:pt x="12" y="3"/>
                  </a:cubicBezTo>
                  <a:cubicBezTo>
                    <a:pt x="9" y="3"/>
                    <a:pt x="7" y="5"/>
                    <a:pt x="7" y="8"/>
                  </a:cubicBezTo>
                  <a:cubicBezTo>
                    <a:pt x="7" y="11"/>
                    <a:pt x="7" y="11"/>
                    <a:pt x="7" y="11"/>
                  </a:cubicBezTo>
                  <a:cubicBezTo>
                    <a:pt x="15" y="11"/>
                    <a:pt x="15" y="11"/>
                    <a:pt x="15" y="11"/>
                  </a:cubicBezTo>
                  <a:cubicBezTo>
                    <a:pt x="15" y="14"/>
                    <a:pt x="15" y="14"/>
                    <a:pt x="15" y="14"/>
                  </a:cubicBezTo>
                  <a:cubicBezTo>
                    <a:pt x="8" y="14"/>
                    <a:pt x="8" y="14"/>
                    <a:pt x="8" y="14"/>
                  </a:cubicBezTo>
                  <a:cubicBezTo>
                    <a:pt x="8" y="38"/>
                    <a:pt x="8" y="38"/>
                    <a:pt x="8" y="38"/>
                  </a:cubicBezTo>
                  <a:cubicBezTo>
                    <a:pt x="4" y="38"/>
                    <a:pt x="4" y="38"/>
                    <a:pt x="4" y="38"/>
                  </a:cubicBezTo>
                  <a:lnTo>
                    <a:pt x="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Freeform 25">
              <a:extLst>
                <a:ext uri="{FF2B5EF4-FFF2-40B4-BE49-F238E27FC236}">
                  <a16:creationId xmlns:a16="http://schemas.microsoft.com/office/drawing/2014/main" id="{9A6C84DE-1DCA-4238-80D4-9BE48FE23DC0}"/>
                </a:ext>
              </a:extLst>
            </p:cNvPr>
            <p:cNvSpPr>
              <a:spLocks noEditPoints="1"/>
            </p:cNvSpPr>
            <p:nvPr userDrawn="1"/>
          </p:nvSpPr>
          <p:spPr bwMode="auto">
            <a:xfrm>
              <a:off x="2501" y="542"/>
              <a:ext cx="64" cy="75"/>
            </a:xfrm>
            <a:custGeom>
              <a:avLst/>
              <a:gdLst>
                <a:gd name="T0" fmla="*/ 0 w 24"/>
                <a:gd name="T1" fmla="*/ 14 h 28"/>
                <a:gd name="T2" fmla="*/ 0 w 24"/>
                <a:gd name="T3" fmla="*/ 14 h 28"/>
                <a:gd name="T4" fmla="*/ 12 w 24"/>
                <a:gd name="T5" fmla="*/ 0 h 28"/>
                <a:gd name="T6" fmla="*/ 24 w 24"/>
                <a:gd name="T7" fmla="*/ 14 h 28"/>
                <a:gd name="T8" fmla="*/ 24 w 24"/>
                <a:gd name="T9" fmla="*/ 14 h 28"/>
                <a:gd name="T10" fmla="*/ 12 w 24"/>
                <a:gd name="T11" fmla="*/ 28 h 28"/>
                <a:gd name="T12" fmla="*/ 0 w 24"/>
                <a:gd name="T13" fmla="*/ 14 h 28"/>
                <a:gd name="T14" fmla="*/ 20 w 24"/>
                <a:gd name="T15" fmla="*/ 14 h 28"/>
                <a:gd name="T16" fmla="*/ 20 w 24"/>
                <a:gd name="T17" fmla="*/ 14 h 28"/>
                <a:gd name="T18" fmla="*/ 12 w 24"/>
                <a:gd name="T19" fmla="*/ 3 h 28"/>
                <a:gd name="T20" fmla="*/ 4 w 24"/>
                <a:gd name="T21" fmla="*/ 14 h 28"/>
                <a:gd name="T22" fmla="*/ 4 w 24"/>
                <a:gd name="T23" fmla="*/ 14 h 28"/>
                <a:gd name="T24" fmla="*/ 12 w 24"/>
                <a:gd name="T25" fmla="*/ 25 h 28"/>
                <a:gd name="T26" fmla="*/ 20 w 24"/>
                <a:gd name="T2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8">
                  <a:moveTo>
                    <a:pt x="0" y="14"/>
                  </a:moveTo>
                  <a:cubicBezTo>
                    <a:pt x="0" y="14"/>
                    <a:pt x="0" y="14"/>
                    <a:pt x="0" y="14"/>
                  </a:cubicBezTo>
                  <a:cubicBezTo>
                    <a:pt x="0" y="6"/>
                    <a:pt x="5" y="0"/>
                    <a:pt x="12" y="0"/>
                  </a:cubicBezTo>
                  <a:cubicBezTo>
                    <a:pt x="19" y="0"/>
                    <a:pt x="24" y="6"/>
                    <a:pt x="24" y="14"/>
                  </a:cubicBezTo>
                  <a:cubicBezTo>
                    <a:pt x="24" y="14"/>
                    <a:pt x="24" y="14"/>
                    <a:pt x="24" y="14"/>
                  </a:cubicBezTo>
                  <a:cubicBezTo>
                    <a:pt x="24" y="22"/>
                    <a:pt x="19" y="28"/>
                    <a:pt x="12" y="28"/>
                  </a:cubicBezTo>
                  <a:cubicBezTo>
                    <a:pt x="5" y="28"/>
                    <a:pt x="0" y="22"/>
                    <a:pt x="0" y="14"/>
                  </a:cubicBezTo>
                  <a:moveTo>
                    <a:pt x="20" y="14"/>
                  </a:moveTo>
                  <a:cubicBezTo>
                    <a:pt x="20" y="14"/>
                    <a:pt x="20" y="14"/>
                    <a:pt x="20" y="14"/>
                  </a:cubicBezTo>
                  <a:cubicBezTo>
                    <a:pt x="20" y="8"/>
                    <a:pt x="17" y="3"/>
                    <a:pt x="12" y="3"/>
                  </a:cubicBezTo>
                  <a:cubicBezTo>
                    <a:pt x="7" y="3"/>
                    <a:pt x="4" y="8"/>
                    <a:pt x="4" y="14"/>
                  </a:cubicBezTo>
                  <a:cubicBezTo>
                    <a:pt x="4" y="14"/>
                    <a:pt x="4" y="14"/>
                    <a:pt x="4" y="14"/>
                  </a:cubicBezTo>
                  <a:cubicBezTo>
                    <a:pt x="4" y="20"/>
                    <a:pt x="7" y="25"/>
                    <a:pt x="12" y="25"/>
                  </a:cubicBezTo>
                  <a:cubicBezTo>
                    <a:pt x="17" y="25"/>
                    <a:pt x="20" y="20"/>
                    <a:pt x="2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0" name="Freeform 26">
              <a:extLst>
                <a:ext uri="{FF2B5EF4-FFF2-40B4-BE49-F238E27FC236}">
                  <a16:creationId xmlns:a16="http://schemas.microsoft.com/office/drawing/2014/main" id="{50A15316-E59F-4056-A196-3F73EC95AF07}"/>
                </a:ext>
              </a:extLst>
            </p:cNvPr>
            <p:cNvSpPr>
              <a:spLocks/>
            </p:cNvSpPr>
            <p:nvPr userDrawn="1"/>
          </p:nvSpPr>
          <p:spPr bwMode="auto">
            <a:xfrm>
              <a:off x="2584"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Freeform 27">
              <a:extLst>
                <a:ext uri="{FF2B5EF4-FFF2-40B4-BE49-F238E27FC236}">
                  <a16:creationId xmlns:a16="http://schemas.microsoft.com/office/drawing/2014/main" id="{B023EE4C-D715-4E75-A5A3-E86478282661}"/>
                </a:ext>
              </a:extLst>
            </p:cNvPr>
            <p:cNvSpPr>
              <a:spLocks/>
            </p:cNvSpPr>
            <p:nvPr userDrawn="1"/>
          </p:nvSpPr>
          <p:spPr bwMode="auto">
            <a:xfrm>
              <a:off x="2672" y="517"/>
              <a:ext cx="73" cy="100"/>
            </a:xfrm>
            <a:custGeom>
              <a:avLst/>
              <a:gdLst>
                <a:gd name="T0" fmla="*/ 0 w 27"/>
                <a:gd name="T1" fmla="*/ 19 h 37"/>
                <a:gd name="T2" fmla="*/ 0 w 27"/>
                <a:gd name="T3" fmla="*/ 18 h 37"/>
                <a:gd name="T4" fmla="*/ 16 w 27"/>
                <a:gd name="T5" fmla="*/ 0 h 37"/>
                <a:gd name="T6" fmla="*/ 27 w 27"/>
                <a:gd name="T7" fmla="*/ 4 h 37"/>
                <a:gd name="T8" fmla="*/ 25 w 27"/>
                <a:gd name="T9" fmla="*/ 7 h 37"/>
                <a:gd name="T10" fmla="*/ 16 w 27"/>
                <a:gd name="T11" fmla="*/ 3 h 37"/>
                <a:gd name="T12" fmla="*/ 4 w 27"/>
                <a:gd name="T13" fmla="*/ 18 h 37"/>
                <a:gd name="T14" fmla="*/ 4 w 27"/>
                <a:gd name="T15" fmla="*/ 19 h 37"/>
                <a:gd name="T16" fmla="*/ 16 w 27"/>
                <a:gd name="T17" fmla="*/ 34 h 37"/>
                <a:gd name="T18" fmla="*/ 25 w 27"/>
                <a:gd name="T19" fmla="*/ 30 h 37"/>
                <a:gd name="T20" fmla="*/ 27 w 27"/>
                <a:gd name="T21" fmla="*/ 32 h 37"/>
                <a:gd name="T22" fmla="*/ 16 w 27"/>
                <a:gd name="T23" fmla="*/ 37 h 37"/>
                <a:gd name="T24" fmla="*/ 0 w 27"/>
                <a:gd name="T2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7">
                  <a:moveTo>
                    <a:pt x="0" y="19"/>
                  </a:moveTo>
                  <a:cubicBezTo>
                    <a:pt x="0" y="18"/>
                    <a:pt x="0" y="18"/>
                    <a:pt x="0" y="18"/>
                  </a:cubicBezTo>
                  <a:cubicBezTo>
                    <a:pt x="0" y="7"/>
                    <a:pt x="7" y="0"/>
                    <a:pt x="16" y="0"/>
                  </a:cubicBezTo>
                  <a:cubicBezTo>
                    <a:pt x="21" y="0"/>
                    <a:pt x="24" y="1"/>
                    <a:pt x="27" y="4"/>
                  </a:cubicBezTo>
                  <a:cubicBezTo>
                    <a:pt x="25" y="7"/>
                    <a:pt x="25" y="7"/>
                    <a:pt x="25" y="7"/>
                  </a:cubicBezTo>
                  <a:cubicBezTo>
                    <a:pt x="22" y="5"/>
                    <a:pt x="19" y="3"/>
                    <a:pt x="16" y="3"/>
                  </a:cubicBezTo>
                  <a:cubicBezTo>
                    <a:pt x="9" y="3"/>
                    <a:pt x="4" y="9"/>
                    <a:pt x="4" y="18"/>
                  </a:cubicBezTo>
                  <a:cubicBezTo>
                    <a:pt x="4" y="19"/>
                    <a:pt x="4" y="19"/>
                    <a:pt x="4" y="19"/>
                  </a:cubicBezTo>
                  <a:cubicBezTo>
                    <a:pt x="4" y="28"/>
                    <a:pt x="9" y="34"/>
                    <a:pt x="16" y="34"/>
                  </a:cubicBezTo>
                  <a:cubicBezTo>
                    <a:pt x="20" y="34"/>
                    <a:pt x="22" y="32"/>
                    <a:pt x="25" y="30"/>
                  </a:cubicBezTo>
                  <a:cubicBezTo>
                    <a:pt x="27" y="32"/>
                    <a:pt x="27" y="32"/>
                    <a:pt x="27" y="32"/>
                  </a:cubicBezTo>
                  <a:cubicBezTo>
                    <a:pt x="24" y="35"/>
                    <a:pt x="21" y="37"/>
                    <a:pt x="16" y="37"/>
                  </a:cubicBezTo>
                  <a:cubicBezTo>
                    <a:pt x="6" y="37"/>
                    <a:pt x="0" y="30"/>
                    <a:pt x="0"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Freeform 28">
              <a:extLst>
                <a:ext uri="{FF2B5EF4-FFF2-40B4-BE49-F238E27FC236}">
                  <a16:creationId xmlns:a16="http://schemas.microsoft.com/office/drawing/2014/main" id="{4E2E263B-8FE6-4860-8E63-66485D17271E}"/>
                </a:ext>
              </a:extLst>
            </p:cNvPr>
            <p:cNvSpPr>
              <a:spLocks noEditPoints="1"/>
            </p:cNvSpPr>
            <p:nvPr userDrawn="1"/>
          </p:nvSpPr>
          <p:spPr bwMode="auto">
            <a:xfrm>
              <a:off x="2758" y="542"/>
              <a:ext cx="57" cy="75"/>
            </a:xfrm>
            <a:custGeom>
              <a:avLst/>
              <a:gdLst>
                <a:gd name="T0" fmla="*/ 0 w 21"/>
                <a:gd name="T1" fmla="*/ 20 h 28"/>
                <a:gd name="T2" fmla="*/ 0 w 21"/>
                <a:gd name="T3" fmla="*/ 20 h 28"/>
                <a:gd name="T4" fmla="*/ 10 w 21"/>
                <a:gd name="T5" fmla="*/ 11 h 28"/>
                <a:gd name="T6" fmla="*/ 17 w 21"/>
                <a:gd name="T7" fmla="*/ 12 h 28"/>
                <a:gd name="T8" fmla="*/ 17 w 21"/>
                <a:gd name="T9" fmla="*/ 10 h 28"/>
                <a:gd name="T10" fmla="*/ 10 w 21"/>
                <a:gd name="T11" fmla="*/ 4 h 28"/>
                <a:gd name="T12" fmla="*/ 3 w 21"/>
                <a:gd name="T13" fmla="*/ 5 h 28"/>
                <a:gd name="T14" fmla="*/ 2 w 21"/>
                <a:gd name="T15" fmla="*/ 2 h 28"/>
                <a:gd name="T16" fmla="*/ 10 w 21"/>
                <a:gd name="T17" fmla="*/ 0 h 28"/>
                <a:gd name="T18" fmla="*/ 18 w 21"/>
                <a:gd name="T19" fmla="*/ 3 h 28"/>
                <a:gd name="T20" fmla="*/ 21 w 21"/>
                <a:gd name="T21" fmla="*/ 10 h 28"/>
                <a:gd name="T22" fmla="*/ 21 w 21"/>
                <a:gd name="T23" fmla="*/ 28 h 28"/>
                <a:gd name="T24" fmla="*/ 17 w 21"/>
                <a:gd name="T25" fmla="*/ 28 h 28"/>
                <a:gd name="T26" fmla="*/ 17 w 21"/>
                <a:gd name="T27" fmla="*/ 24 h 28"/>
                <a:gd name="T28" fmla="*/ 9 w 21"/>
                <a:gd name="T29" fmla="*/ 28 h 28"/>
                <a:gd name="T30" fmla="*/ 0 w 21"/>
                <a:gd name="T31" fmla="*/ 20 h 28"/>
                <a:gd name="T32" fmla="*/ 17 w 21"/>
                <a:gd name="T33" fmla="*/ 18 h 28"/>
                <a:gd name="T34" fmla="*/ 17 w 21"/>
                <a:gd name="T35" fmla="*/ 15 h 28"/>
                <a:gd name="T36" fmla="*/ 10 w 21"/>
                <a:gd name="T37" fmla="*/ 14 h 28"/>
                <a:gd name="T38" fmla="*/ 4 w 21"/>
                <a:gd name="T39" fmla="*/ 20 h 28"/>
                <a:gd name="T40" fmla="*/ 4 w 21"/>
                <a:gd name="T41" fmla="*/ 20 h 28"/>
                <a:gd name="T42" fmla="*/ 9 w 21"/>
                <a:gd name="T43" fmla="*/ 25 h 28"/>
                <a:gd name="T44" fmla="*/ 17 w 21"/>
                <a:gd name="T4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8">
                  <a:moveTo>
                    <a:pt x="0" y="20"/>
                  </a:moveTo>
                  <a:cubicBezTo>
                    <a:pt x="0" y="20"/>
                    <a:pt x="0" y="20"/>
                    <a:pt x="0" y="20"/>
                  </a:cubicBezTo>
                  <a:cubicBezTo>
                    <a:pt x="0" y="14"/>
                    <a:pt x="4" y="11"/>
                    <a:pt x="10" y="11"/>
                  </a:cubicBezTo>
                  <a:cubicBezTo>
                    <a:pt x="13" y="11"/>
                    <a:pt x="15" y="11"/>
                    <a:pt x="17" y="12"/>
                  </a:cubicBezTo>
                  <a:cubicBezTo>
                    <a:pt x="17" y="10"/>
                    <a:pt x="17" y="10"/>
                    <a:pt x="17" y="10"/>
                  </a:cubicBezTo>
                  <a:cubicBezTo>
                    <a:pt x="17" y="6"/>
                    <a:pt x="14" y="4"/>
                    <a:pt x="10" y="4"/>
                  </a:cubicBezTo>
                  <a:cubicBezTo>
                    <a:pt x="7" y="4"/>
                    <a:pt x="5" y="4"/>
                    <a:pt x="3" y="5"/>
                  </a:cubicBezTo>
                  <a:cubicBezTo>
                    <a:pt x="2" y="2"/>
                    <a:pt x="2" y="2"/>
                    <a:pt x="2" y="2"/>
                  </a:cubicBezTo>
                  <a:cubicBezTo>
                    <a:pt x="4" y="1"/>
                    <a:pt x="7" y="0"/>
                    <a:pt x="10" y="0"/>
                  </a:cubicBezTo>
                  <a:cubicBezTo>
                    <a:pt x="14" y="0"/>
                    <a:pt x="16"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5" y="26"/>
                    <a:pt x="13" y="28"/>
                    <a:pt x="9" y="28"/>
                  </a:cubicBezTo>
                  <a:cubicBezTo>
                    <a:pt x="4" y="28"/>
                    <a:pt x="0" y="25"/>
                    <a:pt x="0" y="20"/>
                  </a:cubicBezTo>
                  <a:moveTo>
                    <a:pt x="17" y="18"/>
                  </a:moveTo>
                  <a:cubicBezTo>
                    <a:pt x="17" y="15"/>
                    <a:pt x="17" y="15"/>
                    <a:pt x="17" y="15"/>
                  </a:cubicBezTo>
                  <a:cubicBezTo>
                    <a:pt x="15" y="14"/>
                    <a:pt x="13" y="14"/>
                    <a:pt x="10" y="14"/>
                  </a:cubicBezTo>
                  <a:cubicBezTo>
                    <a:pt x="6" y="14"/>
                    <a:pt x="4" y="16"/>
                    <a:pt x="4" y="20"/>
                  </a:cubicBezTo>
                  <a:cubicBezTo>
                    <a:pt x="4" y="20"/>
                    <a:pt x="4" y="20"/>
                    <a:pt x="4" y="20"/>
                  </a:cubicBezTo>
                  <a:cubicBezTo>
                    <a:pt x="4" y="23"/>
                    <a:pt x="6" y="25"/>
                    <a:pt x="9"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Freeform 29">
              <a:extLst>
                <a:ext uri="{FF2B5EF4-FFF2-40B4-BE49-F238E27FC236}">
                  <a16:creationId xmlns:a16="http://schemas.microsoft.com/office/drawing/2014/main" id="{540EAB7A-DD30-4C0F-9066-1809D94F9005}"/>
                </a:ext>
              </a:extLst>
            </p:cNvPr>
            <p:cNvSpPr>
              <a:spLocks/>
            </p:cNvSpPr>
            <p:nvPr userDrawn="1"/>
          </p:nvSpPr>
          <p:spPr bwMode="auto">
            <a:xfrm>
              <a:off x="2836" y="542"/>
              <a:ext cx="57" cy="75"/>
            </a:xfrm>
            <a:custGeom>
              <a:avLst/>
              <a:gdLst>
                <a:gd name="T0" fmla="*/ 0 w 21"/>
                <a:gd name="T1" fmla="*/ 1 h 28"/>
                <a:gd name="T2" fmla="*/ 4 w 21"/>
                <a:gd name="T3" fmla="*/ 1 h 28"/>
                <a:gd name="T4" fmla="*/ 4 w 21"/>
                <a:gd name="T5" fmla="*/ 5 h 28"/>
                <a:gd name="T6" fmla="*/ 12 w 21"/>
                <a:gd name="T7" fmla="*/ 0 h 28"/>
                <a:gd name="T8" fmla="*/ 21 w 21"/>
                <a:gd name="T9" fmla="*/ 10 h 28"/>
                <a:gd name="T10" fmla="*/ 21 w 21"/>
                <a:gd name="T11" fmla="*/ 28 h 28"/>
                <a:gd name="T12" fmla="*/ 17 w 21"/>
                <a:gd name="T13" fmla="*/ 28 h 28"/>
                <a:gd name="T14" fmla="*/ 17 w 21"/>
                <a:gd name="T15" fmla="*/ 11 h 28"/>
                <a:gd name="T16" fmla="*/ 10 w 21"/>
                <a:gd name="T17" fmla="*/ 3 h 28"/>
                <a:gd name="T18" fmla="*/ 4 w 21"/>
                <a:gd name="T19" fmla="*/ 11 h 28"/>
                <a:gd name="T20" fmla="*/ 4 w 21"/>
                <a:gd name="T21" fmla="*/ 28 h 28"/>
                <a:gd name="T22" fmla="*/ 0 w 21"/>
                <a:gd name="T23" fmla="*/ 28 h 28"/>
                <a:gd name="T24" fmla="*/ 0 w 21"/>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
                  </a:moveTo>
                  <a:cubicBezTo>
                    <a:pt x="4" y="1"/>
                    <a:pt x="4" y="1"/>
                    <a:pt x="4" y="1"/>
                  </a:cubicBezTo>
                  <a:cubicBezTo>
                    <a:pt x="4" y="5"/>
                    <a:pt x="4" y="5"/>
                    <a:pt x="4" y="5"/>
                  </a:cubicBezTo>
                  <a:cubicBezTo>
                    <a:pt x="5" y="2"/>
                    <a:pt x="8" y="0"/>
                    <a:pt x="12" y="0"/>
                  </a:cubicBezTo>
                  <a:cubicBezTo>
                    <a:pt x="17" y="0"/>
                    <a:pt x="21" y="4"/>
                    <a:pt x="21" y="10"/>
                  </a:cubicBezTo>
                  <a:cubicBezTo>
                    <a:pt x="21" y="28"/>
                    <a:pt x="21" y="28"/>
                    <a:pt x="21" y="28"/>
                  </a:cubicBezTo>
                  <a:cubicBezTo>
                    <a:pt x="17" y="28"/>
                    <a:pt x="17" y="28"/>
                    <a:pt x="17" y="28"/>
                  </a:cubicBezTo>
                  <a:cubicBezTo>
                    <a:pt x="17" y="11"/>
                    <a:pt x="17" y="11"/>
                    <a:pt x="17" y="11"/>
                  </a:cubicBezTo>
                  <a:cubicBezTo>
                    <a:pt x="17" y="6"/>
                    <a:pt x="14" y="3"/>
                    <a:pt x="10" y="3"/>
                  </a:cubicBezTo>
                  <a:cubicBezTo>
                    <a:pt x="6" y="3"/>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Freeform 30">
              <a:extLst>
                <a:ext uri="{FF2B5EF4-FFF2-40B4-BE49-F238E27FC236}">
                  <a16:creationId xmlns:a16="http://schemas.microsoft.com/office/drawing/2014/main" id="{9D275BC5-1DAC-4EAB-9B19-5F5505D27198}"/>
                </a:ext>
              </a:extLst>
            </p:cNvPr>
            <p:cNvSpPr>
              <a:spLocks/>
            </p:cNvSpPr>
            <p:nvPr userDrawn="1"/>
          </p:nvSpPr>
          <p:spPr bwMode="auto">
            <a:xfrm>
              <a:off x="2909" y="542"/>
              <a:ext cx="56" cy="75"/>
            </a:xfrm>
            <a:custGeom>
              <a:avLst/>
              <a:gdLst>
                <a:gd name="T0" fmla="*/ 0 w 21"/>
                <a:gd name="T1" fmla="*/ 14 h 28"/>
                <a:gd name="T2" fmla="*/ 0 w 21"/>
                <a:gd name="T3" fmla="*/ 14 h 28"/>
                <a:gd name="T4" fmla="*/ 12 w 21"/>
                <a:gd name="T5" fmla="*/ 0 h 28"/>
                <a:gd name="T6" fmla="*/ 21 w 21"/>
                <a:gd name="T7" fmla="*/ 4 h 28"/>
                <a:gd name="T8" fmla="*/ 19 w 21"/>
                <a:gd name="T9" fmla="*/ 7 h 28"/>
                <a:gd name="T10" fmla="*/ 12 w 21"/>
                <a:gd name="T11" fmla="*/ 3 h 28"/>
                <a:gd name="T12" fmla="*/ 4 w 21"/>
                <a:gd name="T13" fmla="*/ 14 h 28"/>
                <a:gd name="T14" fmla="*/ 4 w 21"/>
                <a:gd name="T15" fmla="*/ 14 h 28"/>
                <a:gd name="T16" fmla="*/ 12 w 21"/>
                <a:gd name="T17" fmla="*/ 25 h 28"/>
                <a:gd name="T18" fmla="*/ 19 w 21"/>
                <a:gd name="T19" fmla="*/ 22 h 28"/>
                <a:gd name="T20" fmla="*/ 21 w 21"/>
                <a:gd name="T21" fmla="*/ 24 h 28"/>
                <a:gd name="T22" fmla="*/ 12 w 21"/>
                <a:gd name="T23" fmla="*/ 28 h 28"/>
                <a:gd name="T24" fmla="*/ 0 w 21"/>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4"/>
                  </a:moveTo>
                  <a:cubicBezTo>
                    <a:pt x="0" y="14"/>
                    <a:pt x="0" y="14"/>
                    <a:pt x="0" y="14"/>
                  </a:cubicBezTo>
                  <a:cubicBezTo>
                    <a:pt x="0" y="6"/>
                    <a:pt x="6" y="0"/>
                    <a:pt x="12" y="0"/>
                  </a:cubicBezTo>
                  <a:cubicBezTo>
                    <a:pt x="16" y="0"/>
                    <a:pt x="19" y="2"/>
                    <a:pt x="21" y="4"/>
                  </a:cubicBezTo>
                  <a:cubicBezTo>
                    <a:pt x="19" y="7"/>
                    <a:pt x="19" y="7"/>
                    <a:pt x="19" y="7"/>
                  </a:cubicBezTo>
                  <a:cubicBezTo>
                    <a:pt x="17" y="5"/>
                    <a:pt x="15" y="3"/>
                    <a:pt x="12" y="3"/>
                  </a:cubicBezTo>
                  <a:cubicBezTo>
                    <a:pt x="8" y="3"/>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8"/>
                    <a:pt x="12" y="28"/>
                  </a:cubicBezTo>
                  <a:cubicBezTo>
                    <a:pt x="5" y="28"/>
                    <a:pt x="0" y="23"/>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Freeform 31">
              <a:extLst>
                <a:ext uri="{FF2B5EF4-FFF2-40B4-BE49-F238E27FC236}">
                  <a16:creationId xmlns:a16="http://schemas.microsoft.com/office/drawing/2014/main" id="{427BD3F8-67F2-4357-9D21-4176989882FF}"/>
                </a:ext>
              </a:extLst>
            </p:cNvPr>
            <p:cNvSpPr>
              <a:spLocks noEditPoints="1"/>
            </p:cNvSpPr>
            <p:nvPr userDrawn="1"/>
          </p:nvSpPr>
          <p:spPr bwMode="auto">
            <a:xfrm>
              <a:off x="2976" y="542"/>
              <a:ext cx="62" cy="75"/>
            </a:xfrm>
            <a:custGeom>
              <a:avLst/>
              <a:gdLst>
                <a:gd name="T0" fmla="*/ 0 w 23"/>
                <a:gd name="T1" fmla="*/ 14 h 28"/>
                <a:gd name="T2" fmla="*/ 0 w 23"/>
                <a:gd name="T3" fmla="*/ 14 h 28"/>
                <a:gd name="T4" fmla="*/ 12 w 23"/>
                <a:gd name="T5" fmla="*/ 0 h 28"/>
                <a:gd name="T6" fmla="*/ 23 w 23"/>
                <a:gd name="T7" fmla="*/ 14 h 28"/>
                <a:gd name="T8" fmla="*/ 22 w 23"/>
                <a:gd name="T9" fmla="*/ 16 h 28"/>
                <a:gd name="T10" fmla="*/ 4 w 23"/>
                <a:gd name="T11" fmla="*/ 16 h 28"/>
                <a:gd name="T12" fmla="*/ 13 w 23"/>
                <a:gd name="T13" fmla="*/ 25 h 28"/>
                <a:gd name="T14" fmla="*/ 20 w 23"/>
                <a:gd name="T15" fmla="*/ 22 h 28"/>
                <a:gd name="T16" fmla="*/ 22 w 23"/>
                <a:gd name="T17" fmla="*/ 24 h 28"/>
                <a:gd name="T18" fmla="*/ 12 w 23"/>
                <a:gd name="T19" fmla="*/ 28 h 28"/>
                <a:gd name="T20" fmla="*/ 0 w 23"/>
                <a:gd name="T21" fmla="*/ 14 h 28"/>
                <a:gd name="T22" fmla="*/ 19 w 23"/>
                <a:gd name="T23" fmla="*/ 13 h 28"/>
                <a:gd name="T24" fmla="*/ 12 w 23"/>
                <a:gd name="T25" fmla="*/ 3 h 28"/>
                <a:gd name="T26" fmla="*/ 4 w 23"/>
                <a:gd name="T27" fmla="*/ 13 h 28"/>
                <a:gd name="T28" fmla="*/ 19 w 23"/>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8">
                  <a:moveTo>
                    <a:pt x="0" y="14"/>
                  </a:moveTo>
                  <a:cubicBezTo>
                    <a:pt x="0" y="14"/>
                    <a:pt x="0" y="14"/>
                    <a:pt x="0" y="14"/>
                  </a:cubicBezTo>
                  <a:cubicBezTo>
                    <a:pt x="0" y="6"/>
                    <a:pt x="5" y="0"/>
                    <a:pt x="12" y="0"/>
                  </a:cubicBezTo>
                  <a:cubicBezTo>
                    <a:pt x="18" y="0"/>
                    <a:pt x="23" y="6"/>
                    <a:pt x="23" y="14"/>
                  </a:cubicBezTo>
                  <a:cubicBezTo>
                    <a:pt x="22" y="16"/>
                    <a:pt x="22" y="16"/>
                    <a:pt x="22" y="16"/>
                  </a:cubicBezTo>
                  <a:cubicBezTo>
                    <a:pt x="4" y="16"/>
                    <a:pt x="4" y="16"/>
                    <a:pt x="4" y="16"/>
                  </a:cubicBezTo>
                  <a:cubicBezTo>
                    <a:pt x="5" y="22"/>
                    <a:pt x="8" y="25"/>
                    <a:pt x="13" y="25"/>
                  </a:cubicBezTo>
                  <a:cubicBezTo>
                    <a:pt x="16" y="25"/>
                    <a:pt x="18" y="24"/>
                    <a:pt x="20" y="22"/>
                  </a:cubicBezTo>
                  <a:cubicBezTo>
                    <a:pt x="22" y="24"/>
                    <a:pt x="22" y="24"/>
                    <a:pt x="22" y="24"/>
                  </a:cubicBezTo>
                  <a:cubicBezTo>
                    <a:pt x="19" y="27"/>
                    <a:pt x="16" y="28"/>
                    <a:pt x="12" y="28"/>
                  </a:cubicBezTo>
                  <a:cubicBezTo>
                    <a:pt x="6" y="28"/>
                    <a:pt x="0" y="23"/>
                    <a:pt x="0" y="14"/>
                  </a:cubicBezTo>
                  <a:moveTo>
                    <a:pt x="19" y="13"/>
                  </a:moveTo>
                  <a:cubicBezTo>
                    <a:pt x="18" y="8"/>
                    <a:pt x="16" y="3"/>
                    <a:pt x="12" y="3"/>
                  </a:cubicBezTo>
                  <a:cubicBezTo>
                    <a:pt x="8" y="3"/>
                    <a:pt x="5"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32">
              <a:extLst>
                <a:ext uri="{FF2B5EF4-FFF2-40B4-BE49-F238E27FC236}">
                  <a16:creationId xmlns:a16="http://schemas.microsoft.com/office/drawing/2014/main" id="{B33D51B6-0A90-4C2F-8F0C-D27C10F486DD}"/>
                </a:ext>
              </a:extLst>
            </p:cNvPr>
            <p:cNvSpPr>
              <a:spLocks/>
            </p:cNvSpPr>
            <p:nvPr userDrawn="1"/>
          </p:nvSpPr>
          <p:spPr bwMode="auto">
            <a:xfrm>
              <a:off x="3054"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33">
              <a:extLst>
                <a:ext uri="{FF2B5EF4-FFF2-40B4-BE49-F238E27FC236}">
                  <a16:creationId xmlns:a16="http://schemas.microsoft.com/office/drawing/2014/main" id="{43248C0E-9BFA-4B57-B132-AA2E331F3814}"/>
                </a:ext>
              </a:extLst>
            </p:cNvPr>
            <p:cNvSpPr>
              <a:spLocks noEditPoints="1"/>
            </p:cNvSpPr>
            <p:nvPr userDrawn="1"/>
          </p:nvSpPr>
          <p:spPr bwMode="auto">
            <a:xfrm>
              <a:off x="3145" y="517"/>
              <a:ext cx="72" cy="100"/>
            </a:xfrm>
            <a:custGeom>
              <a:avLst/>
              <a:gdLst>
                <a:gd name="T0" fmla="*/ 0 w 27"/>
                <a:gd name="T1" fmla="*/ 0 h 37"/>
                <a:gd name="T2" fmla="*/ 13 w 27"/>
                <a:gd name="T3" fmla="*/ 0 h 37"/>
                <a:gd name="T4" fmla="*/ 22 w 27"/>
                <a:gd name="T5" fmla="*/ 4 h 37"/>
                <a:gd name="T6" fmla="*/ 25 w 27"/>
                <a:gd name="T7" fmla="*/ 11 h 37"/>
                <a:gd name="T8" fmla="*/ 25 w 27"/>
                <a:gd name="T9" fmla="*/ 11 h 37"/>
                <a:gd name="T10" fmla="*/ 17 w 27"/>
                <a:gd name="T11" fmla="*/ 22 h 37"/>
                <a:gd name="T12" fmla="*/ 27 w 27"/>
                <a:gd name="T13" fmla="*/ 37 h 37"/>
                <a:gd name="T14" fmla="*/ 22 w 27"/>
                <a:gd name="T15" fmla="*/ 37 h 37"/>
                <a:gd name="T16" fmla="*/ 13 w 27"/>
                <a:gd name="T17" fmla="*/ 23 h 37"/>
                <a:gd name="T18" fmla="*/ 4 w 27"/>
                <a:gd name="T19" fmla="*/ 23 h 37"/>
                <a:gd name="T20" fmla="*/ 4 w 27"/>
                <a:gd name="T21" fmla="*/ 37 h 37"/>
                <a:gd name="T22" fmla="*/ 0 w 27"/>
                <a:gd name="T23" fmla="*/ 37 h 37"/>
                <a:gd name="T24" fmla="*/ 0 w 27"/>
                <a:gd name="T25" fmla="*/ 0 h 37"/>
                <a:gd name="T26" fmla="*/ 12 w 27"/>
                <a:gd name="T27" fmla="*/ 19 h 37"/>
                <a:gd name="T28" fmla="*/ 21 w 27"/>
                <a:gd name="T29" fmla="*/ 11 h 37"/>
                <a:gd name="T30" fmla="*/ 21 w 27"/>
                <a:gd name="T31" fmla="*/ 11 h 37"/>
                <a:gd name="T32" fmla="*/ 13 w 27"/>
                <a:gd name="T33" fmla="*/ 4 h 37"/>
                <a:gd name="T34" fmla="*/ 4 w 27"/>
                <a:gd name="T35" fmla="*/ 4 h 37"/>
                <a:gd name="T36" fmla="*/ 4 w 27"/>
                <a:gd name="T37" fmla="*/ 19 h 37"/>
                <a:gd name="T38" fmla="*/ 12 w 27"/>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7">
                  <a:moveTo>
                    <a:pt x="0" y="0"/>
                  </a:moveTo>
                  <a:cubicBezTo>
                    <a:pt x="13" y="0"/>
                    <a:pt x="13" y="0"/>
                    <a:pt x="13" y="0"/>
                  </a:cubicBezTo>
                  <a:cubicBezTo>
                    <a:pt x="17" y="0"/>
                    <a:pt x="20" y="1"/>
                    <a:pt x="22" y="4"/>
                  </a:cubicBezTo>
                  <a:cubicBezTo>
                    <a:pt x="24" y="5"/>
                    <a:pt x="25" y="8"/>
                    <a:pt x="25" y="11"/>
                  </a:cubicBezTo>
                  <a:cubicBezTo>
                    <a:pt x="25" y="11"/>
                    <a:pt x="25" y="11"/>
                    <a:pt x="25" y="11"/>
                  </a:cubicBezTo>
                  <a:cubicBezTo>
                    <a:pt x="25" y="17"/>
                    <a:pt x="22" y="21"/>
                    <a:pt x="17" y="22"/>
                  </a:cubicBezTo>
                  <a:cubicBezTo>
                    <a:pt x="27" y="37"/>
                    <a:pt x="27" y="37"/>
                    <a:pt x="27" y="37"/>
                  </a:cubicBezTo>
                  <a:cubicBezTo>
                    <a:pt x="22" y="37"/>
                    <a:pt x="22" y="37"/>
                    <a:pt x="22" y="37"/>
                  </a:cubicBezTo>
                  <a:cubicBezTo>
                    <a:pt x="13" y="23"/>
                    <a:pt x="13" y="23"/>
                    <a:pt x="13" y="23"/>
                  </a:cubicBezTo>
                  <a:cubicBezTo>
                    <a:pt x="4" y="23"/>
                    <a:pt x="4" y="23"/>
                    <a:pt x="4" y="23"/>
                  </a:cubicBezTo>
                  <a:cubicBezTo>
                    <a:pt x="4" y="37"/>
                    <a:pt x="4" y="37"/>
                    <a:pt x="4" y="37"/>
                  </a:cubicBezTo>
                  <a:cubicBezTo>
                    <a:pt x="0" y="37"/>
                    <a:pt x="0" y="37"/>
                    <a:pt x="0" y="37"/>
                  </a:cubicBezTo>
                  <a:lnTo>
                    <a:pt x="0" y="0"/>
                  </a:lnTo>
                  <a:close/>
                  <a:moveTo>
                    <a:pt x="12" y="19"/>
                  </a:moveTo>
                  <a:cubicBezTo>
                    <a:pt x="18" y="19"/>
                    <a:pt x="21" y="16"/>
                    <a:pt x="21" y="11"/>
                  </a:cubicBezTo>
                  <a:cubicBezTo>
                    <a:pt x="21" y="11"/>
                    <a:pt x="21" y="11"/>
                    <a:pt x="21" y="11"/>
                  </a:cubicBezTo>
                  <a:cubicBezTo>
                    <a:pt x="21" y="6"/>
                    <a:pt x="18" y="4"/>
                    <a:pt x="13" y="4"/>
                  </a:cubicBezTo>
                  <a:cubicBezTo>
                    <a:pt x="4" y="4"/>
                    <a:pt x="4" y="4"/>
                    <a:pt x="4" y="4"/>
                  </a:cubicBezTo>
                  <a:cubicBezTo>
                    <a:pt x="4" y="19"/>
                    <a:pt x="4" y="19"/>
                    <a:pt x="4" y="19"/>
                  </a:cubicBezTo>
                  <a:lnTo>
                    <a:pt x="1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34">
              <a:extLst>
                <a:ext uri="{FF2B5EF4-FFF2-40B4-BE49-F238E27FC236}">
                  <a16:creationId xmlns:a16="http://schemas.microsoft.com/office/drawing/2014/main" id="{03DC47A0-474F-4FAF-B706-0FF27AC44F58}"/>
                </a:ext>
              </a:extLst>
            </p:cNvPr>
            <p:cNvSpPr>
              <a:spLocks noEditPoints="1"/>
            </p:cNvSpPr>
            <p:nvPr userDrawn="1"/>
          </p:nvSpPr>
          <p:spPr bwMode="auto">
            <a:xfrm>
              <a:off x="3228" y="542"/>
              <a:ext cx="59" cy="75"/>
            </a:xfrm>
            <a:custGeom>
              <a:avLst/>
              <a:gdLst>
                <a:gd name="T0" fmla="*/ 0 w 22"/>
                <a:gd name="T1" fmla="*/ 14 h 28"/>
                <a:gd name="T2" fmla="*/ 0 w 22"/>
                <a:gd name="T3" fmla="*/ 14 h 28"/>
                <a:gd name="T4" fmla="*/ 11 w 22"/>
                <a:gd name="T5" fmla="*/ 0 h 28"/>
                <a:gd name="T6" fmla="*/ 22 w 22"/>
                <a:gd name="T7" fmla="*/ 14 h 28"/>
                <a:gd name="T8" fmla="*/ 22 w 22"/>
                <a:gd name="T9" fmla="*/ 16 h 28"/>
                <a:gd name="T10" fmla="*/ 4 w 22"/>
                <a:gd name="T11" fmla="*/ 16 h 28"/>
                <a:gd name="T12" fmla="*/ 12 w 22"/>
                <a:gd name="T13" fmla="*/ 25 h 28"/>
                <a:gd name="T14" fmla="*/ 19 w 22"/>
                <a:gd name="T15" fmla="*/ 22 h 28"/>
                <a:gd name="T16" fmla="*/ 22 w 22"/>
                <a:gd name="T17" fmla="*/ 24 h 28"/>
                <a:gd name="T18" fmla="*/ 12 w 22"/>
                <a:gd name="T19" fmla="*/ 28 h 28"/>
                <a:gd name="T20" fmla="*/ 0 w 22"/>
                <a:gd name="T21" fmla="*/ 14 h 28"/>
                <a:gd name="T22" fmla="*/ 19 w 22"/>
                <a:gd name="T23" fmla="*/ 13 h 28"/>
                <a:gd name="T24" fmla="*/ 11 w 22"/>
                <a:gd name="T25" fmla="*/ 3 h 28"/>
                <a:gd name="T26" fmla="*/ 4 w 22"/>
                <a:gd name="T27" fmla="*/ 13 h 28"/>
                <a:gd name="T28" fmla="*/ 19 w 22"/>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8">
                  <a:moveTo>
                    <a:pt x="0" y="14"/>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8" y="24"/>
                    <a:pt x="19" y="22"/>
                  </a:cubicBezTo>
                  <a:cubicBezTo>
                    <a:pt x="22" y="24"/>
                    <a:pt x="22" y="24"/>
                    <a:pt x="22" y="24"/>
                  </a:cubicBezTo>
                  <a:cubicBezTo>
                    <a:pt x="19" y="27"/>
                    <a:pt x="16" y="28"/>
                    <a:pt x="12" y="28"/>
                  </a:cubicBezTo>
                  <a:cubicBezTo>
                    <a:pt x="6" y="28"/>
                    <a:pt x="0" y="23"/>
                    <a:pt x="0" y="14"/>
                  </a:cubicBezTo>
                  <a:moveTo>
                    <a:pt x="19" y="13"/>
                  </a:moveTo>
                  <a:cubicBezTo>
                    <a:pt x="18" y="8"/>
                    <a:pt x="16" y="3"/>
                    <a:pt x="11" y="3"/>
                  </a:cubicBezTo>
                  <a:cubicBezTo>
                    <a:pt x="7" y="3"/>
                    <a:pt x="4"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35">
              <a:extLst>
                <a:ext uri="{FF2B5EF4-FFF2-40B4-BE49-F238E27FC236}">
                  <a16:creationId xmlns:a16="http://schemas.microsoft.com/office/drawing/2014/main" id="{666F4D33-1905-41E1-A446-93F373BC5AD7}"/>
                </a:ext>
              </a:extLst>
            </p:cNvPr>
            <p:cNvSpPr>
              <a:spLocks/>
            </p:cNvSpPr>
            <p:nvPr userDrawn="1"/>
          </p:nvSpPr>
          <p:spPr bwMode="auto">
            <a:xfrm>
              <a:off x="3301" y="542"/>
              <a:ext cx="48" cy="75"/>
            </a:xfrm>
            <a:custGeom>
              <a:avLst/>
              <a:gdLst>
                <a:gd name="T0" fmla="*/ 0 w 18"/>
                <a:gd name="T1" fmla="*/ 24 h 28"/>
                <a:gd name="T2" fmla="*/ 2 w 18"/>
                <a:gd name="T3" fmla="*/ 22 h 28"/>
                <a:gd name="T4" fmla="*/ 10 w 18"/>
                <a:gd name="T5" fmla="*/ 25 h 28"/>
                <a:gd name="T6" fmla="*/ 15 w 18"/>
                <a:gd name="T7" fmla="*/ 21 h 28"/>
                <a:gd name="T8" fmla="*/ 15 w 18"/>
                <a:gd name="T9" fmla="*/ 21 h 28"/>
                <a:gd name="T10" fmla="*/ 9 w 18"/>
                <a:gd name="T11" fmla="*/ 16 h 28"/>
                <a:gd name="T12" fmla="*/ 1 w 18"/>
                <a:gd name="T13" fmla="*/ 8 h 28"/>
                <a:gd name="T14" fmla="*/ 1 w 18"/>
                <a:gd name="T15" fmla="*/ 8 h 28"/>
                <a:gd name="T16" fmla="*/ 9 w 18"/>
                <a:gd name="T17" fmla="*/ 0 h 28"/>
                <a:gd name="T18" fmla="*/ 18 w 18"/>
                <a:gd name="T19" fmla="*/ 3 h 28"/>
                <a:gd name="T20" fmla="*/ 16 w 18"/>
                <a:gd name="T21" fmla="*/ 6 h 28"/>
                <a:gd name="T22" fmla="*/ 9 w 18"/>
                <a:gd name="T23" fmla="*/ 3 h 28"/>
                <a:gd name="T24" fmla="*/ 5 w 18"/>
                <a:gd name="T25" fmla="*/ 7 h 28"/>
                <a:gd name="T26" fmla="*/ 5 w 18"/>
                <a:gd name="T27" fmla="*/ 7 h 28"/>
                <a:gd name="T28" fmla="*/ 11 w 18"/>
                <a:gd name="T29" fmla="*/ 12 h 28"/>
                <a:gd name="T30" fmla="*/ 18 w 18"/>
                <a:gd name="T31" fmla="*/ 20 h 28"/>
                <a:gd name="T32" fmla="*/ 18 w 18"/>
                <a:gd name="T33" fmla="*/ 20 h 28"/>
                <a:gd name="T34" fmla="*/ 9 w 18"/>
                <a:gd name="T35" fmla="*/ 28 h 28"/>
                <a:gd name="T36" fmla="*/ 0 w 18"/>
                <a:gd name="T3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8">
                  <a:moveTo>
                    <a:pt x="0" y="24"/>
                  </a:moveTo>
                  <a:cubicBezTo>
                    <a:pt x="2" y="22"/>
                    <a:pt x="2" y="22"/>
                    <a:pt x="2" y="22"/>
                  </a:cubicBezTo>
                  <a:cubicBezTo>
                    <a:pt x="4" y="24"/>
                    <a:pt x="7" y="25"/>
                    <a:pt x="10" y="25"/>
                  </a:cubicBezTo>
                  <a:cubicBezTo>
                    <a:pt x="13" y="25"/>
                    <a:pt x="15" y="23"/>
                    <a:pt x="15" y="21"/>
                  </a:cubicBezTo>
                  <a:cubicBezTo>
                    <a:pt x="15" y="21"/>
                    <a:pt x="15" y="21"/>
                    <a:pt x="15" y="21"/>
                  </a:cubicBezTo>
                  <a:cubicBezTo>
                    <a:pt x="15" y="18"/>
                    <a:pt x="12" y="17"/>
                    <a:pt x="9" y="16"/>
                  </a:cubicBezTo>
                  <a:cubicBezTo>
                    <a:pt x="4" y="14"/>
                    <a:pt x="1" y="12"/>
                    <a:pt x="1" y="8"/>
                  </a:cubicBezTo>
                  <a:cubicBezTo>
                    <a:pt x="1" y="8"/>
                    <a:pt x="1" y="8"/>
                    <a:pt x="1" y="8"/>
                  </a:cubicBezTo>
                  <a:cubicBezTo>
                    <a:pt x="1" y="3"/>
                    <a:pt x="5" y="0"/>
                    <a:pt x="9" y="0"/>
                  </a:cubicBezTo>
                  <a:cubicBezTo>
                    <a:pt x="13" y="0"/>
                    <a:pt x="16" y="1"/>
                    <a:pt x="18" y="3"/>
                  </a:cubicBezTo>
                  <a:cubicBezTo>
                    <a:pt x="16" y="6"/>
                    <a:pt x="16" y="6"/>
                    <a:pt x="16" y="6"/>
                  </a:cubicBezTo>
                  <a:cubicBezTo>
                    <a:pt x="14" y="4"/>
                    <a:pt x="12" y="3"/>
                    <a:pt x="9" y="3"/>
                  </a:cubicBezTo>
                  <a:cubicBezTo>
                    <a:pt x="6" y="3"/>
                    <a:pt x="5" y="5"/>
                    <a:pt x="5" y="7"/>
                  </a:cubicBezTo>
                  <a:cubicBezTo>
                    <a:pt x="5" y="7"/>
                    <a:pt x="5" y="7"/>
                    <a:pt x="5" y="7"/>
                  </a:cubicBezTo>
                  <a:cubicBezTo>
                    <a:pt x="5" y="10"/>
                    <a:pt x="7" y="11"/>
                    <a:pt x="11" y="12"/>
                  </a:cubicBezTo>
                  <a:cubicBezTo>
                    <a:pt x="15" y="14"/>
                    <a:pt x="18" y="16"/>
                    <a:pt x="18" y="20"/>
                  </a:cubicBezTo>
                  <a:cubicBezTo>
                    <a:pt x="18" y="20"/>
                    <a:pt x="18" y="20"/>
                    <a:pt x="18" y="20"/>
                  </a:cubicBezTo>
                  <a:cubicBezTo>
                    <a:pt x="18" y="25"/>
                    <a:pt x="14" y="28"/>
                    <a:pt x="9" y="28"/>
                  </a:cubicBezTo>
                  <a:cubicBezTo>
                    <a:pt x="6" y="28"/>
                    <a:pt x="3" y="27"/>
                    <a:pt x="0"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36">
              <a:extLst>
                <a:ext uri="{FF2B5EF4-FFF2-40B4-BE49-F238E27FC236}">
                  <a16:creationId xmlns:a16="http://schemas.microsoft.com/office/drawing/2014/main" id="{1ABE625C-273C-428C-9F5E-D929FB123E2C}"/>
                </a:ext>
              </a:extLst>
            </p:cNvPr>
            <p:cNvSpPr>
              <a:spLocks noEditPoints="1"/>
            </p:cNvSpPr>
            <p:nvPr userDrawn="1"/>
          </p:nvSpPr>
          <p:spPr bwMode="auto">
            <a:xfrm>
              <a:off x="3365" y="542"/>
              <a:ext cx="59" cy="75"/>
            </a:xfrm>
            <a:custGeom>
              <a:avLst/>
              <a:gdLst>
                <a:gd name="T0" fmla="*/ 0 w 22"/>
                <a:gd name="T1" fmla="*/ 14 h 28"/>
                <a:gd name="T2" fmla="*/ 0 w 22"/>
                <a:gd name="T3" fmla="*/ 14 h 28"/>
                <a:gd name="T4" fmla="*/ 11 w 22"/>
                <a:gd name="T5" fmla="*/ 0 h 28"/>
                <a:gd name="T6" fmla="*/ 22 w 22"/>
                <a:gd name="T7" fmla="*/ 14 h 28"/>
                <a:gd name="T8" fmla="*/ 22 w 22"/>
                <a:gd name="T9" fmla="*/ 16 h 28"/>
                <a:gd name="T10" fmla="*/ 4 w 22"/>
                <a:gd name="T11" fmla="*/ 16 h 28"/>
                <a:gd name="T12" fmla="*/ 12 w 22"/>
                <a:gd name="T13" fmla="*/ 25 h 28"/>
                <a:gd name="T14" fmla="*/ 19 w 22"/>
                <a:gd name="T15" fmla="*/ 22 h 28"/>
                <a:gd name="T16" fmla="*/ 21 w 22"/>
                <a:gd name="T17" fmla="*/ 24 h 28"/>
                <a:gd name="T18" fmla="*/ 12 w 22"/>
                <a:gd name="T19" fmla="*/ 28 h 28"/>
                <a:gd name="T20" fmla="*/ 0 w 22"/>
                <a:gd name="T21" fmla="*/ 14 h 28"/>
                <a:gd name="T22" fmla="*/ 18 w 22"/>
                <a:gd name="T23" fmla="*/ 13 h 28"/>
                <a:gd name="T24" fmla="*/ 11 w 22"/>
                <a:gd name="T25" fmla="*/ 3 h 28"/>
                <a:gd name="T26" fmla="*/ 4 w 22"/>
                <a:gd name="T27" fmla="*/ 13 h 28"/>
                <a:gd name="T28" fmla="*/ 18 w 22"/>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8">
                  <a:moveTo>
                    <a:pt x="0" y="14"/>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7" y="24"/>
                    <a:pt x="19" y="22"/>
                  </a:cubicBezTo>
                  <a:cubicBezTo>
                    <a:pt x="21" y="24"/>
                    <a:pt x="21" y="24"/>
                    <a:pt x="21" y="24"/>
                  </a:cubicBezTo>
                  <a:cubicBezTo>
                    <a:pt x="19" y="27"/>
                    <a:pt x="16" y="28"/>
                    <a:pt x="12" y="28"/>
                  </a:cubicBezTo>
                  <a:cubicBezTo>
                    <a:pt x="5" y="28"/>
                    <a:pt x="0" y="23"/>
                    <a:pt x="0" y="14"/>
                  </a:cubicBezTo>
                  <a:moveTo>
                    <a:pt x="18" y="13"/>
                  </a:moveTo>
                  <a:cubicBezTo>
                    <a:pt x="18" y="8"/>
                    <a:pt x="15" y="3"/>
                    <a:pt x="11" y="3"/>
                  </a:cubicBezTo>
                  <a:cubicBezTo>
                    <a:pt x="7" y="3"/>
                    <a:pt x="4" y="7"/>
                    <a:pt x="4" y="13"/>
                  </a:cubicBezTo>
                  <a:lnTo>
                    <a:pt x="1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37">
              <a:extLst>
                <a:ext uri="{FF2B5EF4-FFF2-40B4-BE49-F238E27FC236}">
                  <a16:creationId xmlns:a16="http://schemas.microsoft.com/office/drawing/2014/main" id="{879CB4B0-A29F-4435-9ABD-7737E7F032FB}"/>
                </a:ext>
              </a:extLst>
            </p:cNvPr>
            <p:cNvSpPr>
              <a:spLocks noEditPoints="1"/>
            </p:cNvSpPr>
            <p:nvPr userDrawn="1"/>
          </p:nvSpPr>
          <p:spPr bwMode="auto">
            <a:xfrm>
              <a:off x="3438" y="542"/>
              <a:ext cx="56" cy="75"/>
            </a:xfrm>
            <a:custGeom>
              <a:avLst/>
              <a:gdLst>
                <a:gd name="T0" fmla="*/ 0 w 21"/>
                <a:gd name="T1" fmla="*/ 20 h 28"/>
                <a:gd name="T2" fmla="*/ 0 w 21"/>
                <a:gd name="T3" fmla="*/ 20 h 28"/>
                <a:gd name="T4" fmla="*/ 10 w 21"/>
                <a:gd name="T5" fmla="*/ 11 h 28"/>
                <a:gd name="T6" fmla="*/ 17 w 21"/>
                <a:gd name="T7" fmla="*/ 12 h 28"/>
                <a:gd name="T8" fmla="*/ 17 w 21"/>
                <a:gd name="T9" fmla="*/ 10 h 28"/>
                <a:gd name="T10" fmla="*/ 10 w 21"/>
                <a:gd name="T11" fmla="*/ 4 h 28"/>
                <a:gd name="T12" fmla="*/ 3 w 21"/>
                <a:gd name="T13" fmla="*/ 5 h 28"/>
                <a:gd name="T14" fmla="*/ 2 w 21"/>
                <a:gd name="T15" fmla="*/ 2 h 28"/>
                <a:gd name="T16" fmla="*/ 11 w 21"/>
                <a:gd name="T17" fmla="*/ 0 h 28"/>
                <a:gd name="T18" fmla="*/ 18 w 21"/>
                <a:gd name="T19" fmla="*/ 3 h 28"/>
                <a:gd name="T20" fmla="*/ 21 w 21"/>
                <a:gd name="T21" fmla="*/ 10 h 28"/>
                <a:gd name="T22" fmla="*/ 21 w 21"/>
                <a:gd name="T23" fmla="*/ 28 h 28"/>
                <a:gd name="T24" fmla="*/ 17 w 21"/>
                <a:gd name="T25" fmla="*/ 28 h 28"/>
                <a:gd name="T26" fmla="*/ 17 w 21"/>
                <a:gd name="T27" fmla="*/ 24 h 28"/>
                <a:gd name="T28" fmla="*/ 9 w 21"/>
                <a:gd name="T29" fmla="*/ 28 h 28"/>
                <a:gd name="T30" fmla="*/ 0 w 21"/>
                <a:gd name="T31" fmla="*/ 20 h 28"/>
                <a:gd name="T32" fmla="*/ 17 w 21"/>
                <a:gd name="T33" fmla="*/ 18 h 28"/>
                <a:gd name="T34" fmla="*/ 17 w 21"/>
                <a:gd name="T35" fmla="*/ 15 h 28"/>
                <a:gd name="T36" fmla="*/ 11 w 21"/>
                <a:gd name="T37" fmla="*/ 14 h 28"/>
                <a:gd name="T38" fmla="*/ 4 w 21"/>
                <a:gd name="T39" fmla="*/ 20 h 28"/>
                <a:gd name="T40" fmla="*/ 4 w 21"/>
                <a:gd name="T41" fmla="*/ 20 h 28"/>
                <a:gd name="T42" fmla="*/ 10 w 21"/>
                <a:gd name="T43" fmla="*/ 25 h 28"/>
                <a:gd name="T44" fmla="*/ 17 w 21"/>
                <a:gd name="T4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8">
                  <a:moveTo>
                    <a:pt x="0" y="20"/>
                  </a:moveTo>
                  <a:cubicBezTo>
                    <a:pt x="0" y="20"/>
                    <a:pt x="0" y="20"/>
                    <a:pt x="0" y="20"/>
                  </a:cubicBezTo>
                  <a:cubicBezTo>
                    <a:pt x="0" y="14"/>
                    <a:pt x="4" y="11"/>
                    <a:pt x="10" y="11"/>
                  </a:cubicBezTo>
                  <a:cubicBezTo>
                    <a:pt x="13" y="11"/>
                    <a:pt x="15" y="11"/>
                    <a:pt x="17" y="12"/>
                  </a:cubicBezTo>
                  <a:cubicBezTo>
                    <a:pt x="17" y="10"/>
                    <a:pt x="17" y="10"/>
                    <a:pt x="17" y="10"/>
                  </a:cubicBezTo>
                  <a:cubicBezTo>
                    <a:pt x="17" y="6"/>
                    <a:pt x="15" y="4"/>
                    <a:pt x="10" y="4"/>
                  </a:cubicBezTo>
                  <a:cubicBezTo>
                    <a:pt x="7" y="4"/>
                    <a:pt x="5" y="4"/>
                    <a:pt x="3" y="5"/>
                  </a:cubicBezTo>
                  <a:cubicBezTo>
                    <a:pt x="2" y="2"/>
                    <a:pt x="2" y="2"/>
                    <a:pt x="2" y="2"/>
                  </a:cubicBezTo>
                  <a:cubicBezTo>
                    <a:pt x="5" y="1"/>
                    <a:pt x="7" y="0"/>
                    <a:pt x="11" y="0"/>
                  </a:cubicBezTo>
                  <a:cubicBezTo>
                    <a:pt x="14" y="0"/>
                    <a:pt x="16"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5" y="26"/>
                    <a:pt x="13" y="28"/>
                    <a:pt x="9" y="28"/>
                  </a:cubicBezTo>
                  <a:cubicBezTo>
                    <a:pt x="4" y="28"/>
                    <a:pt x="0" y="25"/>
                    <a:pt x="0" y="20"/>
                  </a:cubicBezTo>
                  <a:moveTo>
                    <a:pt x="17" y="18"/>
                  </a:moveTo>
                  <a:cubicBezTo>
                    <a:pt x="17" y="15"/>
                    <a:pt x="17" y="15"/>
                    <a:pt x="17" y="15"/>
                  </a:cubicBezTo>
                  <a:cubicBezTo>
                    <a:pt x="15" y="14"/>
                    <a:pt x="13" y="14"/>
                    <a:pt x="11" y="14"/>
                  </a:cubicBezTo>
                  <a:cubicBezTo>
                    <a:pt x="6" y="14"/>
                    <a:pt x="4" y="16"/>
                    <a:pt x="4" y="20"/>
                  </a:cubicBezTo>
                  <a:cubicBezTo>
                    <a:pt x="4" y="20"/>
                    <a:pt x="4" y="20"/>
                    <a:pt x="4" y="20"/>
                  </a:cubicBezTo>
                  <a:cubicBezTo>
                    <a:pt x="4" y="23"/>
                    <a:pt x="6"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38">
              <a:extLst>
                <a:ext uri="{FF2B5EF4-FFF2-40B4-BE49-F238E27FC236}">
                  <a16:creationId xmlns:a16="http://schemas.microsoft.com/office/drawing/2014/main" id="{11AC3AA9-FA63-4835-ACDD-3E56819CE03C}"/>
                </a:ext>
              </a:extLst>
            </p:cNvPr>
            <p:cNvSpPr>
              <a:spLocks/>
            </p:cNvSpPr>
            <p:nvPr userDrawn="1"/>
          </p:nvSpPr>
          <p:spPr bwMode="auto">
            <a:xfrm>
              <a:off x="3515"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5"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39">
              <a:extLst>
                <a:ext uri="{FF2B5EF4-FFF2-40B4-BE49-F238E27FC236}">
                  <a16:creationId xmlns:a16="http://schemas.microsoft.com/office/drawing/2014/main" id="{2D40C2DA-EB6E-415E-B884-3629B5FEC6C7}"/>
                </a:ext>
              </a:extLst>
            </p:cNvPr>
            <p:cNvSpPr>
              <a:spLocks/>
            </p:cNvSpPr>
            <p:nvPr userDrawn="1"/>
          </p:nvSpPr>
          <p:spPr bwMode="auto">
            <a:xfrm>
              <a:off x="3561" y="542"/>
              <a:ext cx="54" cy="75"/>
            </a:xfrm>
            <a:custGeom>
              <a:avLst/>
              <a:gdLst>
                <a:gd name="T0" fmla="*/ 0 w 20"/>
                <a:gd name="T1" fmla="*/ 14 h 28"/>
                <a:gd name="T2" fmla="*/ 0 w 20"/>
                <a:gd name="T3" fmla="*/ 14 h 28"/>
                <a:gd name="T4" fmla="*/ 12 w 20"/>
                <a:gd name="T5" fmla="*/ 0 h 28"/>
                <a:gd name="T6" fmla="*/ 20 w 20"/>
                <a:gd name="T7" fmla="*/ 4 h 28"/>
                <a:gd name="T8" fmla="*/ 18 w 20"/>
                <a:gd name="T9" fmla="*/ 7 h 28"/>
                <a:gd name="T10" fmla="*/ 12 w 20"/>
                <a:gd name="T11" fmla="*/ 3 h 28"/>
                <a:gd name="T12" fmla="*/ 3 w 20"/>
                <a:gd name="T13" fmla="*/ 14 h 28"/>
                <a:gd name="T14" fmla="*/ 3 w 20"/>
                <a:gd name="T15" fmla="*/ 14 h 28"/>
                <a:gd name="T16" fmla="*/ 12 w 20"/>
                <a:gd name="T17" fmla="*/ 25 h 28"/>
                <a:gd name="T18" fmla="*/ 18 w 20"/>
                <a:gd name="T19" fmla="*/ 22 h 28"/>
                <a:gd name="T20" fmla="*/ 20 w 20"/>
                <a:gd name="T21" fmla="*/ 24 h 28"/>
                <a:gd name="T22" fmla="*/ 12 w 20"/>
                <a:gd name="T23" fmla="*/ 28 h 28"/>
                <a:gd name="T24" fmla="*/ 0 w 20"/>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0" y="14"/>
                  </a:moveTo>
                  <a:cubicBezTo>
                    <a:pt x="0" y="14"/>
                    <a:pt x="0" y="14"/>
                    <a:pt x="0" y="14"/>
                  </a:cubicBezTo>
                  <a:cubicBezTo>
                    <a:pt x="0" y="6"/>
                    <a:pt x="5" y="0"/>
                    <a:pt x="12" y="0"/>
                  </a:cubicBezTo>
                  <a:cubicBezTo>
                    <a:pt x="16" y="0"/>
                    <a:pt x="18" y="2"/>
                    <a:pt x="20" y="4"/>
                  </a:cubicBezTo>
                  <a:cubicBezTo>
                    <a:pt x="18" y="7"/>
                    <a:pt x="18" y="7"/>
                    <a:pt x="18" y="7"/>
                  </a:cubicBezTo>
                  <a:cubicBezTo>
                    <a:pt x="16" y="5"/>
                    <a:pt x="14" y="3"/>
                    <a:pt x="12" y="3"/>
                  </a:cubicBezTo>
                  <a:cubicBezTo>
                    <a:pt x="7" y="3"/>
                    <a:pt x="3" y="8"/>
                    <a:pt x="3" y="14"/>
                  </a:cubicBezTo>
                  <a:cubicBezTo>
                    <a:pt x="3" y="14"/>
                    <a:pt x="3" y="14"/>
                    <a:pt x="3" y="14"/>
                  </a:cubicBezTo>
                  <a:cubicBezTo>
                    <a:pt x="3" y="21"/>
                    <a:pt x="7" y="25"/>
                    <a:pt x="12" y="25"/>
                  </a:cubicBezTo>
                  <a:cubicBezTo>
                    <a:pt x="14" y="25"/>
                    <a:pt x="16" y="24"/>
                    <a:pt x="18" y="22"/>
                  </a:cubicBezTo>
                  <a:cubicBezTo>
                    <a:pt x="20" y="24"/>
                    <a:pt x="20" y="24"/>
                    <a:pt x="20" y="24"/>
                  </a:cubicBezTo>
                  <a:cubicBezTo>
                    <a:pt x="18" y="27"/>
                    <a:pt x="16" y="28"/>
                    <a:pt x="12" y="28"/>
                  </a:cubicBezTo>
                  <a:cubicBezTo>
                    <a:pt x="5" y="28"/>
                    <a:pt x="0" y="23"/>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40">
              <a:extLst>
                <a:ext uri="{FF2B5EF4-FFF2-40B4-BE49-F238E27FC236}">
                  <a16:creationId xmlns:a16="http://schemas.microsoft.com/office/drawing/2014/main" id="{F0FB876C-9A64-4547-99F6-865C71428DB5}"/>
                </a:ext>
              </a:extLst>
            </p:cNvPr>
            <p:cNvSpPr>
              <a:spLocks/>
            </p:cNvSpPr>
            <p:nvPr userDrawn="1"/>
          </p:nvSpPr>
          <p:spPr bwMode="auto">
            <a:xfrm>
              <a:off x="3634" y="515"/>
              <a:ext cx="56" cy="102"/>
            </a:xfrm>
            <a:custGeom>
              <a:avLst/>
              <a:gdLst>
                <a:gd name="T0" fmla="*/ 0 w 21"/>
                <a:gd name="T1" fmla="*/ 0 h 38"/>
                <a:gd name="T2" fmla="*/ 4 w 21"/>
                <a:gd name="T3" fmla="*/ 0 h 38"/>
                <a:gd name="T4" fmla="*/ 4 w 21"/>
                <a:gd name="T5" fmla="*/ 15 h 38"/>
                <a:gd name="T6" fmla="*/ 12 w 21"/>
                <a:gd name="T7" fmla="*/ 10 h 38"/>
                <a:gd name="T8" fmla="*/ 21 w 21"/>
                <a:gd name="T9" fmla="*/ 20 h 38"/>
                <a:gd name="T10" fmla="*/ 21 w 21"/>
                <a:gd name="T11" fmla="*/ 38 h 38"/>
                <a:gd name="T12" fmla="*/ 17 w 21"/>
                <a:gd name="T13" fmla="*/ 38 h 38"/>
                <a:gd name="T14" fmla="*/ 17 w 21"/>
                <a:gd name="T15" fmla="*/ 21 h 38"/>
                <a:gd name="T16" fmla="*/ 10 w 21"/>
                <a:gd name="T17" fmla="*/ 13 h 38"/>
                <a:gd name="T18" fmla="*/ 4 w 21"/>
                <a:gd name="T19" fmla="*/ 21 h 38"/>
                <a:gd name="T20" fmla="*/ 4 w 21"/>
                <a:gd name="T21" fmla="*/ 38 h 38"/>
                <a:gd name="T22" fmla="*/ 0 w 21"/>
                <a:gd name="T23" fmla="*/ 38 h 38"/>
                <a:gd name="T24" fmla="*/ 0 w 21"/>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8">
                  <a:moveTo>
                    <a:pt x="0" y="0"/>
                  </a:moveTo>
                  <a:cubicBezTo>
                    <a:pt x="4" y="0"/>
                    <a:pt x="4" y="0"/>
                    <a:pt x="4" y="0"/>
                  </a:cubicBezTo>
                  <a:cubicBezTo>
                    <a:pt x="4" y="15"/>
                    <a:pt x="4" y="15"/>
                    <a:pt x="4" y="15"/>
                  </a:cubicBezTo>
                  <a:cubicBezTo>
                    <a:pt x="5" y="12"/>
                    <a:pt x="8" y="10"/>
                    <a:pt x="12" y="10"/>
                  </a:cubicBezTo>
                  <a:cubicBezTo>
                    <a:pt x="17" y="10"/>
                    <a:pt x="21" y="14"/>
                    <a:pt x="21" y="20"/>
                  </a:cubicBezTo>
                  <a:cubicBezTo>
                    <a:pt x="21" y="38"/>
                    <a:pt x="21" y="38"/>
                    <a:pt x="21" y="38"/>
                  </a:cubicBezTo>
                  <a:cubicBezTo>
                    <a:pt x="17" y="38"/>
                    <a:pt x="17" y="38"/>
                    <a:pt x="17" y="38"/>
                  </a:cubicBezTo>
                  <a:cubicBezTo>
                    <a:pt x="17" y="21"/>
                    <a:pt x="17" y="21"/>
                    <a:pt x="17" y="21"/>
                  </a:cubicBezTo>
                  <a:cubicBezTo>
                    <a:pt x="17" y="16"/>
                    <a:pt x="14" y="13"/>
                    <a:pt x="10" y="13"/>
                  </a:cubicBezTo>
                  <a:cubicBezTo>
                    <a:pt x="6" y="13"/>
                    <a:pt x="4" y="17"/>
                    <a:pt x="4" y="21"/>
                  </a:cubicBezTo>
                  <a:cubicBezTo>
                    <a:pt x="4" y="38"/>
                    <a:pt x="4" y="38"/>
                    <a:pt x="4" y="38"/>
                  </a:cubicBezTo>
                  <a:cubicBezTo>
                    <a:pt x="0" y="38"/>
                    <a:pt x="0" y="38"/>
                    <a:pt x="0" y="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Rectangle 41">
              <a:extLst>
                <a:ext uri="{FF2B5EF4-FFF2-40B4-BE49-F238E27FC236}">
                  <a16:creationId xmlns:a16="http://schemas.microsoft.com/office/drawing/2014/main" id="{00F245AD-E6F2-4717-B0A9-7BBCB540AD2C}"/>
                </a:ext>
              </a:extLst>
            </p:cNvPr>
            <p:cNvSpPr>
              <a:spLocks noChangeArrowheads="1"/>
            </p:cNvSpPr>
            <p:nvPr userDrawn="1"/>
          </p:nvSpPr>
          <p:spPr bwMode="auto">
            <a:xfrm>
              <a:off x="2450" y="719"/>
              <a:ext cx="1353"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42">
              <a:extLst>
                <a:ext uri="{FF2B5EF4-FFF2-40B4-BE49-F238E27FC236}">
                  <a16:creationId xmlns:a16="http://schemas.microsoft.com/office/drawing/2014/main" id="{12C4BD7D-C894-4DF4-B12D-892C07082B63}"/>
                </a:ext>
              </a:extLst>
            </p:cNvPr>
            <p:cNvSpPr>
              <a:spLocks/>
            </p:cNvSpPr>
            <p:nvPr userDrawn="1"/>
          </p:nvSpPr>
          <p:spPr bwMode="auto">
            <a:xfrm>
              <a:off x="2458" y="-114"/>
              <a:ext cx="657" cy="319"/>
            </a:xfrm>
            <a:custGeom>
              <a:avLst/>
              <a:gdLst>
                <a:gd name="T0" fmla="*/ 448 w 657"/>
                <a:gd name="T1" fmla="*/ 0 h 319"/>
                <a:gd name="T2" fmla="*/ 327 w 657"/>
                <a:gd name="T3" fmla="*/ 285 h 319"/>
                <a:gd name="T4" fmla="*/ 204 w 657"/>
                <a:gd name="T5" fmla="*/ 0 h 319"/>
                <a:gd name="T6" fmla="*/ 131 w 657"/>
                <a:gd name="T7" fmla="*/ 0 h 319"/>
                <a:gd name="T8" fmla="*/ 0 w 657"/>
                <a:gd name="T9" fmla="*/ 319 h 319"/>
                <a:gd name="T10" fmla="*/ 67 w 657"/>
                <a:gd name="T11" fmla="*/ 319 h 319"/>
                <a:gd name="T12" fmla="*/ 169 w 657"/>
                <a:gd name="T13" fmla="*/ 59 h 319"/>
                <a:gd name="T14" fmla="*/ 225 w 657"/>
                <a:gd name="T15" fmla="*/ 196 h 319"/>
                <a:gd name="T16" fmla="*/ 153 w 657"/>
                <a:gd name="T17" fmla="*/ 196 h 319"/>
                <a:gd name="T18" fmla="*/ 153 w 657"/>
                <a:gd name="T19" fmla="*/ 250 h 319"/>
                <a:gd name="T20" fmla="*/ 247 w 657"/>
                <a:gd name="T21" fmla="*/ 250 h 319"/>
                <a:gd name="T22" fmla="*/ 276 w 657"/>
                <a:gd name="T23" fmla="*/ 319 h 319"/>
                <a:gd name="T24" fmla="*/ 314 w 657"/>
                <a:gd name="T25" fmla="*/ 319 h 319"/>
                <a:gd name="T26" fmla="*/ 343 w 657"/>
                <a:gd name="T27" fmla="*/ 319 h 319"/>
                <a:gd name="T28" fmla="*/ 381 w 657"/>
                <a:gd name="T29" fmla="*/ 319 h 319"/>
                <a:gd name="T30" fmla="*/ 483 w 657"/>
                <a:gd name="T31" fmla="*/ 59 h 319"/>
                <a:gd name="T32" fmla="*/ 539 w 657"/>
                <a:gd name="T33" fmla="*/ 196 h 319"/>
                <a:gd name="T34" fmla="*/ 467 w 657"/>
                <a:gd name="T35" fmla="*/ 196 h 319"/>
                <a:gd name="T36" fmla="*/ 467 w 657"/>
                <a:gd name="T37" fmla="*/ 250 h 319"/>
                <a:gd name="T38" fmla="*/ 563 w 657"/>
                <a:gd name="T39" fmla="*/ 250 h 319"/>
                <a:gd name="T40" fmla="*/ 593 w 657"/>
                <a:gd name="T41" fmla="*/ 319 h 319"/>
                <a:gd name="T42" fmla="*/ 657 w 657"/>
                <a:gd name="T43" fmla="*/ 319 h 319"/>
                <a:gd name="T44" fmla="*/ 520 w 657"/>
                <a:gd name="T45" fmla="*/ 0 h 319"/>
                <a:gd name="T46" fmla="*/ 448 w 657"/>
                <a:gd name="T47"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7" h="319">
                  <a:moveTo>
                    <a:pt x="448" y="0"/>
                  </a:moveTo>
                  <a:lnTo>
                    <a:pt x="327" y="285"/>
                  </a:lnTo>
                  <a:lnTo>
                    <a:pt x="204" y="0"/>
                  </a:lnTo>
                  <a:lnTo>
                    <a:pt x="131" y="0"/>
                  </a:lnTo>
                  <a:lnTo>
                    <a:pt x="0" y="319"/>
                  </a:lnTo>
                  <a:lnTo>
                    <a:pt x="67" y="319"/>
                  </a:lnTo>
                  <a:lnTo>
                    <a:pt x="169" y="59"/>
                  </a:lnTo>
                  <a:lnTo>
                    <a:pt x="225" y="196"/>
                  </a:lnTo>
                  <a:lnTo>
                    <a:pt x="153" y="196"/>
                  </a:lnTo>
                  <a:lnTo>
                    <a:pt x="153" y="250"/>
                  </a:lnTo>
                  <a:lnTo>
                    <a:pt x="247" y="250"/>
                  </a:lnTo>
                  <a:lnTo>
                    <a:pt x="276" y="319"/>
                  </a:lnTo>
                  <a:lnTo>
                    <a:pt x="314" y="319"/>
                  </a:lnTo>
                  <a:lnTo>
                    <a:pt x="343" y="319"/>
                  </a:lnTo>
                  <a:lnTo>
                    <a:pt x="381" y="319"/>
                  </a:lnTo>
                  <a:lnTo>
                    <a:pt x="483" y="59"/>
                  </a:lnTo>
                  <a:lnTo>
                    <a:pt x="539" y="196"/>
                  </a:lnTo>
                  <a:lnTo>
                    <a:pt x="467" y="196"/>
                  </a:lnTo>
                  <a:lnTo>
                    <a:pt x="467" y="250"/>
                  </a:lnTo>
                  <a:lnTo>
                    <a:pt x="563" y="250"/>
                  </a:lnTo>
                  <a:lnTo>
                    <a:pt x="593" y="319"/>
                  </a:lnTo>
                  <a:lnTo>
                    <a:pt x="657" y="319"/>
                  </a:lnTo>
                  <a:lnTo>
                    <a:pt x="520" y="0"/>
                  </a:lnTo>
                  <a:lnTo>
                    <a:pt x="4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43">
              <a:extLst>
                <a:ext uri="{FF2B5EF4-FFF2-40B4-BE49-F238E27FC236}">
                  <a16:creationId xmlns:a16="http://schemas.microsoft.com/office/drawing/2014/main" id="{1662114E-5A7B-407C-9238-2E6AEE9F46D2}"/>
                </a:ext>
              </a:extLst>
            </p:cNvPr>
            <p:cNvSpPr>
              <a:spLocks noEditPoints="1"/>
            </p:cNvSpPr>
            <p:nvPr userDrawn="1"/>
          </p:nvSpPr>
          <p:spPr bwMode="auto">
            <a:xfrm>
              <a:off x="3295" y="-114"/>
              <a:ext cx="483" cy="319"/>
            </a:xfrm>
            <a:custGeom>
              <a:avLst/>
              <a:gdLst>
                <a:gd name="T0" fmla="*/ 125 w 180"/>
                <a:gd name="T1" fmla="*/ 71 h 119"/>
                <a:gd name="T2" fmla="*/ 154 w 180"/>
                <a:gd name="T3" fmla="*/ 119 h 119"/>
                <a:gd name="T4" fmla="*/ 180 w 180"/>
                <a:gd name="T5" fmla="*/ 119 h 119"/>
                <a:gd name="T6" fmla="*/ 146 w 180"/>
                <a:gd name="T7" fmla="*/ 66 h 119"/>
                <a:gd name="T8" fmla="*/ 164 w 180"/>
                <a:gd name="T9" fmla="*/ 36 h 119"/>
                <a:gd name="T10" fmla="*/ 123 w 180"/>
                <a:gd name="T11" fmla="*/ 0 h 119"/>
                <a:gd name="T12" fmla="*/ 78 w 180"/>
                <a:gd name="T13" fmla="*/ 0 h 119"/>
                <a:gd name="T14" fmla="*/ 78 w 180"/>
                <a:gd name="T15" fmla="*/ 50 h 119"/>
                <a:gd name="T16" fmla="*/ 0 w 180"/>
                <a:gd name="T17" fmla="*/ 50 h 119"/>
                <a:gd name="T18" fmla="*/ 0 w 180"/>
                <a:gd name="T19" fmla="*/ 71 h 119"/>
                <a:gd name="T20" fmla="*/ 78 w 180"/>
                <a:gd name="T21" fmla="*/ 71 h 119"/>
                <a:gd name="T22" fmla="*/ 78 w 180"/>
                <a:gd name="T23" fmla="*/ 119 h 119"/>
                <a:gd name="T24" fmla="*/ 101 w 180"/>
                <a:gd name="T25" fmla="*/ 119 h 119"/>
                <a:gd name="T26" fmla="*/ 101 w 180"/>
                <a:gd name="T27" fmla="*/ 71 h 119"/>
                <a:gd name="T28" fmla="*/ 125 w 180"/>
                <a:gd name="T29" fmla="*/ 71 h 119"/>
                <a:gd name="T30" fmla="*/ 123 w 180"/>
                <a:gd name="T31" fmla="*/ 50 h 119"/>
                <a:gd name="T32" fmla="*/ 101 w 180"/>
                <a:gd name="T33" fmla="*/ 50 h 119"/>
                <a:gd name="T34" fmla="*/ 101 w 180"/>
                <a:gd name="T35" fmla="*/ 20 h 119"/>
                <a:gd name="T36" fmla="*/ 123 w 180"/>
                <a:gd name="T37" fmla="*/ 20 h 119"/>
                <a:gd name="T38" fmla="*/ 142 w 180"/>
                <a:gd name="T39" fmla="*/ 35 h 119"/>
                <a:gd name="T40" fmla="*/ 123 w 180"/>
                <a:gd name="T41" fmla="*/ 5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119">
                  <a:moveTo>
                    <a:pt x="125" y="71"/>
                  </a:moveTo>
                  <a:cubicBezTo>
                    <a:pt x="154" y="119"/>
                    <a:pt x="154" y="119"/>
                    <a:pt x="154" y="119"/>
                  </a:cubicBezTo>
                  <a:cubicBezTo>
                    <a:pt x="180" y="119"/>
                    <a:pt x="180" y="119"/>
                    <a:pt x="180" y="119"/>
                  </a:cubicBezTo>
                  <a:cubicBezTo>
                    <a:pt x="146" y="66"/>
                    <a:pt x="146" y="66"/>
                    <a:pt x="146" y="66"/>
                  </a:cubicBezTo>
                  <a:cubicBezTo>
                    <a:pt x="156" y="61"/>
                    <a:pt x="164" y="52"/>
                    <a:pt x="164" y="36"/>
                  </a:cubicBezTo>
                  <a:cubicBezTo>
                    <a:pt x="164" y="2"/>
                    <a:pt x="132" y="0"/>
                    <a:pt x="123" y="0"/>
                  </a:cubicBezTo>
                  <a:cubicBezTo>
                    <a:pt x="78" y="0"/>
                    <a:pt x="78" y="0"/>
                    <a:pt x="78" y="0"/>
                  </a:cubicBezTo>
                  <a:cubicBezTo>
                    <a:pt x="78" y="50"/>
                    <a:pt x="78" y="50"/>
                    <a:pt x="78" y="50"/>
                  </a:cubicBezTo>
                  <a:cubicBezTo>
                    <a:pt x="0" y="50"/>
                    <a:pt x="0" y="50"/>
                    <a:pt x="0" y="50"/>
                  </a:cubicBezTo>
                  <a:cubicBezTo>
                    <a:pt x="0" y="71"/>
                    <a:pt x="0" y="71"/>
                    <a:pt x="0" y="71"/>
                  </a:cubicBezTo>
                  <a:cubicBezTo>
                    <a:pt x="78" y="71"/>
                    <a:pt x="78" y="71"/>
                    <a:pt x="78" y="71"/>
                  </a:cubicBezTo>
                  <a:cubicBezTo>
                    <a:pt x="78" y="119"/>
                    <a:pt x="78" y="119"/>
                    <a:pt x="78" y="119"/>
                  </a:cubicBezTo>
                  <a:cubicBezTo>
                    <a:pt x="101" y="119"/>
                    <a:pt x="101" y="119"/>
                    <a:pt x="101" y="119"/>
                  </a:cubicBezTo>
                  <a:cubicBezTo>
                    <a:pt x="101" y="71"/>
                    <a:pt x="101" y="71"/>
                    <a:pt x="101" y="71"/>
                  </a:cubicBezTo>
                  <a:cubicBezTo>
                    <a:pt x="101" y="71"/>
                    <a:pt x="116" y="71"/>
                    <a:pt x="125" y="71"/>
                  </a:cubicBezTo>
                  <a:moveTo>
                    <a:pt x="123" y="50"/>
                  </a:moveTo>
                  <a:cubicBezTo>
                    <a:pt x="101" y="50"/>
                    <a:pt x="101" y="50"/>
                    <a:pt x="101" y="50"/>
                  </a:cubicBezTo>
                  <a:cubicBezTo>
                    <a:pt x="101" y="20"/>
                    <a:pt x="101" y="20"/>
                    <a:pt x="101" y="20"/>
                  </a:cubicBezTo>
                  <a:cubicBezTo>
                    <a:pt x="123" y="20"/>
                    <a:pt x="123" y="20"/>
                    <a:pt x="123" y="20"/>
                  </a:cubicBezTo>
                  <a:cubicBezTo>
                    <a:pt x="130" y="20"/>
                    <a:pt x="142" y="22"/>
                    <a:pt x="142" y="35"/>
                  </a:cubicBezTo>
                  <a:cubicBezTo>
                    <a:pt x="142" y="47"/>
                    <a:pt x="129" y="50"/>
                    <a:pt x="123"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44">
              <a:extLst>
                <a:ext uri="{FF2B5EF4-FFF2-40B4-BE49-F238E27FC236}">
                  <a16:creationId xmlns:a16="http://schemas.microsoft.com/office/drawing/2014/main" id="{F4A9258E-B34F-409F-AF5D-FDC63FA9E6BA}"/>
                </a:ext>
              </a:extLst>
            </p:cNvPr>
            <p:cNvSpPr>
              <a:spLocks/>
            </p:cNvSpPr>
            <p:nvPr userDrawn="1"/>
          </p:nvSpPr>
          <p:spPr bwMode="auto">
            <a:xfrm>
              <a:off x="3126" y="-120"/>
              <a:ext cx="293" cy="334"/>
            </a:xfrm>
            <a:custGeom>
              <a:avLst/>
              <a:gdLst>
                <a:gd name="T0" fmla="*/ 83 w 109"/>
                <a:gd name="T1" fmla="*/ 96 h 124"/>
                <a:gd name="T2" fmla="*/ 62 w 109"/>
                <a:gd name="T3" fmla="*/ 102 h 124"/>
                <a:gd name="T4" fmla="*/ 23 w 109"/>
                <a:gd name="T5" fmla="*/ 62 h 124"/>
                <a:gd name="T6" fmla="*/ 62 w 109"/>
                <a:gd name="T7" fmla="*/ 22 h 124"/>
                <a:gd name="T8" fmla="*/ 88 w 109"/>
                <a:gd name="T9" fmla="*/ 31 h 124"/>
                <a:gd name="T10" fmla="*/ 92 w 109"/>
                <a:gd name="T11" fmla="*/ 36 h 124"/>
                <a:gd name="T12" fmla="*/ 109 w 109"/>
                <a:gd name="T13" fmla="*/ 21 h 124"/>
                <a:gd name="T14" fmla="*/ 62 w 109"/>
                <a:gd name="T15" fmla="*/ 0 h 124"/>
                <a:gd name="T16" fmla="*/ 0 w 109"/>
                <a:gd name="T17" fmla="*/ 62 h 124"/>
                <a:gd name="T18" fmla="*/ 62 w 109"/>
                <a:gd name="T19" fmla="*/ 124 h 124"/>
                <a:gd name="T20" fmla="*/ 108 w 109"/>
                <a:gd name="T21" fmla="*/ 104 h 124"/>
                <a:gd name="T22" fmla="*/ 91 w 109"/>
                <a:gd name="T23" fmla="*/ 90 h 124"/>
                <a:gd name="T24" fmla="*/ 83 w 109"/>
                <a:gd name="T25" fmla="*/ 9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24">
                  <a:moveTo>
                    <a:pt x="83" y="96"/>
                  </a:moveTo>
                  <a:cubicBezTo>
                    <a:pt x="77" y="99"/>
                    <a:pt x="70" y="102"/>
                    <a:pt x="62" y="102"/>
                  </a:cubicBezTo>
                  <a:cubicBezTo>
                    <a:pt x="40" y="102"/>
                    <a:pt x="23" y="84"/>
                    <a:pt x="23" y="62"/>
                  </a:cubicBezTo>
                  <a:cubicBezTo>
                    <a:pt x="23" y="40"/>
                    <a:pt x="40" y="22"/>
                    <a:pt x="62" y="22"/>
                  </a:cubicBezTo>
                  <a:cubicBezTo>
                    <a:pt x="72" y="22"/>
                    <a:pt x="81" y="25"/>
                    <a:pt x="88" y="31"/>
                  </a:cubicBezTo>
                  <a:cubicBezTo>
                    <a:pt x="89" y="32"/>
                    <a:pt x="91" y="34"/>
                    <a:pt x="92" y="36"/>
                  </a:cubicBezTo>
                  <a:cubicBezTo>
                    <a:pt x="109" y="21"/>
                    <a:pt x="109" y="21"/>
                    <a:pt x="109" y="21"/>
                  </a:cubicBezTo>
                  <a:cubicBezTo>
                    <a:pt x="98" y="8"/>
                    <a:pt x="81" y="0"/>
                    <a:pt x="62" y="0"/>
                  </a:cubicBezTo>
                  <a:cubicBezTo>
                    <a:pt x="28" y="0"/>
                    <a:pt x="0" y="28"/>
                    <a:pt x="0" y="62"/>
                  </a:cubicBezTo>
                  <a:cubicBezTo>
                    <a:pt x="0" y="96"/>
                    <a:pt x="28" y="124"/>
                    <a:pt x="62" y="124"/>
                  </a:cubicBezTo>
                  <a:cubicBezTo>
                    <a:pt x="81" y="124"/>
                    <a:pt x="97" y="117"/>
                    <a:pt x="108" y="104"/>
                  </a:cubicBezTo>
                  <a:cubicBezTo>
                    <a:pt x="91" y="90"/>
                    <a:pt x="91" y="90"/>
                    <a:pt x="91" y="90"/>
                  </a:cubicBezTo>
                  <a:cubicBezTo>
                    <a:pt x="89" y="92"/>
                    <a:pt x="86" y="94"/>
                    <a:pt x="83" y="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Rectangle 45">
              <a:extLst>
                <a:ext uri="{FF2B5EF4-FFF2-40B4-BE49-F238E27FC236}">
                  <a16:creationId xmlns:a16="http://schemas.microsoft.com/office/drawing/2014/main" id="{624BCFD3-97E2-4323-9816-D227BD173F67}"/>
                </a:ext>
              </a:extLst>
            </p:cNvPr>
            <p:cNvSpPr>
              <a:spLocks noChangeArrowheads="1"/>
            </p:cNvSpPr>
            <p:nvPr userDrawn="1"/>
          </p:nvSpPr>
          <p:spPr bwMode="auto">
            <a:xfrm>
              <a:off x="2450" y="286"/>
              <a:ext cx="1353"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60" name="TextBox 59">
            <a:extLst>
              <a:ext uri="{FF2B5EF4-FFF2-40B4-BE49-F238E27FC236}">
                <a16:creationId xmlns:a16="http://schemas.microsoft.com/office/drawing/2014/main" id="{F3776EF3-E210-47D4-B789-4B363E588784}"/>
              </a:ext>
            </a:extLst>
          </p:cNvPr>
          <p:cNvSpPr txBox="1"/>
          <p:nvPr userDrawn="1"/>
        </p:nvSpPr>
        <p:spPr>
          <a:xfrm>
            <a:off x="1756178" y="758665"/>
            <a:ext cx="776276" cy="187324"/>
          </a:xfrm>
          <a:prstGeom prst="rect">
            <a:avLst/>
          </a:prstGeom>
          <a:noFill/>
        </p:spPr>
        <p:txBody>
          <a:bodyPr wrap="square" lIns="0" r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40" normalizeH="0" baseline="0" noProof="0">
                <a:ln>
                  <a:noFill/>
                </a:ln>
                <a:solidFill>
                  <a:srgbClr val="FFFFFF"/>
                </a:solidFill>
                <a:effectLst/>
                <a:uLnTx/>
                <a:uFillTx/>
                <a:latin typeface="Arial"/>
                <a:ea typeface="+mn-ea"/>
                <a:cs typeface="+mn-cs"/>
              </a:rPr>
              <a:t>CHICAGO, IL</a:t>
            </a:r>
          </a:p>
        </p:txBody>
      </p:sp>
      <p:sp>
        <p:nvSpPr>
          <p:cNvPr id="61" name="Rectangle: Single Corner Snipped 55">
            <a:extLst>
              <a:ext uri="{FF2B5EF4-FFF2-40B4-BE49-F238E27FC236}">
                <a16:creationId xmlns:a16="http://schemas.microsoft.com/office/drawing/2014/main" id="{43BCD0B2-54CA-4ADF-A80B-C2F408AE5BF4}"/>
              </a:ext>
            </a:extLst>
          </p:cNvPr>
          <p:cNvSpPr/>
          <p:nvPr userDrawn="1"/>
        </p:nvSpPr>
        <p:spPr>
          <a:xfrm flipH="1">
            <a:off x="1120956" y="723969"/>
            <a:ext cx="514365" cy="256716"/>
          </a:xfrm>
          <a:custGeom>
            <a:avLst/>
            <a:gdLst>
              <a:gd name="connsiteX0" fmla="*/ 0 w 444457"/>
              <a:gd name="connsiteY0" fmla="*/ 0 h 192537"/>
              <a:gd name="connsiteX1" fmla="*/ 348189 w 444457"/>
              <a:gd name="connsiteY1" fmla="*/ 0 h 192537"/>
              <a:gd name="connsiteX2" fmla="*/ 444457 w 444457"/>
              <a:gd name="connsiteY2" fmla="*/ 96269 h 192537"/>
              <a:gd name="connsiteX3" fmla="*/ 444457 w 444457"/>
              <a:gd name="connsiteY3" fmla="*/ 192537 h 192537"/>
              <a:gd name="connsiteX4" fmla="*/ 0 w 444457"/>
              <a:gd name="connsiteY4" fmla="*/ 192537 h 192537"/>
              <a:gd name="connsiteX5" fmla="*/ 0 w 444457"/>
              <a:gd name="connsiteY5" fmla="*/ 0 h 192537"/>
              <a:gd name="connsiteX0" fmla="*/ 0 w 444457"/>
              <a:gd name="connsiteY0" fmla="*/ 0 h 192537"/>
              <a:gd name="connsiteX1" fmla="*/ 348189 w 444457"/>
              <a:gd name="connsiteY1" fmla="*/ 0 h 192537"/>
              <a:gd name="connsiteX2" fmla="*/ 444457 w 444457"/>
              <a:gd name="connsiteY2" fmla="*/ 192537 h 192537"/>
              <a:gd name="connsiteX3" fmla="*/ 0 w 444457"/>
              <a:gd name="connsiteY3" fmla="*/ 192537 h 192537"/>
              <a:gd name="connsiteX4" fmla="*/ 0 w 444457"/>
              <a:gd name="connsiteY4" fmla="*/ 0 h 192537"/>
              <a:gd name="connsiteX0" fmla="*/ 0 w 444457"/>
              <a:gd name="connsiteY0" fmla="*/ 0 h 192537"/>
              <a:gd name="connsiteX1" fmla="*/ 382173 w 444457"/>
              <a:gd name="connsiteY1" fmla="*/ 0 h 192537"/>
              <a:gd name="connsiteX2" fmla="*/ 444457 w 444457"/>
              <a:gd name="connsiteY2" fmla="*/ 192537 h 192537"/>
              <a:gd name="connsiteX3" fmla="*/ 0 w 444457"/>
              <a:gd name="connsiteY3" fmla="*/ 192537 h 192537"/>
              <a:gd name="connsiteX4" fmla="*/ 0 w 444457"/>
              <a:gd name="connsiteY4" fmla="*/ 0 h 19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57" h="192537">
                <a:moveTo>
                  <a:pt x="0" y="0"/>
                </a:moveTo>
                <a:lnTo>
                  <a:pt x="382173" y="0"/>
                </a:lnTo>
                <a:lnTo>
                  <a:pt x="444457" y="192537"/>
                </a:lnTo>
                <a:lnTo>
                  <a:pt x="0" y="192537"/>
                </a:lnTo>
                <a:lnTo>
                  <a:pt x="0" y="0"/>
                </a:lnTo>
                <a:close/>
              </a:path>
            </a:pathLst>
          </a:custGeom>
          <a:solidFill>
            <a:srgbClr val="DCD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2" name="Right Triangle 61">
            <a:extLst>
              <a:ext uri="{FF2B5EF4-FFF2-40B4-BE49-F238E27FC236}">
                <a16:creationId xmlns:a16="http://schemas.microsoft.com/office/drawing/2014/main" id="{D9CBC58C-15C3-4113-A553-F83580FF060F}"/>
              </a:ext>
            </a:extLst>
          </p:cNvPr>
          <p:cNvSpPr/>
          <p:nvPr userDrawn="1"/>
        </p:nvSpPr>
        <p:spPr>
          <a:xfrm rot="5400000">
            <a:off x="1056640" y="1043944"/>
            <a:ext cx="188772" cy="60144"/>
          </a:xfrm>
          <a:prstGeom prst="rtTriangle">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3" name="TextBox 62">
            <a:extLst>
              <a:ext uri="{FF2B5EF4-FFF2-40B4-BE49-F238E27FC236}">
                <a16:creationId xmlns:a16="http://schemas.microsoft.com/office/drawing/2014/main" id="{FA119E93-F0A0-4A22-8B8C-48B68305B803}"/>
              </a:ext>
            </a:extLst>
          </p:cNvPr>
          <p:cNvSpPr txBox="1"/>
          <p:nvPr userDrawn="1"/>
        </p:nvSpPr>
        <p:spPr>
          <a:xfrm>
            <a:off x="1208161" y="758665"/>
            <a:ext cx="393909" cy="187324"/>
          </a:xfrm>
          <a:prstGeom prst="rect">
            <a:avLst/>
          </a:prstGeom>
          <a:noFill/>
        </p:spPr>
        <p:txBody>
          <a:bodyPr wrap="square" lIns="0" r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30" normalizeH="0" baseline="0" noProof="0">
                <a:ln>
                  <a:noFill/>
                </a:ln>
                <a:solidFill>
                  <a:srgbClr val="6A747C"/>
                </a:solidFill>
                <a:effectLst/>
                <a:uLnTx/>
                <a:uFillTx/>
                <a:latin typeface="Arial"/>
                <a:ea typeface="+mn-ea"/>
                <a:cs typeface="+mn-cs"/>
              </a:rPr>
              <a:t>2018</a:t>
            </a:r>
          </a:p>
        </p:txBody>
      </p:sp>
      <p:sp>
        <p:nvSpPr>
          <p:cNvPr id="64" name="Rectangle 63">
            <a:extLst>
              <a:ext uri="{FF2B5EF4-FFF2-40B4-BE49-F238E27FC236}">
                <a16:creationId xmlns:a16="http://schemas.microsoft.com/office/drawing/2014/main" id="{8523BE7E-0F48-419A-A3CC-57B23DED84F5}"/>
              </a:ext>
            </a:extLst>
          </p:cNvPr>
          <p:cNvSpPr/>
          <p:nvPr userDrawn="1"/>
        </p:nvSpPr>
        <p:spPr>
          <a:xfrm>
            <a:off x="6998328" y="306674"/>
            <a:ext cx="1840873" cy="480727"/>
          </a:xfrm>
          <a:prstGeom prst="rect">
            <a:avLst/>
          </a:prstGeom>
          <a:solidFill>
            <a:schemeClr val="bg1"/>
          </a:solid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80" normalizeH="0" baseline="0" noProof="0">
                <a:ln>
                  <a:noFill/>
                </a:ln>
                <a:solidFill>
                  <a:srgbClr val="0065A4"/>
                </a:solidFill>
                <a:effectLst/>
                <a:uLnTx/>
                <a:uFillTx/>
                <a:latin typeface="Arial" panose="020B0604020202020204" pitchFamily="34" charset="0"/>
                <a:ea typeface="+mn-ea"/>
                <a:cs typeface="Arial" panose="020B0604020202020204" pitchFamily="34" charset="0"/>
              </a:rPr>
              <a:t>CT116</a:t>
            </a:r>
          </a:p>
        </p:txBody>
      </p:sp>
      <p:sp>
        <p:nvSpPr>
          <p:cNvPr id="66" name="Rectangle 65">
            <a:extLst>
              <a:ext uri="{FF2B5EF4-FFF2-40B4-BE49-F238E27FC236}">
                <a16:creationId xmlns:a16="http://schemas.microsoft.com/office/drawing/2014/main" id="{04092C58-958D-4FE2-BC4E-FA97D95EA831}"/>
              </a:ext>
            </a:extLst>
          </p:cNvPr>
          <p:cNvSpPr/>
          <p:nvPr userDrawn="1"/>
        </p:nvSpPr>
        <p:spPr>
          <a:xfrm>
            <a:off x="8305800" y="13653"/>
            <a:ext cx="822036" cy="12311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a:ea typeface="+mn-ea"/>
                <a:cs typeface="+mn-cs"/>
              </a:rPr>
              <a:t>CheckMate 141</a:t>
            </a:r>
          </a:p>
        </p:txBody>
      </p:sp>
    </p:spTree>
    <p:extLst>
      <p:ext uri="{BB962C8B-B14F-4D97-AF65-F5344CB8AC3E}">
        <p14:creationId xmlns:p14="http://schemas.microsoft.com/office/powerpoint/2010/main" val="8115858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0D5CAB"/>
              </a:buClr>
              <a:defRPr/>
            </a:lvl1pPr>
            <a:lvl2pPr>
              <a:buClr>
                <a:srgbClr val="0D5CAB"/>
              </a:buClr>
              <a:defRPr/>
            </a:lvl2pPr>
            <a:lvl3pPr>
              <a:buClr>
                <a:srgbClr val="0D5CAB"/>
              </a:buClr>
              <a:defRPr/>
            </a:lvl3pPr>
            <a:lvl4pPr>
              <a:buClr>
                <a:srgbClr val="0D5CAB"/>
              </a:buClr>
              <a:defRPr/>
            </a:lvl4pPr>
            <a:lvl5pPr>
              <a:buClr>
                <a:srgbClr val="0D5C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
        <p:nvSpPr>
          <p:cNvPr id="8" name="TextBox 7"/>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8088324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sz="3200">
                <a:solidFill>
                  <a:srgbClr val="0D5CAB"/>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vert="horz" lIns="91440" tIns="45720" rIns="91440" bIns="45720" rtlCol="0" anchor="t" anchorCtr="1">
            <a:noAutofit/>
          </a:bodyPr>
          <a:lstStyle>
            <a:lvl1pPr marL="228600" indent="-228600" algn="l">
              <a:buNone/>
              <a:defRPr lang="en-US" sz="2400"/>
            </a:lvl1pPr>
          </a:lstStyle>
          <a:p>
            <a:pPr marL="0" lvl="0" indent="0" algn="ctr"/>
            <a:r>
              <a:rPr lang="en-US"/>
              <a:t>Click to edit Master subtitle style</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mtClean="0"/>
            </a:lvl1pPr>
          </a:lstStyle>
          <a:p>
            <a:fld id="{AF1AFCDA-ABCC-4704-AB71-48FDE4F2FA4C}" type="slidenum">
              <a:rPr lang="es-AR" smtClean="0">
                <a:solidFill>
                  <a:srgbClr val="000000"/>
                </a:solidFill>
              </a:rPr>
              <a:pPr/>
              <a:t>‹#›</a:t>
            </a:fld>
            <a:endParaRPr lang="es-AR">
              <a:solidFill>
                <a:srgbClr val="000000"/>
              </a:solidFill>
            </a:endParaRPr>
          </a:p>
        </p:txBody>
      </p:sp>
      <p:sp>
        <p:nvSpPr>
          <p:cNvPr id="9" name="TextBox 8"/>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2517303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2113" y="1662188"/>
            <a:ext cx="8356600" cy="1470025"/>
          </a:xfrm>
        </p:spPr>
        <p:txBody>
          <a:bodyPr>
            <a:normAutofit/>
          </a:bodyPr>
          <a:lstStyle>
            <a:lvl1pPr algn="ctr">
              <a:defRPr sz="3600" b="1"/>
            </a:lvl1pPr>
          </a:lstStyle>
          <a:p>
            <a:r>
              <a:rPr lang="en-US" dirty="0" smtClean="0"/>
              <a:t>Click to edit master title style</a:t>
            </a:r>
            <a:endParaRPr lang="en-GB" dirty="0"/>
          </a:p>
        </p:txBody>
      </p:sp>
      <p:sp>
        <p:nvSpPr>
          <p:cNvPr id="3" name="Subtitle 2"/>
          <p:cNvSpPr>
            <a:spLocks noGrp="1"/>
          </p:cNvSpPr>
          <p:nvPr>
            <p:ph type="subTitle" idx="1" hasCustomPrompt="1"/>
          </p:nvPr>
        </p:nvSpPr>
        <p:spPr>
          <a:xfrm>
            <a:off x="392113" y="3200396"/>
            <a:ext cx="8356599" cy="2269957"/>
          </a:xfrm>
        </p:spPr>
        <p:txBody>
          <a:bodyPr>
            <a:normAutofit/>
          </a:bodyPr>
          <a:lstStyle>
            <a:lvl1pPr marL="0" indent="0" algn="ctr">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a:xfrm>
            <a:off x="392113" y="5474200"/>
            <a:ext cx="8356600" cy="365125"/>
          </a:xfrm>
          <a:prstGeom prst="rect">
            <a:avLst/>
          </a:prstGeom>
        </p:spPr>
        <p:txBody>
          <a:bodyPr/>
          <a:lstStyle>
            <a:lvl1pPr algn="ctr">
              <a:defRPr sz="2000" i="1">
                <a:solidFill>
                  <a:schemeClr val="bg1"/>
                </a:solidFill>
              </a:defRPr>
            </a:lvl1pPr>
          </a:lstStyle>
          <a:p>
            <a:fld id="{2B271D2D-71C0-40EE-AB7A-3BA17A0F5355}" type="datetime2">
              <a:rPr lang="en-GB" smtClean="0">
                <a:solidFill>
                  <a:prstClr val="white"/>
                </a:solidFill>
              </a:rPr>
              <a:pPr/>
              <a:t>Thursday, 24 October 2019</a:t>
            </a:fld>
            <a:endParaRPr lang="en-GB" dirty="0">
              <a:solidFill>
                <a:prstClr val="white"/>
              </a:solidFill>
            </a:endParaRPr>
          </a:p>
        </p:txBody>
      </p:sp>
      <p:sp>
        <p:nvSpPr>
          <p:cNvPr id="5" name="Footer Placeholder 4"/>
          <p:cNvSpPr>
            <a:spLocks noGrp="1"/>
          </p:cNvSpPr>
          <p:nvPr>
            <p:ph type="ftr" sz="quarter" idx="11"/>
          </p:nvPr>
        </p:nvSpPr>
        <p:spPr/>
        <p:txBody>
          <a:bodyPr/>
          <a:lstStyle/>
          <a:p>
            <a:endParaRPr lang="en-GB" dirty="0">
              <a:solidFill>
                <a:prstClr val="white"/>
              </a:solidFill>
            </a:endParaRPr>
          </a:p>
        </p:txBody>
      </p:sp>
      <p:sp>
        <p:nvSpPr>
          <p:cNvPr id="6" name="Slide Number Placeholder 5"/>
          <p:cNvSpPr>
            <a:spLocks noGrp="1"/>
          </p:cNvSpPr>
          <p:nvPr>
            <p:ph type="sldNum" sz="quarter" idx="12"/>
          </p:nvPr>
        </p:nvSpPr>
        <p:spPr/>
        <p:txBody>
          <a:bodyPr/>
          <a:lstStyle/>
          <a:p>
            <a:fld id="{D10525A3-7FCB-4FFF-AA62-8714E16C241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901787663"/>
      </p:ext>
    </p:extLst>
  </p:cSld>
  <p:clrMapOvr>
    <a:masterClrMapping/>
  </p:clrMapOvr>
  <p:transition>
    <p:fade/>
  </p:transition>
  <p:timing>
    <p:tnLst>
      <p:par>
        <p:cTn id="1" dur="indefinite" restart="never" nodeType="tmRoot"/>
      </p:par>
    </p:tnLst>
  </p:timing>
  <p:hf sldNum="0" hdr="0" ftr="0"/>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normAutofit/>
          </a:bodyPr>
          <a:lstStyle>
            <a:lvl1pPr marL="128588" indent="-128588">
              <a:spcAft>
                <a:spcPts val="600"/>
              </a:spcAft>
              <a:defRPr sz="1600"/>
            </a:lvl1pPr>
            <a:lvl2pPr marL="360363" indent="-150813">
              <a:spcAft>
                <a:spcPts val="600"/>
              </a:spcAft>
              <a:defRPr sz="1400"/>
            </a:lvl2pPr>
            <a:lvl3pPr marL="628650" indent="-128588">
              <a:spcAft>
                <a:spcPts val="600"/>
              </a:spcAft>
              <a:defRPr sz="1200"/>
            </a:lvl3pPr>
            <a:lvl4pPr marL="785813" indent="-115888">
              <a:spcAft>
                <a:spcPts val="600"/>
              </a:spcAft>
              <a:defRPr sz="1100"/>
            </a:lvl4pPr>
            <a:lvl5pPr marL="1006475" indent="-117475">
              <a:spcAft>
                <a:spcPts val="600"/>
              </a:spcAft>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vert="horz" lIns="91440" tIns="45720" rIns="91440" bIns="45720" rtlCol="0">
            <a:normAutofit/>
          </a:bodyPr>
          <a:lstStyle>
            <a:lvl1pPr>
              <a:defRPr lang="en-US" sz="1600" dirty="0" smtClean="0"/>
            </a:lvl1pPr>
            <a:lvl2pPr>
              <a:defRPr lang="en-US" sz="1400" dirty="0" smtClean="0"/>
            </a:lvl2pPr>
            <a:lvl3pPr>
              <a:defRPr lang="en-US" sz="1200" dirty="0" smtClean="0"/>
            </a:lvl3pPr>
            <a:lvl4pPr>
              <a:defRPr lang="en-US" sz="1100" dirty="0" smtClean="0"/>
            </a:lvl4pPr>
            <a:lvl5pPr>
              <a:defRPr lang="en-US" sz="1100" dirty="0"/>
            </a:lvl5pPr>
          </a:lstStyle>
          <a:p>
            <a:pPr marL="128588" lvl="0" indent="-128588"/>
            <a:r>
              <a:rPr lang="en-US"/>
              <a:t>Click to edit Master text styles</a:t>
            </a:r>
          </a:p>
          <a:p>
            <a:pPr marL="360363" lvl="1" indent="-150813"/>
            <a:r>
              <a:rPr lang="en-US"/>
              <a:t>Second level</a:t>
            </a:r>
          </a:p>
          <a:p>
            <a:pPr marL="628650" lvl="2" indent="-128588"/>
            <a:r>
              <a:rPr lang="en-US"/>
              <a:t>Third level</a:t>
            </a:r>
          </a:p>
          <a:p>
            <a:pPr marL="785813" lvl="3" indent="-115888"/>
            <a:r>
              <a:rPr lang="en-US"/>
              <a:t>Fourth level</a:t>
            </a:r>
          </a:p>
          <a:p>
            <a:pPr marL="1006475" lvl="4" indent="-117475"/>
            <a:r>
              <a:rPr lang="en-US"/>
              <a:t>Fifth level</a:t>
            </a:r>
          </a:p>
        </p:txBody>
      </p:sp>
      <p:sp>
        <p:nvSpPr>
          <p:cNvPr id="7" name="Slide Number Placeholder 6"/>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
        <p:nvSpPr>
          <p:cNvPr id="10" name="TextBox 9"/>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29823182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33152"/>
            <a:ext cx="4040188" cy="639763"/>
          </a:xfrm>
        </p:spPr>
        <p:txBody>
          <a:bodyPr anchor="b"/>
          <a:lstStyle>
            <a:lvl1pPr marL="0" indent="0">
              <a:buNone/>
              <a:defRPr sz="1800" b="1">
                <a:solidFill>
                  <a:srgbClr val="0D5CA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72915"/>
            <a:ext cx="4040188" cy="4205288"/>
          </a:xfrm>
        </p:spPr>
        <p:txBody>
          <a:bodyPr vert="horz" lIns="91440" tIns="45720" rIns="91440" bIns="45720" rtlCol="0">
            <a:normAutofit/>
          </a:bodyPr>
          <a:lstStyle>
            <a:lvl1pPr>
              <a:defRPr lang="en-US" sz="1600" dirty="0" smtClean="0"/>
            </a:lvl1pPr>
            <a:lvl2pPr>
              <a:defRPr lang="en-US" sz="1400" dirty="0" smtClean="0"/>
            </a:lvl2pPr>
            <a:lvl3pPr>
              <a:defRPr lang="en-US" sz="1200" dirty="0" smtClean="0"/>
            </a:lvl3pPr>
            <a:lvl4pPr>
              <a:defRPr lang="en-US" sz="1100" dirty="0" smtClean="0"/>
            </a:lvl4pPr>
            <a:lvl5pPr>
              <a:defRPr lang="en-US" sz="1100" dirty="0"/>
            </a:lvl5pPr>
          </a:lstStyle>
          <a:p>
            <a:pPr marL="128588" lvl="0" indent="-128588"/>
            <a:r>
              <a:rPr lang="en-US"/>
              <a:t>Click to edit Master text styles</a:t>
            </a:r>
          </a:p>
          <a:p>
            <a:pPr marL="360363" lvl="1" indent="-150813"/>
            <a:r>
              <a:rPr lang="en-US"/>
              <a:t>Second level</a:t>
            </a:r>
          </a:p>
          <a:p>
            <a:pPr marL="628650" lvl="2" indent="-128588"/>
            <a:r>
              <a:rPr lang="en-US"/>
              <a:t>Third level</a:t>
            </a:r>
          </a:p>
          <a:p>
            <a:pPr marL="785813" lvl="3" indent="-115888"/>
            <a:r>
              <a:rPr lang="en-US"/>
              <a:t>Fourth level</a:t>
            </a:r>
          </a:p>
          <a:p>
            <a:pPr marL="1006475" lvl="4" indent="-117475"/>
            <a:r>
              <a:rPr lang="en-US"/>
              <a:t>Fifth level</a:t>
            </a:r>
          </a:p>
        </p:txBody>
      </p:sp>
      <p:sp>
        <p:nvSpPr>
          <p:cNvPr id="5" name="Text Placeholder 4"/>
          <p:cNvSpPr>
            <a:spLocks noGrp="1"/>
          </p:cNvSpPr>
          <p:nvPr>
            <p:ph type="body" sz="quarter" idx="3"/>
          </p:nvPr>
        </p:nvSpPr>
        <p:spPr>
          <a:xfrm>
            <a:off x="4645027" y="1433152"/>
            <a:ext cx="4041775" cy="639763"/>
          </a:xfrm>
        </p:spPr>
        <p:txBody>
          <a:bodyPr anchor="b"/>
          <a:lstStyle>
            <a:lvl1pPr marL="0" indent="0">
              <a:buNone/>
              <a:defRPr sz="1800" b="1">
                <a:solidFill>
                  <a:srgbClr val="0D5CA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072915"/>
            <a:ext cx="4041775" cy="4205288"/>
          </a:xfrm>
        </p:spPr>
        <p:txBody>
          <a:bodyPr vert="horz" lIns="91440" tIns="45720" rIns="91440" bIns="45720" rtlCol="0">
            <a:normAutofit/>
          </a:bodyPr>
          <a:lstStyle>
            <a:lvl1pPr>
              <a:defRPr lang="en-US" sz="1600" dirty="0" smtClean="0"/>
            </a:lvl1pPr>
            <a:lvl2pPr>
              <a:defRPr lang="en-US" sz="1400" dirty="0" smtClean="0"/>
            </a:lvl2pPr>
            <a:lvl3pPr>
              <a:defRPr lang="en-US" sz="1200" dirty="0" smtClean="0"/>
            </a:lvl3pPr>
            <a:lvl4pPr>
              <a:defRPr lang="en-US" sz="1100" dirty="0" smtClean="0"/>
            </a:lvl4pPr>
            <a:lvl5pPr>
              <a:defRPr lang="en-US" sz="1100" dirty="0"/>
            </a:lvl5pPr>
          </a:lstStyle>
          <a:p>
            <a:pPr marL="128588" lvl="0" indent="-128588"/>
            <a:r>
              <a:rPr lang="en-US"/>
              <a:t>Click to edit Master text styles</a:t>
            </a:r>
          </a:p>
          <a:p>
            <a:pPr marL="360363" lvl="1" indent="-150813"/>
            <a:r>
              <a:rPr lang="en-US"/>
              <a:t>Second level</a:t>
            </a:r>
          </a:p>
          <a:p>
            <a:pPr marL="628650" lvl="2" indent="-128588"/>
            <a:r>
              <a:rPr lang="en-US"/>
              <a:t>Third level</a:t>
            </a:r>
          </a:p>
          <a:p>
            <a:pPr marL="785813" lvl="3" indent="-115888"/>
            <a:r>
              <a:rPr lang="en-US"/>
              <a:t>Fourth level</a:t>
            </a:r>
          </a:p>
          <a:p>
            <a:pPr marL="1006475" lvl="4" indent="-117475"/>
            <a:r>
              <a:rPr lang="en-US"/>
              <a:t>Fifth level</a:t>
            </a:r>
          </a:p>
        </p:txBody>
      </p:sp>
      <p:sp>
        <p:nvSpPr>
          <p:cNvPr id="9" name="Slide Number Placeholder 8"/>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
        <p:nvSpPr>
          <p:cNvPr id="10" name="TextBox 9"/>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25391460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
        <p:nvSpPr>
          <p:cNvPr id="6" name="TextBox 5"/>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41989660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
        <p:nvSpPr>
          <p:cNvPr id="5" name="TextBox 4"/>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39784152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9269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685800" y="2577466"/>
            <a:ext cx="7772400" cy="1470025"/>
          </a:xfrm>
        </p:spPr>
        <p:txBody>
          <a:bodyPr/>
          <a:lstStyle>
            <a:lvl1pPr>
              <a:defRPr sz="3200">
                <a:solidFill>
                  <a:srgbClr val="0D5CAB"/>
                </a:solidFill>
              </a:defRPr>
            </a:lvl1pPr>
          </a:lstStyle>
          <a:p>
            <a:r>
              <a:rPr lang="en-US"/>
              <a:t>Click to edit Master title style</a:t>
            </a:r>
          </a:p>
        </p:txBody>
      </p:sp>
      <p:sp>
        <p:nvSpPr>
          <p:cNvPr id="3" name="Subtitle 2"/>
          <p:cNvSpPr>
            <a:spLocks noGrp="1"/>
          </p:cNvSpPr>
          <p:nvPr userDrawn="1">
            <p:ph type="subTitle" idx="1"/>
          </p:nvPr>
        </p:nvSpPr>
        <p:spPr>
          <a:xfrm>
            <a:off x="1371600" y="4333240"/>
            <a:ext cx="6400800" cy="685800"/>
          </a:xfrm>
        </p:spPr>
        <p:txBody>
          <a:bodyPr>
            <a:no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userDrawn="1"/>
        </p:nvSpPr>
        <p:spPr>
          <a:xfrm>
            <a:off x="0" y="6477000"/>
            <a:ext cx="9144000" cy="381000"/>
          </a:xfrm>
          <a:prstGeom prst="rect">
            <a:avLst/>
          </a:prstGeom>
          <a:solidFill>
            <a:srgbClr val="0065A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71" name="Group 70">
            <a:extLst>
              <a:ext uri="{FF2B5EF4-FFF2-40B4-BE49-F238E27FC236}">
                <a16:creationId xmlns:a16="http://schemas.microsoft.com/office/drawing/2014/main" id="{C682F206-0920-4012-A3B3-7201D249C402}"/>
              </a:ext>
            </a:extLst>
          </p:cNvPr>
          <p:cNvGrpSpPr/>
          <p:nvPr userDrawn="1"/>
        </p:nvGrpSpPr>
        <p:grpSpPr>
          <a:xfrm>
            <a:off x="1336540" y="-4070"/>
            <a:ext cx="7807460" cy="1172471"/>
            <a:chOff x="1341302" y="-3053"/>
            <a:chExt cx="7802698" cy="879353"/>
          </a:xfrm>
        </p:grpSpPr>
        <p:pic>
          <p:nvPicPr>
            <p:cNvPr id="72" name="Picture 71">
              <a:extLst>
                <a:ext uri="{FF2B5EF4-FFF2-40B4-BE49-F238E27FC236}">
                  <a16:creationId xmlns:a16="http://schemas.microsoft.com/office/drawing/2014/main" id="{463F87E6-5CDD-45E3-96BB-1FC0F3901D5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937" r="1"/>
            <a:stretch/>
          </p:blipFill>
          <p:spPr>
            <a:xfrm>
              <a:off x="1341302" y="-1"/>
              <a:ext cx="1291929" cy="876301"/>
            </a:xfrm>
            <a:prstGeom prst="rect">
              <a:avLst/>
            </a:prstGeom>
          </p:spPr>
        </p:pic>
        <p:sp>
          <p:nvSpPr>
            <p:cNvPr id="73" name="Rectangle 6">
              <a:extLst>
                <a:ext uri="{FF2B5EF4-FFF2-40B4-BE49-F238E27FC236}">
                  <a16:creationId xmlns:a16="http://schemas.microsoft.com/office/drawing/2014/main" id="{3FB8F25C-E8BD-4A7F-8063-4EAACA19A5A9}"/>
                </a:ext>
              </a:extLst>
            </p:cNvPr>
            <p:cNvSpPr/>
            <p:nvPr userDrawn="1"/>
          </p:nvSpPr>
          <p:spPr>
            <a:xfrm>
              <a:off x="2672080" y="-3053"/>
              <a:ext cx="6471920" cy="879352"/>
            </a:xfrm>
            <a:custGeom>
              <a:avLst/>
              <a:gdLst>
                <a:gd name="connsiteX0" fmla="*/ 0 w 6089904"/>
                <a:gd name="connsiteY0" fmla="*/ 0 h 876300"/>
                <a:gd name="connsiteX1" fmla="*/ 6089904 w 6089904"/>
                <a:gd name="connsiteY1" fmla="*/ 0 h 876300"/>
                <a:gd name="connsiteX2" fmla="*/ 6089904 w 6089904"/>
                <a:gd name="connsiteY2" fmla="*/ 876300 h 876300"/>
                <a:gd name="connsiteX3" fmla="*/ 0 w 6089904"/>
                <a:gd name="connsiteY3" fmla="*/ 876300 h 876300"/>
                <a:gd name="connsiteX4" fmla="*/ 0 w 6089904"/>
                <a:gd name="connsiteY4" fmla="*/ 0 h 876300"/>
                <a:gd name="connsiteX0" fmla="*/ 231648 w 6089904"/>
                <a:gd name="connsiteY0" fmla="*/ 24384 h 876300"/>
                <a:gd name="connsiteX1" fmla="*/ 6089904 w 6089904"/>
                <a:gd name="connsiteY1" fmla="*/ 0 h 876300"/>
                <a:gd name="connsiteX2" fmla="*/ 6089904 w 6089904"/>
                <a:gd name="connsiteY2" fmla="*/ 876300 h 876300"/>
                <a:gd name="connsiteX3" fmla="*/ 0 w 6089904"/>
                <a:gd name="connsiteY3" fmla="*/ 876300 h 876300"/>
                <a:gd name="connsiteX4" fmla="*/ 231648 w 6089904"/>
                <a:gd name="connsiteY4" fmla="*/ 24384 h 876300"/>
                <a:gd name="connsiteX0" fmla="*/ 243840 w 6089904"/>
                <a:gd name="connsiteY0" fmla="*/ 18288 h 876300"/>
                <a:gd name="connsiteX1" fmla="*/ 6089904 w 6089904"/>
                <a:gd name="connsiteY1" fmla="*/ 0 h 876300"/>
                <a:gd name="connsiteX2" fmla="*/ 6089904 w 6089904"/>
                <a:gd name="connsiteY2" fmla="*/ 876300 h 876300"/>
                <a:gd name="connsiteX3" fmla="*/ 0 w 6089904"/>
                <a:gd name="connsiteY3" fmla="*/ 876300 h 876300"/>
                <a:gd name="connsiteX4" fmla="*/ 243840 w 6089904"/>
                <a:gd name="connsiteY4" fmla="*/ 18288 h 876300"/>
                <a:gd name="connsiteX0" fmla="*/ 253365 w 6089904"/>
                <a:gd name="connsiteY0" fmla="*/ 4001 h 876300"/>
                <a:gd name="connsiteX1" fmla="*/ 6089904 w 6089904"/>
                <a:gd name="connsiteY1" fmla="*/ 0 h 876300"/>
                <a:gd name="connsiteX2" fmla="*/ 6089904 w 6089904"/>
                <a:gd name="connsiteY2" fmla="*/ 876300 h 876300"/>
                <a:gd name="connsiteX3" fmla="*/ 0 w 6089904"/>
                <a:gd name="connsiteY3" fmla="*/ 876300 h 876300"/>
                <a:gd name="connsiteX4" fmla="*/ 253365 w 6089904"/>
                <a:gd name="connsiteY4" fmla="*/ 4001 h 876300"/>
                <a:gd name="connsiteX0" fmla="*/ 262327 w 6089904"/>
                <a:gd name="connsiteY0" fmla="*/ 2096 h 876300"/>
                <a:gd name="connsiteX1" fmla="*/ 6089904 w 6089904"/>
                <a:gd name="connsiteY1" fmla="*/ 0 h 876300"/>
                <a:gd name="connsiteX2" fmla="*/ 6089904 w 6089904"/>
                <a:gd name="connsiteY2" fmla="*/ 876300 h 876300"/>
                <a:gd name="connsiteX3" fmla="*/ 0 w 6089904"/>
                <a:gd name="connsiteY3" fmla="*/ 876300 h 876300"/>
                <a:gd name="connsiteX4" fmla="*/ 262327 w 6089904"/>
                <a:gd name="connsiteY4" fmla="*/ 2096 h 876300"/>
                <a:gd name="connsiteX0" fmla="*/ 264120 w 6089904"/>
                <a:gd name="connsiteY0" fmla="*/ 2096 h 876300"/>
                <a:gd name="connsiteX1" fmla="*/ 6089904 w 6089904"/>
                <a:gd name="connsiteY1" fmla="*/ 0 h 876300"/>
                <a:gd name="connsiteX2" fmla="*/ 6089904 w 6089904"/>
                <a:gd name="connsiteY2" fmla="*/ 876300 h 876300"/>
                <a:gd name="connsiteX3" fmla="*/ 0 w 6089904"/>
                <a:gd name="connsiteY3" fmla="*/ 876300 h 876300"/>
                <a:gd name="connsiteX4" fmla="*/ 264120 w 6089904"/>
                <a:gd name="connsiteY4" fmla="*/ 2096 h 876300"/>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671 h 878685"/>
                <a:gd name="connsiteX1" fmla="*/ 6089904 w 6089904"/>
                <a:gd name="connsiteY1" fmla="*/ 0 h 878685"/>
                <a:gd name="connsiteX2" fmla="*/ 6089904 w 6089904"/>
                <a:gd name="connsiteY2" fmla="*/ 878685 h 878685"/>
                <a:gd name="connsiteX3" fmla="*/ 0 w 6089904"/>
                <a:gd name="connsiteY3" fmla="*/ 878685 h 878685"/>
                <a:gd name="connsiteX4" fmla="*/ 264120 w 6089904"/>
                <a:gd name="connsiteY4" fmla="*/ 671 h 878685"/>
                <a:gd name="connsiteX0" fmla="*/ 264120 w 6089904"/>
                <a:gd name="connsiteY0" fmla="*/ 0 h 880399"/>
                <a:gd name="connsiteX1" fmla="*/ 6089904 w 6089904"/>
                <a:gd name="connsiteY1" fmla="*/ 1714 h 880399"/>
                <a:gd name="connsiteX2" fmla="*/ 6089904 w 6089904"/>
                <a:gd name="connsiteY2" fmla="*/ 880399 h 880399"/>
                <a:gd name="connsiteX3" fmla="*/ 0 w 6089904"/>
                <a:gd name="connsiteY3" fmla="*/ 880399 h 880399"/>
                <a:gd name="connsiteX4" fmla="*/ 264120 w 6089904"/>
                <a:gd name="connsiteY4" fmla="*/ 0 h 880399"/>
                <a:gd name="connsiteX0" fmla="*/ 264120 w 6089904"/>
                <a:gd name="connsiteY0" fmla="*/ 671 h 881070"/>
                <a:gd name="connsiteX1" fmla="*/ 6089904 w 6089904"/>
                <a:gd name="connsiteY1" fmla="*/ 0 h 881070"/>
                <a:gd name="connsiteX2" fmla="*/ 6089904 w 6089904"/>
                <a:gd name="connsiteY2" fmla="*/ 881070 h 881070"/>
                <a:gd name="connsiteX3" fmla="*/ 0 w 6089904"/>
                <a:gd name="connsiteY3" fmla="*/ 881070 h 881070"/>
                <a:gd name="connsiteX4" fmla="*/ 264120 w 6089904"/>
                <a:gd name="connsiteY4" fmla="*/ 671 h 88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904" h="881070">
                  <a:moveTo>
                    <a:pt x="264120" y="671"/>
                  </a:moveTo>
                  <a:lnTo>
                    <a:pt x="6089904" y="0"/>
                  </a:lnTo>
                  <a:lnTo>
                    <a:pt x="6089904" y="881070"/>
                  </a:lnTo>
                  <a:lnTo>
                    <a:pt x="0" y="881070"/>
                  </a:lnTo>
                  <a:lnTo>
                    <a:pt x="264120" y="671"/>
                  </a:lnTo>
                  <a:close/>
                </a:path>
              </a:pathLst>
            </a:cu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74" name="Freeform: Shape 73">
            <a:extLst>
              <a:ext uri="{FF2B5EF4-FFF2-40B4-BE49-F238E27FC236}">
                <a16:creationId xmlns:a16="http://schemas.microsoft.com/office/drawing/2014/main" id="{DAA11D60-F90F-497B-B352-49C2F68AB6BF}"/>
              </a:ext>
            </a:extLst>
          </p:cNvPr>
          <p:cNvSpPr/>
          <p:nvPr userDrawn="1"/>
        </p:nvSpPr>
        <p:spPr>
          <a:xfrm>
            <a:off x="2" y="0"/>
            <a:ext cx="1402555" cy="1168400"/>
          </a:xfrm>
          <a:custGeom>
            <a:avLst/>
            <a:gdLst>
              <a:gd name="connsiteX0" fmla="*/ 0 w 1407273"/>
              <a:gd name="connsiteY0" fmla="*/ 0 h 876300"/>
              <a:gd name="connsiteX1" fmla="*/ 1407273 w 1407273"/>
              <a:gd name="connsiteY1" fmla="*/ 0 h 876300"/>
              <a:gd name="connsiteX2" fmla="*/ 1126410 w 1407273"/>
              <a:gd name="connsiteY2" fmla="*/ 876300 h 876300"/>
              <a:gd name="connsiteX3" fmla="*/ 0 w 1407273"/>
              <a:gd name="connsiteY3" fmla="*/ 876300 h 876300"/>
            </a:gdLst>
            <a:ahLst/>
            <a:cxnLst>
              <a:cxn ang="0">
                <a:pos x="connsiteX0" y="connsiteY0"/>
              </a:cxn>
              <a:cxn ang="0">
                <a:pos x="connsiteX1" y="connsiteY1"/>
              </a:cxn>
              <a:cxn ang="0">
                <a:pos x="connsiteX2" y="connsiteY2"/>
              </a:cxn>
              <a:cxn ang="0">
                <a:pos x="connsiteX3" y="connsiteY3"/>
              </a:cxn>
            </a:cxnLst>
            <a:rect l="l" t="t" r="r" b="b"/>
            <a:pathLst>
              <a:path w="1407273" h="876300">
                <a:moveTo>
                  <a:pt x="0" y="0"/>
                </a:moveTo>
                <a:lnTo>
                  <a:pt x="1407273" y="0"/>
                </a:lnTo>
                <a:lnTo>
                  <a:pt x="1126410" y="876300"/>
                </a:lnTo>
                <a:lnTo>
                  <a:pt x="0" y="876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Rectangle 74">
            <a:extLst>
              <a:ext uri="{FF2B5EF4-FFF2-40B4-BE49-F238E27FC236}">
                <a16:creationId xmlns:a16="http://schemas.microsoft.com/office/drawing/2014/main" id="{9415EDAE-0D65-4E99-8F3F-A88949F753FF}"/>
              </a:ext>
            </a:extLst>
          </p:cNvPr>
          <p:cNvSpPr/>
          <p:nvPr userDrawn="1"/>
        </p:nvSpPr>
        <p:spPr>
          <a:xfrm>
            <a:off x="1674019" y="723969"/>
            <a:ext cx="940594" cy="256716"/>
          </a:xfrm>
          <a:prstGeom prst="rect">
            <a:avLst/>
          </a:pr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6" name="Group 4">
            <a:extLst>
              <a:ext uri="{FF2B5EF4-FFF2-40B4-BE49-F238E27FC236}">
                <a16:creationId xmlns:a16="http://schemas.microsoft.com/office/drawing/2014/main" id="{7261820B-A2D5-4D58-85CC-87977568A226}"/>
              </a:ext>
            </a:extLst>
          </p:cNvPr>
          <p:cNvGrpSpPr>
            <a:grpSpLocks noChangeAspect="1"/>
          </p:cNvGrpSpPr>
          <p:nvPr userDrawn="1"/>
        </p:nvGrpSpPr>
        <p:grpSpPr bwMode="auto">
          <a:xfrm>
            <a:off x="102465" y="206215"/>
            <a:ext cx="927314" cy="774019"/>
            <a:chOff x="2447" y="-120"/>
            <a:chExt cx="1353" cy="847"/>
          </a:xfrm>
        </p:grpSpPr>
        <p:sp>
          <p:nvSpPr>
            <p:cNvPr id="77" name="AutoShape 3">
              <a:extLst>
                <a:ext uri="{FF2B5EF4-FFF2-40B4-BE49-F238E27FC236}">
                  <a16:creationId xmlns:a16="http://schemas.microsoft.com/office/drawing/2014/main" id="{D302D776-3534-40C7-A064-37185CD8626F}"/>
                </a:ext>
              </a:extLst>
            </p:cNvPr>
            <p:cNvSpPr>
              <a:spLocks noChangeAspect="1" noChangeArrowheads="1" noTextEdit="1"/>
            </p:cNvSpPr>
            <p:nvPr userDrawn="1"/>
          </p:nvSpPr>
          <p:spPr bwMode="auto">
            <a:xfrm>
              <a:off x="2447" y="-120"/>
              <a:ext cx="1353"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Freeform 5">
              <a:extLst>
                <a:ext uri="{FF2B5EF4-FFF2-40B4-BE49-F238E27FC236}">
                  <a16:creationId xmlns:a16="http://schemas.microsoft.com/office/drawing/2014/main" id="{257544C8-A006-47A1-9320-B55FB733D5D8}"/>
                </a:ext>
              </a:extLst>
            </p:cNvPr>
            <p:cNvSpPr>
              <a:spLocks noEditPoints="1"/>
            </p:cNvSpPr>
            <p:nvPr userDrawn="1"/>
          </p:nvSpPr>
          <p:spPr bwMode="auto">
            <a:xfrm>
              <a:off x="2452" y="348"/>
              <a:ext cx="86" cy="99"/>
            </a:xfrm>
            <a:custGeom>
              <a:avLst/>
              <a:gdLst>
                <a:gd name="T0" fmla="*/ 38 w 86"/>
                <a:gd name="T1" fmla="*/ 0 h 99"/>
                <a:gd name="T2" fmla="*/ 49 w 86"/>
                <a:gd name="T3" fmla="*/ 0 h 99"/>
                <a:gd name="T4" fmla="*/ 86 w 86"/>
                <a:gd name="T5" fmla="*/ 99 h 99"/>
                <a:gd name="T6" fmla="*/ 75 w 86"/>
                <a:gd name="T7" fmla="*/ 99 h 99"/>
                <a:gd name="T8" fmla="*/ 65 w 86"/>
                <a:gd name="T9" fmla="*/ 73 h 99"/>
                <a:gd name="T10" fmla="*/ 22 w 86"/>
                <a:gd name="T11" fmla="*/ 73 h 99"/>
                <a:gd name="T12" fmla="*/ 11 w 86"/>
                <a:gd name="T13" fmla="*/ 99 h 99"/>
                <a:gd name="T14" fmla="*/ 0 w 86"/>
                <a:gd name="T15" fmla="*/ 99 h 99"/>
                <a:gd name="T16" fmla="*/ 38 w 86"/>
                <a:gd name="T17" fmla="*/ 0 h 99"/>
                <a:gd name="T18" fmla="*/ 62 w 86"/>
                <a:gd name="T19" fmla="*/ 64 h 99"/>
                <a:gd name="T20" fmla="*/ 43 w 86"/>
                <a:gd name="T21" fmla="*/ 13 h 99"/>
                <a:gd name="T22" fmla="*/ 24 w 86"/>
                <a:gd name="T23" fmla="*/ 64 h 99"/>
                <a:gd name="T24" fmla="*/ 62 w 86"/>
                <a:gd name="T25"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99">
                  <a:moveTo>
                    <a:pt x="38" y="0"/>
                  </a:moveTo>
                  <a:lnTo>
                    <a:pt x="49" y="0"/>
                  </a:lnTo>
                  <a:lnTo>
                    <a:pt x="86" y="99"/>
                  </a:lnTo>
                  <a:lnTo>
                    <a:pt x="75" y="99"/>
                  </a:lnTo>
                  <a:lnTo>
                    <a:pt x="65" y="73"/>
                  </a:lnTo>
                  <a:lnTo>
                    <a:pt x="22" y="73"/>
                  </a:lnTo>
                  <a:lnTo>
                    <a:pt x="11" y="99"/>
                  </a:lnTo>
                  <a:lnTo>
                    <a:pt x="0" y="99"/>
                  </a:lnTo>
                  <a:lnTo>
                    <a:pt x="38" y="0"/>
                  </a:lnTo>
                  <a:close/>
                  <a:moveTo>
                    <a:pt x="62" y="64"/>
                  </a:moveTo>
                  <a:lnTo>
                    <a:pt x="43" y="13"/>
                  </a:lnTo>
                  <a:lnTo>
                    <a:pt x="24" y="64"/>
                  </a:lnTo>
                  <a:lnTo>
                    <a:pt x="6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Freeform 6">
              <a:extLst>
                <a:ext uri="{FF2B5EF4-FFF2-40B4-BE49-F238E27FC236}">
                  <a16:creationId xmlns:a16="http://schemas.microsoft.com/office/drawing/2014/main" id="{FC6659DC-E464-4C16-B19C-6873B8BF08C9}"/>
                </a:ext>
              </a:extLst>
            </p:cNvPr>
            <p:cNvSpPr>
              <a:spLocks/>
            </p:cNvSpPr>
            <p:nvPr userDrawn="1"/>
          </p:nvSpPr>
          <p:spPr bwMode="auto">
            <a:xfrm>
              <a:off x="2554" y="372"/>
              <a:ext cx="97" cy="75"/>
            </a:xfrm>
            <a:custGeom>
              <a:avLst/>
              <a:gdLst>
                <a:gd name="T0" fmla="*/ 0 w 36"/>
                <a:gd name="T1" fmla="*/ 1 h 28"/>
                <a:gd name="T2" fmla="*/ 4 w 36"/>
                <a:gd name="T3" fmla="*/ 1 h 28"/>
                <a:gd name="T4" fmla="*/ 4 w 36"/>
                <a:gd name="T5" fmla="*/ 5 h 28"/>
                <a:gd name="T6" fmla="*/ 12 w 36"/>
                <a:gd name="T7" fmla="*/ 0 h 28"/>
                <a:gd name="T8" fmla="*/ 19 w 36"/>
                <a:gd name="T9" fmla="*/ 5 h 28"/>
                <a:gd name="T10" fmla="*/ 28 w 36"/>
                <a:gd name="T11" fmla="*/ 0 h 28"/>
                <a:gd name="T12" fmla="*/ 36 w 36"/>
                <a:gd name="T13" fmla="*/ 10 h 28"/>
                <a:gd name="T14" fmla="*/ 36 w 36"/>
                <a:gd name="T15" fmla="*/ 28 h 28"/>
                <a:gd name="T16" fmla="*/ 33 w 36"/>
                <a:gd name="T17" fmla="*/ 28 h 28"/>
                <a:gd name="T18" fmla="*/ 33 w 36"/>
                <a:gd name="T19" fmla="*/ 11 h 28"/>
                <a:gd name="T20" fmla="*/ 27 w 36"/>
                <a:gd name="T21" fmla="*/ 4 h 28"/>
                <a:gd name="T22" fmla="*/ 20 w 36"/>
                <a:gd name="T23" fmla="*/ 11 h 28"/>
                <a:gd name="T24" fmla="*/ 20 w 36"/>
                <a:gd name="T25" fmla="*/ 28 h 28"/>
                <a:gd name="T26" fmla="*/ 17 w 36"/>
                <a:gd name="T27" fmla="*/ 28 h 28"/>
                <a:gd name="T28" fmla="*/ 17 w 36"/>
                <a:gd name="T29" fmla="*/ 11 h 28"/>
                <a:gd name="T30" fmla="*/ 11 w 36"/>
                <a:gd name="T31" fmla="*/ 4 h 28"/>
                <a:gd name="T32" fmla="*/ 4 w 36"/>
                <a:gd name="T33" fmla="*/ 11 h 28"/>
                <a:gd name="T34" fmla="*/ 4 w 36"/>
                <a:gd name="T35" fmla="*/ 28 h 28"/>
                <a:gd name="T36" fmla="*/ 0 w 36"/>
                <a:gd name="T37" fmla="*/ 28 h 28"/>
                <a:gd name="T38" fmla="*/ 0 w 36"/>
                <a:gd name="T3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28">
                  <a:moveTo>
                    <a:pt x="0" y="1"/>
                  </a:moveTo>
                  <a:cubicBezTo>
                    <a:pt x="4" y="1"/>
                    <a:pt x="4" y="1"/>
                    <a:pt x="4" y="1"/>
                  </a:cubicBezTo>
                  <a:cubicBezTo>
                    <a:pt x="4" y="5"/>
                    <a:pt x="4" y="5"/>
                    <a:pt x="4" y="5"/>
                  </a:cubicBezTo>
                  <a:cubicBezTo>
                    <a:pt x="6" y="2"/>
                    <a:pt x="8" y="0"/>
                    <a:pt x="12" y="0"/>
                  </a:cubicBezTo>
                  <a:cubicBezTo>
                    <a:pt x="16" y="0"/>
                    <a:pt x="18" y="2"/>
                    <a:pt x="19" y="5"/>
                  </a:cubicBezTo>
                  <a:cubicBezTo>
                    <a:pt x="21" y="2"/>
                    <a:pt x="24" y="0"/>
                    <a:pt x="28" y="0"/>
                  </a:cubicBezTo>
                  <a:cubicBezTo>
                    <a:pt x="33" y="0"/>
                    <a:pt x="36" y="4"/>
                    <a:pt x="36" y="10"/>
                  </a:cubicBezTo>
                  <a:cubicBezTo>
                    <a:pt x="36" y="28"/>
                    <a:pt x="36" y="28"/>
                    <a:pt x="36" y="28"/>
                  </a:cubicBezTo>
                  <a:cubicBezTo>
                    <a:pt x="33" y="28"/>
                    <a:pt x="33" y="28"/>
                    <a:pt x="33" y="28"/>
                  </a:cubicBezTo>
                  <a:cubicBezTo>
                    <a:pt x="33" y="11"/>
                    <a:pt x="33" y="11"/>
                    <a:pt x="33" y="11"/>
                  </a:cubicBezTo>
                  <a:cubicBezTo>
                    <a:pt x="33" y="6"/>
                    <a:pt x="30" y="4"/>
                    <a:pt x="27" y="4"/>
                  </a:cubicBezTo>
                  <a:cubicBezTo>
                    <a:pt x="23" y="4"/>
                    <a:pt x="20" y="6"/>
                    <a:pt x="20" y="11"/>
                  </a:cubicBezTo>
                  <a:cubicBezTo>
                    <a:pt x="20" y="28"/>
                    <a:pt x="20" y="28"/>
                    <a:pt x="20" y="28"/>
                  </a:cubicBezTo>
                  <a:cubicBezTo>
                    <a:pt x="17" y="28"/>
                    <a:pt x="17" y="28"/>
                    <a:pt x="17" y="28"/>
                  </a:cubicBezTo>
                  <a:cubicBezTo>
                    <a:pt x="17" y="11"/>
                    <a:pt x="17" y="11"/>
                    <a:pt x="17" y="11"/>
                  </a:cubicBezTo>
                  <a:cubicBezTo>
                    <a:pt x="17" y="6"/>
                    <a:pt x="14" y="4"/>
                    <a:pt x="11" y="4"/>
                  </a:cubicBezTo>
                  <a:cubicBezTo>
                    <a:pt x="7" y="4"/>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eeform 7">
              <a:extLst>
                <a:ext uri="{FF2B5EF4-FFF2-40B4-BE49-F238E27FC236}">
                  <a16:creationId xmlns:a16="http://schemas.microsoft.com/office/drawing/2014/main" id="{281F8CF2-3BA7-4A4F-953C-668C87F286E3}"/>
                </a:ext>
              </a:extLst>
            </p:cNvPr>
            <p:cNvSpPr>
              <a:spLocks noEditPoints="1"/>
            </p:cNvSpPr>
            <p:nvPr userDrawn="1"/>
          </p:nvSpPr>
          <p:spPr bwMode="auto">
            <a:xfrm>
              <a:off x="2670" y="372"/>
              <a:ext cx="59" cy="78"/>
            </a:xfrm>
            <a:custGeom>
              <a:avLst/>
              <a:gdLst>
                <a:gd name="T0" fmla="*/ 0 w 22"/>
                <a:gd name="T1" fmla="*/ 15 h 29"/>
                <a:gd name="T2" fmla="*/ 0 w 22"/>
                <a:gd name="T3" fmla="*/ 14 h 29"/>
                <a:gd name="T4" fmla="*/ 11 w 22"/>
                <a:gd name="T5" fmla="*/ 0 h 29"/>
                <a:gd name="T6" fmla="*/ 22 w 22"/>
                <a:gd name="T7" fmla="*/ 14 h 29"/>
                <a:gd name="T8" fmla="*/ 22 w 22"/>
                <a:gd name="T9" fmla="*/ 16 h 29"/>
                <a:gd name="T10" fmla="*/ 4 w 22"/>
                <a:gd name="T11" fmla="*/ 16 h 29"/>
                <a:gd name="T12" fmla="*/ 12 w 22"/>
                <a:gd name="T13" fmla="*/ 25 h 29"/>
                <a:gd name="T14" fmla="*/ 19 w 22"/>
                <a:gd name="T15" fmla="*/ 22 h 29"/>
                <a:gd name="T16" fmla="*/ 22 w 22"/>
                <a:gd name="T17" fmla="*/ 24 h 29"/>
                <a:gd name="T18" fmla="*/ 12 w 22"/>
                <a:gd name="T19" fmla="*/ 29 h 29"/>
                <a:gd name="T20" fmla="*/ 0 w 22"/>
                <a:gd name="T21" fmla="*/ 15 h 29"/>
                <a:gd name="T22" fmla="*/ 19 w 22"/>
                <a:gd name="T23" fmla="*/ 13 h 29"/>
                <a:gd name="T24" fmla="*/ 11 w 22"/>
                <a:gd name="T25" fmla="*/ 3 h 29"/>
                <a:gd name="T26" fmla="*/ 4 w 22"/>
                <a:gd name="T27" fmla="*/ 13 h 29"/>
                <a:gd name="T28" fmla="*/ 19 w 22"/>
                <a:gd name="T29"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9">
                  <a:moveTo>
                    <a:pt x="0" y="15"/>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8" y="24"/>
                    <a:pt x="19" y="22"/>
                  </a:cubicBezTo>
                  <a:cubicBezTo>
                    <a:pt x="22" y="24"/>
                    <a:pt x="22" y="24"/>
                    <a:pt x="22" y="24"/>
                  </a:cubicBezTo>
                  <a:cubicBezTo>
                    <a:pt x="19" y="27"/>
                    <a:pt x="16" y="29"/>
                    <a:pt x="12" y="29"/>
                  </a:cubicBezTo>
                  <a:cubicBezTo>
                    <a:pt x="6" y="29"/>
                    <a:pt x="0" y="23"/>
                    <a:pt x="0" y="15"/>
                  </a:cubicBezTo>
                  <a:moveTo>
                    <a:pt x="19" y="13"/>
                  </a:moveTo>
                  <a:cubicBezTo>
                    <a:pt x="18" y="8"/>
                    <a:pt x="16" y="3"/>
                    <a:pt x="11" y="3"/>
                  </a:cubicBezTo>
                  <a:cubicBezTo>
                    <a:pt x="7" y="3"/>
                    <a:pt x="4"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1" name="Freeform 8">
              <a:extLst>
                <a:ext uri="{FF2B5EF4-FFF2-40B4-BE49-F238E27FC236}">
                  <a16:creationId xmlns:a16="http://schemas.microsoft.com/office/drawing/2014/main" id="{BE448CE7-75E0-482E-9BA9-3954FB1257F1}"/>
                </a:ext>
              </a:extLst>
            </p:cNvPr>
            <p:cNvSpPr>
              <a:spLocks/>
            </p:cNvSpPr>
            <p:nvPr userDrawn="1"/>
          </p:nvSpPr>
          <p:spPr bwMode="auto">
            <a:xfrm>
              <a:off x="2748" y="37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9">
              <a:extLst>
                <a:ext uri="{FF2B5EF4-FFF2-40B4-BE49-F238E27FC236}">
                  <a16:creationId xmlns:a16="http://schemas.microsoft.com/office/drawing/2014/main" id="{4DEDC832-945D-47DF-85C5-692C39340A8B}"/>
                </a:ext>
              </a:extLst>
            </p:cNvPr>
            <p:cNvSpPr>
              <a:spLocks noEditPoints="1"/>
            </p:cNvSpPr>
            <p:nvPr userDrawn="1"/>
          </p:nvSpPr>
          <p:spPr bwMode="auto">
            <a:xfrm>
              <a:off x="2801" y="348"/>
              <a:ext cx="11" cy="99"/>
            </a:xfrm>
            <a:custGeom>
              <a:avLst/>
              <a:gdLst>
                <a:gd name="T0" fmla="*/ 0 w 11"/>
                <a:gd name="T1" fmla="*/ 0 h 99"/>
                <a:gd name="T2" fmla="*/ 11 w 11"/>
                <a:gd name="T3" fmla="*/ 0 h 99"/>
                <a:gd name="T4" fmla="*/ 11 w 11"/>
                <a:gd name="T5" fmla="*/ 11 h 99"/>
                <a:gd name="T6" fmla="*/ 0 w 11"/>
                <a:gd name="T7" fmla="*/ 11 h 99"/>
                <a:gd name="T8" fmla="*/ 0 w 11"/>
                <a:gd name="T9" fmla="*/ 0 h 99"/>
                <a:gd name="T10" fmla="*/ 0 w 11"/>
                <a:gd name="T11" fmla="*/ 27 h 99"/>
                <a:gd name="T12" fmla="*/ 11 w 11"/>
                <a:gd name="T13" fmla="*/ 27 h 99"/>
                <a:gd name="T14" fmla="*/ 11 w 11"/>
                <a:gd name="T15" fmla="*/ 99 h 99"/>
                <a:gd name="T16" fmla="*/ 0 w 11"/>
                <a:gd name="T17" fmla="*/ 99 h 99"/>
                <a:gd name="T18" fmla="*/ 0 w 11"/>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9">
                  <a:moveTo>
                    <a:pt x="0" y="0"/>
                  </a:moveTo>
                  <a:lnTo>
                    <a:pt x="11" y="0"/>
                  </a:lnTo>
                  <a:lnTo>
                    <a:pt x="11" y="11"/>
                  </a:lnTo>
                  <a:lnTo>
                    <a:pt x="0" y="11"/>
                  </a:lnTo>
                  <a:lnTo>
                    <a:pt x="0" y="0"/>
                  </a:lnTo>
                  <a:close/>
                  <a:moveTo>
                    <a:pt x="0" y="27"/>
                  </a:moveTo>
                  <a:lnTo>
                    <a:pt x="11" y="27"/>
                  </a:lnTo>
                  <a:lnTo>
                    <a:pt x="11"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10">
              <a:extLst>
                <a:ext uri="{FF2B5EF4-FFF2-40B4-BE49-F238E27FC236}">
                  <a16:creationId xmlns:a16="http://schemas.microsoft.com/office/drawing/2014/main" id="{22967290-5637-45C6-82B6-FCD70C2C4731}"/>
                </a:ext>
              </a:extLst>
            </p:cNvPr>
            <p:cNvSpPr>
              <a:spLocks/>
            </p:cNvSpPr>
            <p:nvPr userDrawn="1"/>
          </p:nvSpPr>
          <p:spPr bwMode="auto">
            <a:xfrm>
              <a:off x="2831" y="372"/>
              <a:ext cx="56" cy="78"/>
            </a:xfrm>
            <a:custGeom>
              <a:avLst/>
              <a:gdLst>
                <a:gd name="T0" fmla="*/ 0 w 21"/>
                <a:gd name="T1" fmla="*/ 15 h 29"/>
                <a:gd name="T2" fmla="*/ 0 w 21"/>
                <a:gd name="T3" fmla="*/ 14 h 29"/>
                <a:gd name="T4" fmla="*/ 12 w 21"/>
                <a:gd name="T5" fmla="*/ 0 h 29"/>
                <a:gd name="T6" fmla="*/ 21 w 21"/>
                <a:gd name="T7" fmla="*/ 4 h 29"/>
                <a:gd name="T8" fmla="*/ 18 w 21"/>
                <a:gd name="T9" fmla="*/ 7 h 29"/>
                <a:gd name="T10" fmla="*/ 12 w 21"/>
                <a:gd name="T11" fmla="*/ 4 h 29"/>
                <a:gd name="T12" fmla="*/ 4 w 21"/>
                <a:gd name="T13" fmla="*/ 14 h 29"/>
                <a:gd name="T14" fmla="*/ 4 w 21"/>
                <a:gd name="T15" fmla="*/ 14 h 29"/>
                <a:gd name="T16" fmla="*/ 12 w 21"/>
                <a:gd name="T17" fmla="*/ 25 h 29"/>
                <a:gd name="T18" fmla="*/ 19 w 21"/>
                <a:gd name="T19" fmla="*/ 22 h 29"/>
                <a:gd name="T20" fmla="*/ 21 w 21"/>
                <a:gd name="T21" fmla="*/ 24 h 29"/>
                <a:gd name="T22" fmla="*/ 12 w 21"/>
                <a:gd name="T23" fmla="*/ 29 h 29"/>
                <a:gd name="T24" fmla="*/ 0 w 21"/>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9">
                  <a:moveTo>
                    <a:pt x="0" y="15"/>
                  </a:moveTo>
                  <a:cubicBezTo>
                    <a:pt x="0" y="14"/>
                    <a:pt x="0" y="14"/>
                    <a:pt x="0" y="14"/>
                  </a:cubicBezTo>
                  <a:cubicBezTo>
                    <a:pt x="0" y="6"/>
                    <a:pt x="5" y="0"/>
                    <a:pt x="12" y="0"/>
                  </a:cubicBezTo>
                  <a:cubicBezTo>
                    <a:pt x="16" y="0"/>
                    <a:pt x="19" y="2"/>
                    <a:pt x="21" y="4"/>
                  </a:cubicBezTo>
                  <a:cubicBezTo>
                    <a:pt x="18" y="7"/>
                    <a:pt x="18" y="7"/>
                    <a:pt x="18" y="7"/>
                  </a:cubicBezTo>
                  <a:cubicBezTo>
                    <a:pt x="17" y="5"/>
                    <a:pt x="15" y="4"/>
                    <a:pt x="12" y="4"/>
                  </a:cubicBezTo>
                  <a:cubicBezTo>
                    <a:pt x="7" y="4"/>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9"/>
                    <a:pt x="12" y="29"/>
                  </a:cubicBezTo>
                  <a:cubicBezTo>
                    <a:pt x="5" y="29"/>
                    <a:pt x="0" y="23"/>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11">
              <a:extLst>
                <a:ext uri="{FF2B5EF4-FFF2-40B4-BE49-F238E27FC236}">
                  <a16:creationId xmlns:a16="http://schemas.microsoft.com/office/drawing/2014/main" id="{8ADAD0DE-85CF-4672-B2C2-007A9741C664}"/>
                </a:ext>
              </a:extLst>
            </p:cNvPr>
            <p:cNvSpPr>
              <a:spLocks noEditPoints="1"/>
            </p:cNvSpPr>
            <p:nvPr userDrawn="1"/>
          </p:nvSpPr>
          <p:spPr bwMode="auto">
            <a:xfrm>
              <a:off x="2898" y="372"/>
              <a:ext cx="56" cy="78"/>
            </a:xfrm>
            <a:custGeom>
              <a:avLst/>
              <a:gdLst>
                <a:gd name="T0" fmla="*/ 0 w 21"/>
                <a:gd name="T1" fmla="*/ 20 h 29"/>
                <a:gd name="T2" fmla="*/ 0 w 21"/>
                <a:gd name="T3" fmla="*/ 20 h 29"/>
                <a:gd name="T4" fmla="*/ 10 w 21"/>
                <a:gd name="T5" fmla="*/ 11 h 29"/>
                <a:gd name="T6" fmla="*/ 17 w 21"/>
                <a:gd name="T7" fmla="*/ 12 h 29"/>
                <a:gd name="T8" fmla="*/ 17 w 21"/>
                <a:gd name="T9" fmla="*/ 11 h 29"/>
                <a:gd name="T10" fmla="*/ 10 w 21"/>
                <a:gd name="T11" fmla="*/ 4 h 29"/>
                <a:gd name="T12" fmla="*/ 3 w 21"/>
                <a:gd name="T13" fmla="*/ 6 h 29"/>
                <a:gd name="T14" fmla="*/ 2 w 21"/>
                <a:gd name="T15" fmla="*/ 2 h 29"/>
                <a:gd name="T16" fmla="*/ 11 w 21"/>
                <a:gd name="T17" fmla="*/ 0 h 29"/>
                <a:gd name="T18" fmla="*/ 19 w 21"/>
                <a:gd name="T19" fmla="*/ 3 h 29"/>
                <a:gd name="T20" fmla="*/ 21 w 21"/>
                <a:gd name="T21" fmla="*/ 10 h 29"/>
                <a:gd name="T22" fmla="*/ 21 w 21"/>
                <a:gd name="T23" fmla="*/ 28 h 29"/>
                <a:gd name="T24" fmla="*/ 17 w 21"/>
                <a:gd name="T25" fmla="*/ 28 h 29"/>
                <a:gd name="T26" fmla="*/ 17 w 21"/>
                <a:gd name="T27" fmla="*/ 24 h 29"/>
                <a:gd name="T28" fmla="*/ 9 w 21"/>
                <a:gd name="T29" fmla="*/ 29 h 29"/>
                <a:gd name="T30" fmla="*/ 0 w 21"/>
                <a:gd name="T31" fmla="*/ 20 h 29"/>
                <a:gd name="T32" fmla="*/ 17 w 21"/>
                <a:gd name="T33" fmla="*/ 18 h 29"/>
                <a:gd name="T34" fmla="*/ 17 w 21"/>
                <a:gd name="T35" fmla="*/ 15 h 29"/>
                <a:gd name="T36" fmla="*/ 11 w 21"/>
                <a:gd name="T37" fmla="*/ 14 h 29"/>
                <a:gd name="T38" fmla="*/ 4 w 21"/>
                <a:gd name="T39" fmla="*/ 20 h 29"/>
                <a:gd name="T40" fmla="*/ 4 w 21"/>
                <a:gd name="T41" fmla="*/ 20 h 29"/>
                <a:gd name="T42" fmla="*/ 10 w 21"/>
                <a:gd name="T43" fmla="*/ 25 h 29"/>
                <a:gd name="T44" fmla="*/ 17 w 21"/>
                <a:gd name="T45"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9">
                  <a:moveTo>
                    <a:pt x="0" y="20"/>
                  </a:moveTo>
                  <a:cubicBezTo>
                    <a:pt x="0" y="20"/>
                    <a:pt x="0" y="20"/>
                    <a:pt x="0" y="20"/>
                  </a:cubicBezTo>
                  <a:cubicBezTo>
                    <a:pt x="0" y="14"/>
                    <a:pt x="4" y="11"/>
                    <a:pt x="10" y="11"/>
                  </a:cubicBezTo>
                  <a:cubicBezTo>
                    <a:pt x="13" y="11"/>
                    <a:pt x="15" y="12"/>
                    <a:pt x="17" y="12"/>
                  </a:cubicBezTo>
                  <a:cubicBezTo>
                    <a:pt x="17" y="11"/>
                    <a:pt x="17" y="11"/>
                    <a:pt x="17" y="11"/>
                  </a:cubicBezTo>
                  <a:cubicBezTo>
                    <a:pt x="17" y="6"/>
                    <a:pt x="15" y="4"/>
                    <a:pt x="10" y="4"/>
                  </a:cubicBezTo>
                  <a:cubicBezTo>
                    <a:pt x="8" y="4"/>
                    <a:pt x="5" y="5"/>
                    <a:pt x="3" y="6"/>
                  </a:cubicBezTo>
                  <a:cubicBezTo>
                    <a:pt x="2" y="2"/>
                    <a:pt x="2" y="2"/>
                    <a:pt x="2" y="2"/>
                  </a:cubicBezTo>
                  <a:cubicBezTo>
                    <a:pt x="5" y="1"/>
                    <a:pt x="8" y="0"/>
                    <a:pt x="11" y="0"/>
                  </a:cubicBezTo>
                  <a:cubicBezTo>
                    <a:pt x="14" y="0"/>
                    <a:pt x="17" y="1"/>
                    <a:pt x="19" y="3"/>
                  </a:cubicBezTo>
                  <a:cubicBezTo>
                    <a:pt x="20" y="5"/>
                    <a:pt x="21" y="7"/>
                    <a:pt x="21" y="10"/>
                  </a:cubicBezTo>
                  <a:cubicBezTo>
                    <a:pt x="21" y="28"/>
                    <a:pt x="21" y="28"/>
                    <a:pt x="21" y="28"/>
                  </a:cubicBezTo>
                  <a:cubicBezTo>
                    <a:pt x="17" y="28"/>
                    <a:pt x="17" y="28"/>
                    <a:pt x="17" y="28"/>
                  </a:cubicBezTo>
                  <a:cubicBezTo>
                    <a:pt x="17" y="24"/>
                    <a:pt x="17" y="24"/>
                    <a:pt x="17" y="24"/>
                  </a:cubicBezTo>
                  <a:cubicBezTo>
                    <a:pt x="16" y="27"/>
                    <a:pt x="13" y="29"/>
                    <a:pt x="9" y="29"/>
                  </a:cubicBezTo>
                  <a:cubicBezTo>
                    <a:pt x="5" y="29"/>
                    <a:pt x="0" y="25"/>
                    <a:pt x="0" y="20"/>
                  </a:cubicBezTo>
                  <a:moveTo>
                    <a:pt x="17" y="18"/>
                  </a:moveTo>
                  <a:cubicBezTo>
                    <a:pt x="17" y="15"/>
                    <a:pt x="17" y="15"/>
                    <a:pt x="17" y="15"/>
                  </a:cubicBezTo>
                  <a:cubicBezTo>
                    <a:pt x="16" y="14"/>
                    <a:pt x="14" y="14"/>
                    <a:pt x="11" y="14"/>
                  </a:cubicBezTo>
                  <a:cubicBezTo>
                    <a:pt x="7" y="14"/>
                    <a:pt x="4" y="16"/>
                    <a:pt x="4" y="20"/>
                  </a:cubicBezTo>
                  <a:cubicBezTo>
                    <a:pt x="4" y="20"/>
                    <a:pt x="4" y="20"/>
                    <a:pt x="4" y="20"/>
                  </a:cubicBezTo>
                  <a:cubicBezTo>
                    <a:pt x="4" y="23"/>
                    <a:pt x="7"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12">
              <a:extLst>
                <a:ext uri="{FF2B5EF4-FFF2-40B4-BE49-F238E27FC236}">
                  <a16:creationId xmlns:a16="http://schemas.microsoft.com/office/drawing/2014/main" id="{4EAA5AAC-48A4-465C-A614-C6A4FAC3835F}"/>
                </a:ext>
              </a:extLst>
            </p:cNvPr>
            <p:cNvSpPr>
              <a:spLocks/>
            </p:cNvSpPr>
            <p:nvPr userDrawn="1"/>
          </p:nvSpPr>
          <p:spPr bwMode="auto">
            <a:xfrm>
              <a:off x="2976" y="372"/>
              <a:ext cx="56" cy="75"/>
            </a:xfrm>
            <a:custGeom>
              <a:avLst/>
              <a:gdLst>
                <a:gd name="T0" fmla="*/ 0 w 21"/>
                <a:gd name="T1" fmla="*/ 1 h 28"/>
                <a:gd name="T2" fmla="*/ 4 w 21"/>
                <a:gd name="T3" fmla="*/ 1 h 28"/>
                <a:gd name="T4" fmla="*/ 4 w 21"/>
                <a:gd name="T5" fmla="*/ 5 h 28"/>
                <a:gd name="T6" fmla="*/ 12 w 21"/>
                <a:gd name="T7" fmla="*/ 0 h 28"/>
                <a:gd name="T8" fmla="*/ 21 w 21"/>
                <a:gd name="T9" fmla="*/ 10 h 28"/>
                <a:gd name="T10" fmla="*/ 21 w 21"/>
                <a:gd name="T11" fmla="*/ 28 h 28"/>
                <a:gd name="T12" fmla="*/ 17 w 21"/>
                <a:gd name="T13" fmla="*/ 28 h 28"/>
                <a:gd name="T14" fmla="*/ 17 w 21"/>
                <a:gd name="T15" fmla="*/ 11 h 28"/>
                <a:gd name="T16" fmla="*/ 11 w 21"/>
                <a:gd name="T17" fmla="*/ 4 h 28"/>
                <a:gd name="T18" fmla="*/ 4 w 21"/>
                <a:gd name="T19" fmla="*/ 11 h 28"/>
                <a:gd name="T20" fmla="*/ 4 w 21"/>
                <a:gd name="T21" fmla="*/ 28 h 28"/>
                <a:gd name="T22" fmla="*/ 0 w 21"/>
                <a:gd name="T23" fmla="*/ 28 h 28"/>
                <a:gd name="T24" fmla="*/ 0 w 21"/>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
                  </a:moveTo>
                  <a:cubicBezTo>
                    <a:pt x="4" y="1"/>
                    <a:pt x="4" y="1"/>
                    <a:pt x="4" y="1"/>
                  </a:cubicBezTo>
                  <a:cubicBezTo>
                    <a:pt x="4" y="5"/>
                    <a:pt x="4" y="5"/>
                    <a:pt x="4" y="5"/>
                  </a:cubicBezTo>
                  <a:cubicBezTo>
                    <a:pt x="6" y="2"/>
                    <a:pt x="8" y="0"/>
                    <a:pt x="12" y="0"/>
                  </a:cubicBezTo>
                  <a:cubicBezTo>
                    <a:pt x="18" y="0"/>
                    <a:pt x="21" y="4"/>
                    <a:pt x="21" y="10"/>
                  </a:cubicBezTo>
                  <a:cubicBezTo>
                    <a:pt x="21" y="28"/>
                    <a:pt x="21" y="28"/>
                    <a:pt x="21" y="28"/>
                  </a:cubicBezTo>
                  <a:cubicBezTo>
                    <a:pt x="17" y="28"/>
                    <a:pt x="17" y="28"/>
                    <a:pt x="17" y="28"/>
                  </a:cubicBezTo>
                  <a:cubicBezTo>
                    <a:pt x="17" y="11"/>
                    <a:pt x="17" y="11"/>
                    <a:pt x="17" y="11"/>
                  </a:cubicBezTo>
                  <a:cubicBezTo>
                    <a:pt x="17" y="6"/>
                    <a:pt x="15" y="4"/>
                    <a:pt x="11" y="4"/>
                  </a:cubicBezTo>
                  <a:cubicBezTo>
                    <a:pt x="7" y="4"/>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13">
              <a:extLst>
                <a:ext uri="{FF2B5EF4-FFF2-40B4-BE49-F238E27FC236}">
                  <a16:creationId xmlns:a16="http://schemas.microsoft.com/office/drawing/2014/main" id="{56301C13-91A2-4A95-8047-675440CDC8E9}"/>
                </a:ext>
              </a:extLst>
            </p:cNvPr>
            <p:cNvSpPr>
              <a:spLocks noEditPoints="1"/>
            </p:cNvSpPr>
            <p:nvPr userDrawn="1"/>
          </p:nvSpPr>
          <p:spPr bwMode="auto">
            <a:xfrm>
              <a:off x="3086" y="348"/>
              <a:ext cx="86" cy="99"/>
            </a:xfrm>
            <a:custGeom>
              <a:avLst/>
              <a:gdLst>
                <a:gd name="T0" fmla="*/ 37 w 86"/>
                <a:gd name="T1" fmla="*/ 0 h 99"/>
                <a:gd name="T2" fmla="*/ 48 w 86"/>
                <a:gd name="T3" fmla="*/ 0 h 99"/>
                <a:gd name="T4" fmla="*/ 86 w 86"/>
                <a:gd name="T5" fmla="*/ 99 h 99"/>
                <a:gd name="T6" fmla="*/ 75 w 86"/>
                <a:gd name="T7" fmla="*/ 99 h 99"/>
                <a:gd name="T8" fmla="*/ 64 w 86"/>
                <a:gd name="T9" fmla="*/ 73 h 99"/>
                <a:gd name="T10" fmla="*/ 21 w 86"/>
                <a:gd name="T11" fmla="*/ 73 h 99"/>
                <a:gd name="T12" fmla="*/ 11 w 86"/>
                <a:gd name="T13" fmla="*/ 99 h 99"/>
                <a:gd name="T14" fmla="*/ 0 w 86"/>
                <a:gd name="T15" fmla="*/ 99 h 99"/>
                <a:gd name="T16" fmla="*/ 37 w 86"/>
                <a:gd name="T17" fmla="*/ 0 h 99"/>
                <a:gd name="T18" fmla="*/ 62 w 86"/>
                <a:gd name="T19" fmla="*/ 64 h 99"/>
                <a:gd name="T20" fmla="*/ 43 w 86"/>
                <a:gd name="T21" fmla="*/ 13 h 99"/>
                <a:gd name="T22" fmla="*/ 24 w 86"/>
                <a:gd name="T23" fmla="*/ 64 h 99"/>
                <a:gd name="T24" fmla="*/ 62 w 86"/>
                <a:gd name="T25"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99">
                  <a:moveTo>
                    <a:pt x="37" y="0"/>
                  </a:moveTo>
                  <a:lnTo>
                    <a:pt x="48" y="0"/>
                  </a:lnTo>
                  <a:lnTo>
                    <a:pt x="86" y="99"/>
                  </a:lnTo>
                  <a:lnTo>
                    <a:pt x="75" y="99"/>
                  </a:lnTo>
                  <a:lnTo>
                    <a:pt x="64" y="73"/>
                  </a:lnTo>
                  <a:lnTo>
                    <a:pt x="21" y="73"/>
                  </a:lnTo>
                  <a:lnTo>
                    <a:pt x="11" y="99"/>
                  </a:lnTo>
                  <a:lnTo>
                    <a:pt x="0" y="99"/>
                  </a:lnTo>
                  <a:lnTo>
                    <a:pt x="37" y="0"/>
                  </a:lnTo>
                  <a:close/>
                  <a:moveTo>
                    <a:pt x="62" y="64"/>
                  </a:moveTo>
                  <a:lnTo>
                    <a:pt x="43" y="13"/>
                  </a:lnTo>
                  <a:lnTo>
                    <a:pt x="24" y="64"/>
                  </a:lnTo>
                  <a:lnTo>
                    <a:pt x="6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14">
              <a:extLst>
                <a:ext uri="{FF2B5EF4-FFF2-40B4-BE49-F238E27FC236}">
                  <a16:creationId xmlns:a16="http://schemas.microsoft.com/office/drawing/2014/main" id="{F9C41639-5991-40FC-A26D-077F46F67DB3}"/>
                </a:ext>
              </a:extLst>
            </p:cNvPr>
            <p:cNvSpPr>
              <a:spLocks/>
            </p:cNvSpPr>
            <p:nvPr userDrawn="1"/>
          </p:nvSpPr>
          <p:spPr bwMode="auto">
            <a:xfrm>
              <a:off x="3183" y="372"/>
              <a:ext cx="51" cy="75"/>
            </a:xfrm>
            <a:custGeom>
              <a:avLst/>
              <a:gdLst>
                <a:gd name="T0" fmla="*/ 0 w 19"/>
                <a:gd name="T1" fmla="*/ 25 h 28"/>
                <a:gd name="T2" fmla="*/ 2 w 19"/>
                <a:gd name="T3" fmla="*/ 22 h 28"/>
                <a:gd name="T4" fmla="*/ 10 w 19"/>
                <a:gd name="T5" fmla="*/ 25 h 28"/>
                <a:gd name="T6" fmla="*/ 15 w 19"/>
                <a:gd name="T7" fmla="*/ 21 h 28"/>
                <a:gd name="T8" fmla="*/ 15 w 19"/>
                <a:gd name="T9" fmla="*/ 21 h 28"/>
                <a:gd name="T10" fmla="*/ 9 w 19"/>
                <a:gd name="T11" fmla="*/ 16 h 28"/>
                <a:gd name="T12" fmla="*/ 1 w 19"/>
                <a:gd name="T13" fmla="*/ 8 h 28"/>
                <a:gd name="T14" fmla="*/ 1 w 19"/>
                <a:gd name="T15" fmla="*/ 8 h 28"/>
                <a:gd name="T16" fmla="*/ 10 w 19"/>
                <a:gd name="T17" fmla="*/ 0 h 28"/>
                <a:gd name="T18" fmla="*/ 19 w 19"/>
                <a:gd name="T19" fmla="*/ 3 h 28"/>
                <a:gd name="T20" fmla="*/ 17 w 19"/>
                <a:gd name="T21" fmla="*/ 6 h 28"/>
                <a:gd name="T22" fmla="*/ 10 w 19"/>
                <a:gd name="T23" fmla="*/ 3 h 28"/>
                <a:gd name="T24" fmla="*/ 5 w 19"/>
                <a:gd name="T25" fmla="*/ 7 h 28"/>
                <a:gd name="T26" fmla="*/ 5 w 19"/>
                <a:gd name="T27" fmla="*/ 7 h 28"/>
                <a:gd name="T28" fmla="*/ 11 w 19"/>
                <a:gd name="T29" fmla="*/ 12 h 28"/>
                <a:gd name="T30" fmla="*/ 19 w 19"/>
                <a:gd name="T31" fmla="*/ 20 h 28"/>
                <a:gd name="T32" fmla="*/ 19 w 19"/>
                <a:gd name="T33" fmla="*/ 21 h 28"/>
                <a:gd name="T34" fmla="*/ 10 w 19"/>
                <a:gd name="T35" fmla="*/ 28 h 28"/>
                <a:gd name="T36" fmla="*/ 0 w 19"/>
                <a:gd name="T3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8">
                  <a:moveTo>
                    <a:pt x="0" y="25"/>
                  </a:moveTo>
                  <a:cubicBezTo>
                    <a:pt x="2" y="22"/>
                    <a:pt x="2" y="22"/>
                    <a:pt x="2" y="22"/>
                  </a:cubicBezTo>
                  <a:cubicBezTo>
                    <a:pt x="5" y="24"/>
                    <a:pt x="7" y="25"/>
                    <a:pt x="10" y="25"/>
                  </a:cubicBezTo>
                  <a:cubicBezTo>
                    <a:pt x="13" y="25"/>
                    <a:pt x="15" y="23"/>
                    <a:pt x="15" y="21"/>
                  </a:cubicBezTo>
                  <a:cubicBezTo>
                    <a:pt x="15" y="21"/>
                    <a:pt x="15" y="21"/>
                    <a:pt x="15" y="21"/>
                  </a:cubicBezTo>
                  <a:cubicBezTo>
                    <a:pt x="15" y="18"/>
                    <a:pt x="13" y="17"/>
                    <a:pt x="9" y="16"/>
                  </a:cubicBezTo>
                  <a:cubicBezTo>
                    <a:pt x="5" y="14"/>
                    <a:pt x="1" y="12"/>
                    <a:pt x="1" y="8"/>
                  </a:cubicBezTo>
                  <a:cubicBezTo>
                    <a:pt x="1" y="8"/>
                    <a:pt x="1" y="8"/>
                    <a:pt x="1" y="8"/>
                  </a:cubicBezTo>
                  <a:cubicBezTo>
                    <a:pt x="1" y="3"/>
                    <a:pt x="5" y="0"/>
                    <a:pt x="10" y="0"/>
                  </a:cubicBezTo>
                  <a:cubicBezTo>
                    <a:pt x="13" y="0"/>
                    <a:pt x="16" y="1"/>
                    <a:pt x="19" y="3"/>
                  </a:cubicBezTo>
                  <a:cubicBezTo>
                    <a:pt x="17" y="6"/>
                    <a:pt x="17" y="6"/>
                    <a:pt x="17" y="6"/>
                  </a:cubicBezTo>
                  <a:cubicBezTo>
                    <a:pt x="15" y="5"/>
                    <a:pt x="12" y="3"/>
                    <a:pt x="10" y="3"/>
                  </a:cubicBezTo>
                  <a:cubicBezTo>
                    <a:pt x="7" y="3"/>
                    <a:pt x="5" y="5"/>
                    <a:pt x="5" y="7"/>
                  </a:cubicBezTo>
                  <a:cubicBezTo>
                    <a:pt x="5" y="7"/>
                    <a:pt x="5" y="7"/>
                    <a:pt x="5" y="7"/>
                  </a:cubicBezTo>
                  <a:cubicBezTo>
                    <a:pt x="5" y="10"/>
                    <a:pt x="7" y="11"/>
                    <a:pt x="11" y="12"/>
                  </a:cubicBezTo>
                  <a:cubicBezTo>
                    <a:pt x="16" y="14"/>
                    <a:pt x="19" y="16"/>
                    <a:pt x="19" y="20"/>
                  </a:cubicBezTo>
                  <a:cubicBezTo>
                    <a:pt x="19" y="21"/>
                    <a:pt x="19" y="21"/>
                    <a:pt x="19" y="21"/>
                  </a:cubicBezTo>
                  <a:cubicBezTo>
                    <a:pt x="19" y="25"/>
                    <a:pt x="15" y="28"/>
                    <a:pt x="10" y="28"/>
                  </a:cubicBezTo>
                  <a:cubicBezTo>
                    <a:pt x="7" y="28"/>
                    <a:pt x="3" y="27"/>
                    <a:pt x="0"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8" name="Freeform 15">
              <a:extLst>
                <a:ext uri="{FF2B5EF4-FFF2-40B4-BE49-F238E27FC236}">
                  <a16:creationId xmlns:a16="http://schemas.microsoft.com/office/drawing/2014/main" id="{6D1BD2D7-9ABC-4239-A449-9D52736D0B1D}"/>
                </a:ext>
              </a:extLst>
            </p:cNvPr>
            <p:cNvSpPr>
              <a:spLocks/>
            </p:cNvSpPr>
            <p:nvPr userDrawn="1"/>
          </p:nvSpPr>
          <p:spPr bwMode="auto">
            <a:xfrm>
              <a:off x="3244" y="372"/>
              <a:ext cx="51" cy="75"/>
            </a:xfrm>
            <a:custGeom>
              <a:avLst/>
              <a:gdLst>
                <a:gd name="T0" fmla="*/ 0 w 19"/>
                <a:gd name="T1" fmla="*/ 25 h 28"/>
                <a:gd name="T2" fmla="*/ 2 w 19"/>
                <a:gd name="T3" fmla="*/ 22 h 28"/>
                <a:gd name="T4" fmla="*/ 10 w 19"/>
                <a:gd name="T5" fmla="*/ 25 h 28"/>
                <a:gd name="T6" fmla="*/ 15 w 19"/>
                <a:gd name="T7" fmla="*/ 21 h 28"/>
                <a:gd name="T8" fmla="*/ 15 w 19"/>
                <a:gd name="T9" fmla="*/ 21 h 28"/>
                <a:gd name="T10" fmla="*/ 9 w 19"/>
                <a:gd name="T11" fmla="*/ 16 h 28"/>
                <a:gd name="T12" fmla="*/ 1 w 19"/>
                <a:gd name="T13" fmla="*/ 8 h 28"/>
                <a:gd name="T14" fmla="*/ 1 w 19"/>
                <a:gd name="T15" fmla="*/ 8 h 28"/>
                <a:gd name="T16" fmla="*/ 10 w 19"/>
                <a:gd name="T17" fmla="*/ 0 h 28"/>
                <a:gd name="T18" fmla="*/ 18 w 19"/>
                <a:gd name="T19" fmla="*/ 3 h 28"/>
                <a:gd name="T20" fmla="*/ 16 w 19"/>
                <a:gd name="T21" fmla="*/ 6 h 28"/>
                <a:gd name="T22" fmla="*/ 10 w 19"/>
                <a:gd name="T23" fmla="*/ 3 h 28"/>
                <a:gd name="T24" fmla="*/ 5 w 19"/>
                <a:gd name="T25" fmla="*/ 7 h 28"/>
                <a:gd name="T26" fmla="*/ 5 w 19"/>
                <a:gd name="T27" fmla="*/ 7 h 28"/>
                <a:gd name="T28" fmla="*/ 11 w 19"/>
                <a:gd name="T29" fmla="*/ 12 h 28"/>
                <a:gd name="T30" fmla="*/ 19 w 19"/>
                <a:gd name="T31" fmla="*/ 20 h 28"/>
                <a:gd name="T32" fmla="*/ 19 w 19"/>
                <a:gd name="T33" fmla="*/ 21 h 28"/>
                <a:gd name="T34" fmla="*/ 10 w 19"/>
                <a:gd name="T35" fmla="*/ 28 h 28"/>
                <a:gd name="T36" fmla="*/ 0 w 19"/>
                <a:gd name="T3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8">
                  <a:moveTo>
                    <a:pt x="0" y="25"/>
                  </a:moveTo>
                  <a:cubicBezTo>
                    <a:pt x="2" y="22"/>
                    <a:pt x="2" y="22"/>
                    <a:pt x="2" y="22"/>
                  </a:cubicBezTo>
                  <a:cubicBezTo>
                    <a:pt x="4" y="24"/>
                    <a:pt x="7" y="25"/>
                    <a:pt x="10" y="25"/>
                  </a:cubicBezTo>
                  <a:cubicBezTo>
                    <a:pt x="13" y="25"/>
                    <a:pt x="15" y="23"/>
                    <a:pt x="15" y="21"/>
                  </a:cubicBezTo>
                  <a:cubicBezTo>
                    <a:pt x="15" y="21"/>
                    <a:pt x="15" y="21"/>
                    <a:pt x="15" y="21"/>
                  </a:cubicBezTo>
                  <a:cubicBezTo>
                    <a:pt x="15" y="18"/>
                    <a:pt x="13" y="17"/>
                    <a:pt x="9" y="16"/>
                  </a:cubicBezTo>
                  <a:cubicBezTo>
                    <a:pt x="5" y="14"/>
                    <a:pt x="1" y="12"/>
                    <a:pt x="1" y="8"/>
                  </a:cubicBezTo>
                  <a:cubicBezTo>
                    <a:pt x="1" y="8"/>
                    <a:pt x="1" y="8"/>
                    <a:pt x="1" y="8"/>
                  </a:cubicBezTo>
                  <a:cubicBezTo>
                    <a:pt x="1" y="3"/>
                    <a:pt x="5" y="0"/>
                    <a:pt x="10" y="0"/>
                  </a:cubicBezTo>
                  <a:cubicBezTo>
                    <a:pt x="13" y="0"/>
                    <a:pt x="16" y="1"/>
                    <a:pt x="18" y="3"/>
                  </a:cubicBezTo>
                  <a:cubicBezTo>
                    <a:pt x="16" y="6"/>
                    <a:pt x="16" y="6"/>
                    <a:pt x="16" y="6"/>
                  </a:cubicBezTo>
                  <a:cubicBezTo>
                    <a:pt x="14" y="5"/>
                    <a:pt x="12" y="3"/>
                    <a:pt x="10" y="3"/>
                  </a:cubicBezTo>
                  <a:cubicBezTo>
                    <a:pt x="7" y="3"/>
                    <a:pt x="5" y="5"/>
                    <a:pt x="5" y="7"/>
                  </a:cubicBezTo>
                  <a:cubicBezTo>
                    <a:pt x="5" y="7"/>
                    <a:pt x="5" y="7"/>
                    <a:pt x="5" y="7"/>
                  </a:cubicBezTo>
                  <a:cubicBezTo>
                    <a:pt x="5" y="10"/>
                    <a:pt x="7" y="11"/>
                    <a:pt x="11" y="12"/>
                  </a:cubicBezTo>
                  <a:cubicBezTo>
                    <a:pt x="15" y="14"/>
                    <a:pt x="19" y="16"/>
                    <a:pt x="19" y="20"/>
                  </a:cubicBezTo>
                  <a:cubicBezTo>
                    <a:pt x="19" y="21"/>
                    <a:pt x="19" y="21"/>
                    <a:pt x="19" y="21"/>
                  </a:cubicBezTo>
                  <a:cubicBezTo>
                    <a:pt x="19" y="25"/>
                    <a:pt x="15" y="28"/>
                    <a:pt x="10" y="28"/>
                  </a:cubicBezTo>
                  <a:cubicBezTo>
                    <a:pt x="6" y="28"/>
                    <a:pt x="3" y="27"/>
                    <a:pt x="0"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9" name="Freeform 16">
              <a:extLst>
                <a:ext uri="{FF2B5EF4-FFF2-40B4-BE49-F238E27FC236}">
                  <a16:creationId xmlns:a16="http://schemas.microsoft.com/office/drawing/2014/main" id="{F0097678-1821-43A6-A931-893B76B1A671}"/>
                </a:ext>
              </a:extLst>
            </p:cNvPr>
            <p:cNvSpPr>
              <a:spLocks noEditPoints="1"/>
            </p:cNvSpPr>
            <p:nvPr userDrawn="1"/>
          </p:nvSpPr>
          <p:spPr bwMode="auto">
            <a:xfrm>
              <a:off x="3309" y="372"/>
              <a:ext cx="64" cy="78"/>
            </a:xfrm>
            <a:custGeom>
              <a:avLst/>
              <a:gdLst>
                <a:gd name="T0" fmla="*/ 0 w 24"/>
                <a:gd name="T1" fmla="*/ 15 h 29"/>
                <a:gd name="T2" fmla="*/ 0 w 24"/>
                <a:gd name="T3" fmla="*/ 14 h 29"/>
                <a:gd name="T4" fmla="*/ 12 w 24"/>
                <a:gd name="T5" fmla="*/ 0 h 29"/>
                <a:gd name="T6" fmla="*/ 24 w 24"/>
                <a:gd name="T7" fmla="*/ 14 h 29"/>
                <a:gd name="T8" fmla="*/ 24 w 24"/>
                <a:gd name="T9" fmla="*/ 14 h 29"/>
                <a:gd name="T10" fmla="*/ 12 w 24"/>
                <a:gd name="T11" fmla="*/ 29 h 29"/>
                <a:gd name="T12" fmla="*/ 0 w 24"/>
                <a:gd name="T13" fmla="*/ 15 h 29"/>
                <a:gd name="T14" fmla="*/ 20 w 24"/>
                <a:gd name="T15" fmla="*/ 14 h 29"/>
                <a:gd name="T16" fmla="*/ 20 w 24"/>
                <a:gd name="T17" fmla="*/ 14 h 29"/>
                <a:gd name="T18" fmla="*/ 12 w 24"/>
                <a:gd name="T19" fmla="*/ 4 h 29"/>
                <a:gd name="T20" fmla="*/ 4 w 24"/>
                <a:gd name="T21" fmla="*/ 14 h 29"/>
                <a:gd name="T22" fmla="*/ 4 w 24"/>
                <a:gd name="T23" fmla="*/ 14 h 29"/>
                <a:gd name="T24" fmla="*/ 12 w 24"/>
                <a:gd name="T25" fmla="*/ 25 h 29"/>
                <a:gd name="T26" fmla="*/ 20 w 24"/>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0" y="15"/>
                  </a:moveTo>
                  <a:cubicBezTo>
                    <a:pt x="0" y="14"/>
                    <a:pt x="0" y="14"/>
                    <a:pt x="0" y="14"/>
                  </a:cubicBezTo>
                  <a:cubicBezTo>
                    <a:pt x="0" y="6"/>
                    <a:pt x="5" y="0"/>
                    <a:pt x="12" y="0"/>
                  </a:cubicBezTo>
                  <a:cubicBezTo>
                    <a:pt x="19" y="0"/>
                    <a:pt x="24" y="6"/>
                    <a:pt x="24" y="14"/>
                  </a:cubicBezTo>
                  <a:cubicBezTo>
                    <a:pt x="24" y="14"/>
                    <a:pt x="24" y="14"/>
                    <a:pt x="24" y="14"/>
                  </a:cubicBezTo>
                  <a:cubicBezTo>
                    <a:pt x="24" y="22"/>
                    <a:pt x="19" y="29"/>
                    <a:pt x="12" y="29"/>
                  </a:cubicBezTo>
                  <a:cubicBezTo>
                    <a:pt x="5" y="29"/>
                    <a:pt x="0" y="23"/>
                    <a:pt x="0" y="15"/>
                  </a:cubicBezTo>
                  <a:moveTo>
                    <a:pt x="20" y="14"/>
                  </a:moveTo>
                  <a:cubicBezTo>
                    <a:pt x="20" y="14"/>
                    <a:pt x="20" y="14"/>
                    <a:pt x="20" y="14"/>
                  </a:cubicBezTo>
                  <a:cubicBezTo>
                    <a:pt x="20" y="8"/>
                    <a:pt x="17" y="4"/>
                    <a:pt x="12" y="4"/>
                  </a:cubicBezTo>
                  <a:cubicBezTo>
                    <a:pt x="7" y="4"/>
                    <a:pt x="4" y="8"/>
                    <a:pt x="4" y="14"/>
                  </a:cubicBezTo>
                  <a:cubicBezTo>
                    <a:pt x="4" y="14"/>
                    <a:pt x="4" y="14"/>
                    <a:pt x="4" y="14"/>
                  </a:cubicBezTo>
                  <a:cubicBezTo>
                    <a:pt x="4" y="21"/>
                    <a:pt x="8" y="25"/>
                    <a:pt x="12" y="25"/>
                  </a:cubicBezTo>
                  <a:cubicBezTo>
                    <a:pt x="17" y="25"/>
                    <a:pt x="20" y="21"/>
                    <a:pt x="2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0" name="Freeform 17">
              <a:extLst>
                <a:ext uri="{FF2B5EF4-FFF2-40B4-BE49-F238E27FC236}">
                  <a16:creationId xmlns:a16="http://schemas.microsoft.com/office/drawing/2014/main" id="{D3E8E6C9-6E26-406D-A35A-24E270D2B7CE}"/>
                </a:ext>
              </a:extLst>
            </p:cNvPr>
            <p:cNvSpPr>
              <a:spLocks/>
            </p:cNvSpPr>
            <p:nvPr userDrawn="1"/>
          </p:nvSpPr>
          <p:spPr bwMode="auto">
            <a:xfrm>
              <a:off x="3389" y="372"/>
              <a:ext cx="57" cy="78"/>
            </a:xfrm>
            <a:custGeom>
              <a:avLst/>
              <a:gdLst>
                <a:gd name="T0" fmla="*/ 0 w 21"/>
                <a:gd name="T1" fmla="*/ 15 h 29"/>
                <a:gd name="T2" fmla="*/ 0 w 21"/>
                <a:gd name="T3" fmla="*/ 14 h 29"/>
                <a:gd name="T4" fmla="*/ 12 w 21"/>
                <a:gd name="T5" fmla="*/ 0 h 29"/>
                <a:gd name="T6" fmla="*/ 21 w 21"/>
                <a:gd name="T7" fmla="*/ 4 h 29"/>
                <a:gd name="T8" fmla="*/ 18 w 21"/>
                <a:gd name="T9" fmla="*/ 7 h 29"/>
                <a:gd name="T10" fmla="*/ 12 w 21"/>
                <a:gd name="T11" fmla="*/ 4 h 29"/>
                <a:gd name="T12" fmla="*/ 4 w 21"/>
                <a:gd name="T13" fmla="*/ 14 h 29"/>
                <a:gd name="T14" fmla="*/ 4 w 21"/>
                <a:gd name="T15" fmla="*/ 14 h 29"/>
                <a:gd name="T16" fmla="*/ 12 w 21"/>
                <a:gd name="T17" fmla="*/ 25 h 29"/>
                <a:gd name="T18" fmla="*/ 19 w 21"/>
                <a:gd name="T19" fmla="*/ 22 h 29"/>
                <a:gd name="T20" fmla="*/ 21 w 21"/>
                <a:gd name="T21" fmla="*/ 24 h 29"/>
                <a:gd name="T22" fmla="*/ 12 w 21"/>
                <a:gd name="T23" fmla="*/ 29 h 29"/>
                <a:gd name="T24" fmla="*/ 0 w 21"/>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9">
                  <a:moveTo>
                    <a:pt x="0" y="15"/>
                  </a:moveTo>
                  <a:cubicBezTo>
                    <a:pt x="0" y="14"/>
                    <a:pt x="0" y="14"/>
                    <a:pt x="0" y="14"/>
                  </a:cubicBezTo>
                  <a:cubicBezTo>
                    <a:pt x="0" y="6"/>
                    <a:pt x="5" y="0"/>
                    <a:pt x="12" y="0"/>
                  </a:cubicBezTo>
                  <a:cubicBezTo>
                    <a:pt x="16" y="0"/>
                    <a:pt x="19" y="2"/>
                    <a:pt x="21" y="4"/>
                  </a:cubicBezTo>
                  <a:cubicBezTo>
                    <a:pt x="18" y="7"/>
                    <a:pt x="18" y="7"/>
                    <a:pt x="18" y="7"/>
                  </a:cubicBezTo>
                  <a:cubicBezTo>
                    <a:pt x="17" y="5"/>
                    <a:pt x="15" y="4"/>
                    <a:pt x="12" y="4"/>
                  </a:cubicBezTo>
                  <a:cubicBezTo>
                    <a:pt x="7" y="4"/>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9"/>
                    <a:pt x="12" y="29"/>
                  </a:cubicBezTo>
                  <a:cubicBezTo>
                    <a:pt x="5" y="29"/>
                    <a:pt x="0" y="23"/>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1" name="Freeform 18">
              <a:extLst>
                <a:ext uri="{FF2B5EF4-FFF2-40B4-BE49-F238E27FC236}">
                  <a16:creationId xmlns:a16="http://schemas.microsoft.com/office/drawing/2014/main" id="{F033AF88-9F0D-49A7-B5B0-EB94F86D31BA}"/>
                </a:ext>
              </a:extLst>
            </p:cNvPr>
            <p:cNvSpPr>
              <a:spLocks noEditPoints="1"/>
            </p:cNvSpPr>
            <p:nvPr userDrawn="1"/>
          </p:nvSpPr>
          <p:spPr bwMode="auto">
            <a:xfrm>
              <a:off x="3462" y="348"/>
              <a:ext cx="10" cy="99"/>
            </a:xfrm>
            <a:custGeom>
              <a:avLst/>
              <a:gdLst>
                <a:gd name="T0" fmla="*/ 0 w 10"/>
                <a:gd name="T1" fmla="*/ 0 h 99"/>
                <a:gd name="T2" fmla="*/ 10 w 10"/>
                <a:gd name="T3" fmla="*/ 0 h 99"/>
                <a:gd name="T4" fmla="*/ 10 w 10"/>
                <a:gd name="T5" fmla="*/ 11 h 99"/>
                <a:gd name="T6" fmla="*/ 0 w 10"/>
                <a:gd name="T7" fmla="*/ 11 h 99"/>
                <a:gd name="T8" fmla="*/ 0 w 10"/>
                <a:gd name="T9" fmla="*/ 0 h 99"/>
                <a:gd name="T10" fmla="*/ 0 w 10"/>
                <a:gd name="T11" fmla="*/ 27 h 99"/>
                <a:gd name="T12" fmla="*/ 10 w 10"/>
                <a:gd name="T13" fmla="*/ 27 h 99"/>
                <a:gd name="T14" fmla="*/ 10 w 10"/>
                <a:gd name="T15" fmla="*/ 99 h 99"/>
                <a:gd name="T16" fmla="*/ 0 w 10"/>
                <a:gd name="T17" fmla="*/ 99 h 99"/>
                <a:gd name="T18" fmla="*/ 0 w 10"/>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99">
                  <a:moveTo>
                    <a:pt x="0" y="0"/>
                  </a:moveTo>
                  <a:lnTo>
                    <a:pt x="10" y="0"/>
                  </a:lnTo>
                  <a:lnTo>
                    <a:pt x="10" y="11"/>
                  </a:lnTo>
                  <a:lnTo>
                    <a:pt x="0" y="11"/>
                  </a:lnTo>
                  <a:lnTo>
                    <a:pt x="0" y="0"/>
                  </a:lnTo>
                  <a:close/>
                  <a:moveTo>
                    <a:pt x="0" y="27"/>
                  </a:moveTo>
                  <a:lnTo>
                    <a:pt x="10" y="27"/>
                  </a:lnTo>
                  <a:lnTo>
                    <a:pt x="10"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2" name="Freeform 19">
              <a:extLst>
                <a:ext uri="{FF2B5EF4-FFF2-40B4-BE49-F238E27FC236}">
                  <a16:creationId xmlns:a16="http://schemas.microsoft.com/office/drawing/2014/main" id="{6A48562A-32F7-4CD6-8D4D-39C3F5146FE5}"/>
                </a:ext>
              </a:extLst>
            </p:cNvPr>
            <p:cNvSpPr>
              <a:spLocks noEditPoints="1"/>
            </p:cNvSpPr>
            <p:nvPr userDrawn="1"/>
          </p:nvSpPr>
          <p:spPr bwMode="auto">
            <a:xfrm>
              <a:off x="3491" y="372"/>
              <a:ext cx="57" cy="78"/>
            </a:xfrm>
            <a:custGeom>
              <a:avLst/>
              <a:gdLst>
                <a:gd name="T0" fmla="*/ 0 w 21"/>
                <a:gd name="T1" fmla="*/ 20 h 29"/>
                <a:gd name="T2" fmla="*/ 0 w 21"/>
                <a:gd name="T3" fmla="*/ 20 h 29"/>
                <a:gd name="T4" fmla="*/ 10 w 21"/>
                <a:gd name="T5" fmla="*/ 11 h 29"/>
                <a:gd name="T6" fmla="*/ 17 w 21"/>
                <a:gd name="T7" fmla="*/ 12 h 29"/>
                <a:gd name="T8" fmla="*/ 17 w 21"/>
                <a:gd name="T9" fmla="*/ 11 h 29"/>
                <a:gd name="T10" fmla="*/ 10 w 21"/>
                <a:gd name="T11" fmla="*/ 4 h 29"/>
                <a:gd name="T12" fmla="*/ 3 w 21"/>
                <a:gd name="T13" fmla="*/ 6 h 29"/>
                <a:gd name="T14" fmla="*/ 2 w 21"/>
                <a:gd name="T15" fmla="*/ 2 h 29"/>
                <a:gd name="T16" fmla="*/ 11 w 21"/>
                <a:gd name="T17" fmla="*/ 0 h 29"/>
                <a:gd name="T18" fmla="*/ 18 w 21"/>
                <a:gd name="T19" fmla="*/ 3 h 29"/>
                <a:gd name="T20" fmla="*/ 21 w 21"/>
                <a:gd name="T21" fmla="*/ 10 h 29"/>
                <a:gd name="T22" fmla="*/ 21 w 21"/>
                <a:gd name="T23" fmla="*/ 28 h 29"/>
                <a:gd name="T24" fmla="*/ 17 w 21"/>
                <a:gd name="T25" fmla="*/ 28 h 29"/>
                <a:gd name="T26" fmla="*/ 17 w 21"/>
                <a:gd name="T27" fmla="*/ 24 h 29"/>
                <a:gd name="T28" fmla="*/ 9 w 21"/>
                <a:gd name="T29" fmla="*/ 29 h 29"/>
                <a:gd name="T30" fmla="*/ 0 w 21"/>
                <a:gd name="T31" fmla="*/ 20 h 29"/>
                <a:gd name="T32" fmla="*/ 17 w 21"/>
                <a:gd name="T33" fmla="*/ 18 h 29"/>
                <a:gd name="T34" fmla="*/ 17 w 21"/>
                <a:gd name="T35" fmla="*/ 15 h 29"/>
                <a:gd name="T36" fmla="*/ 11 w 21"/>
                <a:gd name="T37" fmla="*/ 14 h 29"/>
                <a:gd name="T38" fmla="*/ 4 w 21"/>
                <a:gd name="T39" fmla="*/ 20 h 29"/>
                <a:gd name="T40" fmla="*/ 4 w 21"/>
                <a:gd name="T41" fmla="*/ 20 h 29"/>
                <a:gd name="T42" fmla="*/ 10 w 21"/>
                <a:gd name="T43" fmla="*/ 25 h 29"/>
                <a:gd name="T44" fmla="*/ 17 w 21"/>
                <a:gd name="T45"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9">
                  <a:moveTo>
                    <a:pt x="0" y="20"/>
                  </a:moveTo>
                  <a:cubicBezTo>
                    <a:pt x="0" y="20"/>
                    <a:pt x="0" y="20"/>
                    <a:pt x="0" y="20"/>
                  </a:cubicBezTo>
                  <a:cubicBezTo>
                    <a:pt x="0" y="14"/>
                    <a:pt x="4" y="11"/>
                    <a:pt x="10" y="11"/>
                  </a:cubicBezTo>
                  <a:cubicBezTo>
                    <a:pt x="13" y="11"/>
                    <a:pt x="15" y="12"/>
                    <a:pt x="17" y="12"/>
                  </a:cubicBezTo>
                  <a:cubicBezTo>
                    <a:pt x="17" y="11"/>
                    <a:pt x="17" y="11"/>
                    <a:pt x="17" y="11"/>
                  </a:cubicBezTo>
                  <a:cubicBezTo>
                    <a:pt x="17" y="6"/>
                    <a:pt x="15" y="4"/>
                    <a:pt x="10" y="4"/>
                  </a:cubicBezTo>
                  <a:cubicBezTo>
                    <a:pt x="8" y="4"/>
                    <a:pt x="5" y="5"/>
                    <a:pt x="3" y="6"/>
                  </a:cubicBezTo>
                  <a:cubicBezTo>
                    <a:pt x="2" y="2"/>
                    <a:pt x="2" y="2"/>
                    <a:pt x="2" y="2"/>
                  </a:cubicBezTo>
                  <a:cubicBezTo>
                    <a:pt x="5" y="1"/>
                    <a:pt x="7" y="0"/>
                    <a:pt x="11" y="0"/>
                  </a:cubicBezTo>
                  <a:cubicBezTo>
                    <a:pt x="14" y="0"/>
                    <a:pt x="17"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6" y="27"/>
                    <a:pt x="13" y="29"/>
                    <a:pt x="9" y="29"/>
                  </a:cubicBezTo>
                  <a:cubicBezTo>
                    <a:pt x="4" y="29"/>
                    <a:pt x="0" y="25"/>
                    <a:pt x="0" y="20"/>
                  </a:cubicBezTo>
                  <a:moveTo>
                    <a:pt x="17" y="18"/>
                  </a:moveTo>
                  <a:cubicBezTo>
                    <a:pt x="17" y="15"/>
                    <a:pt x="17" y="15"/>
                    <a:pt x="17" y="15"/>
                  </a:cubicBezTo>
                  <a:cubicBezTo>
                    <a:pt x="16" y="14"/>
                    <a:pt x="13" y="14"/>
                    <a:pt x="11" y="14"/>
                  </a:cubicBezTo>
                  <a:cubicBezTo>
                    <a:pt x="6" y="14"/>
                    <a:pt x="4" y="16"/>
                    <a:pt x="4" y="20"/>
                  </a:cubicBezTo>
                  <a:cubicBezTo>
                    <a:pt x="4" y="20"/>
                    <a:pt x="4" y="20"/>
                    <a:pt x="4" y="20"/>
                  </a:cubicBezTo>
                  <a:cubicBezTo>
                    <a:pt x="4" y="23"/>
                    <a:pt x="7"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3" name="Freeform 20">
              <a:extLst>
                <a:ext uri="{FF2B5EF4-FFF2-40B4-BE49-F238E27FC236}">
                  <a16:creationId xmlns:a16="http://schemas.microsoft.com/office/drawing/2014/main" id="{6B73AD66-54B7-426B-BF31-6BA523F0CE6B}"/>
                </a:ext>
              </a:extLst>
            </p:cNvPr>
            <p:cNvSpPr>
              <a:spLocks/>
            </p:cNvSpPr>
            <p:nvPr userDrawn="1"/>
          </p:nvSpPr>
          <p:spPr bwMode="auto">
            <a:xfrm>
              <a:off x="3564" y="353"/>
              <a:ext cx="37" cy="94"/>
            </a:xfrm>
            <a:custGeom>
              <a:avLst/>
              <a:gdLst>
                <a:gd name="T0" fmla="*/ 3 w 14"/>
                <a:gd name="T1" fmla="*/ 29 h 35"/>
                <a:gd name="T2" fmla="*/ 3 w 14"/>
                <a:gd name="T3" fmla="*/ 11 h 35"/>
                <a:gd name="T4" fmla="*/ 0 w 14"/>
                <a:gd name="T5" fmla="*/ 11 h 35"/>
                <a:gd name="T6" fmla="*/ 0 w 14"/>
                <a:gd name="T7" fmla="*/ 8 h 35"/>
                <a:gd name="T8" fmla="*/ 3 w 14"/>
                <a:gd name="T9" fmla="*/ 8 h 35"/>
                <a:gd name="T10" fmla="*/ 3 w 14"/>
                <a:gd name="T11" fmla="*/ 0 h 35"/>
                <a:gd name="T12" fmla="*/ 7 w 14"/>
                <a:gd name="T13" fmla="*/ 0 h 35"/>
                <a:gd name="T14" fmla="*/ 7 w 14"/>
                <a:gd name="T15" fmla="*/ 8 h 35"/>
                <a:gd name="T16" fmla="*/ 14 w 14"/>
                <a:gd name="T17" fmla="*/ 8 h 35"/>
                <a:gd name="T18" fmla="*/ 14 w 14"/>
                <a:gd name="T19" fmla="*/ 11 h 35"/>
                <a:gd name="T20" fmla="*/ 7 w 14"/>
                <a:gd name="T21" fmla="*/ 11 h 35"/>
                <a:gd name="T22" fmla="*/ 7 w 14"/>
                <a:gd name="T23" fmla="*/ 28 h 35"/>
                <a:gd name="T24" fmla="*/ 11 w 14"/>
                <a:gd name="T25" fmla="*/ 32 h 35"/>
                <a:gd name="T26" fmla="*/ 14 w 14"/>
                <a:gd name="T27" fmla="*/ 31 h 35"/>
                <a:gd name="T28" fmla="*/ 14 w 14"/>
                <a:gd name="T29" fmla="*/ 34 h 35"/>
                <a:gd name="T30" fmla="*/ 10 w 14"/>
                <a:gd name="T31" fmla="*/ 35 h 35"/>
                <a:gd name="T32" fmla="*/ 3 w 14"/>
                <a:gd name="T3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35">
                  <a:moveTo>
                    <a:pt x="3" y="29"/>
                  </a:moveTo>
                  <a:cubicBezTo>
                    <a:pt x="3" y="11"/>
                    <a:pt x="3" y="11"/>
                    <a:pt x="3" y="11"/>
                  </a:cubicBezTo>
                  <a:cubicBezTo>
                    <a:pt x="0" y="11"/>
                    <a:pt x="0" y="11"/>
                    <a:pt x="0" y="11"/>
                  </a:cubicBezTo>
                  <a:cubicBezTo>
                    <a:pt x="0" y="8"/>
                    <a:pt x="0" y="8"/>
                    <a:pt x="0" y="8"/>
                  </a:cubicBezTo>
                  <a:cubicBezTo>
                    <a:pt x="3" y="8"/>
                    <a:pt x="3" y="8"/>
                    <a:pt x="3" y="8"/>
                  </a:cubicBezTo>
                  <a:cubicBezTo>
                    <a:pt x="3" y="0"/>
                    <a:pt x="3" y="0"/>
                    <a:pt x="3" y="0"/>
                  </a:cubicBezTo>
                  <a:cubicBezTo>
                    <a:pt x="7" y="0"/>
                    <a:pt x="7" y="0"/>
                    <a:pt x="7" y="0"/>
                  </a:cubicBezTo>
                  <a:cubicBezTo>
                    <a:pt x="7" y="8"/>
                    <a:pt x="7" y="8"/>
                    <a:pt x="7" y="8"/>
                  </a:cubicBezTo>
                  <a:cubicBezTo>
                    <a:pt x="14" y="8"/>
                    <a:pt x="14" y="8"/>
                    <a:pt x="14" y="8"/>
                  </a:cubicBezTo>
                  <a:cubicBezTo>
                    <a:pt x="14" y="11"/>
                    <a:pt x="14" y="11"/>
                    <a:pt x="14" y="11"/>
                  </a:cubicBezTo>
                  <a:cubicBezTo>
                    <a:pt x="7" y="11"/>
                    <a:pt x="7" y="11"/>
                    <a:pt x="7" y="11"/>
                  </a:cubicBezTo>
                  <a:cubicBezTo>
                    <a:pt x="7" y="28"/>
                    <a:pt x="7" y="28"/>
                    <a:pt x="7" y="28"/>
                  </a:cubicBezTo>
                  <a:cubicBezTo>
                    <a:pt x="7" y="31"/>
                    <a:pt x="8" y="32"/>
                    <a:pt x="11" y="32"/>
                  </a:cubicBezTo>
                  <a:cubicBezTo>
                    <a:pt x="12" y="32"/>
                    <a:pt x="13" y="32"/>
                    <a:pt x="14" y="31"/>
                  </a:cubicBezTo>
                  <a:cubicBezTo>
                    <a:pt x="14" y="34"/>
                    <a:pt x="14" y="34"/>
                    <a:pt x="14" y="34"/>
                  </a:cubicBezTo>
                  <a:cubicBezTo>
                    <a:pt x="13" y="35"/>
                    <a:pt x="11" y="35"/>
                    <a:pt x="10" y="35"/>
                  </a:cubicBezTo>
                  <a:cubicBezTo>
                    <a:pt x="6" y="35"/>
                    <a:pt x="3" y="33"/>
                    <a:pt x="3"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4" name="Freeform 21">
              <a:extLst>
                <a:ext uri="{FF2B5EF4-FFF2-40B4-BE49-F238E27FC236}">
                  <a16:creationId xmlns:a16="http://schemas.microsoft.com/office/drawing/2014/main" id="{6E6308E1-0F98-407A-943D-A31199EC7604}"/>
                </a:ext>
              </a:extLst>
            </p:cNvPr>
            <p:cNvSpPr>
              <a:spLocks noEditPoints="1"/>
            </p:cNvSpPr>
            <p:nvPr userDrawn="1"/>
          </p:nvSpPr>
          <p:spPr bwMode="auto">
            <a:xfrm>
              <a:off x="3620" y="348"/>
              <a:ext cx="11" cy="99"/>
            </a:xfrm>
            <a:custGeom>
              <a:avLst/>
              <a:gdLst>
                <a:gd name="T0" fmla="*/ 0 w 11"/>
                <a:gd name="T1" fmla="*/ 0 h 99"/>
                <a:gd name="T2" fmla="*/ 11 w 11"/>
                <a:gd name="T3" fmla="*/ 0 h 99"/>
                <a:gd name="T4" fmla="*/ 11 w 11"/>
                <a:gd name="T5" fmla="*/ 11 h 99"/>
                <a:gd name="T6" fmla="*/ 0 w 11"/>
                <a:gd name="T7" fmla="*/ 11 h 99"/>
                <a:gd name="T8" fmla="*/ 0 w 11"/>
                <a:gd name="T9" fmla="*/ 0 h 99"/>
                <a:gd name="T10" fmla="*/ 0 w 11"/>
                <a:gd name="T11" fmla="*/ 27 h 99"/>
                <a:gd name="T12" fmla="*/ 11 w 11"/>
                <a:gd name="T13" fmla="*/ 27 h 99"/>
                <a:gd name="T14" fmla="*/ 11 w 11"/>
                <a:gd name="T15" fmla="*/ 99 h 99"/>
                <a:gd name="T16" fmla="*/ 0 w 11"/>
                <a:gd name="T17" fmla="*/ 99 h 99"/>
                <a:gd name="T18" fmla="*/ 0 w 11"/>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9">
                  <a:moveTo>
                    <a:pt x="0" y="0"/>
                  </a:moveTo>
                  <a:lnTo>
                    <a:pt x="11" y="0"/>
                  </a:lnTo>
                  <a:lnTo>
                    <a:pt x="11" y="11"/>
                  </a:lnTo>
                  <a:lnTo>
                    <a:pt x="0" y="11"/>
                  </a:lnTo>
                  <a:lnTo>
                    <a:pt x="0" y="0"/>
                  </a:lnTo>
                  <a:close/>
                  <a:moveTo>
                    <a:pt x="0" y="27"/>
                  </a:moveTo>
                  <a:lnTo>
                    <a:pt x="11" y="27"/>
                  </a:lnTo>
                  <a:lnTo>
                    <a:pt x="11"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5" name="Freeform 22">
              <a:extLst>
                <a:ext uri="{FF2B5EF4-FFF2-40B4-BE49-F238E27FC236}">
                  <a16:creationId xmlns:a16="http://schemas.microsoft.com/office/drawing/2014/main" id="{FA2F6B91-03AD-4A62-A9B1-E1DFFC438DC6}"/>
                </a:ext>
              </a:extLst>
            </p:cNvPr>
            <p:cNvSpPr>
              <a:spLocks noEditPoints="1"/>
            </p:cNvSpPr>
            <p:nvPr userDrawn="1"/>
          </p:nvSpPr>
          <p:spPr bwMode="auto">
            <a:xfrm>
              <a:off x="3650" y="372"/>
              <a:ext cx="64" cy="78"/>
            </a:xfrm>
            <a:custGeom>
              <a:avLst/>
              <a:gdLst>
                <a:gd name="T0" fmla="*/ 0 w 24"/>
                <a:gd name="T1" fmla="*/ 15 h 29"/>
                <a:gd name="T2" fmla="*/ 0 w 24"/>
                <a:gd name="T3" fmla="*/ 14 h 29"/>
                <a:gd name="T4" fmla="*/ 12 w 24"/>
                <a:gd name="T5" fmla="*/ 0 h 29"/>
                <a:gd name="T6" fmla="*/ 24 w 24"/>
                <a:gd name="T7" fmla="*/ 14 h 29"/>
                <a:gd name="T8" fmla="*/ 24 w 24"/>
                <a:gd name="T9" fmla="*/ 14 h 29"/>
                <a:gd name="T10" fmla="*/ 12 w 24"/>
                <a:gd name="T11" fmla="*/ 29 h 29"/>
                <a:gd name="T12" fmla="*/ 0 w 24"/>
                <a:gd name="T13" fmla="*/ 15 h 29"/>
                <a:gd name="T14" fmla="*/ 21 w 24"/>
                <a:gd name="T15" fmla="*/ 14 h 29"/>
                <a:gd name="T16" fmla="*/ 21 w 24"/>
                <a:gd name="T17" fmla="*/ 14 h 29"/>
                <a:gd name="T18" fmla="*/ 12 w 24"/>
                <a:gd name="T19" fmla="*/ 4 h 29"/>
                <a:gd name="T20" fmla="*/ 4 w 24"/>
                <a:gd name="T21" fmla="*/ 14 h 29"/>
                <a:gd name="T22" fmla="*/ 4 w 24"/>
                <a:gd name="T23" fmla="*/ 14 h 29"/>
                <a:gd name="T24" fmla="*/ 12 w 24"/>
                <a:gd name="T25" fmla="*/ 25 h 29"/>
                <a:gd name="T26" fmla="*/ 21 w 24"/>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0" y="15"/>
                  </a:moveTo>
                  <a:cubicBezTo>
                    <a:pt x="0" y="14"/>
                    <a:pt x="0" y="14"/>
                    <a:pt x="0" y="14"/>
                  </a:cubicBezTo>
                  <a:cubicBezTo>
                    <a:pt x="0" y="6"/>
                    <a:pt x="5" y="0"/>
                    <a:pt x="12" y="0"/>
                  </a:cubicBezTo>
                  <a:cubicBezTo>
                    <a:pt x="19" y="0"/>
                    <a:pt x="24" y="6"/>
                    <a:pt x="24" y="14"/>
                  </a:cubicBezTo>
                  <a:cubicBezTo>
                    <a:pt x="24" y="14"/>
                    <a:pt x="24" y="14"/>
                    <a:pt x="24" y="14"/>
                  </a:cubicBezTo>
                  <a:cubicBezTo>
                    <a:pt x="24" y="22"/>
                    <a:pt x="19" y="29"/>
                    <a:pt x="12" y="29"/>
                  </a:cubicBezTo>
                  <a:cubicBezTo>
                    <a:pt x="5" y="29"/>
                    <a:pt x="0" y="23"/>
                    <a:pt x="0" y="15"/>
                  </a:cubicBezTo>
                  <a:moveTo>
                    <a:pt x="21" y="14"/>
                  </a:moveTo>
                  <a:cubicBezTo>
                    <a:pt x="21" y="14"/>
                    <a:pt x="21" y="14"/>
                    <a:pt x="21" y="14"/>
                  </a:cubicBezTo>
                  <a:cubicBezTo>
                    <a:pt x="21" y="8"/>
                    <a:pt x="17" y="4"/>
                    <a:pt x="12" y="4"/>
                  </a:cubicBezTo>
                  <a:cubicBezTo>
                    <a:pt x="7" y="4"/>
                    <a:pt x="4" y="8"/>
                    <a:pt x="4" y="14"/>
                  </a:cubicBezTo>
                  <a:cubicBezTo>
                    <a:pt x="4" y="14"/>
                    <a:pt x="4" y="14"/>
                    <a:pt x="4" y="14"/>
                  </a:cubicBezTo>
                  <a:cubicBezTo>
                    <a:pt x="4" y="21"/>
                    <a:pt x="8" y="25"/>
                    <a:pt x="12" y="25"/>
                  </a:cubicBezTo>
                  <a:cubicBezTo>
                    <a:pt x="17" y="25"/>
                    <a:pt x="21" y="21"/>
                    <a:pt x="21"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6" name="Freeform 23">
              <a:extLst>
                <a:ext uri="{FF2B5EF4-FFF2-40B4-BE49-F238E27FC236}">
                  <a16:creationId xmlns:a16="http://schemas.microsoft.com/office/drawing/2014/main" id="{9A48EA9A-EBE0-4C03-AC05-0882159A2CC4}"/>
                </a:ext>
              </a:extLst>
            </p:cNvPr>
            <p:cNvSpPr>
              <a:spLocks/>
            </p:cNvSpPr>
            <p:nvPr userDrawn="1"/>
          </p:nvSpPr>
          <p:spPr bwMode="auto">
            <a:xfrm>
              <a:off x="3736" y="372"/>
              <a:ext cx="53" cy="75"/>
            </a:xfrm>
            <a:custGeom>
              <a:avLst/>
              <a:gdLst>
                <a:gd name="T0" fmla="*/ 0 w 20"/>
                <a:gd name="T1" fmla="*/ 1 h 28"/>
                <a:gd name="T2" fmla="*/ 3 w 20"/>
                <a:gd name="T3" fmla="*/ 1 h 28"/>
                <a:gd name="T4" fmla="*/ 3 w 20"/>
                <a:gd name="T5" fmla="*/ 5 h 28"/>
                <a:gd name="T6" fmla="*/ 11 w 20"/>
                <a:gd name="T7" fmla="*/ 0 h 28"/>
                <a:gd name="T8" fmla="*/ 20 w 20"/>
                <a:gd name="T9" fmla="*/ 10 h 28"/>
                <a:gd name="T10" fmla="*/ 20 w 20"/>
                <a:gd name="T11" fmla="*/ 28 h 28"/>
                <a:gd name="T12" fmla="*/ 17 w 20"/>
                <a:gd name="T13" fmla="*/ 28 h 28"/>
                <a:gd name="T14" fmla="*/ 17 w 20"/>
                <a:gd name="T15" fmla="*/ 11 h 28"/>
                <a:gd name="T16" fmla="*/ 10 w 20"/>
                <a:gd name="T17" fmla="*/ 4 h 28"/>
                <a:gd name="T18" fmla="*/ 3 w 20"/>
                <a:gd name="T19" fmla="*/ 11 h 28"/>
                <a:gd name="T20" fmla="*/ 3 w 20"/>
                <a:gd name="T21" fmla="*/ 28 h 28"/>
                <a:gd name="T22" fmla="*/ 0 w 20"/>
                <a:gd name="T23" fmla="*/ 28 h 28"/>
                <a:gd name="T24" fmla="*/ 0 w 20"/>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0" y="1"/>
                  </a:moveTo>
                  <a:cubicBezTo>
                    <a:pt x="3" y="1"/>
                    <a:pt x="3" y="1"/>
                    <a:pt x="3" y="1"/>
                  </a:cubicBezTo>
                  <a:cubicBezTo>
                    <a:pt x="3" y="5"/>
                    <a:pt x="3" y="5"/>
                    <a:pt x="3" y="5"/>
                  </a:cubicBezTo>
                  <a:cubicBezTo>
                    <a:pt x="5" y="2"/>
                    <a:pt x="7" y="0"/>
                    <a:pt x="11" y="0"/>
                  </a:cubicBezTo>
                  <a:cubicBezTo>
                    <a:pt x="17" y="0"/>
                    <a:pt x="20" y="4"/>
                    <a:pt x="20" y="10"/>
                  </a:cubicBezTo>
                  <a:cubicBezTo>
                    <a:pt x="20" y="28"/>
                    <a:pt x="20" y="28"/>
                    <a:pt x="20" y="28"/>
                  </a:cubicBezTo>
                  <a:cubicBezTo>
                    <a:pt x="17" y="28"/>
                    <a:pt x="17" y="28"/>
                    <a:pt x="17" y="28"/>
                  </a:cubicBezTo>
                  <a:cubicBezTo>
                    <a:pt x="17" y="11"/>
                    <a:pt x="17" y="11"/>
                    <a:pt x="17" y="11"/>
                  </a:cubicBezTo>
                  <a:cubicBezTo>
                    <a:pt x="17" y="6"/>
                    <a:pt x="14" y="4"/>
                    <a:pt x="10" y="4"/>
                  </a:cubicBezTo>
                  <a:cubicBezTo>
                    <a:pt x="6" y="4"/>
                    <a:pt x="3" y="7"/>
                    <a:pt x="3" y="11"/>
                  </a:cubicBezTo>
                  <a:cubicBezTo>
                    <a:pt x="3" y="28"/>
                    <a:pt x="3" y="28"/>
                    <a:pt x="3"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7" name="Freeform 24">
              <a:extLst>
                <a:ext uri="{FF2B5EF4-FFF2-40B4-BE49-F238E27FC236}">
                  <a16:creationId xmlns:a16="http://schemas.microsoft.com/office/drawing/2014/main" id="{7F486EA5-9AA2-4B23-A47D-33B2F01B5CA7}"/>
                </a:ext>
              </a:extLst>
            </p:cNvPr>
            <p:cNvSpPr>
              <a:spLocks/>
            </p:cNvSpPr>
            <p:nvPr userDrawn="1"/>
          </p:nvSpPr>
          <p:spPr bwMode="auto">
            <a:xfrm>
              <a:off x="2452" y="515"/>
              <a:ext cx="41" cy="102"/>
            </a:xfrm>
            <a:custGeom>
              <a:avLst/>
              <a:gdLst>
                <a:gd name="T0" fmla="*/ 4 w 15"/>
                <a:gd name="T1" fmla="*/ 14 h 38"/>
                <a:gd name="T2" fmla="*/ 0 w 15"/>
                <a:gd name="T3" fmla="*/ 14 h 38"/>
                <a:gd name="T4" fmla="*/ 0 w 15"/>
                <a:gd name="T5" fmla="*/ 11 h 38"/>
                <a:gd name="T6" fmla="*/ 4 w 15"/>
                <a:gd name="T7" fmla="*/ 11 h 38"/>
                <a:gd name="T8" fmla="*/ 4 w 15"/>
                <a:gd name="T9" fmla="*/ 8 h 38"/>
                <a:gd name="T10" fmla="*/ 6 w 15"/>
                <a:gd name="T11" fmla="*/ 2 h 38"/>
                <a:gd name="T12" fmla="*/ 11 w 15"/>
                <a:gd name="T13" fmla="*/ 0 h 38"/>
                <a:gd name="T14" fmla="*/ 15 w 15"/>
                <a:gd name="T15" fmla="*/ 0 h 38"/>
                <a:gd name="T16" fmla="*/ 15 w 15"/>
                <a:gd name="T17" fmla="*/ 4 h 38"/>
                <a:gd name="T18" fmla="*/ 12 w 15"/>
                <a:gd name="T19" fmla="*/ 3 h 38"/>
                <a:gd name="T20" fmla="*/ 7 w 15"/>
                <a:gd name="T21" fmla="*/ 8 h 38"/>
                <a:gd name="T22" fmla="*/ 7 w 15"/>
                <a:gd name="T23" fmla="*/ 11 h 38"/>
                <a:gd name="T24" fmla="*/ 15 w 15"/>
                <a:gd name="T25" fmla="*/ 11 h 38"/>
                <a:gd name="T26" fmla="*/ 15 w 15"/>
                <a:gd name="T27" fmla="*/ 14 h 38"/>
                <a:gd name="T28" fmla="*/ 8 w 15"/>
                <a:gd name="T29" fmla="*/ 14 h 38"/>
                <a:gd name="T30" fmla="*/ 8 w 15"/>
                <a:gd name="T31" fmla="*/ 38 h 38"/>
                <a:gd name="T32" fmla="*/ 4 w 15"/>
                <a:gd name="T33" fmla="*/ 38 h 38"/>
                <a:gd name="T34" fmla="*/ 4 w 15"/>
                <a:gd name="T3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8">
                  <a:moveTo>
                    <a:pt x="4" y="14"/>
                  </a:moveTo>
                  <a:cubicBezTo>
                    <a:pt x="0" y="14"/>
                    <a:pt x="0" y="14"/>
                    <a:pt x="0" y="14"/>
                  </a:cubicBezTo>
                  <a:cubicBezTo>
                    <a:pt x="0" y="11"/>
                    <a:pt x="0" y="11"/>
                    <a:pt x="0" y="11"/>
                  </a:cubicBezTo>
                  <a:cubicBezTo>
                    <a:pt x="4" y="11"/>
                    <a:pt x="4" y="11"/>
                    <a:pt x="4" y="11"/>
                  </a:cubicBezTo>
                  <a:cubicBezTo>
                    <a:pt x="4" y="8"/>
                    <a:pt x="4" y="8"/>
                    <a:pt x="4" y="8"/>
                  </a:cubicBezTo>
                  <a:cubicBezTo>
                    <a:pt x="4" y="5"/>
                    <a:pt x="4" y="3"/>
                    <a:pt x="6" y="2"/>
                  </a:cubicBezTo>
                  <a:cubicBezTo>
                    <a:pt x="7" y="0"/>
                    <a:pt x="9" y="0"/>
                    <a:pt x="11" y="0"/>
                  </a:cubicBezTo>
                  <a:cubicBezTo>
                    <a:pt x="13" y="0"/>
                    <a:pt x="14" y="0"/>
                    <a:pt x="15" y="0"/>
                  </a:cubicBezTo>
                  <a:cubicBezTo>
                    <a:pt x="15" y="4"/>
                    <a:pt x="15" y="4"/>
                    <a:pt x="15" y="4"/>
                  </a:cubicBezTo>
                  <a:cubicBezTo>
                    <a:pt x="14" y="3"/>
                    <a:pt x="13" y="3"/>
                    <a:pt x="12" y="3"/>
                  </a:cubicBezTo>
                  <a:cubicBezTo>
                    <a:pt x="9" y="3"/>
                    <a:pt x="7" y="5"/>
                    <a:pt x="7" y="8"/>
                  </a:cubicBezTo>
                  <a:cubicBezTo>
                    <a:pt x="7" y="11"/>
                    <a:pt x="7" y="11"/>
                    <a:pt x="7" y="11"/>
                  </a:cubicBezTo>
                  <a:cubicBezTo>
                    <a:pt x="15" y="11"/>
                    <a:pt x="15" y="11"/>
                    <a:pt x="15" y="11"/>
                  </a:cubicBezTo>
                  <a:cubicBezTo>
                    <a:pt x="15" y="14"/>
                    <a:pt x="15" y="14"/>
                    <a:pt x="15" y="14"/>
                  </a:cubicBezTo>
                  <a:cubicBezTo>
                    <a:pt x="8" y="14"/>
                    <a:pt x="8" y="14"/>
                    <a:pt x="8" y="14"/>
                  </a:cubicBezTo>
                  <a:cubicBezTo>
                    <a:pt x="8" y="38"/>
                    <a:pt x="8" y="38"/>
                    <a:pt x="8" y="38"/>
                  </a:cubicBezTo>
                  <a:cubicBezTo>
                    <a:pt x="4" y="38"/>
                    <a:pt x="4" y="38"/>
                    <a:pt x="4" y="38"/>
                  </a:cubicBezTo>
                  <a:lnTo>
                    <a:pt x="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8" name="Freeform 25">
              <a:extLst>
                <a:ext uri="{FF2B5EF4-FFF2-40B4-BE49-F238E27FC236}">
                  <a16:creationId xmlns:a16="http://schemas.microsoft.com/office/drawing/2014/main" id="{D150E7ED-81A5-484A-8D80-F24EEDBE458D}"/>
                </a:ext>
              </a:extLst>
            </p:cNvPr>
            <p:cNvSpPr>
              <a:spLocks noEditPoints="1"/>
            </p:cNvSpPr>
            <p:nvPr userDrawn="1"/>
          </p:nvSpPr>
          <p:spPr bwMode="auto">
            <a:xfrm>
              <a:off x="2501" y="542"/>
              <a:ext cx="64" cy="75"/>
            </a:xfrm>
            <a:custGeom>
              <a:avLst/>
              <a:gdLst>
                <a:gd name="T0" fmla="*/ 0 w 24"/>
                <a:gd name="T1" fmla="*/ 14 h 28"/>
                <a:gd name="T2" fmla="*/ 0 w 24"/>
                <a:gd name="T3" fmla="*/ 14 h 28"/>
                <a:gd name="T4" fmla="*/ 12 w 24"/>
                <a:gd name="T5" fmla="*/ 0 h 28"/>
                <a:gd name="T6" fmla="*/ 24 w 24"/>
                <a:gd name="T7" fmla="*/ 14 h 28"/>
                <a:gd name="T8" fmla="*/ 24 w 24"/>
                <a:gd name="T9" fmla="*/ 14 h 28"/>
                <a:gd name="T10" fmla="*/ 12 w 24"/>
                <a:gd name="T11" fmla="*/ 28 h 28"/>
                <a:gd name="T12" fmla="*/ 0 w 24"/>
                <a:gd name="T13" fmla="*/ 14 h 28"/>
                <a:gd name="T14" fmla="*/ 20 w 24"/>
                <a:gd name="T15" fmla="*/ 14 h 28"/>
                <a:gd name="T16" fmla="*/ 20 w 24"/>
                <a:gd name="T17" fmla="*/ 14 h 28"/>
                <a:gd name="T18" fmla="*/ 12 w 24"/>
                <a:gd name="T19" fmla="*/ 3 h 28"/>
                <a:gd name="T20" fmla="*/ 4 w 24"/>
                <a:gd name="T21" fmla="*/ 14 h 28"/>
                <a:gd name="T22" fmla="*/ 4 w 24"/>
                <a:gd name="T23" fmla="*/ 14 h 28"/>
                <a:gd name="T24" fmla="*/ 12 w 24"/>
                <a:gd name="T25" fmla="*/ 25 h 28"/>
                <a:gd name="T26" fmla="*/ 20 w 24"/>
                <a:gd name="T2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8">
                  <a:moveTo>
                    <a:pt x="0" y="14"/>
                  </a:moveTo>
                  <a:cubicBezTo>
                    <a:pt x="0" y="14"/>
                    <a:pt x="0" y="14"/>
                    <a:pt x="0" y="14"/>
                  </a:cubicBezTo>
                  <a:cubicBezTo>
                    <a:pt x="0" y="6"/>
                    <a:pt x="5" y="0"/>
                    <a:pt x="12" y="0"/>
                  </a:cubicBezTo>
                  <a:cubicBezTo>
                    <a:pt x="19" y="0"/>
                    <a:pt x="24" y="6"/>
                    <a:pt x="24" y="14"/>
                  </a:cubicBezTo>
                  <a:cubicBezTo>
                    <a:pt x="24" y="14"/>
                    <a:pt x="24" y="14"/>
                    <a:pt x="24" y="14"/>
                  </a:cubicBezTo>
                  <a:cubicBezTo>
                    <a:pt x="24" y="22"/>
                    <a:pt x="19" y="28"/>
                    <a:pt x="12" y="28"/>
                  </a:cubicBezTo>
                  <a:cubicBezTo>
                    <a:pt x="5" y="28"/>
                    <a:pt x="0" y="22"/>
                    <a:pt x="0" y="14"/>
                  </a:cubicBezTo>
                  <a:moveTo>
                    <a:pt x="20" y="14"/>
                  </a:moveTo>
                  <a:cubicBezTo>
                    <a:pt x="20" y="14"/>
                    <a:pt x="20" y="14"/>
                    <a:pt x="20" y="14"/>
                  </a:cubicBezTo>
                  <a:cubicBezTo>
                    <a:pt x="20" y="8"/>
                    <a:pt x="17" y="3"/>
                    <a:pt x="12" y="3"/>
                  </a:cubicBezTo>
                  <a:cubicBezTo>
                    <a:pt x="7" y="3"/>
                    <a:pt x="4" y="8"/>
                    <a:pt x="4" y="14"/>
                  </a:cubicBezTo>
                  <a:cubicBezTo>
                    <a:pt x="4" y="14"/>
                    <a:pt x="4" y="14"/>
                    <a:pt x="4" y="14"/>
                  </a:cubicBezTo>
                  <a:cubicBezTo>
                    <a:pt x="4" y="20"/>
                    <a:pt x="7" y="25"/>
                    <a:pt x="12" y="25"/>
                  </a:cubicBezTo>
                  <a:cubicBezTo>
                    <a:pt x="17" y="25"/>
                    <a:pt x="20" y="20"/>
                    <a:pt x="2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9" name="Freeform 26">
              <a:extLst>
                <a:ext uri="{FF2B5EF4-FFF2-40B4-BE49-F238E27FC236}">
                  <a16:creationId xmlns:a16="http://schemas.microsoft.com/office/drawing/2014/main" id="{BFA4EFC7-68B1-4FB1-94FE-4A83E826D605}"/>
                </a:ext>
              </a:extLst>
            </p:cNvPr>
            <p:cNvSpPr>
              <a:spLocks/>
            </p:cNvSpPr>
            <p:nvPr userDrawn="1"/>
          </p:nvSpPr>
          <p:spPr bwMode="auto">
            <a:xfrm>
              <a:off x="2584"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eeform 27">
              <a:extLst>
                <a:ext uri="{FF2B5EF4-FFF2-40B4-BE49-F238E27FC236}">
                  <a16:creationId xmlns:a16="http://schemas.microsoft.com/office/drawing/2014/main" id="{F7477320-6A68-4900-AC7E-18A39E444974}"/>
                </a:ext>
              </a:extLst>
            </p:cNvPr>
            <p:cNvSpPr>
              <a:spLocks/>
            </p:cNvSpPr>
            <p:nvPr userDrawn="1"/>
          </p:nvSpPr>
          <p:spPr bwMode="auto">
            <a:xfrm>
              <a:off x="2672" y="517"/>
              <a:ext cx="73" cy="100"/>
            </a:xfrm>
            <a:custGeom>
              <a:avLst/>
              <a:gdLst>
                <a:gd name="T0" fmla="*/ 0 w 27"/>
                <a:gd name="T1" fmla="*/ 19 h 37"/>
                <a:gd name="T2" fmla="*/ 0 w 27"/>
                <a:gd name="T3" fmla="*/ 18 h 37"/>
                <a:gd name="T4" fmla="*/ 16 w 27"/>
                <a:gd name="T5" fmla="*/ 0 h 37"/>
                <a:gd name="T6" fmla="*/ 27 w 27"/>
                <a:gd name="T7" fmla="*/ 4 h 37"/>
                <a:gd name="T8" fmla="*/ 25 w 27"/>
                <a:gd name="T9" fmla="*/ 7 h 37"/>
                <a:gd name="T10" fmla="*/ 16 w 27"/>
                <a:gd name="T11" fmla="*/ 3 h 37"/>
                <a:gd name="T12" fmla="*/ 4 w 27"/>
                <a:gd name="T13" fmla="*/ 18 h 37"/>
                <a:gd name="T14" fmla="*/ 4 w 27"/>
                <a:gd name="T15" fmla="*/ 19 h 37"/>
                <a:gd name="T16" fmla="*/ 16 w 27"/>
                <a:gd name="T17" fmla="*/ 34 h 37"/>
                <a:gd name="T18" fmla="*/ 25 w 27"/>
                <a:gd name="T19" fmla="*/ 30 h 37"/>
                <a:gd name="T20" fmla="*/ 27 w 27"/>
                <a:gd name="T21" fmla="*/ 32 h 37"/>
                <a:gd name="T22" fmla="*/ 16 w 27"/>
                <a:gd name="T23" fmla="*/ 37 h 37"/>
                <a:gd name="T24" fmla="*/ 0 w 27"/>
                <a:gd name="T2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7">
                  <a:moveTo>
                    <a:pt x="0" y="19"/>
                  </a:moveTo>
                  <a:cubicBezTo>
                    <a:pt x="0" y="18"/>
                    <a:pt x="0" y="18"/>
                    <a:pt x="0" y="18"/>
                  </a:cubicBezTo>
                  <a:cubicBezTo>
                    <a:pt x="0" y="7"/>
                    <a:pt x="7" y="0"/>
                    <a:pt x="16" y="0"/>
                  </a:cubicBezTo>
                  <a:cubicBezTo>
                    <a:pt x="21" y="0"/>
                    <a:pt x="24" y="1"/>
                    <a:pt x="27" y="4"/>
                  </a:cubicBezTo>
                  <a:cubicBezTo>
                    <a:pt x="25" y="7"/>
                    <a:pt x="25" y="7"/>
                    <a:pt x="25" y="7"/>
                  </a:cubicBezTo>
                  <a:cubicBezTo>
                    <a:pt x="22" y="5"/>
                    <a:pt x="19" y="3"/>
                    <a:pt x="16" y="3"/>
                  </a:cubicBezTo>
                  <a:cubicBezTo>
                    <a:pt x="9" y="3"/>
                    <a:pt x="4" y="9"/>
                    <a:pt x="4" y="18"/>
                  </a:cubicBezTo>
                  <a:cubicBezTo>
                    <a:pt x="4" y="19"/>
                    <a:pt x="4" y="19"/>
                    <a:pt x="4" y="19"/>
                  </a:cubicBezTo>
                  <a:cubicBezTo>
                    <a:pt x="4" y="28"/>
                    <a:pt x="9" y="34"/>
                    <a:pt x="16" y="34"/>
                  </a:cubicBezTo>
                  <a:cubicBezTo>
                    <a:pt x="20" y="34"/>
                    <a:pt x="22" y="32"/>
                    <a:pt x="25" y="30"/>
                  </a:cubicBezTo>
                  <a:cubicBezTo>
                    <a:pt x="27" y="32"/>
                    <a:pt x="27" y="32"/>
                    <a:pt x="27" y="32"/>
                  </a:cubicBezTo>
                  <a:cubicBezTo>
                    <a:pt x="24" y="35"/>
                    <a:pt x="21" y="37"/>
                    <a:pt x="16" y="37"/>
                  </a:cubicBezTo>
                  <a:cubicBezTo>
                    <a:pt x="6" y="37"/>
                    <a:pt x="0" y="30"/>
                    <a:pt x="0"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1" name="Freeform 28">
              <a:extLst>
                <a:ext uri="{FF2B5EF4-FFF2-40B4-BE49-F238E27FC236}">
                  <a16:creationId xmlns:a16="http://schemas.microsoft.com/office/drawing/2014/main" id="{ACB592E8-ED58-46F3-B9F3-9C8E88E5B190}"/>
                </a:ext>
              </a:extLst>
            </p:cNvPr>
            <p:cNvSpPr>
              <a:spLocks noEditPoints="1"/>
            </p:cNvSpPr>
            <p:nvPr userDrawn="1"/>
          </p:nvSpPr>
          <p:spPr bwMode="auto">
            <a:xfrm>
              <a:off x="2758" y="542"/>
              <a:ext cx="57" cy="75"/>
            </a:xfrm>
            <a:custGeom>
              <a:avLst/>
              <a:gdLst>
                <a:gd name="T0" fmla="*/ 0 w 21"/>
                <a:gd name="T1" fmla="*/ 20 h 28"/>
                <a:gd name="T2" fmla="*/ 0 w 21"/>
                <a:gd name="T3" fmla="*/ 20 h 28"/>
                <a:gd name="T4" fmla="*/ 10 w 21"/>
                <a:gd name="T5" fmla="*/ 11 h 28"/>
                <a:gd name="T6" fmla="*/ 17 w 21"/>
                <a:gd name="T7" fmla="*/ 12 h 28"/>
                <a:gd name="T8" fmla="*/ 17 w 21"/>
                <a:gd name="T9" fmla="*/ 10 h 28"/>
                <a:gd name="T10" fmla="*/ 10 w 21"/>
                <a:gd name="T11" fmla="*/ 4 h 28"/>
                <a:gd name="T12" fmla="*/ 3 w 21"/>
                <a:gd name="T13" fmla="*/ 5 h 28"/>
                <a:gd name="T14" fmla="*/ 2 w 21"/>
                <a:gd name="T15" fmla="*/ 2 h 28"/>
                <a:gd name="T16" fmla="*/ 10 w 21"/>
                <a:gd name="T17" fmla="*/ 0 h 28"/>
                <a:gd name="T18" fmla="*/ 18 w 21"/>
                <a:gd name="T19" fmla="*/ 3 h 28"/>
                <a:gd name="T20" fmla="*/ 21 w 21"/>
                <a:gd name="T21" fmla="*/ 10 h 28"/>
                <a:gd name="T22" fmla="*/ 21 w 21"/>
                <a:gd name="T23" fmla="*/ 28 h 28"/>
                <a:gd name="T24" fmla="*/ 17 w 21"/>
                <a:gd name="T25" fmla="*/ 28 h 28"/>
                <a:gd name="T26" fmla="*/ 17 w 21"/>
                <a:gd name="T27" fmla="*/ 24 h 28"/>
                <a:gd name="T28" fmla="*/ 9 w 21"/>
                <a:gd name="T29" fmla="*/ 28 h 28"/>
                <a:gd name="T30" fmla="*/ 0 w 21"/>
                <a:gd name="T31" fmla="*/ 20 h 28"/>
                <a:gd name="T32" fmla="*/ 17 w 21"/>
                <a:gd name="T33" fmla="*/ 18 h 28"/>
                <a:gd name="T34" fmla="*/ 17 w 21"/>
                <a:gd name="T35" fmla="*/ 15 h 28"/>
                <a:gd name="T36" fmla="*/ 10 w 21"/>
                <a:gd name="T37" fmla="*/ 14 h 28"/>
                <a:gd name="T38" fmla="*/ 4 w 21"/>
                <a:gd name="T39" fmla="*/ 20 h 28"/>
                <a:gd name="T40" fmla="*/ 4 w 21"/>
                <a:gd name="T41" fmla="*/ 20 h 28"/>
                <a:gd name="T42" fmla="*/ 9 w 21"/>
                <a:gd name="T43" fmla="*/ 25 h 28"/>
                <a:gd name="T44" fmla="*/ 17 w 21"/>
                <a:gd name="T4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8">
                  <a:moveTo>
                    <a:pt x="0" y="20"/>
                  </a:moveTo>
                  <a:cubicBezTo>
                    <a:pt x="0" y="20"/>
                    <a:pt x="0" y="20"/>
                    <a:pt x="0" y="20"/>
                  </a:cubicBezTo>
                  <a:cubicBezTo>
                    <a:pt x="0" y="14"/>
                    <a:pt x="4" y="11"/>
                    <a:pt x="10" y="11"/>
                  </a:cubicBezTo>
                  <a:cubicBezTo>
                    <a:pt x="13" y="11"/>
                    <a:pt x="15" y="11"/>
                    <a:pt x="17" y="12"/>
                  </a:cubicBezTo>
                  <a:cubicBezTo>
                    <a:pt x="17" y="10"/>
                    <a:pt x="17" y="10"/>
                    <a:pt x="17" y="10"/>
                  </a:cubicBezTo>
                  <a:cubicBezTo>
                    <a:pt x="17" y="6"/>
                    <a:pt x="14" y="4"/>
                    <a:pt x="10" y="4"/>
                  </a:cubicBezTo>
                  <a:cubicBezTo>
                    <a:pt x="7" y="4"/>
                    <a:pt x="5" y="4"/>
                    <a:pt x="3" y="5"/>
                  </a:cubicBezTo>
                  <a:cubicBezTo>
                    <a:pt x="2" y="2"/>
                    <a:pt x="2" y="2"/>
                    <a:pt x="2" y="2"/>
                  </a:cubicBezTo>
                  <a:cubicBezTo>
                    <a:pt x="4" y="1"/>
                    <a:pt x="7" y="0"/>
                    <a:pt x="10" y="0"/>
                  </a:cubicBezTo>
                  <a:cubicBezTo>
                    <a:pt x="14" y="0"/>
                    <a:pt x="16"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5" y="26"/>
                    <a:pt x="13" y="28"/>
                    <a:pt x="9" y="28"/>
                  </a:cubicBezTo>
                  <a:cubicBezTo>
                    <a:pt x="4" y="28"/>
                    <a:pt x="0" y="25"/>
                    <a:pt x="0" y="20"/>
                  </a:cubicBezTo>
                  <a:moveTo>
                    <a:pt x="17" y="18"/>
                  </a:moveTo>
                  <a:cubicBezTo>
                    <a:pt x="17" y="15"/>
                    <a:pt x="17" y="15"/>
                    <a:pt x="17" y="15"/>
                  </a:cubicBezTo>
                  <a:cubicBezTo>
                    <a:pt x="15" y="14"/>
                    <a:pt x="13" y="14"/>
                    <a:pt x="10" y="14"/>
                  </a:cubicBezTo>
                  <a:cubicBezTo>
                    <a:pt x="6" y="14"/>
                    <a:pt x="4" y="16"/>
                    <a:pt x="4" y="20"/>
                  </a:cubicBezTo>
                  <a:cubicBezTo>
                    <a:pt x="4" y="20"/>
                    <a:pt x="4" y="20"/>
                    <a:pt x="4" y="20"/>
                  </a:cubicBezTo>
                  <a:cubicBezTo>
                    <a:pt x="4" y="23"/>
                    <a:pt x="6" y="25"/>
                    <a:pt x="9"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2" name="Freeform 29">
              <a:extLst>
                <a:ext uri="{FF2B5EF4-FFF2-40B4-BE49-F238E27FC236}">
                  <a16:creationId xmlns:a16="http://schemas.microsoft.com/office/drawing/2014/main" id="{31A41022-0E08-4409-A2EE-E15C276A28DC}"/>
                </a:ext>
              </a:extLst>
            </p:cNvPr>
            <p:cNvSpPr>
              <a:spLocks/>
            </p:cNvSpPr>
            <p:nvPr userDrawn="1"/>
          </p:nvSpPr>
          <p:spPr bwMode="auto">
            <a:xfrm>
              <a:off x="2836" y="542"/>
              <a:ext cx="57" cy="75"/>
            </a:xfrm>
            <a:custGeom>
              <a:avLst/>
              <a:gdLst>
                <a:gd name="T0" fmla="*/ 0 w 21"/>
                <a:gd name="T1" fmla="*/ 1 h 28"/>
                <a:gd name="T2" fmla="*/ 4 w 21"/>
                <a:gd name="T3" fmla="*/ 1 h 28"/>
                <a:gd name="T4" fmla="*/ 4 w 21"/>
                <a:gd name="T5" fmla="*/ 5 h 28"/>
                <a:gd name="T6" fmla="*/ 12 w 21"/>
                <a:gd name="T7" fmla="*/ 0 h 28"/>
                <a:gd name="T8" fmla="*/ 21 w 21"/>
                <a:gd name="T9" fmla="*/ 10 h 28"/>
                <a:gd name="T10" fmla="*/ 21 w 21"/>
                <a:gd name="T11" fmla="*/ 28 h 28"/>
                <a:gd name="T12" fmla="*/ 17 w 21"/>
                <a:gd name="T13" fmla="*/ 28 h 28"/>
                <a:gd name="T14" fmla="*/ 17 w 21"/>
                <a:gd name="T15" fmla="*/ 11 h 28"/>
                <a:gd name="T16" fmla="*/ 10 w 21"/>
                <a:gd name="T17" fmla="*/ 3 h 28"/>
                <a:gd name="T18" fmla="*/ 4 w 21"/>
                <a:gd name="T19" fmla="*/ 11 h 28"/>
                <a:gd name="T20" fmla="*/ 4 w 21"/>
                <a:gd name="T21" fmla="*/ 28 h 28"/>
                <a:gd name="T22" fmla="*/ 0 w 21"/>
                <a:gd name="T23" fmla="*/ 28 h 28"/>
                <a:gd name="T24" fmla="*/ 0 w 21"/>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
                  </a:moveTo>
                  <a:cubicBezTo>
                    <a:pt x="4" y="1"/>
                    <a:pt x="4" y="1"/>
                    <a:pt x="4" y="1"/>
                  </a:cubicBezTo>
                  <a:cubicBezTo>
                    <a:pt x="4" y="5"/>
                    <a:pt x="4" y="5"/>
                    <a:pt x="4" y="5"/>
                  </a:cubicBezTo>
                  <a:cubicBezTo>
                    <a:pt x="5" y="2"/>
                    <a:pt x="8" y="0"/>
                    <a:pt x="12" y="0"/>
                  </a:cubicBezTo>
                  <a:cubicBezTo>
                    <a:pt x="17" y="0"/>
                    <a:pt x="21" y="4"/>
                    <a:pt x="21" y="10"/>
                  </a:cubicBezTo>
                  <a:cubicBezTo>
                    <a:pt x="21" y="28"/>
                    <a:pt x="21" y="28"/>
                    <a:pt x="21" y="28"/>
                  </a:cubicBezTo>
                  <a:cubicBezTo>
                    <a:pt x="17" y="28"/>
                    <a:pt x="17" y="28"/>
                    <a:pt x="17" y="28"/>
                  </a:cubicBezTo>
                  <a:cubicBezTo>
                    <a:pt x="17" y="11"/>
                    <a:pt x="17" y="11"/>
                    <a:pt x="17" y="11"/>
                  </a:cubicBezTo>
                  <a:cubicBezTo>
                    <a:pt x="17" y="6"/>
                    <a:pt x="14" y="3"/>
                    <a:pt x="10" y="3"/>
                  </a:cubicBezTo>
                  <a:cubicBezTo>
                    <a:pt x="6" y="3"/>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3" name="Freeform 30">
              <a:extLst>
                <a:ext uri="{FF2B5EF4-FFF2-40B4-BE49-F238E27FC236}">
                  <a16:creationId xmlns:a16="http://schemas.microsoft.com/office/drawing/2014/main" id="{7DA53490-7BCA-460D-8D65-C65F2C18F0E3}"/>
                </a:ext>
              </a:extLst>
            </p:cNvPr>
            <p:cNvSpPr>
              <a:spLocks/>
            </p:cNvSpPr>
            <p:nvPr userDrawn="1"/>
          </p:nvSpPr>
          <p:spPr bwMode="auto">
            <a:xfrm>
              <a:off x="2909" y="542"/>
              <a:ext cx="56" cy="75"/>
            </a:xfrm>
            <a:custGeom>
              <a:avLst/>
              <a:gdLst>
                <a:gd name="T0" fmla="*/ 0 w 21"/>
                <a:gd name="T1" fmla="*/ 14 h 28"/>
                <a:gd name="T2" fmla="*/ 0 w 21"/>
                <a:gd name="T3" fmla="*/ 14 h 28"/>
                <a:gd name="T4" fmla="*/ 12 w 21"/>
                <a:gd name="T5" fmla="*/ 0 h 28"/>
                <a:gd name="T6" fmla="*/ 21 w 21"/>
                <a:gd name="T7" fmla="*/ 4 h 28"/>
                <a:gd name="T8" fmla="*/ 19 w 21"/>
                <a:gd name="T9" fmla="*/ 7 h 28"/>
                <a:gd name="T10" fmla="*/ 12 w 21"/>
                <a:gd name="T11" fmla="*/ 3 h 28"/>
                <a:gd name="T12" fmla="*/ 4 w 21"/>
                <a:gd name="T13" fmla="*/ 14 h 28"/>
                <a:gd name="T14" fmla="*/ 4 w 21"/>
                <a:gd name="T15" fmla="*/ 14 h 28"/>
                <a:gd name="T16" fmla="*/ 12 w 21"/>
                <a:gd name="T17" fmla="*/ 25 h 28"/>
                <a:gd name="T18" fmla="*/ 19 w 21"/>
                <a:gd name="T19" fmla="*/ 22 h 28"/>
                <a:gd name="T20" fmla="*/ 21 w 21"/>
                <a:gd name="T21" fmla="*/ 24 h 28"/>
                <a:gd name="T22" fmla="*/ 12 w 21"/>
                <a:gd name="T23" fmla="*/ 28 h 28"/>
                <a:gd name="T24" fmla="*/ 0 w 21"/>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4"/>
                  </a:moveTo>
                  <a:cubicBezTo>
                    <a:pt x="0" y="14"/>
                    <a:pt x="0" y="14"/>
                    <a:pt x="0" y="14"/>
                  </a:cubicBezTo>
                  <a:cubicBezTo>
                    <a:pt x="0" y="6"/>
                    <a:pt x="6" y="0"/>
                    <a:pt x="12" y="0"/>
                  </a:cubicBezTo>
                  <a:cubicBezTo>
                    <a:pt x="16" y="0"/>
                    <a:pt x="19" y="2"/>
                    <a:pt x="21" y="4"/>
                  </a:cubicBezTo>
                  <a:cubicBezTo>
                    <a:pt x="19" y="7"/>
                    <a:pt x="19" y="7"/>
                    <a:pt x="19" y="7"/>
                  </a:cubicBezTo>
                  <a:cubicBezTo>
                    <a:pt x="17" y="5"/>
                    <a:pt x="15" y="3"/>
                    <a:pt x="12" y="3"/>
                  </a:cubicBezTo>
                  <a:cubicBezTo>
                    <a:pt x="8" y="3"/>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8"/>
                    <a:pt x="12" y="28"/>
                  </a:cubicBezTo>
                  <a:cubicBezTo>
                    <a:pt x="5" y="28"/>
                    <a:pt x="0" y="23"/>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4" name="Freeform 31">
              <a:extLst>
                <a:ext uri="{FF2B5EF4-FFF2-40B4-BE49-F238E27FC236}">
                  <a16:creationId xmlns:a16="http://schemas.microsoft.com/office/drawing/2014/main" id="{8A41A3FB-CCAF-4160-B526-EA47F13EA780}"/>
                </a:ext>
              </a:extLst>
            </p:cNvPr>
            <p:cNvSpPr>
              <a:spLocks noEditPoints="1"/>
            </p:cNvSpPr>
            <p:nvPr userDrawn="1"/>
          </p:nvSpPr>
          <p:spPr bwMode="auto">
            <a:xfrm>
              <a:off x="2976" y="542"/>
              <a:ext cx="62" cy="75"/>
            </a:xfrm>
            <a:custGeom>
              <a:avLst/>
              <a:gdLst>
                <a:gd name="T0" fmla="*/ 0 w 23"/>
                <a:gd name="T1" fmla="*/ 14 h 28"/>
                <a:gd name="T2" fmla="*/ 0 w 23"/>
                <a:gd name="T3" fmla="*/ 14 h 28"/>
                <a:gd name="T4" fmla="*/ 12 w 23"/>
                <a:gd name="T5" fmla="*/ 0 h 28"/>
                <a:gd name="T6" fmla="*/ 23 w 23"/>
                <a:gd name="T7" fmla="*/ 14 h 28"/>
                <a:gd name="T8" fmla="*/ 22 w 23"/>
                <a:gd name="T9" fmla="*/ 16 h 28"/>
                <a:gd name="T10" fmla="*/ 4 w 23"/>
                <a:gd name="T11" fmla="*/ 16 h 28"/>
                <a:gd name="T12" fmla="*/ 13 w 23"/>
                <a:gd name="T13" fmla="*/ 25 h 28"/>
                <a:gd name="T14" fmla="*/ 20 w 23"/>
                <a:gd name="T15" fmla="*/ 22 h 28"/>
                <a:gd name="T16" fmla="*/ 22 w 23"/>
                <a:gd name="T17" fmla="*/ 24 h 28"/>
                <a:gd name="T18" fmla="*/ 12 w 23"/>
                <a:gd name="T19" fmla="*/ 28 h 28"/>
                <a:gd name="T20" fmla="*/ 0 w 23"/>
                <a:gd name="T21" fmla="*/ 14 h 28"/>
                <a:gd name="T22" fmla="*/ 19 w 23"/>
                <a:gd name="T23" fmla="*/ 13 h 28"/>
                <a:gd name="T24" fmla="*/ 12 w 23"/>
                <a:gd name="T25" fmla="*/ 3 h 28"/>
                <a:gd name="T26" fmla="*/ 4 w 23"/>
                <a:gd name="T27" fmla="*/ 13 h 28"/>
                <a:gd name="T28" fmla="*/ 19 w 23"/>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8">
                  <a:moveTo>
                    <a:pt x="0" y="14"/>
                  </a:moveTo>
                  <a:cubicBezTo>
                    <a:pt x="0" y="14"/>
                    <a:pt x="0" y="14"/>
                    <a:pt x="0" y="14"/>
                  </a:cubicBezTo>
                  <a:cubicBezTo>
                    <a:pt x="0" y="6"/>
                    <a:pt x="5" y="0"/>
                    <a:pt x="12" y="0"/>
                  </a:cubicBezTo>
                  <a:cubicBezTo>
                    <a:pt x="18" y="0"/>
                    <a:pt x="23" y="6"/>
                    <a:pt x="23" y="14"/>
                  </a:cubicBezTo>
                  <a:cubicBezTo>
                    <a:pt x="22" y="16"/>
                    <a:pt x="22" y="16"/>
                    <a:pt x="22" y="16"/>
                  </a:cubicBezTo>
                  <a:cubicBezTo>
                    <a:pt x="4" y="16"/>
                    <a:pt x="4" y="16"/>
                    <a:pt x="4" y="16"/>
                  </a:cubicBezTo>
                  <a:cubicBezTo>
                    <a:pt x="5" y="22"/>
                    <a:pt x="8" y="25"/>
                    <a:pt x="13" y="25"/>
                  </a:cubicBezTo>
                  <a:cubicBezTo>
                    <a:pt x="16" y="25"/>
                    <a:pt x="18" y="24"/>
                    <a:pt x="20" y="22"/>
                  </a:cubicBezTo>
                  <a:cubicBezTo>
                    <a:pt x="22" y="24"/>
                    <a:pt x="22" y="24"/>
                    <a:pt x="22" y="24"/>
                  </a:cubicBezTo>
                  <a:cubicBezTo>
                    <a:pt x="19" y="27"/>
                    <a:pt x="16" y="28"/>
                    <a:pt x="12" y="28"/>
                  </a:cubicBezTo>
                  <a:cubicBezTo>
                    <a:pt x="6" y="28"/>
                    <a:pt x="0" y="23"/>
                    <a:pt x="0" y="14"/>
                  </a:cubicBezTo>
                  <a:moveTo>
                    <a:pt x="19" y="13"/>
                  </a:moveTo>
                  <a:cubicBezTo>
                    <a:pt x="18" y="8"/>
                    <a:pt x="16" y="3"/>
                    <a:pt x="12" y="3"/>
                  </a:cubicBezTo>
                  <a:cubicBezTo>
                    <a:pt x="8" y="3"/>
                    <a:pt x="5"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5" name="Freeform 32">
              <a:extLst>
                <a:ext uri="{FF2B5EF4-FFF2-40B4-BE49-F238E27FC236}">
                  <a16:creationId xmlns:a16="http://schemas.microsoft.com/office/drawing/2014/main" id="{0B60F376-17AE-4999-B020-CFCA32DF6D09}"/>
                </a:ext>
              </a:extLst>
            </p:cNvPr>
            <p:cNvSpPr>
              <a:spLocks/>
            </p:cNvSpPr>
            <p:nvPr userDrawn="1"/>
          </p:nvSpPr>
          <p:spPr bwMode="auto">
            <a:xfrm>
              <a:off x="3054"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6" name="Freeform 33">
              <a:extLst>
                <a:ext uri="{FF2B5EF4-FFF2-40B4-BE49-F238E27FC236}">
                  <a16:creationId xmlns:a16="http://schemas.microsoft.com/office/drawing/2014/main" id="{A8DE6210-88FC-4878-A899-7827BB4889E6}"/>
                </a:ext>
              </a:extLst>
            </p:cNvPr>
            <p:cNvSpPr>
              <a:spLocks noEditPoints="1"/>
            </p:cNvSpPr>
            <p:nvPr userDrawn="1"/>
          </p:nvSpPr>
          <p:spPr bwMode="auto">
            <a:xfrm>
              <a:off x="3145" y="517"/>
              <a:ext cx="72" cy="100"/>
            </a:xfrm>
            <a:custGeom>
              <a:avLst/>
              <a:gdLst>
                <a:gd name="T0" fmla="*/ 0 w 27"/>
                <a:gd name="T1" fmla="*/ 0 h 37"/>
                <a:gd name="T2" fmla="*/ 13 w 27"/>
                <a:gd name="T3" fmla="*/ 0 h 37"/>
                <a:gd name="T4" fmla="*/ 22 w 27"/>
                <a:gd name="T5" fmla="*/ 4 h 37"/>
                <a:gd name="T6" fmla="*/ 25 w 27"/>
                <a:gd name="T7" fmla="*/ 11 h 37"/>
                <a:gd name="T8" fmla="*/ 25 w 27"/>
                <a:gd name="T9" fmla="*/ 11 h 37"/>
                <a:gd name="T10" fmla="*/ 17 w 27"/>
                <a:gd name="T11" fmla="*/ 22 h 37"/>
                <a:gd name="T12" fmla="*/ 27 w 27"/>
                <a:gd name="T13" fmla="*/ 37 h 37"/>
                <a:gd name="T14" fmla="*/ 22 w 27"/>
                <a:gd name="T15" fmla="*/ 37 h 37"/>
                <a:gd name="T16" fmla="*/ 13 w 27"/>
                <a:gd name="T17" fmla="*/ 23 h 37"/>
                <a:gd name="T18" fmla="*/ 4 w 27"/>
                <a:gd name="T19" fmla="*/ 23 h 37"/>
                <a:gd name="T20" fmla="*/ 4 w 27"/>
                <a:gd name="T21" fmla="*/ 37 h 37"/>
                <a:gd name="T22" fmla="*/ 0 w 27"/>
                <a:gd name="T23" fmla="*/ 37 h 37"/>
                <a:gd name="T24" fmla="*/ 0 w 27"/>
                <a:gd name="T25" fmla="*/ 0 h 37"/>
                <a:gd name="T26" fmla="*/ 12 w 27"/>
                <a:gd name="T27" fmla="*/ 19 h 37"/>
                <a:gd name="T28" fmla="*/ 21 w 27"/>
                <a:gd name="T29" fmla="*/ 11 h 37"/>
                <a:gd name="T30" fmla="*/ 21 w 27"/>
                <a:gd name="T31" fmla="*/ 11 h 37"/>
                <a:gd name="T32" fmla="*/ 13 w 27"/>
                <a:gd name="T33" fmla="*/ 4 h 37"/>
                <a:gd name="T34" fmla="*/ 4 w 27"/>
                <a:gd name="T35" fmla="*/ 4 h 37"/>
                <a:gd name="T36" fmla="*/ 4 w 27"/>
                <a:gd name="T37" fmla="*/ 19 h 37"/>
                <a:gd name="T38" fmla="*/ 12 w 27"/>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7">
                  <a:moveTo>
                    <a:pt x="0" y="0"/>
                  </a:moveTo>
                  <a:cubicBezTo>
                    <a:pt x="13" y="0"/>
                    <a:pt x="13" y="0"/>
                    <a:pt x="13" y="0"/>
                  </a:cubicBezTo>
                  <a:cubicBezTo>
                    <a:pt x="17" y="0"/>
                    <a:pt x="20" y="1"/>
                    <a:pt x="22" y="4"/>
                  </a:cubicBezTo>
                  <a:cubicBezTo>
                    <a:pt x="24" y="5"/>
                    <a:pt x="25" y="8"/>
                    <a:pt x="25" y="11"/>
                  </a:cubicBezTo>
                  <a:cubicBezTo>
                    <a:pt x="25" y="11"/>
                    <a:pt x="25" y="11"/>
                    <a:pt x="25" y="11"/>
                  </a:cubicBezTo>
                  <a:cubicBezTo>
                    <a:pt x="25" y="17"/>
                    <a:pt x="22" y="21"/>
                    <a:pt x="17" y="22"/>
                  </a:cubicBezTo>
                  <a:cubicBezTo>
                    <a:pt x="27" y="37"/>
                    <a:pt x="27" y="37"/>
                    <a:pt x="27" y="37"/>
                  </a:cubicBezTo>
                  <a:cubicBezTo>
                    <a:pt x="22" y="37"/>
                    <a:pt x="22" y="37"/>
                    <a:pt x="22" y="37"/>
                  </a:cubicBezTo>
                  <a:cubicBezTo>
                    <a:pt x="13" y="23"/>
                    <a:pt x="13" y="23"/>
                    <a:pt x="13" y="23"/>
                  </a:cubicBezTo>
                  <a:cubicBezTo>
                    <a:pt x="4" y="23"/>
                    <a:pt x="4" y="23"/>
                    <a:pt x="4" y="23"/>
                  </a:cubicBezTo>
                  <a:cubicBezTo>
                    <a:pt x="4" y="37"/>
                    <a:pt x="4" y="37"/>
                    <a:pt x="4" y="37"/>
                  </a:cubicBezTo>
                  <a:cubicBezTo>
                    <a:pt x="0" y="37"/>
                    <a:pt x="0" y="37"/>
                    <a:pt x="0" y="37"/>
                  </a:cubicBezTo>
                  <a:lnTo>
                    <a:pt x="0" y="0"/>
                  </a:lnTo>
                  <a:close/>
                  <a:moveTo>
                    <a:pt x="12" y="19"/>
                  </a:moveTo>
                  <a:cubicBezTo>
                    <a:pt x="18" y="19"/>
                    <a:pt x="21" y="16"/>
                    <a:pt x="21" y="11"/>
                  </a:cubicBezTo>
                  <a:cubicBezTo>
                    <a:pt x="21" y="11"/>
                    <a:pt x="21" y="11"/>
                    <a:pt x="21" y="11"/>
                  </a:cubicBezTo>
                  <a:cubicBezTo>
                    <a:pt x="21" y="6"/>
                    <a:pt x="18" y="4"/>
                    <a:pt x="13" y="4"/>
                  </a:cubicBezTo>
                  <a:cubicBezTo>
                    <a:pt x="4" y="4"/>
                    <a:pt x="4" y="4"/>
                    <a:pt x="4" y="4"/>
                  </a:cubicBezTo>
                  <a:cubicBezTo>
                    <a:pt x="4" y="19"/>
                    <a:pt x="4" y="19"/>
                    <a:pt x="4" y="19"/>
                  </a:cubicBezTo>
                  <a:lnTo>
                    <a:pt x="1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7" name="Freeform 34">
              <a:extLst>
                <a:ext uri="{FF2B5EF4-FFF2-40B4-BE49-F238E27FC236}">
                  <a16:creationId xmlns:a16="http://schemas.microsoft.com/office/drawing/2014/main" id="{66599A35-C9E3-4BE9-9282-BF8F92D244E4}"/>
                </a:ext>
              </a:extLst>
            </p:cNvPr>
            <p:cNvSpPr>
              <a:spLocks noEditPoints="1"/>
            </p:cNvSpPr>
            <p:nvPr userDrawn="1"/>
          </p:nvSpPr>
          <p:spPr bwMode="auto">
            <a:xfrm>
              <a:off x="3228" y="542"/>
              <a:ext cx="59" cy="75"/>
            </a:xfrm>
            <a:custGeom>
              <a:avLst/>
              <a:gdLst>
                <a:gd name="T0" fmla="*/ 0 w 22"/>
                <a:gd name="T1" fmla="*/ 14 h 28"/>
                <a:gd name="T2" fmla="*/ 0 w 22"/>
                <a:gd name="T3" fmla="*/ 14 h 28"/>
                <a:gd name="T4" fmla="*/ 11 w 22"/>
                <a:gd name="T5" fmla="*/ 0 h 28"/>
                <a:gd name="T6" fmla="*/ 22 w 22"/>
                <a:gd name="T7" fmla="*/ 14 h 28"/>
                <a:gd name="T8" fmla="*/ 22 w 22"/>
                <a:gd name="T9" fmla="*/ 16 h 28"/>
                <a:gd name="T10" fmla="*/ 4 w 22"/>
                <a:gd name="T11" fmla="*/ 16 h 28"/>
                <a:gd name="T12" fmla="*/ 12 w 22"/>
                <a:gd name="T13" fmla="*/ 25 h 28"/>
                <a:gd name="T14" fmla="*/ 19 w 22"/>
                <a:gd name="T15" fmla="*/ 22 h 28"/>
                <a:gd name="T16" fmla="*/ 22 w 22"/>
                <a:gd name="T17" fmla="*/ 24 h 28"/>
                <a:gd name="T18" fmla="*/ 12 w 22"/>
                <a:gd name="T19" fmla="*/ 28 h 28"/>
                <a:gd name="T20" fmla="*/ 0 w 22"/>
                <a:gd name="T21" fmla="*/ 14 h 28"/>
                <a:gd name="T22" fmla="*/ 19 w 22"/>
                <a:gd name="T23" fmla="*/ 13 h 28"/>
                <a:gd name="T24" fmla="*/ 11 w 22"/>
                <a:gd name="T25" fmla="*/ 3 h 28"/>
                <a:gd name="T26" fmla="*/ 4 w 22"/>
                <a:gd name="T27" fmla="*/ 13 h 28"/>
                <a:gd name="T28" fmla="*/ 19 w 22"/>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8">
                  <a:moveTo>
                    <a:pt x="0" y="14"/>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8" y="24"/>
                    <a:pt x="19" y="22"/>
                  </a:cubicBezTo>
                  <a:cubicBezTo>
                    <a:pt x="22" y="24"/>
                    <a:pt x="22" y="24"/>
                    <a:pt x="22" y="24"/>
                  </a:cubicBezTo>
                  <a:cubicBezTo>
                    <a:pt x="19" y="27"/>
                    <a:pt x="16" y="28"/>
                    <a:pt x="12" y="28"/>
                  </a:cubicBezTo>
                  <a:cubicBezTo>
                    <a:pt x="6" y="28"/>
                    <a:pt x="0" y="23"/>
                    <a:pt x="0" y="14"/>
                  </a:cubicBezTo>
                  <a:moveTo>
                    <a:pt x="19" y="13"/>
                  </a:moveTo>
                  <a:cubicBezTo>
                    <a:pt x="18" y="8"/>
                    <a:pt x="16" y="3"/>
                    <a:pt x="11" y="3"/>
                  </a:cubicBezTo>
                  <a:cubicBezTo>
                    <a:pt x="7" y="3"/>
                    <a:pt x="4"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8" name="Freeform 35">
              <a:extLst>
                <a:ext uri="{FF2B5EF4-FFF2-40B4-BE49-F238E27FC236}">
                  <a16:creationId xmlns:a16="http://schemas.microsoft.com/office/drawing/2014/main" id="{E9662D82-EC12-4D4C-9D9D-65DBB7D5500A}"/>
                </a:ext>
              </a:extLst>
            </p:cNvPr>
            <p:cNvSpPr>
              <a:spLocks/>
            </p:cNvSpPr>
            <p:nvPr userDrawn="1"/>
          </p:nvSpPr>
          <p:spPr bwMode="auto">
            <a:xfrm>
              <a:off x="3301" y="542"/>
              <a:ext cx="48" cy="75"/>
            </a:xfrm>
            <a:custGeom>
              <a:avLst/>
              <a:gdLst>
                <a:gd name="T0" fmla="*/ 0 w 18"/>
                <a:gd name="T1" fmla="*/ 24 h 28"/>
                <a:gd name="T2" fmla="*/ 2 w 18"/>
                <a:gd name="T3" fmla="*/ 22 h 28"/>
                <a:gd name="T4" fmla="*/ 10 w 18"/>
                <a:gd name="T5" fmla="*/ 25 h 28"/>
                <a:gd name="T6" fmla="*/ 15 w 18"/>
                <a:gd name="T7" fmla="*/ 21 h 28"/>
                <a:gd name="T8" fmla="*/ 15 w 18"/>
                <a:gd name="T9" fmla="*/ 21 h 28"/>
                <a:gd name="T10" fmla="*/ 9 w 18"/>
                <a:gd name="T11" fmla="*/ 16 h 28"/>
                <a:gd name="T12" fmla="*/ 1 w 18"/>
                <a:gd name="T13" fmla="*/ 8 h 28"/>
                <a:gd name="T14" fmla="*/ 1 w 18"/>
                <a:gd name="T15" fmla="*/ 8 h 28"/>
                <a:gd name="T16" fmla="*/ 9 w 18"/>
                <a:gd name="T17" fmla="*/ 0 h 28"/>
                <a:gd name="T18" fmla="*/ 18 w 18"/>
                <a:gd name="T19" fmla="*/ 3 h 28"/>
                <a:gd name="T20" fmla="*/ 16 w 18"/>
                <a:gd name="T21" fmla="*/ 6 h 28"/>
                <a:gd name="T22" fmla="*/ 9 w 18"/>
                <a:gd name="T23" fmla="*/ 3 h 28"/>
                <a:gd name="T24" fmla="*/ 5 w 18"/>
                <a:gd name="T25" fmla="*/ 7 h 28"/>
                <a:gd name="T26" fmla="*/ 5 w 18"/>
                <a:gd name="T27" fmla="*/ 7 h 28"/>
                <a:gd name="T28" fmla="*/ 11 w 18"/>
                <a:gd name="T29" fmla="*/ 12 h 28"/>
                <a:gd name="T30" fmla="*/ 18 w 18"/>
                <a:gd name="T31" fmla="*/ 20 h 28"/>
                <a:gd name="T32" fmla="*/ 18 w 18"/>
                <a:gd name="T33" fmla="*/ 20 h 28"/>
                <a:gd name="T34" fmla="*/ 9 w 18"/>
                <a:gd name="T35" fmla="*/ 28 h 28"/>
                <a:gd name="T36" fmla="*/ 0 w 18"/>
                <a:gd name="T3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8">
                  <a:moveTo>
                    <a:pt x="0" y="24"/>
                  </a:moveTo>
                  <a:cubicBezTo>
                    <a:pt x="2" y="22"/>
                    <a:pt x="2" y="22"/>
                    <a:pt x="2" y="22"/>
                  </a:cubicBezTo>
                  <a:cubicBezTo>
                    <a:pt x="4" y="24"/>
                    <a:pt x="7" y="25"/>
                    <a:pt x="10" y="25"/>
                  </a:cubicBezTo>
                  <a:cubicBezTo>
                    <a:pt x="13" y="25"/>
                    <a:pt x="15" y="23"/>
                    <a:pt x="15" y="21"/>
                  </a:cubicBezTo>
                  <a:cubicBezTo>
                    <a:pt x="15" y="21"/>
                    <a:pt x="15" y="21"/>
                    <a:pt x="15" y="21"/>
                  </a:cubicBezTo>
                  <a:cubicBezTo>
                    <a:pt x="15" y="18"/>
                    <a:pt x="12" y="17"/>
                    <a:pt x="9" y="16"/>
                  </a:cubicBezTo>
                  <a:cubicBezTo>
                    <a:pt x="4" y="14"/>
                    <a:pt x="1" y="12"/>
                    <a:pt x="1" y="8"/>
                  </a:cubicBezTo>
                  <a:cubicBezTo>
                    <a:pt x="1" y="8"/>
                    <a:pt x="1" y="8"/>
                    <a:pt x="1" y="8"/>
                  </a:cubicBezTo>
                  <a:cubicBezTo>
                    <a:pt x="1" y="3"/>
                    <a:pt x="5" y="0"/>
                    <a:pt x="9" y="0"/>
                  </a:cubicBezTo>
                  <a:cubicBezTo>
                    <a:pt x="13" y="0"/>
                    <a:pt x="16" y="1"/>
                    <a:pt x="18" y="3"/>
                  </a:cubicBezTo>
                  <a:cubicBezTo>
                    <a:pt x="16" y="6"/>
                    <a:pt x="16" y="6"/>
                    <a:pt x="16" y="6"/>
                  </a:cubicBezTo>
                  <a:cubicBezTo>
                    <a:pt x="14" y="4"/>
                    <a:pt x="12" y="3"/>
                    <a:pt x="9" y="3"/>
                  </a:cubicBezTo>
                  <a:cubicBezTo>
                    <a:pt x="6" y="3"/>
                    <a:pt x="5" y="5"/>
                    <a:pt x="5" y="7"/>
                  </a:cubicBezTo>
                  <a:cubicBezTo>
                    <a:pt x="5" y="7"/>
                    <a:pt x="5" y="7"/>
                    <a:pt x="5" y="7"/>
                  </a:cubicBezTo>
                  <a:cubicBezTo>
                    <a:pt x="5" y="10"/>
                    <a:pt x="7" y="11"/>
                    <a:pt x="11" y="12"/>
                  </a:cubicBezTo>
                  <a:cubicBezTo>
                    <a:pt x="15" y="14"/>
                    <a:pt x="18" y="16"/>
                    <a:pt x="18" y="20"/>
                  </a:cubicBezTo>
                  <a:cubicBezTo>
                    <a:pt x="18" y="20"/>
                    <a:pt x="18" y="20"/>
                    <a:pt x="18" y="20"/>
                  </a:cubicBezTo>
                  <a:cubicBezTo>
                    <a:pt x="18" y="25"/>
                    <a:pt x="14" y="28"/>
                    <a:pt x="9" y="28"/>
                  </a:cubicBezTo>
                  <a:cubicBezTo>
                    <a:pt x="6" y="28"/>
                    <a:pt x="3" y="27"/>
                    <a:pt x="0"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9" name="Freeform 36">
              <a:extLst>
                <a:ext uri="{FF2B5EF4-FFF2-40B4-BE49-F238E27FC236}">
                  <a16:creationId xmlns:a16="http://schemas.microsoft.com/office/drawing/2014/main" id="{DC439114-B0BD-4E82-B5B5-1319366D2DD9}"/>
                </a:ext>
              </a:extLst>
            </p:cNvPr>
            <p:cNvSpPr>
              <a:spLocks noEditPoints="1"/>
            </p:cNvSpPr>
            <p:nvPr userDrawn="1"/>
          </p:nvSpPr>
          <p:spPr bwMode="auto">
            <a:xfrm>
              <a:off x="3365" y="542"/>
              <a:ext cx="59" cy="75"/>
            </a:xfrm>
            <a:custGeom>
              <a:avLst/>
              <a:gdLst>
                <a:gd name="T0" fmla="*/ 0 w 22"/>
                <a:gd name="T1" fmla="*/ 14 h 28"/>
                <a:gd name="T2" fmla="*/ 0 w 22"/>
                <a:gd name="T3" fmla="*/ 14 h 28"/>
                <a:gd name="T4" fmla="*/ 11 w 22"/>
                <a:gd name="T5" fmla="*/ 0 h 28"/>
                <a:gd name="T6" fmla="*/ 22 w 22"/>
                <a:gd name="T7" fmla="*/ 14 h 28"/>
                <a:gd name="T8" fmla="*/ 22 w 22"/>
                <a:gd name="T9" fmla="*/ 16 h 28"/>
                <a:gd name="T10" fmla="*/ 4 w 22"/>
                <a:gd name="T11" fmla="*/ 16 h 28"/>
                <a:gd name="T12" fmla="*/ 12 w 22"/>
                <a:gd name="T13" fmla="*/ 25 h 28"/>
                <a:gd name="T14" fmla="*/ 19 w 22"/>
                <a:gd name="T15" fmla="*/ 22 h 28"/>
                <a:gd name="T16" fmla="*/ 21 w 22"/>
                <a:gd name="T17" fmla="*/ 24 h 28"/>
                <a:gd name="T18" fmla="*/ 12 w 22"/>
                <a:gd name="T19" fmla="*/ 28 h 28"/>
                <a:gd name="T20" fmla="*/ 0 w 22"/>
                <a:gd name="T21" fmla="*/ 14 h 28"/>
                <a:gd name="T22" fmla="*/ 18 w 22"/>
                <a:gd name="T23" fmla="*/ 13 h 28"/>
                <a:gd name="T24" fmla="*/ 11 w 22"/>
                <a:gd name="T25" fmla="*/ 3 h 28"/>
                <a:gd name="T26" fmla="*/ 4 w 22"/>
                <a:gd name="T27" fmla="*/ 13 h 28"/>
                <a:gd name="T28" fmla="*/ 18 w 22"/>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8">
                  <a:moveTo>
                    <a:pt x="0" y="14"/>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7" y="24"/>
                    <a:pt x="19" y="22"/>
                  </a:cubicBezTo>
                  <a:cubicBezTo>
                    <a:pt x="21" y="24"/>
                    <a:pt x="21" y="24"/>
                    <a:pt x="21" y="24"/>
                  </a:cubicBezTo>
                  <a:cubicBezTo>
                    <a:pt x="19" y="27"/>
                    <a:pt x="16" y="28"/>
                    <a:pt x="12" y="28"/>
                  </a:cubicBezTo>
                  <a:cubicBezTo>
                    <a:pt x="5" y="28"/>
                    <a:pt x="0" y="23"/>
                    <a:pt x="0" y="14"/>
                  </a:cubicBezTo>
                  <a:moveTo>
                    <a:pt x="18" y="13"/>
                  </a:moveTo>
                  <a:cubicBezTo>
                    <a:pt x="18" y="8"/>
                    <a:pt x="15" y="3"/>
                    <a:pt x="11" y="3"/>
                  </a:cubicBezTo>
                  <a:cubicBezTo>
                    <a:pt x="7" y="3"/>
                    <a:pt x="4" y="7"/>
                    <a:pt x="4" y="13"/>
                  </a:cubicBezTo>
                  <a:lnTo>
                    <a:pt x="1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0" name="Freeform 37">
              <a:extLst>
                <a:ext uri="{FF2B5EF4-FFF2-40B4-BE49-F238E27FC236}">
                  <a16:creationId xmlns:a16="http://schemas.microsoft.com/office/drawing/2014/main" id="{8DCBB887-61F0-47E2-AC2B-95605EDCD79E}"/>
                </a:ext>
              </a:extLst>
            </p:cNvPr>
            <p:cNvSpPr>
              <a:spLocks noEditPoints="1"/>
            </p:cNvSpPr>
            <p:nvPr userDrawn="1"/>
          </p:nvSpPr>
          <p:spPr bwMode="auto">
            <a:xfrm>
              <a:off x="3438" y="542"/>
              <a:ext cx="56" cy="75"/>
            </a:xfrm>
            <a:custGeom>
              <a:avLst/>
              <a:gdLst>
                <a:gd name="T0" fmla="*/ 0 w 21"/>
                <a:gd name="T1" fmla="*/ 20 h 28"/>
                <a:gd name="T2" fmla="*/ 0 w 21"/>
                <a:gd name="T3" fmla="*/ 20 h 28"/>
                <a:gd name="T4" fmla="*/ 10 w 21"/>
                <a:gd name="T5" fmla="*/ 11 h 28"/>
                <a:gd name="T6" fmla="*/ 17 w 21"/>
                <a:gd name="T7" fmla="*/ 12 h 28"/>
                <a:gd name="T8" fmla="*/ 17 w 21"/>
                <a:gd name="T9" fmla="*/ 10 h 28"/>
                <a:gd name="T10" fmla="*/ 10 w 21"/>
                <a:gd name="T11" fmla="*/ 4 h 28"/>
                <a:gd name="T12" fmla="*/ 3 w 21"/>
                <a:gd name="T13" fmla="*/ 5 h 28"/>
                <a:gd name="T14" fmla="*/ 2 w 21"/>
                <a:gd name="T15" fmla="*/ 2 h 28"/>
                <a:gd name="T16" fmla="*/ 11 w 21"/>
                <a:gd name="T17" fmla="*/ 0 h 28"/>
                <a:gd name="T18" fmla="*/ 18 w 21"/>
                <a:gd name="T19" fmla="*/ 3 h 28"/>
                <a:gd name="T20" fmla="*/ 21 w 21"/>
                <a:gd name="T21" fmla="*/ 10 h 28"/>
                <a:gd name="T22" fmla="*/ 21 w 21"/>
                <a:gd name="T23" fmla="*/ 28 h 28"/>
                <a:gd name="T24" fmla="*/ 17 w 21"/>
                <a:gd name="T25" fmla="*/ 28 h 28"/>
                <a:gd name="T26" fmla="*/ 17 w 21"/>
                <a:gd name="T27" fmla="*/ 24 h 28"/>
                <a:gd name="T28" fmla="*/ 9 w 21"/>
                <a:gd name="T29" fmla="*/ 28 h 28"/>
                <a:gd name="T30" fmla="*/ 0 w 21"/>
                <a:gd name="T31" fmla="*/ 20 h 28"/>
                <a:gd name="T32" fmla="*/ 17 w 21"/>
                <a:gd name="T33" fmla="*/ 18 h 28"/>
                <a:gd name="T34" fmla="*/ 17 w 21"/>
                <a:gd name="T35" fmla="*/ 15 h 28"/>
                <a:gd name="T36" fmla="*/ 11 w 21"/>
                <a:gd name="T37" fmla="*/ 14 h 28"/>
                <a:gd name="T38" fmla="*/ 4 w 21"/>
                <a:gd name="T39" fmla="*/ 20 h 28"/>
                <a:gd name="T40" fmla="*/ 4 w 21"/>
                <a:gd name="T41" fmla="*/ 20 h 28"/>
                <a:gd name="T42" fmla="*/ 10 w 21"/>
                <a:gd name="T43" fmla="*/ 25 h 28"/>
                <a:gd name="T44" fmla="*/ 17 w 21"/>
                <a:gd name="T4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8">
                  <a:moveTo>
                    <a:pt x="0" y="20"/>
                  </a:moveTo>
                  <a:cubicBezTo>
                    <a:pt x="0" y="20"/>
                    <a:pt x="0" y="20"/>
                    <a:pt x="0" y="20"/>
                  </a:cubicBezTo>
                  <a:cubicBezTo>
                    <a:pt x="0" y="14"/>
                    <a:pt x="4" y="11"/>
                    <a:pt x="10" y="11"/>
                  </a:cubicBezTo>
                  <a:cubicBezTo>
                    <a:pt x="13" y="11"/>
                    <a:pt x="15" y="11"/>
                    <a:pt x="17" y="12"/>
                  </a:cubicBezTo>
                  <a:cubicBezTo>
                    <a:pt x="17" y="10"/>
                    <a:pt x="17" y="10"/>
                    <a:pt x="17" y="10"/>
                  </a:cubicBezTo>
                  <a:cubicBezTo>
                    <a:pt x="17" y="6"/>
                    <a:pt x="15" y="4"/>
                    <a:pt x="10" y="4"/>
                  </a:cubicBezTo>
                  <a:cubicBezTo>
                    <a:pt x="7" y="4"/>
                    <a:pt x="5" y="4"/>
                    <a:pt x="3" y="5"/>
                  </a:cubicBezTo>
                  <a:cubicBezTo>
                    <a:pt x="2" y="2"/>
                    <a:pt x="2" y="2"/>
                    <a:pt x="2" y="2"/>
                  </a:cubicBezTo>
                  <a:cubicBezTo>
                    <a:pt x="5" y="1"/>
                    <a:pt x="7" y="0"/>
                    <a:pt x="11" y="0"/>
                  </a:cubicBezTo>
                  <a:cubicBezTo>
                    <a:pt x="14" y="0"/>
                    <a:pt x="16"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5" y="26"/>
                    <a:pt x="13" y="28"/>
                    <a:pt x="9" y="28"/>
                  </a:cubicBezTo>
                  <a:cubicBezTo>
                    <a:pt x="4" y="28"/>
                    <a:pt x="0" y="25"/>
                    <a:pt x="0" y="20"/>
                  </a:cubicBezTo>
                  <a:moveTo>
                    <a:pt x="17" y="18"/>
                  </a:moveTo>
                  <a:cubicBezTo>
                    <a:pt x="17" y="15"/>
                    <a:pt x="17" y="15"/>
                    <a:pt x="17" y="15"/>
                  </a:cubicBezTo>
                  <a:cubicBezTo>
                    <a:pt x="15" y="14"/>
                    <a:pt x="13" y="14"/>
                    <a:pt x="11" y="14"/>
                  </a:cubicBezTo>
                  <a:cubicBezTo>
                    <a:pt x="6" y="14"/>
                    <a:pt x="4" y="16"/>
                    <a:pt x="4" y="20"/>
                  </a:cubicBezTo>
                  <a:cubicBezTo>
                    <a:pt x="4" y="20"/>
                    <a:pt x="4" y="20"/>
                    <a:pt x="4" y="20"/>
                  </a:cubicBezTo>
                  <a:cubicBezTo>
                    <a:pt x="4" y="23"/>
                    <a:pt x="6"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1" name="Freeform 38">
              <a:extLst>
                <a:ext uri="{FF2B5EF4-FFF2-40B4-BE49-F238E27FC236}">
                  <a16:creationId xmlns:a16="http://schemas.microsoft.com/office/drawing/2014/main" id="{AA341593-C168-4F28-AF3B-E3135F8A4423}"/>
                </a:ext>
              </a:extLst>
            </p:cNvPr>
            <p:cNvSpPr>
              <a:spLocks/>
            </p:cNvSpPr>
            <p:nvPr userDrawn="1"/>
          </p:nvSpPr>
          <p:spPr bwMode="auto">
            <a:xfrm>
              <a:off x="3515"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5"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2" name="Freeform 39">
              <a:extLst>
                <a:ext uri="{FF2B5EF4-FFF2-40B4-BE49-F238E27FC236}">
                  <a16:creationId xmlns:a16="http://schemas.microsoft.com/office/drawing/2014/main" id="{40BC17ED-2850-400F-9BDB-0C5D6F4BB1F1}"/>
                </a:ext>
              </a:extLst>
            </p:cNvPr>
            <p:cNvSpPr>
              <a:spLocks/>
            </p:cNvSpPr>
            <p:nvPr userDrawn="1"/>
          </p:nvSpPr>
          <p:spPr bwMode="auto">
            <a:xfrm>
              <a:off x="3561" y="542"/>
              <a:ext cx="54" cy="75"/>
            </a:xfrm>
            <a:custGeom>
              <a:avLst/>
              <a:gdLst>
                <a:gd name="T0" fmla="*/ 0 w 20"/>
                <a:gd name="T1" fmla="*/ 14 h 28"/>
                <a:gd name="T2" fmla="*/ 0 w 20"/>
                <a:gd name="T3" fmla="*/ 14 h 28"/>
                <a:gd name="T4" fmla="*/ 12 w 20"/>
                <a:gd name="T5" fmla="*/ 0 h 28"/>
                <a:gd name="T6" fmla="*/ 20 w 20"/>
                <a:gd name="T7" fmla="*/ 4 h 28"/>
                <a:gd name="T8" fmla="*/ 18 w 20"/>
                <a:gd name="T9" fmla="*/ 7 h 28"/>
                <a:gd name="T10" fmla="*/ 12 w 20"/>
                <a:gd name="T11" fmla="*/ 3 h 28"/>
                <a:gd name="T12" fmla="*/ 3 w 20"/>
                <a:gd name="T13" fmla="*/ 14 h 28"/>
                <a:gd name="T14" fmla="*/ 3 w 20"/>
                <a:gd name="T15" fmla="*/ 14 h 28"/>
                <a:gd name="T16" fmla="*/ 12 w 20"/>
                <a:gd name="T17" fmla="*/ 25 h 28"/>
                <a:gd name="T18" fmla="*/ 18 w 20"/>
                <a:gd name="T19" fmla="*/ 22 h 28"/>
                <a:gd name="T20" fmla="*/ 20 w 20"/>
                <a:gd name="T21" fmla="*/ 24 h 28"/>
                <a:gd name="T22" fmla="*/ 12 w 20"/>
                <a:gd name="T23" fmla="*/ 28 h 28"/>
                <a:gd name="T24" fmla="*/ 0 w 20"/>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0" y="14"/>
                  </a:moveTo>
                  <a:cubicBezTo>
                    <a:pt x="0" y="14"/>
                    <a:pt x="0" y="14"/>
                    <a:pt x="0" y="14"/>
                  </a:cubicBezTo>
                  <a:cubicBezTo>
                    <a:pt x="0" y="6"/>
                    <a:pt x="5" y="0"/>
                    <a:pt x="12" y="0"/>
                  </a:cubicBezTo>
                  <a:cubicBezTo>
                    <a:pt x="16" y="0"/>
                    <a:pt x="18" y="2"/>
                    <a:pt x="20" y="4"/>
                  </a:cubicBezTo>
                  <a:cubicBezTo>
                    <a:pt x="18" y="7"/>
                    <a:pt x="18" y="7"/>
                    <a:pt x="18" y="7"/>
                  </a:cubicBezTo>
                  <a:cubicBezTo>
                    <a:pt x="16" y="5"/>
                    <a:pt x="14" y="3"/>
                    <a:pt x="12" y="3"/>
                  </a:cubicBezTo>
                  <a:cubicBezTo>
                    <a:pt x="7" y="3"/>
                    <a:pt x="3" y="8"/>
                    <a:pt x="3" y="14"/>
                  </a:cubicBezTo>
                  <a:cubicBezTo>
                    <a:pt x="3" y="14"/>
                    <a:pt x="3" y="14"/>
                    <a:pt x="3" y="14"/>
                  </a:cubicBezTo>
                  <a:cubicBezTo>
                    <a:pt x="3" y="21"/>
                    <a:pt x="7" y="25"/>
                    <a:pt x="12" y="25"/>
                  </a:cubicBezTo>
                  <a:cubicBezTo>
                    <a:pt x="14" y="25"/>
                    <a:pt x="16" y="24"/>
                    <a:pt x="18" y="22"/>
                  </a:cubicBezTo>
                  <a:cubicBezTo>
                    <a:pt x="20" y="24"/>
                    <a:pt x="20" y="24"/>
                    <a:pt x="20" y="24"/>
                  </a:cubicBezTo>
                  <a:cubicBezTo>
                    <a:pt x="18" y="27"/>
                    <a:pt x="16" y="28"/>
                    <a:pt x="12" y="28"/>
                  </a:cubicBezTo>
                  <a:cubicBezTo>
                    <a:pt x="5" y="28"/>
                    <a:pt x="0" y="23"/>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3" name="Freeform 40">
              <a:extLst>
                <a:ext uri="{FF2B5EF4-FFF2-40B4-BE49-F238E27FC236}">
                  <a16:creationId xmlns:a16="http://schemas.microsoft.com/office/drawing/2014/main" id="{C2A7BC31-4A18-4DAC-B227-5869909B40C8}"/>
                </a:ext>
              </a:extLst>
            </p:cNvPr>
            <p:cNvSpPr>
              <a:spLocks/>
            </p:cNvSpPr>
            <p:nvPr userDrawn="1"/>
          </p:nvSpPr>
          <p:spPr bwMode="auto">
            <a:xfrm>
              <a:off x="3634" y="515"/>
              <a:ext cx="56" cy="102"/>
            </a:xfrm>
            <a:custGeom>
              <a:avLst/>
              <a:gdLst>
                <a:gd name="T0" fmla="*/ 0 w 21"/>
                <a:gd name="T1" fmla="*/ 0 h 38"/>
                <a:gd name="T2" fmla="*/ 4 w 21"/>
                <a:gd name="T3" fmla="*/ 0 h 38"/>
                <a:gd name="T4" fmla="*/ 4 w 21"/>
                <a:gd name="T5" fmla="*/ 15 h 38"/>
                <a:gd name="T6" fmla="*/ 12 w 21"/>
                <a:gd name="T7" fmla="*/ 10 h 38"/>
                <a:gd name="T8" fmla="*/ 21 w 21"/>
                <a:gd name="T9" fmla="*/ 20 h 38"/>
                <a:gd name="T10" fmla="*/ 21 w 21"/>
                <a:gd name="T11" fmla="*/ 38 h 38"/>
                <a:gd name="T12" fmla="*/ 17 w 21"/>
                <a:gd name="T13" fmla="*/ 38 h 38"/>
                <a:gd name="T14" fmla="*/ 17 w 21"/>
                <a:gd name="T15" fmla="*/ 21 h 38"/>
                <a:gd name="T16" fmla="*/ 10 w 21"/>
                <a:gd name="T17" fmla="*/ 13 h 38"/>
                <a:gd name="T18" fmla="*/ 4 w 21"/>
                <a:gd name="T19" fmla="*/ 21 h 38"/>
                <a:gd name="T20" fmla="*/ 4 w 21"/>
                <a:gd name="T21" fmla="*/ 38 h 38"/>
                <a:gd name="T22" fmla="*/ 0 w 21"/>
                <a:gd name="T23" fmla="*/ 38 h 38"/>
                <a:gd name="T24" fmla="*/ 0 w 21"/>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8">
                  <a:moveTo>
                    <a:pt x="0" y="0"/>
                  </a:moveTo>
                  <a:cubicBezTo>
                    <a:pt x="4" y="0"/>
                    <a:pt x="4" y="0"/>
                    <a:pt x="4" y="0"/>
                  </a:cubicBezTo>
                  <a:cubicBezTo>
                    <a:pt x="4" y="15"/>
                    <a:pt x="4" y="15"/>
                    <a:pt x="4" y="15"/>
                  </a:cubicBezTo>
                  <a:cubicBezTo>
                    <a:pt x="5" y="12"/>
                    <a:pt x="8" y="10"/>
                    <a:pt x="12" y="10"/>
                  </a:cubicBezTo>
                  <a:cubicBezTo>
                    <a:pt x="17" y="10"/>
                    <a:pt x="21" y="14"/>
                    <a:pt x="21" y="20"/>
                  </a:cubicBezTo>
                  <a:cubicBezTo>
                    <a:pt x="21" y="38"/>
                    <a:pt x="21" y="38"/>
                    <a:pt x="21" y="38"/>
                  </a:cubicBezTo>
                  <a:cubicBezTo>
                    <a:pt x="17" y="38"/>
                    <a:pt x="17" y="38"/>
                    <a:pt x="17" y="38"/>
                  </a:cubicBezTo>
                  <a:cubicBezTo>
                    <a:pt x="17" y="21"/>
                    <a:pt x="17" y="21"/>
                    <a:pt x="17" y="21"/>
                  </a:cubicBezTo>
                  <a:cubicBezTo>
                    <a:pt x="17" y="16"/>
                    <a:pt x="14" y="13"/>
                    <a:pt x="10" y="13"/>
                  </a:cubicBezTo>
                  <a:cubicBezTo>
                    <a:pt x="6" y="13"/>
                    <a:pt x="4" y="17"/>
                    <a:pt x="4" y="21"/>
                  </a:cubicBezTo>
                  <a:cubicBezTo>
                    <a:pt x="4" y="38"/>
                    <a:pt x="4" y="38"/>
                    <a:pt x="4" y="38"/>
                  </a:cubicBezTo>
                  <a:cubicBezTo>
                    <a:pt x="0" y="38"/>
                    <a:pt x="0" y="38"/>
                    <a:pt x="0" y="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4" name="Rectangle 41">
              <a:extLst>
                <a:ext uri="{FF2B5EF4-FFF2-40B4-BE49-F238E27FC236}">
                  <a16:creationId xmlns:a16="http://schemas.microsoft.com/office/drawing/2014/main" id="{DB086F47-4692-4818-BD14-5442357706D1}"/>
                </a:ext>
              </a:extLst>
            </p:cNvPr>
            <p:cNvSpPr>
              <a:spLocks noChangeArrowheads="1"/>
            </p:cNvSpPr>
            <p:nvPr userDrawn="1"/>
          </p:nvSpPr>
          <p:spPr bwMode="auto">
            <a:xfrm>
              <a:off x="2450" y="719"/>
              <a:ext cx="1353"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5" name="Freeform 42">
              <a:extLst>
                <a:ext uri="{FF2B5EF4-FFF2-40B4-BE49-F238E27FC236}">
                  <a16:creationId xmlns:a16="http://schemas.microsoft.com/office/drawing/2014/main" id="{33C580A4-5C9E-41FB-966A-10E7381A6D82}"/>
                </a:ext>
              </a:extLst>
            </p:cNvPr>
            <p:cNvSpPr>
              <a:spLocks/>
            </p:cNvSpPr>
            <p:nvPr userDrawn="1"/>
          </p:nvSpPr>
          <p:spPr bwMode="auto">
            <a:xfrm>
              <a:off x="2458" y="-114"/>
              <a:ext cx="657" cy="319"/>
            </a:xfrm>
            <a:custGeom>
              <a:avLst/>
              <a:gdLst>
                <a:gd name="T0" fmla="*/ 448 w 657"/>
                <a:gd name="T1" fmla="*/ 0 h 319"/>
                <a:gd name="T2" fmla="*/ 327 w 657"/>
                <a:gd name="T3" fmla="*/ 285 h 319"/>
                <a:gd name="T4" fmla="*/ 204 w 657"/>
                <a:gd name="T5" fmla="*/ 0 h 319"/>
                <a:gd name="T6" fmla="*/ 131 w 657"/>
                <a:gd name="T7" fmla="*/ 0 h 319"/>
                <a:gd name="T8" fmla="*/ 0 w 657"/>
                <a:gd name="T9" fmla="*/ 319 h 319"/>
                <a:gd name="T10" fmla="*/ 67 w 657"/>
                <a:gd name="T11" fmla="*/ 319 h 319"/>
                <a:gd name="T12" fmla="*/ 169 w 657"/>
                <a:gd name="T13" fmla="*/ 59 h 319"/>
                <a:gd name="T14" fmla="*/ 225 w 657"/>
                <a:gd name="T15" fmla="*/ 196 h 319"/>
                <a:gd name="T16" fmla="*/ 153 w 657"/>
                <a:gd name="T17" fmla="*/ 196 h 319"/>
                <a:gd name="T18" fmla="*/ 153 w 657"/>
                <a:gd name="T19" fmla="*/ 250 h 319"/>
                <a:gd name="T20" fmla="*/ 247 w 657"/>
                <a:gd name="T21" fmla="*/ 250 h 319"/>
                <a:gd name="T22" fmla="*/ 276 w 657"/>
                <a:gd name="T23" fmla="*/ 319 h 319"/>
                <a:gd name="T24" fmla="*/ 314 w 657"/>
                <a:gd name="T25" fmla="*/ 319 h 319"/>
                <a:gd name="T26" fmla="*/ 343 w 657"/>
                <a:gd name="T27" fmla="*/ 319 h 319"/>
                <a:gd name="T28" fmla="*/ 381 w 657"/>
                <a:gd name="T29" fmla="*/ 319 h 319"/>
                <a:gd name="T30" fmla="*/ 483 w 657"/>
                <a:gd name="T31" fmla="*/ 59 h 319"/>
                <a:gd name="T32" fmla="*/ 539 w 657"/>
                <a:gd name="T33" fmla="*/ 196 h 319"/>
                <a:gd name="T34" fmla="*/ 467 w 657"/>
                <a:gd name="T35" fmla="*/ 196 h 319"/>
                <a:gd name="T36" fmla="*/ 467 w 657"/>
                <a:gd name="T37" fmla="*/ 250 h 319"/>
                <a:gd name="T38" fmla="*/ 563 w 657"/>
                <a:gd name="T39" fmla="*/ 250 h 319"/>
                <a:gd name="T40" fmla="*/ 593 w 657"/>
                <a:gd name="T41" fmla="*/ 319 h 319"/>
                <a:gd name="T42" fmla="*/ 657 w 657"/>
                <a:gd name="T43" fmla="*/ 319 h 319"/>
                <a:gd name="T44" fmla="*/ 520 w 657"/>
                <a:gd name="T45" fmla="*/ 0 h 319"/>
                <a:gd name="T46" fmla="*/ 448 w 657"/>
                <a:gd name="T47"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7" h="319">
                  <a:moveTo>
                    <a:pt x="448" y="0"/>
                  </a:moveTo>
                  <a:lnTo>
                    <a:pt x="327" y="285"/>
                  </a:lnTo>
                  <a:lnTo>
                    <a:pt x="204" y="0"/>
                  </a:lnTo>
                  <a:lnTo>
                    <a:pt x="131" y="0"/>
                  </a:lnTo>
                  <a:lnTo>
                    <a:pt x="0" y="319"/>
                  </a:lnTo>
                  <a:lnTo>
                    <a:pt x="67" y="319"/>
                  </a:lnTo>
                  <a:lnTo>
                    <a:pt x="169" y="59"/>
                  </a:lnTo>
                  <a:lnTo>
                    <a:pt x="225" y="196"/>
                  </a:lnTo>
                  <a:lnTo>
                    <a:pt x="153" y="196"/>
                  </a:lnTo>
                  <a:lnTo>
                    <a:pt x="153" y="250"/>
                  </a:lnTo>
                  <a:lnTo>
                    <a:pt x="247" y="250"/>
                  </a:lnTo>
                  <a:lnTo>
                    <a:pt x="276" y="319"/>
                  </a:lnTo>
                  <a:lnTo>
                    <a:pt x="314" y="319"/>
                  </a:lnTo>
                  <a:lnTo>
                    <a:pt x="343" y="319"/>
                  </a:lnTo>
                  <a:lnTo>
                    <a:pt x="381" y="319"/>
                  </a:lnTo>
                  <a:lnTo>
                    <a:pt x="483" y="59"/>
                  </a:lnTo>
                  <a:lnTo>
                    <a:pt x="539" y="196"/>
                  </a:lnTo>
                  <a:lnTo>
                    <a:pt x="467" y="196"/>
                  </a:lnTo>
                  <a:lnTo>
                    <a:pt x="467" y="250"/>
                  </a:lnTo>
                  <a:lnTo>
                    <a:pt x="563" y="250"/>
                  </a:lnTo>
                  <a:lnTo>
                    <a:pt x="593" y="319"/>
                  </a:lnTo>
                  <a:lnTo>
                    <a:pt x="657" y="319"/>
                  </a:lnTo>
                  <a:lnTo>
                    <a:pt x="520" y="0"/>
                  </a:lnTo>
                  <a:lnTo>
                    <a:pt x="4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6" name="Freeform 43">
              <a:extLst>
                <a:ext uri="{FF2B5EF4-FFF2-40B4-BE49-F238E27FC236}">
                  <a16:creationId xmlns:a16="http://schemas.microsoft.com/office/drawing/2014/main" id="{0CE0E439-90D1-4D21-982E-0E2D1D3E7CC4}"/>
                </a:ext>
              </a:extLst>
            </p:cNvPr>
            <p:cNvSpPr>
              <a:spLocks noEditPoints="1"/>
            </p:cNvSpPr>
            <p:nvPr userDrawn="1"/>
          </p:nvSpPr>
          <p:spPr bwMode="auto">
            <a:xfrm>
              <a:off x="3295" y="-114"/>
              <a:ext cx="483" cy="319"/>
            </a:xfrm>
            <a:custGeom>
              <a:avLst/>
              <a:gdLst>
                <a:gd name="T0" fmla="*/ 125 w 180"/>
                <a:gd name="T1" fmla="*/ 71 h 119"/>
                <a:gd name="T2" fmla="*/ 154 w 180"/>
                <a:gd name="T3" fmla="*/ 119 h 119"/>
                <a:gd name="T4" fmla="*/ 180 w 180"/>
                <a:gd name="T5" fmla="*/ 119 h 119"/>
                <a:gd name="T6" fmla="*/ 146 w 180"/>
                <a:gd name="T7" fmla="*/ 66 h 119"/>
                <a:gd name="T8" fmla="*/ 164 w 180"/>
                <a:gd name="T9" fmla="*/ 36 h 119"/>
                <a:gd name="T10" fmla="*/ 123 w 180"/>
                <a:gd name="T11" fmla="*/ 0 h 119"/>
                <a:gd name="T12" fmla="*/ 78 w 180"/>
                <a:gd name="T13" fmla="*/ 0 h 119"/>
                <a:gd name="T14" fmla="*/ 78 w 180"/>
                <a:gd name="T15" fmla="*/ 50 h 119"/>
                <a:gd name="T16" fmla="*/ 0 w 180"/>
                <a:gd name="T17" fmla="*/ 50 h 119"/>
                <a:gd name="T18" fmla="*/ 0 w 180"/>
                <a:gd name="T19" fmla="*/ 71 h 119"/>
                <a:gd name="T20" fmla="*/ 78 w 180"/>
                <a:gd name="T21" fmla="*/ 71 h 119"/>
                <a:gd name="T22" fmla="*/ 78 w 180"/>
                <a:gd name="T23" fmla="*/ 119 h 119"/>
                <a:gd name="T24" fmla="*/ 101 w 180"/>
                <a:gd name="T25" fmla="*/ 119 h 119"/>
                <a:gd name="T26" fmla="*/ 101 w 180"/>
                <a:gd name="T27" fmla="*/ 71 h 119"/>
                <a:gd name="T28" fmla="*/ 125 w 180"/>
                <a:gd name="T29" fmla="*/ 71 h 119"/>
                <a:gd name="T30" fmla="*/ 123 w 180"/>
                <a:gd name="T31" fmla="*/ 50 h 119"/>
                <a:gd name="T32" fmla="*/ 101 w 180"/>
                <a:gd name="T33" fmla="*/ 50 h 119"/>
                <a:gd name="T34" fmla="*/ 101 w 180"/>
                <a:gd name="T35" fmla="*/ 20 h 119"/>
                <a:gd name="T36" fmla="*/ 123 w 180"/>
                <a:gd name="T37" fmla="*/ 20 h 119"/>
                <a:gd name="T38" fmla="*/ 142 w 180"/>
                <a:gd name="T39" fmla="*/ 35 h 119"/>
                <a:gd name="T40" fmla="*/ 123 w 180"/>
                <a:gd name="T41" fmla="*/ 5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119">
                  <a:moveTo>
                    <a:pt x="125" y="71"/>
                  </a:moveTo>
                  <a:cubicBezTo>
                    <a:pt x="154" y="119"/>
                    <a:pt x="154" y="119"/>
                    <a:pt x="154" y="119"/>
                  </a:cubicBezTo>
                  <a:cubicBezTo>
                    <a:pt x="180" y="119"/>
                    <a:pt x="180" y="119"/>
                    <a:pt x="180" y="119"/>
                  </a:cubicBezTo>
                  <a:cubicBezTo>
                    <a:pt x="146" y="66"/>
                    <a:pt x="146" y="66"/>
                    <a:pt x="146" y="66"/>
                  </a:cubicBezTo>
                  <a:cubicBezTo>
                    <a:pt x="156" y="61"/>
                    <a:pt x="164" y="52"/>
                    <a:pt x="164" y="36"/>
                  </a:cubicBezTo>
                  <a:cubicBezTo>
                    <a:pt x="164" y="2"/>
                    <a:pt x="132" y="0"/>
                    <a:pt x="123" y="0"/>
                  </a:cubicBezTo>
                  <a:cubicBezTo>
                    <a:pt x="78" y="0"/>
                    <a:pt x="78" y="0"/>
                    <a:pt x="78" y="0"/>
                  </a:cubicBezTo>
                  <a:cubicBezTo>
                    <a:pt x="78" y="50"/>
                    <a:pt x="78" y="50"/>
                    <a:pt x="78" y="50"/>
                  </a:cubicBezTo>
                  <a:cubicBezTo>
                    <a:pt x="0" y="50"/>
                    <a:pt x="0" y="50"/>
                    <a:pt x="0" y="50"/>
                  </a:cubicBezTo>
                  <a:cubicBezTo>
                    <a:pt x="0" y="71"/>
                    <a:pt x="0" y="71"/>
                    <a:pt x="0" y="71"/>
                  </a:cubicBezTo>
                  <a:cubicBezTo>
                    <a:pt x="78" y="71"/>
                    <a:pt x="78" y="71"/>
                    <a:pt x="78" y="71"/>
                  </a:cubicBezTo>
                  <a:cubicBezTo>
                    <a:pt x="78" y="119"/>
                    <a:pt x="78" y="119"/>
                    <a:pt x="78" y="119"/>
                  </a:cubicBezTo>
                  <a:cubicBezTo>
                    <a:pt x="101" y="119"/>
                    <a:pt x="101" y="119"/>
                    <a:pt x="101" y="119"/>
                  </a:cubicBezTo>
                  <a:cubicBezTo>
                    <a:pt x="101" y="71"/>
                    <a:pt x="101" y="71"/>
                    <a:pt x="101" y="71"/>
                  </a:cubicBezTo>
                  <a:cubicBezTo>
                    <a:pt x="101" y="71"/>
                    <a:pt x="116" y="71"/>
                    <a:pt x="125" y="71"/>
                  </a:cubicBezTo>
                  <a:moveTo>
                    <a:pt x="123" y="50"/>
                  </a:moveTo>
                  <a:cubicBezTo>
                    <a:pt x="101" y="50"/>
                    <a:pt x="101" y="50"/>
                    <a:pt x="101" y="50"/>
                  </a:cubicBezTo>
                  <a:cubicBezTo>
                    <a:pt x="101" y="20"/>
                    <a:pt x="101" y="20"/>
                    <a:pt x="101" y="20"/>
                  </a:cubicBezTo>
                  <a:cubicBezTo>
                    <a:pt x="123" y="20"/>
                    <a:pt x="123" y="20"/>
                    <a:pt x="123" y="20"/>
                  </a:cubicBezTo>
                  <a:cubicBezTo>
                    <a:pt x="130" y="20"/>
                    <a:pt x="142" y="22"/>
                    <a:pt x="142" y="35"/>
                  </a:cubicBezTo>
                  <a:cubicBezTo>
                    <a:pt x="142" y="47"/>
                    <a:pt x="129" y="50"/>
                    <a:pt x="123"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7" name="Freeform 44">
              <a:extLst>
                <a:ext uri="{FF2B5EF4-FFF2-40B4-BE49-F238E27FC236}">
                  <a16:creationId xmlns:a16="http://schemas.microsoft.com/office/drawing/2014/main" id="{699ED30C-9999-4CD9-831C-8CE71BDE6807}"/>
                </a:ext>
              </a:extLst>
            </p:cNvPr>
            <p:cNvSpPr>
              <a:spLocks/>
            </p:cNvSpPr>
            <p:nvPr userDrawn="1"/>
          </p:nvSpPr>
          <p:spPr bwMode="auto">
            <a:xfrm>
              <a:off x="3126" y="-120"/>
              <a:ext cx="293" cy="334"/>
            </a:xfrm>
            <a:custGeom>
              <a:avLst/>
              <a:gdLst>
                <a:gd name="T0" fmla="*/ 83 w 109"/>
                <a:gd name="T1" fmla="*/ 96 h 124"/>
                <a:gd name="T2" fmla="*/ 62 w 109"/>
                <a:gd name="T3" fmla="*/ 102 h 124"/>
                <a:gd name="T4" fmla="*/ 23 w 109"/>
                <a:gd name="T5" fmla="*/ 62 h 124"/>
                <a:gd name="T6" fmla="*/ 62 w 109"/>
                <a:gd name="T7" fmla="*/ 22 h 124"/>
                <a:gd name="T8" fmla="*/ 88 w 109"/>
                <a:gd name="T9" fmla="*/ 31 h 124"/>
                <a:gd name="T10" fmla="*/ 92 w 109"/>
                <a:gd name="T11" fmla="*/ 36 h 124"/>
                <a:gd name="T12" fmla="*/ 109 w 109"/>
                <a:gd name="T13" fmla="*/ 21 h 124"/>
                <a:gd name="T14" fmla="*/ 62 w 109"/>
                <a:gd name="T15" fmla="*/ 0 h 124"/>
                <a:gd name="T16" fmla="*/ 0 w 109"/>
                <a:gd name="T17" fmla="*/ 62 h 124"/>
                <a:gd name="T18" fmla="*/ 62 w 109"/>
                <a:gd name="T19" fmla="*/ 124 h 124"/>
                <a:gd name="T20" fmla="*/ 108 w 109"/>
                <a:gd name="T21" fmla="*/ 104 h 124"/>
                <a:gd name="T22" fmla="*/ 91 w 109"/>
                <a:gd name="T23" fmla="*/ 90 h 124"/>
                <a:gd name="T24" fmla="*/ 83 w 109"/>
                <a:gd name="T25" fmla="*/ 9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24">
                  <a:moveTo>
                    <a:pt x="83" y="96"/>
                  </a:moveTo>
                  <a:cubicBezTo>
                    <a:pt x="77" y="99"/>
                    <a:pt x="70" y="102"/>
                    <a:pt x="62" y="102"/>
                  </a:cubicBezTo>
                  <a:cubicBezTo>
                    <a:pt x="40" y="102"/>
                    <a:pt x="23" y="84"/>
                    <a:pt x="23" y="62"/>
                  </a:cubicBezTo>
                  <a:cubicBezTo>
                    <a:pt x="23" y="40"/>
                    <a:pt x="40" y="22"/>
                    <a:pt x="62" y="22"/>
                  </a:cubicBezTo>
                  <a:cubicBezTo>
                    <a:pt x="72" y="22"/>
                    <a:pt x="81" y="25"/>
                    <a:pt x="88" y="31"/>
                  </a:cubicBezTo>
                  <a:cubicBezTo>
                    <a:pt x="89" y="32"/>
                    <a:pt x="91" y="34"/>
                    <a:pt x="92" y="36"/>
                  </a:cubicBezTo>
                  <a:cubicBezTo>
                    <a:pt x="109" y="21"/>
                    <a:pt x="109" y="21"/>
                    <a:pt x="109" y="21"/>
                  </a:cubicBezTo>
                  <a:cubicBezTo>
                    <a:pt x="98" y="8"/>
                    <a:pt x="81" y="0"/>
                    <a:pt x="62" y="0"/>
                  </a:cubicBezTo>
                  <a:cubicBezTo>
                    <a:pt x="28" y="0"/>
                    <a:pt x="0" y="28"/>
                    <a:pt x="0" y="62"/>
                  </a:cubicBezTo>
                  <a:cubicBezTo>
                    <a:pt x="0" y="96"/>
                    <a:pt x="28" y="124"/>
                    <a:pt x="62" y="124"/>
                  </a:cubicBezTo>
                  <a:cubicBezTo>
                    <a:pt x="81" y="124"/>
                    <a:pt x="97" y="117"/>
                    <a:pt x="108" y="104"/>
                  </a:cubicBezTo>
                  <a:cubicBezTo>
                    <a:pt x="91" y="90"/>
                    <a:pt x="91" y="90"/>
                    <a:pt x="91" y="90"/>
                  </a:cubicBezTo>
                  <a:cubicBezTo>
                    <a:pt x="89" y="92"/>
                    <a:pt x="86" y="94"/>
                    <a:pt x="83" y="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8" name="Rectangle 45">
              <a:extLst>
                <a:ext uri="{FF2B5EF4-FFF2-40B4-BE49-F238E27FC236}">
                  <a16:creationId xmlns:a16="http://schemas.microsoft.com/office/drawing/2014/main" id="{1A3AC3F2-692E-41F5-A626-ABDC729A8D97}"/>
                </a:ext>
              </a:extLst>
            </p:cNvPr>
            <p:cNvSpPr>
              <a:spLocks noChangeArrowheads="1"/>
            </p:cNvSpPr>
            <p:nvPr userDrawn="1"/>
          </p:nvSpPr>
          <p:spPr bwMode="auto">
            <a:xfrm>
              <a:off x="2450" y="286"/>
              <a:ext cx="1353"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19" name="TextBox 118">
            <a:extLst>
              <a:ext uri="{FF2B5EF4-FFF2-40B4-BE49-F238E27FC236}">
                <a16:creationId xmlns:a16="http://schemas.microsoft.com/office/drawing/2014/main" id="{8F988B79-EA5E-45CC-B23F-C1E4D595DE50}"/>
              </a:ext>
            </a:extLst>
          </p:cNvPr>
          <p:cNvSpPr txBox="1"/>
          <p:nvPr userDrawn="1"/>
        </p:nvSpPr>
        <p:spPr>
          <a:xfrm>
            <a:off x="1756178" y="758665"/>
            <a:ext cx="776276" cy="187324"/>
          </a:xfrm>
          <a:prstGeom prst="rect">
            <a:avLst/>
          </a:prstGeom>
          <a:noFill/>
        </p:spPr>
        <p:txBody>
          <a:bodyPr wrap="square" lIns="0" r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40" normalizeH="0" baseline="0" noProof="0">
                <a:ln>
                  <a:noFill/>
                </a:ln>
                <a:solidFill>
                  <a:srgbClr val="FFFFFF"/>
                </a:solidFill>
                <a:effectLst/>
                <a:uLnTx/>
                <a:uFillTx/>
                <a:latin typeface="Arial"/>
                <a:ea typeface="+mn-ea"/>
                <a:cs typeface="+mn-cs"/>
              </a:rPr>
              <a:t>CHICAGO, IL</a:t>
            </a:r>
          </a:p>
        </p:txBody>
      </p:sp>
      <p:sp>
        <p:nvSpPr>
          <p:cNvPr id="120" name="Rectangle: Single Corner Snipped 55">
            <a:extLst>
              <a:ext uri="{FF2B5EF4-FFF2-40B4-BE49-F238E27FC236}">
                <a16:creationId xmlns:a16="http://schemas.microsoft.com/office/drawing/2014/main" id="{356D1FBD-6251-45AA-BEA2-1E52D6F9452F}"/>
              </a:ext>
            </a:extLst>
          </p:cNvPr>
          <p:cNvSpPr/>
          <p:nvPr userDrawn="1"/>
        </p:nvSpPr>
        <p:spPr>
          <a:xfrm flipH="1">
            <a:off x="1120956" y="723969"/>
            <a:ext cx="514365" cy="256716"/>
          </a:xfrm>
          <a:custGeom>
            <a:avLst/>
            <a:gdLst>
              <a:gd name="connsiteX0" fmla="*/ 0 w 444457"/>
              <a:gd name="connsiteY0" fmla="*/ 0 h 192537"/>
              <a:gd name="connsiteX1" fmla="*/ 348189 w 444457"/>
              <a:gd name="connsiteY1" fmla="*/ 0 h 192537"/>
              <a:gd name="connsiteX2" fmla="*/ 444457 w 444457"/>
              <a:gd name="connsiteY2" fmla="*/ 96269 h 192537"/>
              <a:gd name="connsiteX3" fmla="*/ 444457 w 444457"/>
              <a:gd name="connsiteY3" fmla="*/ 192537 h 192537"/>
              <a:gd name="connsiteX4" fmla="*/ 0 w 444457"/>
              <a:gd name="connsiteY4" fmla="*/ 192537 h 192537"/>
              <a:gd name="connsiteX5" fmla="*/ 0 w 444457"/>
              <a:gd name="connsiteY5" fmla="*/ 0 h 192537"/>
              <a:gd name="connsiteX0" fmla="*/ 0 w 444457"/>
              <a:gd name="connsiteY0" fmla="*/ 0 h 192537"/>
              <a:gd name="connsiteX1" fmla="*/ 348189 w 444457"/>
              <a:gd name="connsiteY1" fmla="*/ 0 h 192537"/>
              <a:gd name="connsiteX2" fmla="*/ 444457 w 444457"/>
              <a:gd name="connsiteY2" fmla="*/ 192537 h 192537"/>
              <a:gd name="connsiteX3" fmla="*/ 0 w 444457"/>
              <a:gd name="connsiteY3" fmla="*/ 192537 h 192537"/>
              <a:gd name="connsiteX4" fmla="*/ 0 w 444457"/>
              <a:gd name="connsiteY4" fmla="*/ 0 h 192537"/>
              <a:gd name="connsiteX0" fmla="*/ 0 w 444457"/>
              <a:gd name="connsiteY0" fmla="*/ 0 h 192537"/>
              <a:gd name="connsiteX1" fmla="*/ 382173 w 444457"/>
              <a:gd name="connsiteY1" fmla="*/ 0 h 192537"/>
              <a:gd name="connsiteX2" fmla="*/ 444457 w 444457"/>
              <a:gd name="connsiteY2" fmla="*/ 192537 h 192537"/>
              <a:gd name="connsiteX3" fmla="*/ 0 w 444457"/>
              <a:gd name="connsiteY3" fmla="*/ 192537 h 192537"/>
              <a:gd name="connsiteX4" fmla="*/ 0 w 444457"/>
              <a:gd name="connsiteY4" fmla="*/ 0 h 19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57" h="192537">
                <a:moveTo>
                  <a:pt x="0" y="0"/>
                </a:moveTo>
                <a:lnTo>
                  <a:pt x="382173" y="0"/>
                </a:lnTo>
                <a:lnTo>
                  <a:pt x="444457" y="192537"/>
                </a:lnTo>
                <a:lnTo>
                  <a:pt x="0" y="192537"/>
                </a:lnTo>
                <a:lnTo>
                  <a:pt x="0" y="0"/>
                </a:lnTo>
                <a:close/>
              </a:path>
            </a:pathLst>
          </a:custGeom>
          <a:solidFill>
            <a:srgbClr val="DCD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1" name="Right Triangle 120">
            <a:extLst>
              <a:ext uri="{FF2B5EF4-FFF2-40B4-BE49-F238E27FC236}">
                <a16:creationId xmlns:a16="http://schemas.microsoft.com/office/drawing/2014/main" id="{22B0ABA1-7644-47FF-A063-07D3ABDCADA7}"/>
              </a:ext>
            </a:extLst>
          </p:cNvPr>
          <p:cNvSpPr/>
          <p:nvPr userDrawn="1"/>
        </p:nvSpPr>
        <p:spPr>
          <a:xfrm rot="5400000">
            <a:off x="1056640" y="1043944"/>
            <a:ext cx="188772" cy="60144"/>
          </a:xfrm>
          <a:prstGeom prst="rtTriangle">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2" name="TextBox 121">
            <a:extLst>
              <a:ext uri="{FF2B5EF4-FFF2-40B4-BE49-F238E27FC236}">
                <a16:creationId xmlns:a16="http://schemas.microsoft.com/office/drawing/2014/main" id="{AD6A58B8-FB1D-4150-904A-D02111FC329D}"/>
              </a:ext>
            </a:extLst>
          </p:cNvPr>
          <p:cNvSpPr txBox="1"/>
          <p:nvPr userDrawn="1"/>
        </p:nvSpPr>
        <p:spPr>
          <a:xfrm>
            <a:off x="1208161" y="758665"/>
            <a:ext cx="393909" cy="187324"/>
          </a:xfrm>
          <a:prstGeom prst="rect">
            <a:avLst/>
          </a:prstGeom>
          <a:noFill/>
        </p:spPr>
        <p:txBody>
          <a:bodyPr wrap="square" lIns="0" r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30" normalizeH="0" baseline="0" noProof="0">
                <a:ln>
                  <a:noFill/>
                </a:ln>
                <a:solidFill>
                  <a:srgbClr val="6A747C"/>
                </a:solidFill>
                <a:effectLst/>
                <a:uLnTx/>
                <a:uFillTx/>
                <a:latin typeface="Arial"/>
                <a:ea typeface="+mn-ea"/>
                <a:cs typeface="+mn-cs"/>
              </a:rPr>
              <a:t>2018</a:t>
            </a:r>
          </a:p>
        </p:txBody>
      </p:sp>
      <p:sp>
        <p:nvSpPr>
          <p:cNvPr id="57" name="Rectangle 56">
            <a:extLst>
              <a:ext uri="{FF2B5EF4-FFF2-40B4-BE49-F238E27FC236}">
                <a16:creationId xmlns:a16="http://schemas.microsoft.com/office/drawing/2014/main" id="{FECD05E1-F086-415C-B8DB-B2EDDD2C300A}"/>
              </a:ext>
            </a:extLst>
          </p:cNvPr>
          <p:cNvSpPr/>
          <p:nvPr userDrawn="1"/>
        </p:nvSpPr>
        <p:spPr>
          <a:xfrm>
            <a:off x="6998328" y="306674"/>
            <a:ext cx="1840873" cy="480727"/>
          </a:xfrm>
          <a:prstGeom prst="rect">
            <a:avLst/>
          </a:prstGeom>
          <a:solidFill>
            <a:schemeClr val="bg1"/>
          </a:solid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80" normalizeH="0" baseline="0" noProof="0">
                <a:ln>
                  <a:noFill/>
                </a:ln>
                <a:solidFill>
                  <a:srgbClr val="0065A4"/>
                </a:solidFill>
                <a:effectLst/>
                <a:uLnTx/>
                <a:uFillTx/>
                <a:latin typeface="Arial" panose="020B0604020202020204" pitchFamily="34" charset="0"/>
                <a:ea typeface="+mn-ea"/>
                <a:cs typeface="Arial" panose="020B0604020202020204" pitchFamily="34" charset="0"/>
              </a:rPr>
              <a:t>&lt;abstract number&gt;</a:t>
            </a:r>
          </a:p>
        </p:txBody>
      </p:sp>
      <p:sp>
        <p:nvSpPr>
          <p:cNvPr id="59" name="Rectangle 58">
            <a:extLst>
              <a:ext uri="{FF2B5EF4-FFF2-40B4-BE49-F238E27FC236}">
                <a16:creationId xmlns:a16="http://schemas.microsoft.com/office/drawing/2014/main" id="{04092C58-958D-4FE2-BC4E-FA97D95EA831}"/>
              </a:ext>
            </a:extLst>
          </p:cNvPr>
          <p:cNvSpPr/>
          <p:nvPr userDrawn="1"/>
        </p:nvSpPr>
        <p:spPr>
          <a:xfrm>
            <a:off x="8305800" y="13653"/>
            <a:ext cx="822036" cy="12311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a:ea typeface="+mn-ea"/>
                <a:cs typeface="+mn-cs"/>
              </a:rPr>
              <a:t>CheckMate 141</a:t>
            </a:r>
          </a:p>
        </p:txBody>
      </p:sp>
    </p:spTree>
    <p:extLst>
      <p:ext uri="{BB962C8B-B14F-4D97-AF65-F5344CB8AC3E}">
        <p14:creationId xmlns:p14="http://schemas.microsoft.com/office/powerpoint/2010/main" val="204694317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Title Slide Oral or Post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684012"/>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6038" rIns="45720" bIns="46038" numCol="1" anchor="b" anchorCtr="0" compatLnSpc="1">
            <a:prstTxWarp prst="textNoShape">
              <a:avLst/>
            </a:prstTxWarp>
          </a:bodyPr>
          <a:lstStyle>
            <a:lvl1pPr>
              <a:defRPr lang="en-US" sz="3200" dirty="0">
                <a:solidFill>
                  <a:srgbClr val="0D5CAB"/>
                </a:solidFill>
              </a:defRPr>
            </a:lvl1pPr>
          </a:lstStyle>
          <a:p>
            <a:pPr lvl="0"/>
            <a:r>
              <a:rPr lang="en-US"/>
              <a:t>Click to add title</a:t>
            </a:r>
          </a:p>
        </p:txBody>
      </p:sp>
      <p:sp>
        <p:nvSpPr>
          <p:cNvPr id="3" name="Subtitle 2"/>
          <p:cNvSpPr>
            <a:spLocks noGrp="1"/>
          </p:cNvSpPr>
          <p:nvPr>
            <p:ph type="subTitle" idx="1" hasCustomPrompt="1"/>
          </p:nvPr>
        </p:nvSpPr>
        <p:spPr>
          <a:xfrm>
            <a:off x="685800" y="4377999"/>
            <a:ext cx="7772400" cy="685800"/>
          </a:xfrm>
        </p:spPr>
        <p:txBody>
          <a:bodyPr>
            <a:noAutofit/>
          </a:bodyPr>
          <a:lstStyle>
            <a:lvl1pPr marL="0" indent="0" algn="ctr">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add authors</a:t>
            </a:r>
          </a:p>
        </p:txBody>
      </p:sp>
      <p:sp>
        <p:nvSpPr>
          <p:cNvPr id="6" name="Text Placeholder 5"/>
          <p:cNvSpPr>
            <a:spLocks noGrp="1"/>
          </p:cNvSpPr>
          <p:nvPr>
            <p:ph type="body" sz="quarter" idx="10" hasCustomPrompt="1"/>
          </p:nvPr>
        </p:nvSpPr>
        <p:spPr>
          <a:xfrm>
            <a:off x="685800" y="5261941"/>
            <a:ext cx="7772400" cy="469127"/>
          </a:xfrm>
        </p:spPr>
        <p:txBody>
          <a:bodyPr vert="horz" lIns="91440" tIns="45720" rIns="91440" bIns="45720" rtlCol="0">
            <a:noAutofit/>
          </a:bodyPr>
          <a:lstStyle>
            <a:lvl1pPr marL="171450" indent="-171450" algn="ctr" defTabSz="685800" rtl="0" eaLnBrk="1" latinLnBrk="0" hangingPunct="1">
              <a:lnSpc>
                <a:spcPct val="90000"/>
              </a:lnSpc>
              <a:spcBef>
                <a:spcPts val="0"/>
              </a:spcBef>
              <a:spcAft>
                <a:spcPts val="450"/>
              </a:spcAft>
              <a:buClr>
                <a:srgbClr val="FFFF00"/>
              </a:buClr>
              <a:buFont typeface="Arial" panose="020B0604020202020204" pitchFamily="34" charset="0"/>
              <a:buNone/>
              <a:defRPr lang="en-US" sz="1200" kern="1200" baseline="0" dirty="0" smtClean="0">
                <a:solidFill>
                  <a:schemeClr val="tx1"/>
                </a:solidFill>
                <a:latin typeface="+mn-lt"/>
                <a:ea typeface="+mn-ea"/>
                <a:cs typeface="+mn-cs"/>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marL="0" lvl="0" indent="0" algn="ctr"/>
            <a:r>
              <a:rPr lang="en-US"/>
              <a:t>Click to add affiliations</a:t>
            </a:r>
          </a:p>
        </p:txBody>
      </p:sp>
      <p:sp>
        <p:nvSpPr>
          <p:cNvPr id="11" name="Rectangle 10"/>
          <p:cNvSpPr/>
          <p:nvPr userDrawn="1"/>
        </p:nvSpPr>
        <p:spPr>
          <a:xfrm>
            <a:off x="0" y="6477000"/>
            <a:ext cx="9144000" cy="381000"/>
          </a:xfrm>
          <a:prstGeom prst="rect">
            <a:avLst/>
          </a:prstGeom>
          <a:solidFill>
            <a:srgbClr val="006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2" name="Group 11">
            <a:extLst>
              <a:ext uri="{FF2B5EF4-FFF2-40B4-BE49-F238E27FC236}">
                <a16:creationId xmlns:a16="http://schemas.microsoft.com/office/drawing/2014/main" id="{AB9740F4-0CD2-41CB-9F0D-D586FF5413AD}"/>
              </a:ext>
            </a:extLst>
          </p:cNvPr>
          <p:cNvGrpSpPr/>
          <p:nvPr userDrawn="1"/>
        </p:nvGrpSpPr>
        <p:grpSpPr>
          <a:xfrm>
            <a:off x="1336540" y="-4070"/>
            <a:ext cx="7807460" cy="1172471"/>
            <a:chOff x="1341302" y="-3053"/>
            <a:chExt cx="7802698" cy="879353"/>
          </a:xfrm>
        </p:grpSpPr>
        <p:pic>
          <p:nvPicPr>
            <p:cNvPr id="13" name="Picture 12">
              <a:extLst>
                <a:ext uri="{FF2B5EF4-FFF2-40B4-BE49-F238E27FC236}">
                  <a16:creationId xmlns:a16="http://schemas.microsoft.com/office/drawing/2014/main" id="{BA03E08D-4691-4B73-A5D2-1EFD482FA9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937" r="1"/>
            <a:stretch/>
          </p:blipFill>
          <p:spPr>
            <a:xfrm>
              <a:off x="1341302" y="-1"/>
              <a:ext cx="1291929" cy="876301"/>
            </a:xfrm>
            <a:prstGeom prst="rect">
              <a:avLst/>
            </a:prstGeom>
          </p:spPr>
        </p:pic>
        <p:sp>
          <p:nvSpPr>
            <p:cNvPr id="14" name="Rectangle 6">
              <a:extLst>
                <a:ext uri="{FF2B5EF4-FFF2-40B4-BE49-F238E27FC236}">
                  <a16:creationId xmlns:a16="http://schemas.microsoft.com/office/drawing/2014/main" id="{B79F58E7-A26E-42EC-BB52-8DF600CC3059}"/>
                </a:ext>
              </a:extLst>
            </p:cNvPr>
            <p:cNvSpPr/>
            <p:nvPr userDrawn="1"/>
          </p:nvSpPr>
          <p:spPr>
            <a:xfrm>
              <a:off x="2672080" y="-3053"/>
              <a:ext cx="6471920" cy="879352"/>
            </a:xfrm>
            <a:custGeom>
              <a:avLst/>
              <a:gdLst>
                <a:gd name="connsiteX0" fmla="*/ 0 w 6089904"/>
                <a:gd name="connsiteY0" fmla="*/ 0 h 876300"/>
                <a:gd name="connsiteX1" fmla="*/ 6089904 w 6089904"/>
                <a:gd name="connsiteY1" fmla="*/ 0 h 876300"/>
                <a:gd name="connsiteX2" fmla="*/ 6089904 w 6089904"/>
                <a:gd name="connsiteY2" fmla="*/ 876300 h 876300"/>
                <a:gd name="connsiteX3" fmla="*/ 0 w 6089904"/>
                <a:gd name="connsiteY3" fmla="*/ 876300 h 876300"/>
                <a:gd name="connsiteX4" fmla="*/ 0 w 6089904"/>
                <a:gd name="connsiteY4" fmla="*/ 0 h 876300"/>
                <a:gd name="connsiteX0" fmla="*/ 231648 w 6089904"/>
                <a:gd name="connsiteY0" fmla="*/ 24384 h 876300"/>
                <a:gd name="connsiteX1" fmla="*/ 6089904 w 6089904"/>
                <a:gd name="connsiteY1" fmla="*/ 0 h 876300"/>
                <a:gd name="connsiteX2" fmla="*/ 6089904 w 6089904"/>
                <a:gd name="connsiteY2" fmla="*/ 876300 h 876300"/>
                <a:gd name="connsiteX3" fmla="*/ 0 w 6089904"/>
                <a:gd name="connsiteY3" fmla="*/ 876300 h 876300"/>
                <a:gd name="connsiteX4" fmla="*/ 231648 w 6089904"/>
                <a:gd name="connsiteY4" fmla="*/ 24384 h 876300"/>
                <a:gd name="connsiteX0" fmla="*/ 243840 w 6089904"/>
                <a:gd name="connsiteY0" fmla="*/ 18288 h 876300"/>
                <a:gd name="connsiteX1" fmla="*/ 6089904 w 6089904"/>
                <a:gd name="connsiteY1" fmla="*/ 0 h 876300"/>
                <a:gd name="connsiteX2" fmla="*/ 6089904 w 6089904"/>
                <a:gd name="connsiteY2" fmla="*/ 876300 h 876300"/>
                <a:gd name="connsiteX3" fmla="*/ 0 w 6089904"/>
                <a:gd name="connsiteY3" fmla="*/ 876300 h 876300"/>
                <a:gd name="connsiteX4" fmla="*/ 243840 w 6089904"/>
                <a:gd name="connsiteY4" fmla="*/ 18288 h 876300"/>
                <a:gd name="connsiteX0" fmla="*/ 253365 w 6089904"/>
                <a:gd name="connsiteY0" fmla="*/ 4001 h 876300"/>
                <a:gd name="connsiteX1" fmla="*/ 6089904 w 6089904"/>
                <a:gd name="connsiteY1" fmla="*/ 0 h 876300"/>
                <a:gd name="connsiteX2" fmla="*/ 6089904 w 6089904"/>
                <a:gd name="connsiteY2" fmla="*/ 876300 h 876300"/>
                <a:gd name="connsiteX3" fmla="*/ 0 w 6089904"/>
                <a:gd name="connsiteY3" fmla="*/ 876300 h 876300"/>
                <a:gd name="connsiteX4" fmla="*/ 253365 w 6089904"/>
                <a:gd name="connsiteY4" fmla="*/ 4001 h 876300"/>
                <a:gd name="connsiteX0" fmla="*/ 262327 w 6089904"/>
                <a:gd name="connsiteY0" fmla="*/ 2096 h 876300"/>
                <a:gd name="connsiteX1" fmla="*/ 6089904 w 6089904"/>
                <a:gd name="connsiteY1" fmla="*/ 0 h 876300"/>
                <a:gd name="connsiteX2" fmla="*/ 6089904 w 6089904"/>
                <a:gd name="connsiteY2" fmla="*/ 876300 h 876300"/>
                <a:gd name="connsiteX3" fmla="*/ 0 w 6089904"/>
                <a:gd name="connsiteY3" fmla="*/ 876300 h 876300"/>
                <a:gd name="connsiteX4" fmla="*/ 262327 w 6089904"/>
                <a:gd name="connsiteY4" fmla="*/ 2096 h 876300"/>
                <a:gd name="connsiteX0" fmla="*/ 264120 w 6089904"/>
                <a:gd name="connsiteY0" fmla="*/ 2096 h 876300"/>
                <a:gd name="connsiteX1" fmla="*/ 6089904 w 6089904"/>
                <a:gd name="connsiteY1" fmla="*/ 0 h 876300"/>
                <a:gd name="connsiteX2" fmla="*/ 6089904 w 6089904"/>
                <a:gd name="connsiteY2" fmla="*/ 876300 h 876300"/>
                <a:gd name="connsiteX3" fmla="*/ 0 w 6089904"/>
                <a:gd name="connsiteY3" fmla="*/ 876300 h 876300"/>
                <a:gd name="connsiteX4" fmla="*/ 264120 w 6089904"/>
                <a:gd name="connsiteY4" fmla="*/ 2096 h 876300"/>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671 h 878685"/>
                <a:gd name="connsiteX1" fmla="*/ 6089904 w 6089904"/>
                <a:gd name="connsiteY1" fmla="*/ 0 h 878685"/>
                <a:gd name="connsiteX2" fmla="*/ 6089904 w 6089904"/>
                <a:gd name="connsiteY2" fmla="*/ 878685 h 878685"/>
                <a:gd name="connsiteX3" fmla="*/ 0 w 6089904"/>
                <a:gd name="connsiteY3" fmla="*/ 878685 h 878685"/>
                <a:gd name="connsiteX4" fmla="*/ 264120 w 6089904"/>
                <a:gd name="connsiteY4" fmla="*/ 671 h 878685"/>
                <a:gd name="connsiteX0" fmla="*/ 264120 w 6089904"/>
                <a:gd name="connsiteY0" fmla="*/ 0 h 880399"/>
                <a:gd name="connsiteX1" fmla="*/ 6089904 w 6089904"/>
                <a:gd name="connsiteY1" fmla="*/ 1714 h 880399"/>
                <a:gd name="connsiteX2" fmla="*/ 6089904 w 6089904"/>
                <a:gd name="connsiteY2" fmla="*/ 880399 h 880399"/>
                <a:gd name="connsiteX3" fmla="*/ 0 w 6089904"/>
                <a:gd name="connsiteY3" fmla="*/ 880399 h 880399"/>
                <a:gd name="connsiteX4" fmla="*/ 264120 w 6089904"/>
                <a:gd name="connsiteY4" fmla="*/ 0 h 880399"/>
                <a:gd name="connsiteX0" fmla="*/ 264120 w 6089904"/>
                <a:gd name="connsiteY0" fmla="*/ 671 h 881070"/>
                <a:gd name="connsiteX1" fmla="*/ 6089904 w 6089904"/>
                <a:gd name="connsiteY1" fmla="*/ 0 h 881070"/>
                <a:gd name="connsiteX2" fmla="*/ 6089904 w 6089904"/>
                <a:gd name="connsiteY2" fmla="*/ 881070 h 881070"/>
                <a:gd name="connsiteX3" fmla="*/ 0 w 6089904"/>
                <a:gd name="connsiteY3" fmla="*/ 881070 h 881070"/>
                <a:gd name="connsiteX4" fmla="*/ 264120 w 6089904"/>
                <a:gd name="connsiteY4" fmla="*/ 671 h 88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904" h="881070">
                  <a:moveTo>
                    <a:pt x="264120" y="671"/>
                  </a:moveTo>
                  <a:lnTo>
                    <a:pt x="6089904" y="0"/>
                  </a:lnTo>
                  <a:lnTo>
                    <a:pt x="6089904" y="881070"/>
                  </a:lnTo>
                  <a:lnTo>
                    <a:pt x="0" y="881070"/>
                  </a:lnTo>
                  <a:lnTo>
                    <a:pt x="264120" y="671"/>
                  </a:lnTo>
                  <a:close/>
                </a:path>
              </a:pathLst>
            </a:cu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5" name="Freeform: Shape 14">
            <a:extLst>
              <a:ext uri="{FF2B5EF4-FFF2-40B4-BE49-F238E27FC236}">
                <a16:creationId xmlns:a16="http://schemas.microsoft.com/office/drawing/2014/main" id="{6EB1FC42-260C-458D-8F02-BA951FAC8822}"/>
              </a:ext>
            </a:extLst>
          </p:cNvPr>
          <p:cNvSpPr/>
          <p:nvPr userDrawn="1"/>
        </p:nvSpPr>
        <p:spPr>
          <a:xfrm>
            <a:off x="2" y="0"/>
            <a:ext cx="1402555" cy="1168400"/>
          </a:xfrm>
          <a:custGeom>
            <a:avLst/>
            <a:gdLst>
              <a:gd name="connsiteX0" fmla="*/ 0 w 1407273"/>
              <a:gd name="connsiteY0" fmla="*/ 0 h 876300"/>
              <a:gd name="connsiteX1" fmla="*/ 1407273 w 1407273"/>
              <a:gd name="connsiteY1" fmla="*/ 0 h 876300"/>
              <a:gd name="connsiteX2" fmla="*/ 1126410 w 1407273"/>
              <a:gd name="connsiteY2" fmla="*/ 876300 h 876300"/>
              <a:gd name="connsiteX3" fmla="*/ 0 w 1407273"/>
              <a:gd name="connsiteY3" fmla="*/ 876300 h 876300"/>
            </a:gdLst>
            <a:ahLst/>
            <a:cxnLst>
              <a:cxn ang="0">
                <a:pos x="connsiteX0" y="connsiteY0"/>
              </a:cxn>
              <a:cxn ang="0">
                <a:pos x="connsiteX1" y="connsiteY1"/>
              </a:cxn>
              <a:cxn ang="0">
                <a:pos x="connsiteX2" y="connsiteY2"/>
              </a:cxn>
              <a:cxn ang="0">
                <a:pos x="connsiteX3" y="connsiteY3"/>
              </a:cxn>
            </a:cxnLst>
            <a:rect l="l" t="t" r="r" b="b"/>
            <a:pathLst>
              <a:path w="1407273" h="876300">
                <a:moveTo>
                  <a:pt x="0" y="0"/>
                </a:moveTo>
                <a:lnTo>
                  <a:pt x="1407273" y="0"/>
                </a:lnTo>
                <a:lnTo>
                  <a:pt x="1126410" y="876300"/>
                </a:lnTo>
                <a:lnTo>
                  <a:pt x="0" y="876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32010365-0853-4F04-8716-DB831EF70BA7}"/>
              </a:ext>
            </a:extLst>
          </p:cNvPr>
          <p:cNvSpPr/>
          <p:nvPr userDrawn="1"/>
        </p:nvSpPr>
        <p:spPr>
          <a:xfrm>
            <a:off x="1674019" y="723969"/>
            <a:ext cx="940594" cy="256716"/>
          </a:xfrm>
          <a:prstGeom prst="rect">
            <a:avLst/>
          </a:pr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7" name="Group 4">
            <a:extLst>
              <a:ext uri="{FF2B5EF4-FFF2-40B4-BE49-F238E27FC236}">
                <a16:creationId xmlns:a16="http://schemas.microsoft.com/office/drawing/2014/main" id="{3625841C-C3A1-4D6D-854F-94337B313880}"/>
              </a:ext>
            </a:extLst>
          </p:cNvPr>
          <p:cNvGrpSpPr>
            <a:grpSpLocks noChangeAspect="1"/>
          </p:cNvGrpSpPr>
          <p:nvPr userDrawn="1"/>
        </p:nvGrpSpPr>
        <p:grpSpPr bwMode="auto">
          <a:xfrm>
            <a:off x="102465" y="206215"/>
            <a:ext cx="927314" cy="774019"/>
            <a:chOff x="2447" y="-120"/>
            <a:chExt cx="1353" cy="847"/>
          </a:xfrm>
        </p:grpSpPr>
        <p:sp>
          <p:nvSpPr>
            <p:cNvPr id="18" name="AutoShape 3">
              <a:extLst>
                <a:ext uri="{FF2B5EF4-FFF2-40B4-BE49-F238E27FC236}">
                  <a16:creationId xmlns:a16="http://schemas.microsoft.com/office/drawing/2014/main" id="{2CD5947D-171A-4184-95D5-6C835B037253}"/>
                </a:ext>
              </a:extLst>
            </p:cNvPr>
            <p:cNvSpPr>
              <a:spLocks noChangeAspect="1" noChangeArrowheads="1" noTextEdit="1"/>
            </p:cNvSpPr>
            <p:nvPr userDrawn="1"/>
          </p:nvSpPr>
          <p:spPr bwMode="auto">
            <a:xfrm>
              <a:off x="2447" y="-120"/>
              <a:ext cx="1353"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5">
              <a:extLst>
                <a:ext uri="{FF2B5EF4-FFF2-40B4-BE49-F238E27FC236}">
                  <a16:creationId xmlns:a16="http://schemas.microsoft.com/office/drawing/2014/main" id="{B367EFC4-44EF-48FB-B534-AFAA44AEED9A}"/>
                </a:ext>
              </a:extLst>
            </p:cNvPr>
            <p:cNvSpPr>
              <a:spLocks noEditPoints="1"/>
            </p:cNvSpPr>
            <p:nvPr userDrawn="1"/>
          </p:nvSpPr>
          <p:spPr bwMode="auto">
            <a:xfrm>
              <a:off x="2452" y="348"/>
              <a:ext cx="86" cy="99"/>
            </a:xfrm>
            <a:custGeom>
              <a:avLst/>
              <a:gdLst>
                <a:gd name="T0" fmla="*/ 38 w 86"/>
                <a:gd name="T1" fmla="*/ 0 h 99"/>
                <a:gd name="T2" fmla="*/ 49 w 86"/>
                <a:gd name="T3" fmla="*/ 0 h 99"/>
                <a:gd name="T4" fmla="*/ 86 w 86"/>
                <a:gd name="T5" fmla="*/ 99 h 99"/>
                <a:gd name="T6" fmla="*/ 75 w 86"/>
                <a:gd name="T7" fmla="*/ 99 h 99"/>
                <a:gd name="T8" fmla="*/ 65 w 86"/>
                <a:gd name="T9" fmla="*/ 73 h 99"/>
                <a:gd name="T10" fmla="*/ 22 w 86"/>
                <a:gd name="T11" fmla="*/ 73 h 99"/>
                <a:gd name="T12" fmla="*/ 11 w 86"/>
                <a:gd name="T13" fmla="*/ 99 h 99"/>
                <a:gd name="T14" fmla="*/ 0 w 86"/>
                <a:gd name="T15" fmla="*/ 99 h 99"/>
                <a:gd name="T16" fmla="*/ 38 w 86"/>
                <a:gd name="T17" fmla="*/ 0 h 99"/>
                <a:gd name="T18" fmla="*/ 62 w 86"/>
                <a:gd name="T19" fmla="*/ 64 h 99"/>
                <a:gd name="T20" fmla="*/ 43 w 86"/>
                <a:gd name="T21" fmla="*/ 13 h 99"/>
                <a:gd name="T22" fmla="*/ 24 w 86"/>
                <a:gd name="T23" fmla="*/ 64 h 99"/>
                <a:gd name="T24" fmla="*/ 62 w 86"/>
                <a:gd name="T25"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99">
                  <a:moveTo>
                    <a:pt x="38" y="0"/>
                  </a:moveTo>
                  <a:lnTo>
                    <a:pt x="49" y="0"/>
                  </a:lnTo>
                  <a:lnTo>
                    <a:pt x="86" y="99"/>
                  </a:lnTo>
                  <a:lnTo>
                    <a:pt x="75" y="99"/>
                  </a:lnTo>
                  <a:lnTo>
                    <a:pt x="65" y="73"/>
                  </a:lnTo>
                  <a:lnTo>
                    <a:pt x="22" y="73"/>
                  </a:lnTo>
                  <a:lnTo>
                    <a:pt x="11" y="99"/>
                  </a:lnTo>
                  <a:lnTo>
                    <a:pt x="0" y="99"/>
                  </a:lnTo>
                  <a:lnTo>
                    <a:pt x="38" y="0"/>
                  </a:lnTo>
                  <a:close/>
                  <a:moveTo>
                    <a:pt x="62" y="64"/>
                  </a:moveTo>
                  <a:lnTo>
                    <a:pt x="43" y="13"/>
                  </a:lnTo>
                  <a:lnTo>
                    <a:pt x="24" y="64"/>
                  </a:lnTo>
                  <a:lnTo>
                    <a:pt x="6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6">
              <a:extLst>
                <a:ext uri="{FF2B5EF4-FFF2-40B4-BE49-F238E27FC236}">
                  <a16:creationId xmlns:a16="http://schemas.microsoft.com/office/drawing/2014/main" id="{7AA9E117-07FB-462B-B90A-60CA328F0D39}"/>
                </a:ext>
              </a:extLst>
            </p:cNvPr>
            <p:cNvSpPr>
              <a:spLocks/>
            </p:cNvSpPr>
            <p:nvPr userDrawn="1"/>
          </p:nvSpPr>
          <p:spPr bwMode="auto">
            <a:xfrm>
              <a:off x="2554" y="372"/>
              <a:ext cx="97" cy="75"/>
            </a:xfrm>
            <a:custGeom>
              <a:avLst/>
              <a:gdLst>
                <a:gd name="T0" fmla="*/ 0 w 36"/>
                <a:gd name="T1" fmla="*/ 1 h 28"/>
                <a:gd name="T2" fmla="*/ 4 w 36"/>
                <a:gd name="T3" fmla="*/ 1 h 28"/>
                <a:gd name="T4" fmla="*/ 4 w 36"/>
                <a:gd name="T5" fmla="*/ 5 h 28"/>
                <a:gd name="T6" fmla="*/ 12 w 36"/>
                <a:gd name="T7" fmla="*/ 0 h 28"/>
                <a:gd name="T8" fmla="*/ 19 w 36"/>
                <a:gd name="T9" fmla="*/ 5 h 28"/>
                <a:gd name="T10" fmla="*/ 28 w 36"/>
                <a:gd name="T11" fmla="*/ 0 h 28"/>
                <a:gd name="T12" fmla="*/ 36 w 36"/>
                <a:gd name="T13" fmla="*/ 10 h 28"/>
                <a:gd name="T14" fmla="*/ 36 w 36"/>
                <a:gd name="T15" fmla="*/ 28 h 28"/>
                <a:gd name="T16" fmla="*/ 33 w 36"/>
                <a:gd name="T17" fmla="*/ 28 h 28"/>
                <a:gd name="T18" fmla="*/ 33 w 36"/>
                <a:gd name="T19" fmla="*/ 11 h 28"/>
                <a:gd name="T20" fmla="*/ 27 w 36"/>
                <a:gd name="T21" fmla="*/ 4 h 28"/>
                <a:gd name="T22" fmla="*/ 20 w 36"/>
                <a:gd name="T23" fmla="*/ 11 h 28"/>
                <a:gd name="T24" fmla="*/ 20 w 36"/>
                <a:gd name="T25" fmla="*/ 28 h 28"/>
                <a:gd name="T26" fmla="*/ 17 w 36"/>
                <a:gd name="T27" fmla="*/ 28 h 28"/>
                <a:gd name="T28" fmla="*/ 17 w 36"/>
                <a:gd name="T29" fmla="*/ 11 h 28"/>
                <a:gd name="T30" fmla="*/ 11 w 36"/>
                <a:gd name="T31" fmla="*/ 4 h 28"/>
                <a:gd name="T32" fmla="*/ 4 w 36"/>
                <a:gd name="T33" fmla="*/ 11 h 28"/>
                <a:gd name="T34" fmla="*/ 4 w 36"/>
                <a:gd name="T35" fmla="*/ 28 h 28"/>
                <a:gd name="T36" fmla="*/ 0 w 36"/>
                <a:gd name="T37" fmla="*/ 28 h 28"/>
                <a:gd name="T38" fmla="*/ 0 w 36"/>
                <a:gd name="T3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28">
                  <a:moveTo>
                    <a:pt x="0" y="1"/>
                  </a:moveTo>
                  <a:cubicBezTo>
                    <a:pt x="4" y="1"/>
                    <a:pt x="4" y="1"/>
                    <a:pt x="4" y="1"/>
                  </a:cubicBezTo>
                  <a:cubicBezTo>
                    <a:pt x="4" y="5"/>
                    <a:pt x="4" y="5"/>
                    <a:pt x="4" y="5"/>
                  </a:cubicBezTo>
                  <a:cubicBezTo>
                    <a:pt x="6" y="2"/>
                    <a:pt x="8" y="0"/>
                    <a:pt x="12" y="0"/>
                  </a:cubicBezTo>
                  <a:cubicBezTo>
                    <a:pt x="16" y="0"/>
                    <a:pt x="18" y="2"/>
                    <a:pt x="19" y="5"/>
                  </a:cubicBezTo>
                  <a:cubicBezTo>
                    <a:pt x="21" y="2"/>
                    <a:pt x="24" y="0"/>
                    <a:pt x="28" y="0"/>
                  </a:cubicBezTo>
                  <a:cubicBezTo>
                    <a:pt x="33" y="0"/>
                    <a:pt x="36" y="4"/>
                    <a:pt x="36" y="10"/>
                  </a:cubicBezTo>
                  <a:cubicBezTo>
                    <a:pt x="36" y="28"/>
                    <a:pt x="36" y="28"/>
                    <a:pt x="36" y="28"/>
                  </a:cubicBezTo>
                  <a:cubicBezTo>
                    <a:pt x="33" y="28"/>
                    <a:pt x="33" y="28"/>
                    <a:pt x="33" y="28"/>
                  </a:cubicBezTo>
                  <a:cubicBezTo>
                    <a:pt x="33" y="11"/>
                    <a:pt x="33" y="11"/>
                    <a:pt x="33" y="11"/>
                  </a:cubicBezTo>
                  <a:cubicBezTo>
                    <a:pt x="33" y="6"/>
                    <a:pt x="30" y="4"/>
                    <a:pt x="27" y="4"/>
                  </a:cubicBezTo>
                  <a:cubicBezTo>
                    <a:pt x="23" y="4"/>
                    <a:pt x="20" y="6"/>
                    <a:pt x="20" y="11"/>
                  </a:cubicBezTo>
                  <a:cubicBezTo>
                    <a:pt x="20" y="28"/>
                    <a:pt x="20" y="28"/>
                    <a:pt x="20" y="28"/>
                  </a:cubicBezTo>
                  <a:cubicBezTo>
                    <a:pt x="17" y="28"/>
                    <a:pt x="17" y="28"/>
                    <a:pt x="17" y="28"/>
                  </a:cubicBezTo>
                  <a:cubicBezTo>
                    <a:pt x="17" y="11"/>
                    <a:pt x="17" y="11"/>
                    <a:pt x="17" y="11"/>
                  </a:cubicBezTo>
                  <a:cubicBezTo>
                    <a:pt x="17" y="6"/>
                    <a:pt x="14" y="4"/>
                    <a:pt x="11" y="4"/>
                  </a:cubicBezTo>
                  <a:cubicBezTo>
                    <a:pt x="7" y="4"/>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7">
              <a:extLst>
                <a:ext uri="{FF2B5EF4-FFF2-40B4-BE49-F238E27FC236}">
                  <a16:creationId xmlns:a16="http://schemas.microsoft.com/office/drawing/2014/main" id="{4A67D498-E898-41CD-B426-3392A7EFF719}"/>
                </a:ext>
              </a:extLst>
            </p:cNvPr>
            <p:cNvSpPr>
              <a:spLocks noEditPoints="1"/>
            </p:cNvSpPr>
            <p:nvPr userDrawn="1"/>
          </p:nvSpPr>
          <p:spPr bwMode="auto">
            <a:xfrm>
              <a:off x="2670" y="372"/>
              <a:ext cx="59" cy="78"/>
            </a:xfrm>
            <a:custGeom>
              <a:avLst/>
              <a:gdLst>
                <a:gd name="T0" fmla="*/ 0 w 22"/>
                <a:gd name="T1" fmla="*/ 15 h 29"/>
                <a:gd name="T2" fmla="*/ 0 w 22"/>
                <a:gd name="T3" fmla="*/ 14 h 29"/>
                <a:gd name="T4" fmla="*/ 11 w 22"/>
                <a:gd name="T5" fmla="*/ 0 h 29"/>
                <a:gd name="T6" fmla="*/ 22 w 22"/>
                <a:gd name="T7" fmla="*/ 14 h 29"/>
                <a:gd name="T8" fmla="*/ 22 w 22"/>
                <a:gd name="T9" fmla="*/ 16 h 29"/>
                <a:gd name="T10" fmla="*/ 4 w 22"/>
                <a:gd name="T11" fmla="*/ 16 h 29"/>
                <a:gd name="T12" fmla="*/ 12 w 22"/>
                <a:gd name="T13" fmla="*/ 25 h 29"/>
                <a:gd name="T14" fmla="*/ 19 w 22"/>
                <a:gd name="T15" fmla="*/ 22 h 29"/>
                <a:gd name="T16" fmla="*/ 22 w 22"/>
                <a:gd name="T17" fmla="*/ 24 h 29"/>
                <a:gd name="T18" fmla="*/ 12 w 22"/>
                <a:gd name="T19" fmla="*/ 29 h 29"/>
                <a:gd name="T20" fmla="*/ 0 w 22"/>
                <a:gd name="T21" fmla="*/ 15 h 29"/>
                <a:gd name="T22" fmla="*/ 19 w 22"/>
                <a:gd name="T23" fmla="*/ 13 h 29"/>
                <a:gd name="T24" fmla="*/ 11 w 22"/>
                <a:gd name="T25" fmla="*/ 3 h 29"/>
                <a:gd name="T26" fmla="*/ 4 w 22"/>
                <a:gd name="T27" fmla="*/ 13 h 29"/>
                <a:gd name="T28" fmla="*/ 19 w 22"/>
                <a:gd name="T29"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9">
                  <a:moveTo>
                    <a:pt x="0" y="15"/>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8" y="24"/>
                    <a:pt x="19" y="22"/>
                  </a:cubicBezTo>
                  <a:cubicBezTo>
                    <a:pt x="22" y="24"/>
                    <a:pt x="22" y="24"/>
                    <a:pt x="22" y="24"/>
                  </a:cubicBezTo>
                  <a:cubicBezTo>
                    <a:pt x="19" y="27"/>
                    <a:pt x="16" y="29"/>
                    <a:pt x="12" y="29"/>
                  </a:cubicBezTo>
                  <a:cubicBezTo>
                    <a:pt x="6" y="29"/>
                    <a:pt x="0" y="23"/>
                    <a:pt x="0" y="15"/>
                  </a:cubicBezTo>
                  <a:moveTo>
                    <a:pt x="19" y="13"/>
                  </a:moveTo>
                  <a:cubicBezTo>
                    <a:pt x="18" y="8"/>
                    <a:pt x="16" y="3"/>
                    <a:pt x="11" y="3"/>
                  </a:cubicBezTo>
                  <a:cubicBezTo>
                    <a:pt x="7" y="3"/>
                    <a:pt x="4"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8">
              <a:extLst>
                <a:ext uri="{FF2B5EF4-FFF2-40B4-BE49-F238E27FC236}">
                  <a16:creationId xmlns:a16="http://schemas.microsoft.com/office/drawing/2014/main" id="{8E715EFA-7FA6-479B-9226-0A2C9ECA941F}"/>
                </a:ext>
              </a:extLst>
            </p:cNvPr>
            <p:cNvSpPr>
              <a:spLocks/>
            </p:cNvSpPr>
            <p:nvPr userDrawn="1"/>
          </p:nvSpPr>
          <p:spPr bwMode="auto">
            <a:xfrm>
              <a:off x="2748" y="37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9">
              <a:extLst>
                <a:ext uri="{FF2B5EF4-FFF2-40B4-BE49-F238E27FC236}">
                  <a16:creationId xmlns:a16="http://schemas.microsoft.com/office/drawing/2014/main" id="{944FA738-FBA1-4AF4-A183-B5C19A2F921F}"/>
                </a:ext>
              </a:extLst>
            </p:cNvPr>
            <p:cNvSpPr>
              <a:spLocks noEditPoints="1"/>
            </p:cNvSpPr>
            <p:nvPr userDrawn="1"/>
          </p:nvSpPr>
          <p:spPr bwMode="auto">
            <a:xfrm>
              <a:off x="2801" y="348"/>
              <a:ext cx="11" cy="99"/>
            </a:xfrm>
            <a:custGeom>
              <a:avLst/>
              <a:gdLst>
                <a:gd name="T0" fmla="*/ 0 w 11"/>
                <a:gd name="T1" fmla="*/ 0 h 99"/>
                <a:gd name="T2" fmla="*/ 11 w 11"/>
                <a:gd name="T3" fmla="*/ 0 h 99"/>
                <a:gd name="T4" fmla="*/ 11 w 11"/>
                <a:gd name="T5" fmla="*/ 11 h 99"/>
                <a:gd name="T6" fmla="*/ 0 w 11"/>
                <a:gd name="T7" fmla="*/ 11 h 99"/>
                <a:gd name="T8" fmla="*/ 0 w 11"/>
                <a:gd name="T9" fmla="*/ 0 h 99"/>
                <a:gd name="T10" fmla="*/ 0 w 11"/>
                <a:gd name="T11" fmla="*/ 27 h 99"/>
                <a:gd name="T12" fmla="*/ 11 w 11"/>
                <a:gd name="T13" fmla="*/ 27 h 99"/>
                <a:gd name="T14" fmla="*/ 11 w 11"/>
                <a:gd name="T15" fmla="*/ 99 h 99"/>
                <a:gd name="T16" fmla="*/ 0 w 11"/>
                <a:gd name="T17" fmla="*/ 99 h 99"/>
                <a:gd name="T18" fmla="*/ 0 w 11"/>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9">
                  <a:moveTo>
                    <a:pt x="0" y="0"/>
                  </a:moveTo>
                  <a:lnTo>
                    <a:pt x="11" y="0"/>
                  </a:lnTo>
                  <a:lnTo>
                    <a:pt x="11" y="11"/>
                  </a:lnTo>
                  <a:lnTo>
                    <a:pt x="0" y="11"/>
                  </a:lnTo>
                  <a:lnTo>
                    <a:pt x="0" y="0"/>
                  </a:lnTo>
                  <a:close/>
                  <a:moveTo>
                    <a:pt x="0" y="27"/>
                  </a:moveTo>
                  <a:lnTo>
                    <a:pt x="11" y="27"/>
                  </a:lnTo>
                  <a:lnTo>
                    <a:pt x="11"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10">
              <a:extLst>
                <a:ext uri="{FF2B5EF4-FFF2-40B4-BE49-F238E27FC236}">
                  <a16:creationId xmlns:a16="http://schemas.microsoft.com/office/drawing/2014/main" id="{DFEFF23D-86EA-4A63-8D2E-7C28C8DA4C3B}"/>
                </a:ext>
              </a:extLst>
            </p:cNvPr>
            <p:cNvSpPr>
              <a:spLocks/>
            </p:cNvSpPr>
            <p:nvPr userDrawn="1"/>
          </p:nvSpPr>
          <p:spPr bwMode="auto">
            <a:xfrm>
              <a:off x="2831" y="372"/>
              <a:ext cx="56" cy="78"/>
            </a:xfrm>
            <a:custGeom>
              <a:avLst/>
              <a:gdLst>
                <a:gd name="T0" fmla="*/ 0 w 21"/>
                <a:gd name="T1" fmla="*/ 15 h 29"/>
                <a:gd name="T2" fmla="*/ 0 w 21"/>
                <a:gd name="T3" fmla="*/ 14 h 29"/>
                <a:gd name="T4" fmla="*/ 12 w 21"/>
                <a:gd name="T5" fmla="*/ 0 h 29"/>
                <a:gd name="T6" fmla="*/ 21 w 21"/>
                <a:gd name="T7" fmla="*/ 4 h 29"/>
                <a:gd name="T8" fmla="*/ 18 w 21"/>
                <a:gd name="T9" fmla="*/ 7 h 29"/>
                <a:gd name="T10" fmla="*/ 12 w 21"/>
                <a:gd name="T11" fmla="*/ 4 h 29"/>
                <a:gd name="T12" fmla="*/ 4 w 21"/>
                <a:gd name="T13" fmla="*/ 14 h 29"/>
                <a:gd name="T14" fmla="*/ 4 w 21"/>
                <a:gd name="T15" fmla="*/ 14 h 29"/>
                <a:gd name="T16" fmla="*/ 12 w 21"/>
                <a:gd name="T17" fmla="*/ 25 h 29"/>
                <a:gd name="T18" fmla="*/ 19 w 21"/>
                <a:gd name="T19" fmla="*/ 22 h 29"/>
                <a:gd name="T20" fmla="*/ 21 w 21"/>
                <a:gd name="T21" fmla="*/ 24 h 29"/>
                <a:gd name="T22" fmla="*/ 12 w 21"/>
                <a:gd name="T23" fmla="*/ 29 h 29"/>
                <a:gd name="T24" fmla="*/ 0 w 21"/>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9">
                  <a:moveTo>
                    <a:pt x="0" y="15"/>
                  </a:moveTo>
                  <a:cubicBezTo>
                    <a:pt x="0" y="14"/>
                    <a:pt x="0" y="14"/>
                    <a:pt x="0" y="14"/>
                  </a:cubicBezTo>
                  <a:cubicBezTo>
                    <a:pt x="0" y="6"/>
                    <a:pt x="5" y="0"/>
                    <a:pt x="12" y="0"/>
                  </a:cubicBezTo>
                  <a:cubicBezTo>
                    <a:pt x="16" y="0"/>
                    <a:pt x="19" y="2"/>
                    <a:pt x="21" y="4"/>
                  </a:cubicBezTo>
                  <a:cubicBezTo>
                    <a:pt x="18" y="7"/>
                    <a:pt x="18" y="7"/>
                    <a:pt x="18" y="7"/>
                  </a:cubicBezTo>
                  <a:cubicBezTo>
                    <a:pt x="17" y="5"/>
                    <a:pt x="15" y="4"/>
                    <a:pt x="12" y="4"/>
                  </a:cubicBezTo>
                  <a:cubicBezTo>
                    <a:pt x="7" y="4"/>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9"/>
                    <a:pt x="12" y="29"/>
                  </a:cubicBezTo>
                  <a:cubicBezTo>
                    <a:pt x="5" y="29"/>
                    <a:pt x="0" y="23"/>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5" name="Freeform 11">
              <a:extLst>
                <a:ext uri="{FF2B5EF4-FFF2-40B4-BE49-F238E27FC236}">
                  <a16:creationId xmlns:a16="http://schemas.microsoft.com/office/drawing/2014/main" id="{6BEB5324-E615-4D05-A28D-F0D7CD8DCDF1}"/>
                </a:ext>
              </a:extLst>
            </p:cNvPr>
            <p:cNvSpPr>
              <a:spLocks noEditPoints="1"/>
            </p:cNvSpPr>
            <p:nvPr userDrawn="1"/>
          </p:nvSpPr>
          <p:spPr bwMode="auto">
            <a:xfrm>
              <a:off x="2898" y="372"/>
              <a:ext cx="56" cy="78"/>
            </a:xfrm>
            <a:custGeom>
              <a:avLst/>
              <a:gdLst>
                <a:gd name="T0" fmla="*/ 0 w 21"/>
                <a:gd name="T1" fmla="*/ 20 h 29"/>
                <a:gd name="T2" fmla="*/ 0 w 21"/>
                <a:gd name="T3" fmla="*/ 20 h 29"/>
                <a:gd name="T4" fmla="*/ 10 w 21"/>
                <a:gd name="T5" fmla="*/ 11 h 29"/>
                <a:gd name="T6" fmla="*/ 17 w 21"/>
                <a:gd name="T7" fmla="*/ 12 h 29"/>
                <a:gd name="T8" fmla="*/ 17 w 21"/>
                <a:gd name="T9" fmla="*/ 11 h 29"/>
                <a:gd name="T10" fmla="*/ 10 w 21"/>
                <a:gd name="T11" fmla="*/ 4 h 29"/>
                <a:gd name="T12" fmla="*/ 3 w 21"/>
                <a:gd name="T13" fmla="*/ 6 h 29"/>
                <a:gd name="T14" fmla="*/ 2 w 21"/>
                <a:gd name="T15" fmla="*/ 2 h 29"/>
                <a:gd name="T16" fmla="*/ 11 w 21"/>
                <a:gd name="T17" fmla="*/ 0 h 29"/>
                <a:gd name="T18" fmla="*/ 19 w 21"/>
                <a:gd name="T19" fmla="*/ 3 h 29"/>
                <a:gd name="T20" fmla="*/ 21 w 21"/>
                <a:gd name="T21" fmla="*/ 10 h 29"/>
                <a:gd name="T22" fmla="*/ 21 w 21"/>
                <a:gd name="T23" fmla="*/ 28 h 29"/>
                <a:gd name="T24" fmla="*/ 17 w 21"/>
                <a:gd name="T25" fmla="*/ 28 h 29"/>
                <a:gd name="T26" fmla="*/ 17 w 21"/>
                <a:gd name="T27" fmla="*/ 24 h 29"/>
                <a:gd name="T28" fmla="*/ 9 w 21"/>
                <a:gd name="T29" fmla="*/ 29 h 29"/>
                <a:gd name="T30" fmla="*/ 0 w 21"/>
                <a:gd name="T31" fmla="*/ 20 h 29"/>
                <a:gd name="T32" fmla="*/ 17 w 21"/>
                <a:gd name="T33" fmla="*/ 18 h 29"/>
                <a:gd name="T34" fmla="*/ 17 w 21"/>
                <a:gd name="T35" fmla="*/ 15 h 29"/>
                <a:gd name="T36" fmla="*/ 11 w 21"/>
                <a:gd name="T37" fmla="*/ 14 h 29"/>
                <a:gd name="T38" fmla="*/ 4 w 21"/>
                <a:gd name="T39" fmla="*/ 20 h 29"/>
                <a:gd name="T40" fmla="*/ 4 w 21"/>
                <a:gd name="T41" fmla="*/ 20 h 29"/>
                <a:gd name="T42" fmla="*/ 10 w 21"/>
                <a:gd name="T43" fmla="*/ 25 h 29"/>
                <a:gd name="T44" fmla="*/ 17 w 21"/>
                <a:gd name="T45"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9">
                  <a:moveTo>
                    <a:pt x="0" y="20"/>
                  </a:moveTo>
                  <a:cubicBezTo>
                    <a:pt x="0" y="20"/>
                    <a:pt x="0" y="20"/>
                    <a:pt x="0" y="20"/>
                  </a:cubicBezTo>
                  <a:cubicBezTo>
                    <a:pt x="0" y="14"/>
                    <a:pt x="4" y="11"/>
                    <a:pt x="10" y="11"/>
                  </a:cubicBezTo>
                  <a:cubicBezTo>
                    <a:pt x="13" y="11"/>
                    <a:pt x="15" y="12"/>
                    <a:pt x="17" y="12"/>
                  </a:cubicBezTo>
                  <a:cubicBezTo>
                    <a:pt x="17" y="11"/>
                    <a:pt x="17" y="11"/>
                    <a:pt x="17" y="11"/>
                  </a:cubicBezTo>
                  <a:cubicBezTo>
                    <a:pt x="17" y="6"/>
                    <a:pt x="15" y="4"/>
                    <a:pt x="10" y="4"/>
                  </a:cubicBezTo>
                  <a:cubicBezTo>
                    <a:pt x="8" y="4"/>
                    <a:pt x="5" y="5"/>
                    <a:pt x="3" y="6"/>
                  </a:cubicBezTo>
                  <a:cubicBezTo>
                    <a:pt x="2" y="2"/>
                    <a:pt x="2" y="2"/>
                    <a:pt x="2" y="2"/>
                  </a:cubicBezTo>
                  <a:cubicBezTo>
                    <a:pt x="5" y="1"/>
                    <a:pt x="8" y="0"/>
                    <a:pt x="11" y="0"/>
                  </a:cubicBezTo>
                  <a:cubicBezTo>
                    <a:pt x="14" y="0"/>
                    <a:pt x="17" y="1"/>
                    <a:pt x="19" y="3"/>
                  </a:cubicBezTo>
                  <a:cubicBezTo>
                    <a:pt x="20" y="5"/>
                    <a:pt x="21" y="7"/>
                    <a:pt x="21" y="10"/>
                  </a:cubicBezTo>
                  <a:cubicBezTo>
                    <a:pt x="21" y="28"/>
                    <a:pt x="21" y="28"/>
                    <a:pt x="21" y="28"/>
                  </a:cubicBezTo>
                  <a:cubicBezTo>
                    <a:pt x="17" y="28"/>
                    <a:pt x="17" y="28"/>
                    <a:pt x="17" y="28"/>
                  </a:cubicBezTo>
                  <a:cubicBezTo>
                    <a:pt x="17" y="24"/>
                    <a:pt x="17" y="24"/>
                    <a:pt x="17" y="24"/>
                  </a:cubicBezTo>
                  <a:cubicBezTo>
                    <a:pt x="16" y="27"/>
                    <a:pt x="13" y="29"/>
                    <a:pt x="9" y="29"/>
                  </a:cubicBezTo>
                  <a:cubicBezTo>
                    <a:pt x="5" y="29"/>
                    <a:pt x="0" y="25"/>
                    <a:pt x="0" y="20"/>
                  </a:cubicBezTo>
                  <a:moveTo>
                    <a:pt x="17" y="18"/>
                  </a:moveTo>
                  <a:cubicBezTo>
                    <a:pt x="17" y="15"/>
                    <a:pt x="17" y="15"/>
                    <a:pt x="17" y="15"/>
                  </a:cubicBezTo>
                  <a:cubicBezTo>
                    <a:pt x="16" y="14"/>
                    <a:pt x="14" y="14"/>
                    <a:pt x="11" y="14"/>
                  </a:cubicBezTo>
                  <a:cubicBezTo>
                    <a:pt x="7" y="14"/>
                    <a:pt x="4" y="16"/>
                    <a:pt x="4" y="20"/>
                  </a:cubicBezTo>
                  <a:cubicBezTo>
                    <a:pt x="4" y="20"/>
                    <a:pt x="4" y="20"/>
                    <a:pt x="4" y="20"/>
                  </a:cubicBezTo>
                  <a:cubicBezTo>
                    <a:pt x="4" y="23"/>
                    <a:pt x="7"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Freeform 12">
              <a:extLst>
                <a:ext uri="{FF2B5EF4-FFF2-40B4-BE49-F238E27FC236}">
                  <a16:creationId xmlns:a16="http://schemas.microsoft.com/office/drawing/2014/main" id="{3943A8CB-DCD4-49EE-A8C8-22C8DE724128}"/>
                </a:ext>
              </a:extLst>
            </p:cNvPr>
            <p:cNvSpPr>
              <a:spLocks/>
            </p:cNvSpPr>
            <p:nvPr userDrawn="1"/>
          </p:nvSpPr>
          <p:spPr bwMode="auto">
            <a:xfrm>
              <a:off x="2976" y="372"/>
              <a:ext cx="56" cy="75"/>
            </a:xfrm>
            <a:custGeom>
              <a:avLst/>
              <a:gdLst>
                <a:gd name="T0" fmla="*/ 0 w 21"/>
                <a:gd name="T1" fmla="*/ 1 h 28"/>
                <a:gd name="T2" fmla="*/ 4 w 21"/>
                <a:gd name="T3" fmla="*/ 1 h 28"/>
                <a:gd name="T4" fmla="*/ 4 w 21"/>
                <a:gd name="T5" fmla="*/ 5 h 28"/>
                <a:gd name="T6" fmla="*/ 12 w 21"/>
                <a:gd name="T7" fmla="*/ 0 h 28"/>
                <a:gd name="T8" fmla="*/ 21 w 21"/>
                <a:gd name="T9" fmla="*/ 10 h 28"/>
                <a:gd name="T10" fmla="*/ 21 w 21"/>
                <a:gd name="T11" fmla="*/ 28 h 28"/>
                <a:gd name="T12" fmla="*/ 17 w 21"/>
                <a:gd name="T13" fmla="*/ 28 h 28"/>
                <a:gd name="T14" fmla="*/ 17 w 21"/>
                <a:gd name="T15" fmla="*/ 11 h 28"/>
                <a:gd name="T16" fmla="*/ 11 w 21"/>
                <a:gd name="T17" fmla="*/ 4 h 28"/>
                <a:gd name="T18" fmla="*/ 4 w 21"/>
                <a:gd name="T19" fmla="*/ 11 h 28"/>
                <a:gd name="T20" fmla="*/ 4 w 21"/>
                <a:gd name="T21" fmla="*/ 28 h 28"/>
                <a:gd name="T22" fmla="*/ 0 w 21"/>
                <a:gd name="T23" fmla="*/ 28 h 28"/>
                <a:gd name="T24" fmla="*/ 0 w 21"/>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
                  </a:moveTo>
                  <a:cubicBezTo>
                    <a:pt x="4" y="1"/>
                    <a:pt x="4" y="1"/>
                    <a:pt x="4" y="1"/>
                  </a:cubicBezTo>
                  <a:cubicBezTo>
                    <a:pt x="4" y="5"/>
                    <a:pt x="4" y="5"/>
                    <a:pt x="4" y="5"/>
                  </a:cubicBezTo>
                  <a:cubicBezTo>
                    <a:pt x="6" y="2"/>
                    <a:pt x="8" y="0"/>
                    <a:pt x="12" y="0"/>
                  </a:cubicBezTo>
                  <a:cubicBezTo>
                    <a:pt x="18" y="0"/>
                    <a:pt x="21" y="4"/>
                    <a:pt x="21" y="10"/>
                  </a:cubicBezTo>
                  <a:cubicBezTo>
                    <a:pt x="21" y="28"/>
                    <a:pt x="21" y="28"/>
                    <a:pt x="21" y="28"/>
                  </a:cubicBezTo>
                  <a:cubicBezTo>
                    <a:pt x="17" y="28"/>
                    <a:pt x="17" y="28"/>
                    <a:pt x="17" y="28"/>
                  </a:cubicBezTo>
                  <a:cubicBezTo>
                    <a:pt x="17" y="11"/>
                    <a:pt x="17" y="11"/>
                    <a:pt x="17" y="11"/>
                  </a:cubicBezTo>
                  <a:cubicBezTo>
                    <a:pt x="17" y="6"/>
                    <a:pt x="15" y="4"/>
                    <a:pt x="11" y="4"/>
                  </a:cubicBezTo>
                  <a:cubicBezTo>
                    <a:pt x="7" y="4"/>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Freeform 13">
              <a:extLst>
                <a:ext uri="{FF2B5EF4-FFF2-40B4-BE49-F238E27FC236}">
                  <a16:creationId xmlns:a16="http://schemas.microsoft.com/office/drawing/2014/main" id="{5D978717-3862-452A-99EE-51271D894F38}"/>
                </a:ext>
              </a:extLst>
            </p:cNvPr>
            <p:cNvSpPr>
              <a:spLocks noEditPoints="1"/>
            </p:cNvSpPr>
            <p:nvPr userDrawn="1"/>
          </p:nvSpPr>
          <p:spPr bwMode="auto">
            <a:xfrm>
              <a:off x="3086" y="348"/>
              <a:ext cx="86" cy="99"/>
            </a:xfrm>
            <a:custGeom>
              <a:avLst/>
              <a:gdLst>
                <a:gd name="T0" fmla="*/ 37 w 86"/>
                <a:gd name="T1" fmla="*/ 0 h 99"/>
                <a:gd name="T2" fmla="*/ 48 w 86"/>
                <a:gd name="T3" fmla="*/ 0 h 99"/>
                <a:gd name="T4" fmla="*/ 86 w 86"/>
                <a:gd name="T5" fmla="*/ 99 h 99"/>
                <a:gd name="T6" fmla="*/ 75 w 86"/>
                <a:gd name="T7" fmla="*/ 99 h 99"/>
                <a:gd name="T8" fmla="*/ 64 w 86"/>
                <a:gd name="T9" fmla="*/ 73 h 99"/>
                <a:gd name="T10" fmla="*/ 21 w 86"/>
                <a:gd name="T11" fmla="*/ 73 h 99"/>
                <a:gd name="T12" fmla="*/ 11 w 86"/>
                <a:gd name="T13" fmla="*/ 99 h 99"/>
                <a:gd name="T14" fmla="*/ 0 w 86"/>
                <a:gd name="T15" fmla="*/ 99 h 99"/>
                <a:gd name="T16" fmla="*/ 37 w 86"/>
                <a:gd name="T17" fmla="*/ 0 h 99"/>
                <a:gd name="T18" fmla="*/ 62 w 86"/>
                <a:gd name="T19" fmla="*/ 64 h 99"/>
                <a:gd name="T20" fmla="*/ 43 w 86"/>
                <a:gd name="T21" fmla="*/ 13 h 99"/>
                <a:gd name="T22" fmla="*/ 24 w 86"/>
                <a:gd name="T23" fmla="*/ 64 h 99"/>
                <a:gd name="T24" fmla="*/ 62 w 86"/>
                <a:gd name="T25"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99">
                  <a:moveTo>
                    <a:pt x="37" y="0"/>
                  </a:moveTo>
                  <a:lnTo>
                    <a:pt x="48" y="0"/>
                  </a:lnTo>
                  <a:lnTo>
                    <a:pt x="86" y="99"/>
                  </a:lnTo>
                  <a:lnTo>
                    <a:pt x="75" y="99"/>
                  </a:lnTo>
                  <a:lnTo>
                    <a:pt x="64" y="73"/>
                  </a:lnTo>
                  <a:lnTo>
                    <a:pt x="21" y="73"/>
                  </a:lnTo>
                  <a:lnTo>
                    <a:pt x="11" y="99"/>
                  </a:lnTo>
                  <a:lnTo>
                    <a:pt x="0" y="99"/>
                  </a:lnTo>
                  <a:lnTo>
                    <a:pt x="37" y="0"/>
                  </a:lnTo>
                  <a:close/>
                  <a:moveTo>
                    <a:pt x="62" y="64"/>
                  </a:moveTo>
                  <a:lnTo>
                    <a:pt x="43" y="13"/>
                  </a:lnTo>
                  <a:lnTo>
                    <a:pt x="24" y="64"/>
                  </a:lnTo>
                  <a:lnTo>
                    <a:pt x="6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Freeform 14">
              <a:extLst>
                <a:ext uri="{FF2B5EF4-FFF2-40B4-BE49-F238E27FC236}">
                  <a16:creationId xmlns:a16="http://schemas.microsoft.com/office/drawing/2014/main" id="{4754ED92-B337-43E6-AB23-02ACC7EFA206}"/>
                </a:ext>
              </a:extLst>
            </p:cNvPr>
            <p:cNvSpPr>
              <a:spLocks/>
            </p:cNvSpPr>
            <p:nvPr userDrawn="1"/>
          </p:nvSpPr>
          <p:spPr bwMode="auto">
            <a:xfrm>
              <a:off x="3183" y="372"/>
              <a:ext cx="51" cy="75"/>
            </a:xfrm>
            <a:custGeom>
              <a:avLst/>
              <a:gdLst>
                <a:gd name="T0" fmla="*/ 0 w 19"/>
                <a:gd name="T1" fmla="*/ 25 h 28"/>
                <a:gd name="T2" fmla="*/ 2 w 19"/>
                <a:gd name="T3" fmla="*/ 22 h 28"/>
                <a:gd name="T4" fmla="*/ 10 w 19"/>
                <a:gd name="T5" fmla="*/ 25 h 28"/>
                <a:gd name="T6" fmla="*/ 15 w 19"/>
                <a:gd name="T7" fmla="*/ 21 h 28"/>
                <a:gd name="T8" fmla="*/ 15 w 19"/>
                <a:gd name="T9" fmla="*/ 21 h 28"/>
                <a:gd name="T10" fmla="*/ 9 w 19"/>
                <a:gd name="T11" fmla="*/ 16 h 28"/>
                <a:gd name="T12" fmla="*/ 1 w 19"/>
                <a:gd name="T13" fmla="*/ 8 h 28"/>
                <a:gd name="T14" fmla="*/ 1 w 19"/>
                <a:gd name="T15" fmla="*/ 8 h 28"/>
                <a:gd name="T16" fmla="*/ 10 w 19"/>
                <a:gd name="T17" fmla="*/ 0 h 28"/>
                <a:gd name="T18" fmla="*/ 19 w 19"/>
                <a:gd name="T19" fmla="*/ 3 h 28"/>
                <a:gd name="T20" fmla="*/ 17 w 19"/>
                <a:gd name="T21" fmla="*/ 6 h 28"/>
                <a:gd name="T22" fmla="*/ 10 w 19"/>
                <a:gd name="T23" fmla="*/ 3 h 28"/>
                <a:gd name="T24" fmla="*/ 5 w 19"/>
                <a:gd name="T25" fmla="*/ 7 h 28"/>
                <a:gd name="T26" fmla="*/ 5 w 19"/>
                <a:gd name="T27" fmla="*/ 7 h 28"/>
                <a:gd name="T28" fmla="*/ 11 w 19"/>
                <a:gd name="T29" fmla="*/ 12 h 28"/>
                <a:gd name="T30" fmla="*/ 19 w 19"/>
                <a:gd name="T31" fmla="*/ 20 h 28"/>
                <a:gd name="T32" fmla="*/ 19 w 19"/>
                <a:gd name="T33" fmla="*/ 21 h 28"/>
                <a:gd name="T34" fmla="*/ 10 w 19"/>
                <a:gd name="T35" fmla="*/ 28 h 28"/>
                <a:gd name="T36" fmla="*/ 0 w 19"/>
                <a:gd name="T3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8">
                  <a:moveTo>
                    <a:pt x="0" y="25"/>
                  </a:moveTo>
                  <a:cubicBezTo>
                    <a:pt x="2" y="22"/>
                    <a:pt x="2" y="22"/>
                    <a:pt x="2" y="22"/>
                  </a:cubicBezTo>
                  <a:cubicBezTo>
                    <a:pt x="5" y="24"/>
                    <a:pt x="7" y="25"/>
                    <a:pt x="10" y="25"/>
                  </a:cubicBezTo>
                  <a:cubicBezTo>
                    <a:pt x="13" y="25"/>
                    <a:pt x="15" y="23"/>
                    <a:pt x="15" y="21"/>
                  </a:cubicBezTo>
                  <a:cubicBezTo>
                    <a:pt x="15" y="21"/>
                    <a:pt x="15" y="21"/>
                    <a:pt x="15" y="21"/>
                  </a:cubicBezTo>
                  <a:cubicBezTo>
                    <a:pt x="15" y="18"/>
                    <a:pt x="13" y="17"/>
                    <a:pt x="9" y="16"/>
                  </a:cubicBezTo>
                  <a:cubicBezTo>
                    <a:pt x="5" y="14"/>
                    <a:pt x="1" y="12"/>
                    <a:pt x="1" y="8"/>
                  </a:cubicBezTo>
                  <a:cubicBezTo>
                    <a:pt x="1" y="8"/>
                    <a:pt x="1" y="8"/>
                    <a:pt x="1" y="8"/>
                  </a:cubicBezTo>
                  <a:cubicBezTo>
                    <a:pt x="1" y="3"/>
                    <a:pt x="5" y="0"/>
                    <a:pt x="10" y="0"/>
                  </a:cubicBezTo>
                  <a:cubicBezTo>
                    <a:pt x="13" y="0"/>
                    <a:pt x="16" y="1"/>
                    <a:pt x="19" y="3"/>
                  </a:cubicBezTo>
                  <a:cubicBezTo>
                    <a:pt x="17" y="6"/>
                    <a:pt x="17" y="6"/>
                    <a:pt x="17" y="6"/>
                  </a:cubicBezTo>
                  <a:cubicBezTo>
                    <a:pt x="15" y="5"/>
                    <a:pt x="12" y="3"/>
                    <a:pt x="10" y="3"/>
                  </a:cubicBezTo>
                  <a:cubicBezTo>
                    <a:pt x="7" y="3"/>
                    <a:pt x="5" y="5"/>
                    <a:pt x="5" y="7"/>
                  </a:cubicBezTo>
                  <a:cubicBezTo>
                    <a:pt x="5" y="7"/>
                    <a:pt x="5" y="7"/>
                    <a:pt x="5" y="7"/>
                  </a:cubicBezTo>
                  <a:cubicBezTo>
                    <a:pt x="5" y="10"/>
                    <a:pt x="7" y="11"/>
                    <a:pt x="11" y="12"/>
                  </a:cubicBezTo>
                  <a:cubicBezTo>
                    <a:pt x="16" y="14"/>
                    <a:pt x="19" y="16"/>
                    <a:pt x="19" y="20"/>
                  </a:cubicBezTo>
                  <a:cubicBezTo>
                    <a:pt x="19" y="21"/>
                    <a:pt x="19" y="21"/>
                    <a:pt x="19" y="21"/>
                  </a:cubicBezTo>
                  <a:cubicBezTo>
                    <a:pt x="19" y="25"/>
                    <a:pt x="15" y="28"/>
                    <a:pt x="10" y="28"/>
                  </a:cubicBezTo>
                  <a:cubicBezTo>
                    <a:pt x="7" y="28"/>
                    <a:pt x="3" y="27"/>
                    <a:pt x="0"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Freeform 15">
              <a:extLst>
                <a:ext uri="{FF2B5EF4-FFF2-40B4-BE49-F238E27FC236}">
                  <a16:creationId xmlns:a16="http://schemas.microsoft.com/office/drawing/2014/main" id="{4C1B354D-95B6-4982-A57A-E11DBDEA59A5}"/>
                </a:ext>
              </a:extLst>
            </p:cNvPr>
            <p:cNvSpPr>
              <a:spLocks/>
            </p:cNvSpPr>
            <p:nvPr userDrawn="1"/>
          </p:nvSpPr>
          <p:spPr bwMode="auto">
            <a:xfrm>
              <a:off x="3244" y="372"/>
              <a:ext cx="51" cy="75"/>
            </a:xfrm>
            <a:custGeom>
              <a:avLst/>
              <a:gdLst>
                <a:gd name="T0" fmla="*/ 0 w 19"/>
                <a:gd name="T1" fmla="*/ 25 h 28"/>
                <a:gd name="T2" fmla="*/ 2 w 19"/>
                <a:gd name="T3" fmla="*/ 22 h 28"/>
                <a:gd name="T4" fmla="*/ 10 w 19"/>
                <a:gd name="T5" fmla="*/ 25 h 28"/>
                <a:gd name="T6" fmla="*/ 15 w 19"/>
                <a:gd name="T7" fmla="*/ 21 h 28"/>
                <a:gd name="T8" fmla="*/ 15 w 19"/>
                <a:gd name="T9" fmla="*/ 21 h 28"/>
                <a:gd name="T10" fmla="*/ 9 w 19"/>
                <a:gd name="T11" fmla="*/ 16 h 28"/>
                <a:gd name="T12" fmla="*/ 1 w 19"/>
                <a:gd name="T13" fmla="*/ 8 h 28"/>
                <a:gd name="T14" fmla="*/ 1 w 19"/>
                <a:gd name="T15" fmla="*/ 8 h 28"/>
                <a:gd name="T16" fmla="*/ 10 w 19"/>
                <a:gd name="T17" fmla="*/ 0 h 28"/>
                <a:gd name="T18" fmla="*/ 18 w 19"/>
                <a:gd name="T19" fmla="*/ 3 h 28"/>
                <a:gd name="T20" fmla="*/ 16 w 19"/>
                <a:gd name="T21" fmla="*/ 6 h 28"/>
                <a:gd name="T22" fmla="*/ 10 w 19"/>
                <a:gd name="T23" fmla="*/ 3 h 28"/>
                <a:gd name="T24" fmla="*/ 5 w 19"/>
                <a:gd name="T25" fmla="*/ 7 h 28"/>
                <a:gd name="T26" fmla="*/ 5 w 19"/>
                <a:gd name="T27" fmla="*/ 7 h 28"/>
                <a:gd name="T28" fmla="*/ 11 w 19"/>
                <a:gd name="T29" fmla="*/ 12 h 28"/>
                <a:gd name="T30" fmla="*/ 19 w 19"/>
                <a:gd name="T31" fmla="*/ 20 h 28"/>
                <a:gd name="T32" fmla="*/ 19 w 19"/>
                <a:gd name="T33" fmla="*/ 21 h 28"/>
                <a:gd name="T34" fmla="*/ 10 w 19"/>
                <a:gd name="T35" fmla="*/ 28 h 28"/>
                <a:gd name="T36" fmla="*/ 0 w 19"/>
                <a:gd name="T3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8">
                  <a:moveTo>
                    <a:pt x="0" y="25"/>
                  </a:moveTo>
                  <a:cubicBezTo>
                    <a:pt x="2" y="22"/>
                    <a:pt x="2" y="22"/>
                    <a:pt x="2" y="22"/>
                  </a:cubicBezTo>
                  <a:cubicBezTo>
                    <a:pt x="4" y="24"/>
                    <a:pt x="7" y="25"/>
                    <a:pt x="10" y="25"/>
                  </a:cubicBezTo>
                  <a:cubicBezTo>
                    <a:pt x="13" y="25"/>
                    <a:pt x="15" y="23"/>
                    <a:pt x="15" y="21"/>
                  </a:cubicBezTo>
                  <a:cubicBezTo>
                    <a:pt x="15" y="21"/>
                    <a:pt x="15" y="21"/>
                    <a:pt x="15" y="21"/>
                  </a:cubicBezTo>
                  <a:cubicBezTo>
                    <a:pt x="15" y="18"/>
                    <a:pt x="13" y="17"/>
                    <a:pt x="9" y="16"/>
                  </a:cubicBezTo>
                  <a:cubicBezTo>
                    <a:pt x="5" y="14"/>
                    <a:pt x="1" y="12"/>
                    <a:pt x="1" y="8"/>
                  </a:cubicBezTo>
                  <a:cubicBezTo>
                    <a:pt x="1" y="8"/>
                    <a:pt x="1" y="8"/>
                    <a:pt x="1" y="8"/>
                  </a:cubicBezTo>
                  <a:cubicBezTo>
                    <a:pt x="1" y="3"/>
                    <a:pt x="5" y="0"/>
                    <a:pt x="10" y="0"/>
                  </a:cubicBezTo>
                  <a:cubicBezTo>
                    <a:pt x="13" y="0"/>
                    <a:pt x="16" y="1"/>
                    <a:pt x="18" y="3"/>
                  </a:cubicBezTo>
                  <a:cubicBezTo>
                    <a:pt x="16" y="6"/>
                    <a:pt x="16" y="6"/>
                    <a:pt x="16" y="6"/>
                  </a:cubicBezTo>
                  <a:cubicBezTo>
                    <a:pt x="14" y="5"/>
                    <a:pt x="12" y="3"/>
                    <a:pt x="10" y="3"/>
                  </a:cubicBezTo>
                  <a:cubicBezTo>
                    <a:pt x="7" y="3"/>
                    <a:pt x="5" y="5"/>
                    <a:pt x="5" y="7"/>
                  </a:cubicBezTo>
                  <a:cubicBezTo>
                    <a:pt x="5" y="7"/>
                    <a:pt x="5" y="7"/>
                    <a:pt x="5" y="7"/>
                  </a:cubicBezTo>
                  <a:cubicBezTo>
                    <a:pt x="5" y="10"/>
                    <a:pt x="7" y="11"/>
                    <a:pt x="11" y="12"/>
                  </a:cubicBezTo>
                  <a:cubicBezTo>
                    <a:pt x="15" y="14"/>
                    <a:pt x="19" y="16"/>
                    <a:pt x="19" y="20"/>
                  </a:cubicBezTo>
                  <a:cubicBezTo>
                    <a:pt x="19" y="21"/>
                    <a:pt x="19" y="21"/>
                    <a:pt x="19" y="21"/>
                  </a:cubicBezTo>
                  <a:cubicBezTo>
                    <a:pt x="19" y="25"/>
                    <a:pt x="15" y="28"/>
                    <a:pt x="10" y="28"/>
                  </a:cubicBezTo>
                  <a:cubicBezTo>
                    <a:pt x="6" y="28"/>
                    <a:pt x="3" y="27"/>
                    <a:pt x="0"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16">
              <a:extLst>
                <a:ext uri="{FF2B5EF4-FFF2-40B4-BE49-F238E27FC236}">
                  <a16:creationId xmlns:a16="http://schemas.microsoft.com/office/drawing/2014/main" id="{E01F2CAE-EA60-4CBB-93BA-0281C82D11BB}"/>
                </a:ext>
              </a:extLst>
            </p:cNvPr>
            <p:cNvSpPr>
              <a:spLocks noEditPoints="1"/>
            </p:cNvSpPr>
            <p:nvPr userDrawn="1"/>
          </p:nvSpPr>
          <p:spPr bwMode="auto">
            <a:xfrm>
              <a:off x="3309" y="372"/>
              <a:ext cx="64" cy="78"/>
            </a:xfrm>
            <a:custGeom>
              <a:avLst/>
              <a:gdLst>
                <a:gd name="T0" fmla="*/ 0 w 24"/>
                <a:gd name="T1" fmla="*/ 15 h 29"/>
                <a:gd name="T2" fmla="*/ 0 w 24"/>
                <a:gd name="T3" fmla="*/ 14 h 29"/>
                <a:gd name="T4" fmla="*/ 12 w 24"/>
                <a:gd name="T5" fmla="*/ 0 h 29"/>
                <a:gd name="T6" fmla="*/ 24 w 24"/>
                <a:gd name="T7" fmla="*/ 14 h 29"/>
                <a:gd name="T8" fmla="*/ 24 w 24"/>
                <a:gd name="T9" fmla="*/ 14 h 29"/>
                <a:gd name="T10" fmla="*/ 12 w 24"/>
                <a:gd name="T11" fmla="*/ 29 h 29"/>
                <a:gd name="T12" fmla="*/ 0 w 24"/>
                <a:gd name="T13" fmla="*/ 15 h 29"/>
                <a:gd name="T14" fmla="*/ 20 w 24"/>
                <a:gd name="T15" fmla="*/ 14 h 29"/>
                <a:gd name="T16" fmla="*/ 20 w 24"/>
                <a:gd name="T17" fmla="*/ 14 h 29"/>
                <a:gd name="T18" fmla="*/ 12 w 24"/>
                <a:gd name="T19" fmla="*/ 4 h 29"/>
                <a:gd name="T20" fmla="*/ 4 w 24"/>
                <a:gd name="T21" fmla="*/ 14 h 29"/>
                <a:gd name="T22" fmla="*/ 4 w 24"/>
                <a:gd name="T23" fmla="*/ 14 h 29"/>
                <a:gd name="T24" fmla="*/ 12 w 24"/>
                <a:gd name="T25" fmla="*/ 25 h 29"/>
                <a:gd name="T26" fmla="*/ 20 w 24"/>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0" y="15"/>
                  </a:moveTo>
                  <a:cubicBezTo>
                    <a:pt x="0" y="14"/>
                    <a:pt x="0" y="14"/>
                    <a:pt x="0" y="14"/>
                  </a:cubicBezTo>
                  <a:cubicBezTo>
                    <a:pt x="0" y="6"/>
                    <a:pt x="5" y="0"/>
                    <a:pt x="12" y="0"/>
                  </a:cubicBezTo>
                  <a:cubicBezTo>
                    <a:pt x="19" y="0"/>
                    <a:pt x="24" y="6"/>
                    <a:pt x="24" y="14"/>
                  </a:cubicBezTo>
                  <a:cubicBezTo>
                    <a:pt x="24" y="14"/>
                    <a:pt x="24" y="14"/>
                    <a:pt x="24" y="14"/>
                  </a:cubicBezTo>
                  <a:cubicBezTo>
                    <a:pt x="24" y="22"/>
                    <a:pt x="19" y="29"/>
                    <a:pt x="12" y="29"/>
                  </a:cubicBezTo>
                  <a:cubicBezTo>
                    <a:pt x="5" y="29"/>
                    <a:pt x="0" y="23"/>
                    <a:pt x="0" y="15"/>
                  </a:cubicBezTo>
                  <a:moveTo>
                    <a:pt x="20" y="14"/>
                  </a:moveTo>
                  <a:cubicBezTo>
                    <a:pt x="20" y="14"/>
                    <a:pt x="20" y="14"/>
                    <a:pt x="20" y="14"/>
                  </a:cubicBezTo>
                  <a:cubicBezTo>
                    <a:pt x="20" y="8"/>
                    <a:pt x="17" y="4"/>
                    <a:pt x="12" y="4"/>
                  </a:cubicBezTo>
                  <a:cubicBezTo>
                    <a:pt x="7" y="4"/>
                    <a:pt x="4" y="8"/>
                    <a:pt x="4" y="14"/>
                  </a:cubicBezTo>
                  <a:cubicBezTo>
                    <a:pt x="4" y="14"/>
                    <a:pt x="4" y="14"/>
                    <a:pt x="4" y="14"/>
                  </a:cubicBezTo>
                  <a:cubicBezTo>
                    <a:pt x="4" y="21"/>
                    <a:pt x="8" y="25"/>
                    <a:pt x="12" y="25"/>
                  </a:cubicBezTo>
                  <a:cubicBezTo>
                    <a:pt x="17" y="25"/>
                    <a:pt x="20" y="21"/>
                    <a:pt x="2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Freeform 17">
              <a:extLst>
                <a:ext uri="{FF2B5EF4-FFF2-40B4-BE49-F238E27FC236}">
                  <a16:creationId xmlns:a16="http://schemas.microsoft.com/office/drawing/2014/main" id="{FA5EDFAC-187C-420F-A8FE-400F7ABA3847}"/>
                </a:ext>
              </a:extLst>
            </p:cNvPr>
            <p:cNvSpPr>
              <a:spLocks/>
            </p:cNvSpPr>
            <p:nvPr userDrawn="1"/>
          </p:nvSpPr>
          <p:spPr bwMode="auto">
            <a:xfrm>
              <a:off x="3389" y="372"/>
              <a:ext cx="57" cy="78"/>
            </a:xfrm>
            <a:custGeom>
              <a:avLst/>
              <a:gdLst>
                <a:gd name="T0" fmla="*/ 0 w 21"/>
                <a:gd name="T1" fmla="*/ 15 h 29"/>
                <a:gd name="T2" fmla="*/ 0 w 21"/>
                <a:gd name="T3" fmla="*/ 14 h 29"/>
                <a:gd name="T4" fmla="*/ 12 w 21"/>
                <a:gd name="T5" fmla="*/ 0 h 29"/>
                <a:gd name="T6" fmla="*/ 21 w 21"/>
                <a:gd name="T7" fmla="*/ 4 h 29"/>
                <a:gd name="T8" fmla="*/ 18 w 21"/>
                <a:gd name="T9" fmla="*/ 7 h 29"/>
                <a:gd name="T10" fmla="*/ 12 w 21"/>
                <a:gd name="T11" fmla="*/ 4 h 29"/>
                <a:gd name="T12" fmla="*/ 4 w 21"/>
                <a:gd name="T13" fmla="*/ 14 h 29"/>
                <a:gd name="T14" fmla="*/ 4 w 21"/>
                <a:gd name="T15" fmla="*/ 14 h 29"/>
                <a:gd name="T16" fmla="*/ 12 w 21"/>
                <a:gd name="T17" fmla="*/ 25 h 29"/>
                <a:gd name="T18" fmla="*/ 19 w 21"/>
                <a:gd name="T19" fmla="*/ 22 h 29"/>
                <a:gd name="T20" fmla="*/ 21 w 21"/>
                <a:gd name="T21" fmla="*/ 24 h 29"/>
                <a:gd name="T22" fmla="*/ 12 w 21"/>
                <a:gd name="T23" fmla="*/ 29 h 29"/>
                <a:gd name="T24" fmla="*/ 0 w 21"/>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9">
                  <a:moveTo>
                    <a:pt x="0" y="15"/>
                  </a:moveTo>
                  <a:cubicBezTo>
                    <a:pt x="0" y="14"/>
                    <a:pt x="0" y="14"/>
                    <a:pt x="0" y="14"/>
                  </a:cubicBezTo>
                  <a:cubicBezTo>
                    <a:pt x="0" y="6"/>
                    <a:pt x="5" y="0"/>
                    <a:pt x="12" y="0"/>
                  </a:cubicBezTo>
                  <a:cubicBezTo>
                    <a:pt x="16" y="0"/>
                    <a:pt x="19" y="2"/>
                    <a:pt x="21" y="4"/>
                  </a:cubicBezTo>
                  <a:cubicBezTo>
                    <a:pt x="18" y="7"/>
                    <a:pt x="18" y="7"/>
                    <a:pt x="18" y="7"/>
                  </a:cubicBezTo>
                  <a:cubicBezTo>
                    <a:pt x="17" y="5"/>
                    <a:pt x="15" y="4"/>
                    <a:pt x="12" y="4"/>
                  </a:cubicBezTo>
                  <a:cubicBezTo>
                    <a:pt x="7" y="4"/>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9"/>
                    <a:pt x="12" y="29"/>
                  </a:cubicBezTo>
                  <a:cubicBezTo>
                    <a:pt x="5" y="29"/>
                    <a:pt x="0" y="23"/>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18">
              <a:extLst>
                <a:ext uri="{FF2B5EF4-FFF2-40B4-BE49-F238E27FC236}">
                  <a16:creationId xmlns:a16="http://schemas.microsoft.com/office/drawing/2014/main" id="{4E4BD032-905A-4A3C-A1DA-AFB14371BE93}"/>
                </a:ext>
              </a:extLst>
            </p:cNvPr>
            <p:cNvSpPr>
              <a:spLocks noEditPoints="1"/>
            </p:cNvSpPr>
            <p:nvPr userDrawn="1"/>
          </p:nvSpPr>
          <p:spPr bwMode="auto">
            <a:xfrm>
              <a:off x="3462" y="348"/>
              <a:ext cx="10" cy="99"/>
            </a:xfrm>
            <a:custGeom>
              <a:avLst/>
              <a:gdLst>
                <a:gd name="T0" fmla="*/ 0 w 10"/>
                <a:gd name="T1" fmla="*/ 0 h 99"/>
                <a:gd name="T2" fmla="*/ 10 w 10"/>
                <a:gd name="T3" fmla="*/ 0 h 99"/>
                <a:gd name="T4" fmla="*/ 10 w 10"/>
                <a:gd name="T5" fmla="*/ 11 h 99"/>
                <a:gd name="T6" fmla="*/ 0 w 10"/>
                <a:gd name="T7" fmla="*/ 11 h 99"/>
                <a:gd name="T8" fmla="*/ 0 w 10"/>
                <a:gd name="T9" fmla="*/ 0 h 99"/>
                <a:gd name="T10" fmla="*/ 0 w 10"/>
                <a:gd name="T11" fmla="*/ 27 h 99"/>
                <a:gd name="T12" fmla="*/ 10 w 10"/>
                <a:gd name="T13" fmla="*/ 27 h 99"/>
                <a:gd name="T14" fmla="*/ 10 w 10"/>
                <a:gd name="T15" fmla="*/ 99 h 99"/>
                <a:gd name="T16" fmla="*/ 0 w 10"/>
                <a:gd name="T17" fmla="*/ 99 h 99"/>
                <a:gd name="T18" fmla="*/ 0 w 10"/>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99">
                  <a:moveTo>
                    <a:pt x="0" y="0"/>
                  </a:moveTo>
                  <a:lnTo>
                    <a:pt x="10" y="0"/>
                  </a:lnTo>
                  <a:lnTo>
                    <a:pt x="10" y="11"/>
                  </a:lnTo>
                  <a:lnTo>
                    <a:pt x="0" y="11"/>
                  </a:lnTo>
                  <a:lnTo>
                    <a:pt x="0" y="0"/>
                  </a:lnTo>
                  <a:close/>
                  <a:moveTo>
                    <a:pt x="0" y="27"/>
                  </a:moveTo>
                  <a:lnTo>
                    <a:pt x="10" y="27"/>
                  </a:lnTo>
                  <a:lnTo>
                    <a:pt x="10"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19">
              <a:extLst>
                <a:ext uri="{FF2B5EF4-FFF2-40B4-BE49-F238E27FC236}">
                  <a16:creationId xmlns:a16="http://schemas.microsoft.com/office/drawing/2014/main" id="{767C308B-A83A-41FC-A358-0044CC130D88}"/>
                </a:ext>
              </a:extLst>
            </p:cNvPr>
            <p:cNvSpPr>
              <a:spLocks noEditPoints="1"/>
            </p:cNvSpPr>
            <p:nvPr userDrawn="1"/>
          </p:nvSpPr>
          <p:spPr bwMode="auto">
            <a:xfrm>
              <a:off x="3491" y="372"/>
              <a:ext cx="57" cy="78"/>
            </a:xfrm>
            <a:custGeom>
              <a:avLst/>
              <a:gdLst>
                <a:gd name="T0" fmla="*/ 0 w 21"/>
                <a:gd name="T1" fmla="*/ 20 h 29"/>
                <a:gd name="T2" fmla="*/ 0 w 21"/>
                <a:gd name="T3" fmla="*/ 20 h 29"/>
                <a:gd name="T4" fmla="*/ 10 w 21"/>
                <a:gd name="T5" fmla="*/ 11 h 29"/>
                <a:gd name="T6" fmla="*/ 17 w 21"/>
                <a:gd name="T7" fmla="*/ 12 h 29"/>
                <a:gd name="T8" fmla="*/ 17 w 21"/>
                <a:gd name="T9" fmla="*/ 11 h 29"/>
                <a:gd name="T10" fmla="*/ 10 w 21"/>
                <a:gd name="T11" fmla="*/ 4 h 29"/>
                <a:gd name="T12" fmla="*/ 3 w 21"/>
                <a:gd name="T13" fmla="*/ 6 h 29"/>
                <a:gd name="T14" fmla="*/ 2 w 21"/>
                <a:gd name="T15" fmla="*/ 2 h 29"/>
                <a:gd name="T16" fmla="*/ 11 w 21"/>
                <a:gd name="T17" fmla="*/ 0 h 29"/>
                <a:gd name="T18" fmla="*/ 18 w 21"/>
                <a:gd name="T19" fmla="*/ 3 h 29"/>
                <a:gd name="T20" fmla="*/ 21 w 21"/>
                <a:gd name="T21" fmla="*/ 10 h 29"/>
                <a:gd name="T22" fmla="*/ 21 w 21"/>
                <a:gd name="T23" fmla="*/ 28 h 29"/>
                <a:gd name="T24" fmla="*/ 17 w 21"/>
                <a:gd name="T25" fmla="*/ 28 h 29"/>
                <a:gd name="T26" fmla="*/ 17 w 21"/>
                <a:gd name="T27" fmla="*/ 24 h 29"/>
                <a:gd name="T28" fmla="*/ 9 w 21"/>
                <a:gd name="T29" fmla="*/ 29 h 29"/>
                <a:gd name="T30" fmla="*/ 0 w 21"/>
                <a:gd name="T31" fmla="*/ 20 h 29"/>
                <a:gd name="T32" fmla="*/ 17 w 21"/>
                <a:gd name="T33" fmla="*/ 18 h 29"/>
                <a:gd name="T34" fmla="*/ 17 w 21"/>
                <a:gd name="T35" fmla="*/ 15 h 29"/>
                <a:gd name="T36" fmla="*/ 11 w 21"/>
                <a:gd name="T37" fmla="*/ 14 h 29"/>
                <a:gd name="T38" fmla="*/ 4 w 21"/>
                <a:gd name="T39" fmla="*/ 20 h 29"/>
                <a:gd name="T40" fmla="*/ 4 w 21"/>
                <a:gd name="T41" fmla="*/ 20 h 29"/>
                <a:gd name="T42" fmla="*/ 10 w 21"/>
                <a:gd name="T43" fmla="*/ 25 h 29"/>
                <a:gd name="T44" fmla="*/ 17 w 21"/>
                <a:gd name="T45"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9">
                  <a:moveTo>
                    <a:pt x="0" y="20"/>
                  </a:moveTo>
                  <a:cubicBezTo>
                    <a:pt x="0" y="20"/>
                    <a:pt x="0" y="20"/>
                    <a:pt x="0" y="20"/>
                  </a:cubicBezTo>
                  <a:cubicBezTo>
                    <a:pt x="0" y="14"/>
                    <a:pt x="4" y="11"/>
                    <a:pt x="10" y="11"/>
                  </a:cubicBezTo>
                  <a:cubicBezTo>
                    <a:pt x="13" y="11"/>
                    <a:pt x="15" y="12"/>
                    <a:pt x="17" y="12"/>
                  </a:cubicBezTo>
                  <a:cubicBezTo>
                    <a:pt x="17" y="11"/>
                    <a:pt x="17" y="11"/>
                    <a:pt x="17" y="11"/>
                  </a:cubicBezTo>
                  <a:cubicBezTo>
                    <a:pt x="17" y="6"/>
                    <a:pt x="15" y="4"/>
                    <a:pt x="10" y="4"/>
                  </a:cubicBezTo>
                  <a:cubicBezTo>
                    <a:pt x="8" y="4"/>
                    <a:pt x="5" y="5"/>
                    <a:pt x="3" y="6"/>
                  </a:cubicBezTo>
                  <a:cubicBezTo>
                    <a:pt x="2" y="2"/>
                    <a:pt x="2" y="2"/>
                    <a:pt x="2" y="2"/>
                  </a:cubicBezTo>
                  <a:cubicBezTo>
                    <a:pt x="5" y="1"/>
                    <a:pt x="7" y="0"/>
                    <a:pt x="11" y="0"/>
                  </a:cubicBezTo>
                  <a:cubicBezTo>
                    <a:pt x="14" y="0"/>
                    <a:pt x="17"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6" y="27"/>
                    <a:pt x="13" y="29"/>
                    <a:pt x="9" y="29"/>
                  </a:cubicBezTo>
                  <a:cubicBezTo>
                    <a:pt x="4" y="29"/>
                    <a:pt x="0" y="25"/>
                    <a:pt x="0" y="20"/>
                  </a:cubicBezTo>
                  <a:moveTo>
                    <a:pt x="17" y="18"/>
                  </a:moveTo>
                  <a:cubicBezTo>
                    <a:pt x="17" y="15"/>
                    <a:pt x="17" y="15"/>
                    <a:pt x="17" y="15"/>
                  </a:cubicBezTo>
                  <a:cubicBezTo>
                    <a:pt x="16" y="14"/>
                    <a:pt x="13" y="14"/>
                    <a:pt x="11" y="14"/>
                  </a:cubicBezTo>
                  <a:cubicBezTo>
                    <a:pt x="6" y="14"/>
                    <a:pt x="4" y="16"/>
                    <a:pt x="4" y="20"/>
                  </a:cubicBezTo>
                  <a:cubicBezTo>
                    <a:pt x="4" y="20"/>
                    <a:pt x="4" y="20"/>
                    <a:pt x="4" y="20"/>
                  </a:cubicBezTo>
                  <a:cubicBezTo>
                    <a:pt x="4" y="23"/>
                    <a:pt x="7"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Freeform 20">
              <a:extLst>
                <a:ext uri="{FF2B5EF4-FFF2-40B4-BE49-F238E27FC236}">
                  <a16:creationId xmlns:a16="http://schemas.microsoft.com/office/drawing/2014/main" id="{666E43F7-96BB-45E7-8ECC-1FD9FFF9980F}"/>
                </a:ext>
              </a:extLst>
            </p:cNvPr>
            <p:cNvSpPr>
              <a:spLocks/>
            </p:cNvSpPr>
            <p:nvPr userDrawn="1"/>
          </p:nvSpPr>
          <p:spPr bwMode="auto">
            <a:xfrm>
              <a:off x="3564" y="353"/>
              <a:ext cx="37" cy="94"/>
            </a:xfrm>
            <a:custGeom>
              <a:avLst/>
              <a:gdLst>
                <a:gd name="T0" fmla="*/ 3 w 14"/>
                <a:gd name="T1" fmla="*/ 29 h 35"/>
                <a:gd name="T2" fmla="*/ 3 w 14"/>
                <a:gd name="T3" fmla="*/ 11 h 35"/>
                <a:gd name="T4" fmla="*/ 0 w 14"/>
                <a:gd name="T5" fmla="*/ 11 h 35"/>
                <a:gd name="T6" fmla="*/ 0 w 14"/>
                <a:gd name="T7" fmla="*/ 8 h 35"/>
                <a:gd name="T8" fmla="*/ 3 w 14"/>
                <a:gd name="T9" fmla="*/ 8 h 35"/>
                <a:gd name="T10" fmla="*/ 3 w 14"/>
                <a:gd name="T11" fmla="*/ 0 h 35"/>
                <a:gd name="T12" fmla="*/ 7 w 14"/>
                <a:gd name="T13" fmla="*/ 0 h 35"/>
                <a:gd name="T14" fmla="*/ 7 w 14"/>
                <a:gd name="T15" fmla="*/ 8 h 35"/>
                <a:gd name="T16" fmla="*/ 14 w 14"/>
                <a:gd name="T17" fmla="*/ 8 h 35"/>
                <a:gd name="T18" fmla="*/ 14 w 14"/>
                <a:gd name="T19" fmla="*/ 11 h 35"/>
                <a:gd name="T20" fmla="*/ 7 w 14"/>
                <a:gd name="T21" fmla="*/ 11 h 35"/>
                <a:gd name="T22" fmla="*/ 7 w 14"/>
                <a:gd name="T23" fmla="*/ 28 h 35"/>
                <a:gd name="T24" fmla="*/ 11 w 14"/>
                <a:gd name="T25" fmla="*/ 32 h 35"/>
                <a:gd name="T26" fmla="*/ 14 w 14"/>
                <a:gd name="T27" fmla="*/ 31 h 35"/>
                <a:gd name="T28" fmla="*/ 14 w 14"/>
                <a:gd name="T29" fmla="*/ 34 h 35"/>
                <a:gd name="T30" fmla="*/ 10 w 14"/>
                <a:gd name="T31" fmla="*/ 35 h 35"/>
                <a:gd name="T32" fmla="*/ 3 w 14"/>
                <a:gd name="T3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35">
                  <a:moveTo>
                    <a:pt x="3" y="29"/>
                  </a:moveTo>
                  <a:cubicBezTo>
                    <a:pt x="3" y="11"/>
                    <a:pt x="3" y="11"/>
                    <a:pt x="3" y="11"/>
                  </a:cubicBezTo>
                  <a:cubicBezTo>
                    <a:pt x="0" y="11"/>
                    <a:pt x="0" y="11"/>
                    <a:pt x="0" y="11"/>
                  </a:cubicBezTo>
                  <a:cubicBezTo>
                    <a:pt x="0" y="8"/>
                    <a:pt x="0" y="8"/>
                    <a:pt x="0" y="8"/>
                  </a:cubicBezTo>
                  <a:cubicBezTo>
                    <a:pt x="3" y="8"/>
                    <a:pt x="3" y="8"/>
                    <a:pt x="3" y="8"/>
                  </a:cubicBezTo>
                  <a:cubicBezTo>
                    <a:pt x="3" y="0"/>
                    <a:pt x="3" y="0"/>
                    <a:pt x="3" y="0"/>
                  </a:cubicBezTo>
                  <a:cubicBezTo>
                    <a:pt x="7" y="0"/>
                    <a:pt x="7" y="0"/>
                    <a:pt x="7" y="0"/>
                  </a:cubicBezTo>
                  <a:cubicBezTo>
                    <a:pt x="7" y="8"/>
                    <a:pt x="7" y="8"/>
                    <a:pt x="7" y="8"/>
                  </a:cubicBezTo>
                  <a:cubicBezTo>
                    <a:pt x="14" y="8"/>
                    <a:pt x="14" y="8"/>
                    <a:pt x="14" y="8"/>
                  </a:cubicBezTo>
                  <a:cubicBezTo>
                    <a:pt x="14" y="11"/>
                    <a:pt x="14" y="11"/>
                    <a:pt x="14" y="11"/>
                  </a:cubicBezTo>
                  <a:cubicBezTo>
                    <a:pt x="7" y="11"/>
                    <a:pt x="7" y="11"/>
                    <a:pt x="7" y="11"/>
                  </a:cubicBezTo>
                  <a:cubicBezTo>
                    <a:pt x="7" y="28"/>
                    <a:pt x="7" y="28"/>
                    <a:pt x="7" y="28"/>
                  </a:cubicBezTo>
                  <a:cubicBezTo>
                    <a:pt x="7" y="31"/>
                    <a:pt x="8" y="32"/>
                    <a:pt x="11" y="32"/>
                  </a:cubicBezTo>
                  <a:cubicBezTo>
                    <a:pt x="12" y="32"/>
                    <a:pt x="13" y="32"/>
                    <a:pt x="14" y="31"/>
                  </a:cubicBezTo>
                  <a:cubicBezTo>
                    <a:pt x="14" y="34"/>
                    <a:pt x="14" y="34"/>
                    <a:pt x="14" y="34"/>
                  </a:cubicBezTo>
                  <a:cubicBezTo>
                    <a:pt x="13" y="35"/>
                    <a:pt x="11" y="35"/>
                    <a:pt x="10" y="35"/>
                  </a:cubicBezTo>
                  <a:cubicBezTo>
                    <a:pt x="6" y="35"/>
                    <a:pt x="3" y="33"/>
                    <a:pt x="3"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Freeform 21">
              <a:extLst>
                <a:ext uri="{FF2B5EF4-FFF2-40B4-BE49-F238E27FC236}">
                  <a16:creationId xmlns:a16="http://schemas.microsoft.com/office/drawing/2014/main" id="{DC890A7A-5E75-4147-BF7F-1822AF999FF7}"/>
                </a:ext>
              </a:extLst>
            </p:cNvPr>
            <p:cNvSpPr>
              <a:spLocks noEditPoints="1"/>
            </p:cNvSpPr>
            <p:nvPr userDrawn="1"/>
          </p:nvSpPr>
          <p:spPr bwMode="auto">
            <a:xfrm>
              <a:off x="3620" y="348"/>
              <a:ext cx="11" cy="99"/>
            </a:xfrm>
            <a:custGeom>
              <a:avLst/>
              <a:gdLst>
                <a:gd name="T0" fmla="*/ 0 w 11"/>
                <a:gd name="T1" fmla="*/ 0 h 99"/>
                <a:gd name="T2" fmla="*/ 11 w 11"/>
                <a:gd name="T3" fmla="*/ 0 h 99"/>
                <a:gd name="T4" fmla="*/ 11 w 11"/>
                <a:gd name="T5" fmla="*/ 11 h 99"/>
                <a:gd name="T6" fmla="*/ 0 w 11"/>
                <a:gd name="T7" fmla="*/ 11 h 99"/>
                <a:gd name="T8" fmla="*/ 0 w 11"/>
                <a:gd name="T9" fmla="*/ 0 h 99"/>
                <a:gd name="T10" fmla="*/ 0 w 11"/>
                <a:gd name="T11" fmla="*/ 27 h 99"/>
                <a:gd name="T12" fmla="*/ 11 w 11"/>
                <a:gd name="T13" fmla="*/ 27 h 99"/>
                <a:gd name="T14" fmla="*/ 11 w 11"/>
                <a:gd name="T15" fmla="*/ 99 h 99"/>
                <a:gd name="T16" fmla="*/ 0 w 11"/>
                <a:gd name="T17" fmla="*/ 99 h 99"/>
                <a:gd name="T18" fmla="*/ 0 w 11"/>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9">
                  <a:moveTo>
                    <a:pt x="0" y="0"/>
                  </a:moveTo>
                  <a:lnTo>
                    <a:pt x="11" y="0"/>
                  </a:lnTo>
                  <a:lnTo>
                    <a:pt x="11" y="11"/>
                  </a:lnTo>
                  <a:lnTo>
                    <a:pt x="0" y="11"/>
                  </a:lnTo>
                  <a:lnTo>
                    <a:pt x="0" y="0"/>
                  </a:lnTo>
                  <a:close/>
                  <a:moveTo>
                    <a:pt x="0" y="27"/>
                  </a:moveTo>
                  <a:lnTo>
                    <a:pt x="11" y="27"/>
                  </a:lnTo>
                  <a:lnTo>
                    <a:pt x="11"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Freeform 22">
              <a:extLst>
                <a:ext uri="{FF2B5EF4-FFF2-40B4-BE49-F238E27FC236}">
                  <a16:creationId xmlns:a16="http://schemas.microsoft.com/office/drawing/2014/main" id="{971B6DF3-1A14-4A93-8918-679B6DB3A0F1}"/>
                </a:ext>
              </a:extLst>
            </p:cNvPr>
            <p:cNvSpPr>
              <a:spLocks noEditPoints="1"/>
            </p:cNvSpPr>
            <p:nvPr userDrawn="1"/>
          </p:nvSpPr>
          <p:spPr bwMode="auto">
            <a:xfrm>
              <a:off x="3650" y="372"/>
              <a:ext cx="64" cy="78"/>
            </a:xfrm>
            <a:custGeom>
              <a:avLst/>
              <a:gdLst>
                <a:gd name="T0" fmla="*/ 0 w 24"/>
                <a:gd name="T1" fmla="*/ 15 h 29"/>
                <a:gd name="T2" fmla="*/ 0 w 24"/>
                <a:gd name="T3" fmla="*/ 14 h 29"/>
                <a:gd name="T4" fmla="*/ 12 w 24"/>
                <a:gd name="T5" fmla="*/ 0 h 29"/>
                <a:gd name="T6" fmla="*/ 24 w 24"/>
                <a:gd name="T7" fmla="*/ 14 h 29"/>
                <a:gd name="T8" fmla="*/ 24 w 24"/>
                <a:gd name="T9" fmla="*/ 14 h 29"/>
                <a:gd name="T10" fmla="*/ 12 w 24"/>
                <a:gd name="T11" fmla="*/ 29 h 29"/>
                <a:gd name="T12" fmla="*/ 0 w 24"/>
                <a:gd name="T13" fmla="*/ 15 h 29"/>
                <a:gd name="T14" fmla="*/ 21 w 24"/>
                <a:gd name="T15" fmla="*/ 14 h 29"/>
                <a:gd name="T16" fmla="*/ 21 w 24"/>
                <a:gd name="T17" fmla="*/ 14 h 29"/>
                <a:gd name="T18" fmla="*/ 12 w 24"/>
                <a:gd name="T19" fmla="*/ 4 h 29"/>
                <a:gd name="T20" fmla="*/ 4 w 24"/>
                <a:gd name="T21" fmla="*/ 14 h 29"/>
                <a:gd name="T22" fmla="*/ 4 w 24"/>
                <a:gd name="T23" fmla="*/ 14 h 29"/>
                <a:gd name="T24" fmla="*/ 12 w 24"/>
                <a:gd name="T25" fmla="*/ 25 h 29"/>
                <a:gd name="T26" fmla="*/ 21 w 24"/>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0" y="15"/>
                  </a:moveTo>
                  <a:cubicBezTo>
                    <a:pt x="0" y="14"/>
                    <a:pt x="0" y="14"/>
                    <a:pt x="0" y="14"/>
                  </a:cubicBezTo>
                  <a:cubicBezTo>
                    <a:pt x="0" y="6"/>
                    <a:pt x="5" y="0"/>
                    <a:pt x="12" y="0"/>
                  </a:cubicBezTo>
                  <a:cubicBezTo>
                    <a:pt x="19" y="0"/>
                    <a:pt x="24" y="6"/>
                    <a:pt x="24" y="14"/>
                  </a:cubicBezTo>
                  <a:cubicBezTo>
                    <a:pt x="24" y="14"/>
                    <a:pt x="24" y="14"/>
                    <a:pt x="24" y="14"/>
                  </a:cubicBezTo>
                  <a:cubicBezTo>
                    <a:pt x="24" y="22"/>
                    <a:pt x="19" y="29"/>
                    <a:pt x="12" y="29"/>
                  </a:cubicBezTo>
                  <a:cubicBezTo>
                    <a:pt x="5" y="29"/>
                    <a:pt x="0" y="23"/>
                    <a:pt x="0" y="15"/>
                  </a:cubicBezTo>
                  <a:moveTo>
                    <a:pt x="21" y="14"/>
                  </a:moveTo>
                  <a:cubicBezTo>
                    <a:pt x="21" y="14"/>
                    <a:pt x="21" y="14"/>
                    <a:pt x="21" y="14"/>
                  </a:cubicBezTo>
                  <a:cubicBezTo>
                    <a:pt x="21" y="8"/>
                    <a:pt x="17" y="4"/>
                    <a:pt x="12" y="4"/>
                  </a:cubicBezTo>
                  <a:cubicBezTo>
                    <a:pt x="7" y="4"/>
                    <a:pt x="4" y="8"/>
                    <a:pt x="4" y="14"/>
                  </a:cubicBezTo>
                  <a:cubicBezTo>
                    <a:pt x="4" y="14"/>
                    <a:pt x="4" y="14"/>
                    <a:pt x="4" y="14"/>
                  </a:cubicBezTo>
                  <a:cubicBezTo>
                    <a:pt x="4" y="21"/>
                    <a:pt x="8" y="25"/>
                    <a:pt x="12" y="25"/>
                  </a:cubicBezTo>
                  <a:cubicBezTo>
                    <a:pt x="17" y="25"/>
                    <a:pt x="21" y="21"/>
                    <a:pt x="21"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23">
              <a:extLst>
                <a:ext uri="{FF2B5EF4-FFF2-40B4-BE49-F238E27FC236}">
                  <a16:creationId xmlns:a16="http://schemas.microsoft.com/office/drawing/2014/main" id="{77A12E39-C7BA-4694-822C-1F2FDC5586D6}"/>
                </a:ext>
              </a:extLst>
            </p:cNvPr>
            <p:cNvSpPr>
              <a:spLocks/>
            </p:cNvSpPr>
            <p:nvPr userDrawn="1"/>
          </p:nvSpPr>
          <p:spPr bwMode="auto">
            <a:xfrm>
              <a:off x="3736" y="372"/>
              <a:ext cx="53" cy="75"/>
            </a:xfrm>
            <a:custGeom>
              <a:avLst/>
              <a:gdLst>
                <a:gd name="T0" fmla="*/ 0 w 20"/>
                <a:gd name="T1" fmla="*/ 1 h 28"/>
                <a:gd name="T2" fmla="*/ 3 w 20"/>
                <a:gd name="T3" fmla="*/ 1 h 28"/>
                <a:gd name="T4" fmla="*/ 3 w 20"/>
                <a:gd name="T5" fmla="*/ 5 h 28"/>
                <a:gd name="T6" fmla="*/ 11 w 20"/>
                <a:gd name="T7" fmla="*/ 0 h 28"/>
                <a:gd name="T8" fmla="*/ 20 w 20"/>
                <a:gd name="T9" fmla="*/ 10 h 28"/>
                <a:gd name="T10" fmla="*/ 20 w 20"/>
                <a:gd name="T11" fmla="*/ 28 h 28"/>
                <a:gd name="T12" fmla="*/ 17 w 20"/>
                <a:gd name="T13" fmla="*/ 28 h 28"/>
                <a:gd name="T14" fmla="*/ 17 w 20"/>
                <a:gd name="T15" fmla="*/ 11 h 28"/>
                <a:gd name="T16" fmla="*/ 10 w 20"/>
                <a:gd name="T17" fmla="*/ 4 h 28"/>
                <a:gd name="T18" fmla="*/ 3 w 20"/>
                <a:gd name="T19" fmla="*/ 11 h 28"/>
                <a:gd name="T20" fmla="*/ 3 w 20"/>
                <a:gd name="T21" fmla="*/ 28 h 28"/>
                <a:gd name="T22" fmla="*/ 0 w 20"/>
                <a:gd name="T23" fmla="*/ 28 h 28"/>
                <a:gd name="T24" fmla="*/ 0 w 20"/>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0" y="1"/>
                  </a:moveTo>
                  <a:cubicBezTo>
                    <a:pt x="3" y="1"/>
                    <a:pt x="3" y="1"/>
                    <a:pt x="3" y="1"/>
                  </a:cubicBezTo>
                  <a:cubicBezTo>
                    <a:pt x="3" y="5"/>
                    <a:pt x="3" y="5"/>
                    <a:pt x="3" y="5"/>
                  </a:cubicBezTo>
                  <a:cubicBezTo>
                    <a:pt x="5" y="2"/>
                    <a:pt x="7" y="0"/>
                    <a:pt x="11" y="0"/>
                  </a:cubicBezTo>
                  <a:cubicBezTo>
                    <a:pt x="17" y="0"/>
                    <a:pt x="20" y="4"/>
                    <a:pt x="20" y="10"/>
                  </a:cubicBezTo>
                  <a:cubicBezTo>
                    <a:pt x="20" y="28"/>
                    <a:pt x="20" y="28"/>
                    <a:pt x="20" y="28"/>
                  </a:cubicBezTo>
                  <a:cubicBezTo>
                    <a:pt x="17" y="28"/>
                    <a:pt x="17" y="28"/>
                    <a:pt x="17" y="28"/>
                  </a:cubicBezTo>
                  <a:cubicBezTo>
                    <a:pt x="17" y="11"/>
                    <a:pt x="17" y="11"/>
                    <a:pt x="17" y="11"/>
                  </a:cubicBezTo>
                  <a:cubicBezTo>
                    <a:pt x="17" y="6"/>
                    <a:pt x="14" y="4"/>
                    <a:pt x="10" y="4"/>
                  </a:cubicBezTo>
                  <a:cubicBezTo>
                    <a:pt x="6" y="4"/>
                    <a:pt x="3" y="7"/>
                    <a:pt x="3" y="11"/>
                  </a:cubicBezTo>
                  <a:cubicBezTo>
                    <a:pt x="3" y="28"/>
                    <a:pt x="3" y="28"/>
                    <a:pt x="3"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Freeform 24">
              <a:extLst>
                <a:ext uri="{FF2B5EF4-FFF2-40B4-BE49-F238E27FC236}">
                  <a16:creationId xmlns:a16="http://schemas.microsoft.com/office/drawing/2014/main" id="{25C48C52-872A-457E-B9C6-26DFB62E0521}"/>
                </a:ext>
              </a:extLst>
            </p:cNvPr>
            <p:cNvSpPr>
              <a:spLocks/>
            </p:cNvSpPr>
            <p:nvPr userDrawn="1"/>
          </p:nvSpPr>
          <p:spPr bwMode="auto">
            <a:xfrm>
              <a:off x="2452" y="515"/>
              <a:ext cx="41" cy="102"/>
            </a:xfrm>
            <a:custGeom>
              <a:avLst/>
              <a:gdLst>
                <a:gd name="T0" fmla="*/ 4 w 15"/>
                <a:gd name="T1" fmla="*/ 14 h 38"/>
                <a:gd name="T2" fmla="*/ 0 w 15"/>
                <a:gd name="T3" fmla="*/ 14 h 38"/>
                <a:gd name="T4" fmla="*/ 0 w 15"/>
                <a:gd name="T5" fmla="*/ 11 h 38"/>
                <a:gd name="T6" fmla="*/ 4 w 15"/>
                <a:gd name="T7" fmla="*/ 11 h 38"/>
                <a:gd name="T8" fmla="*/ 4 w 15"/>
                <a:gd name="T9" fmla="*/ 8 h 38"/>
                <a:gd name="T10" fmla="*/ 6 w 15"/>
                <a:gd name="T11" fmla="*/ 2 h 38"/>
                <a:gd name="T12" fmla="*/ 11 w 15"/>
                <a:gd name="T13" fmla="*/ 0 h 38"/>
                <a:gd name="T14" fmla="*/ 15 w 15"/>
                <a:gd name="T15" fmla="*/ 0 h 38"/>
                <a:gd name="T16" fmla="*/ 15 w 15"/>
                <a:gd name="T17" fmla="*/ 4 h 38"/>
                <a:gd name="T18" fmla="*/ 12 w 15"/>
                <a:gd name="T19" fmla="*/ 3 h 38"/>
                <a:gd name="T20" fmla="*/ 7 w 15"/>
                <a:gd name="T21" fmla="*/ 8 h 38"/>
                <a:gd name="T22" fmla="*/ 7 w 15"/>
                <a:gd name="T23" fmla="*/ 11 h 38"/>
                <a:gd name="T24" fmla="*/ 15 w 15"/>
                <a:gd name="T25" fmla="*/ 11 h 38"/>
                <a:gd name="T26" fmla="*/ 15 w 15"/>
                <a:gd name="T27" fmla="*/ 14 h 38"/>
                <a:gd name="T28" fmla="*/ 8 w 15"/>
                <a:gd name="T29" fmla="*/ 14 h 38"/>
                <a:gd name="T30" fmla="*/ 8 w 15"/>
                <a:gd name="T31" fmla="*/ 38 h 38"/>
                <a:gd name="T32" fmla="*/ 4 w 15"/>
                <a:gd name="T33" fmla="*/ 38 h 38"/>
                <a:gd name="T34" fmla="*/ 4 w 15"/>
                <a:gd name="T3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8">
                  <a:moveTo>
                    <a:pt x="4" y="14"/>
                  </a:moveTo>
                  <a:cubicBezTo>
                    <a:pt x="0" y="14"/>
                    <a:pt x="0" y="14"/>
                    <a:pt x="0" y="14"/>
                  </a:cubicBezTo>
                  <a:cubicBezTo>
                    <a:pt x="0" y="11"/>
                    <a:pt x="0" y="11"/>
                    <a:pt x="0" y="11"/>
                  </a:cubicBezTo>
                  <a:cubicBezTo>
                    <a:pt x="4" y="11"/>
                    <a:pt x="4" y="11"/>
                    <a:pt x="4" y="11"/>
                  </a:cubicBezTo>
                  <a:cubicBezTo>
                    <a:pt x="4" y="8"/>
                    <a:pt x="4" y="8"/>
                    <a:pt x="4" y="8"/>
                  </a:cubicBezTo>
                  <a:cubicBezTo>
                    <a:pt x="4" y="5"/>
                    <a:pt x="4" y="3"/>
                    <a:pt x="6" y="2"/>
                  </a:cubicBezTo>
                  <a:cubicBezTo>
                    <a:pt x="7" y="0"/>
                    <a:pt x="9" y="0"/>
                    <a:pt x="11" y="0"/>
                  </a:cubicBezTo>
                  <a:cubicBezTo>
                    <a:pt x="13" y="0"/>
                    <a:pt x="14" y="0"/>
                    <a:pt x="15" y="0"/>
                  </a:cubicBezTo>
                  <a:cubicBezTo>
                    <a:pt x="15" y="4"/>
                    <a:pt x="15" y="4"/>
                    <a:pt x="15" y="4"/>
                  </a:cubicBezTo>
                  <a:cubicBezTo>
                    <a:pt x="14" y="3"/>
                    <a:pt x="13" y="3"/>
                    <a:pt x="12" y="3"/>
                  </a:cubicBezTo>
                  <a:cubicBezTo>
                    <a:pt x="9" y="3"/>
                    <a:pt x="7" y="5"/>
                    <a:pt x="7" y="8"/>
                  </a:cubicBezTo>
                  <a:cubicBezTo>
                    <a:pt x="7" y="11"/>
                    <a:pt x="7" y="11"/>
                    <a:pt x="7" y="11"/>
                  </a:cubicBezTo>
                  <a:cubicBezTo>
                    <a:pt x="15" y="11"/>
                    <a:pt x="15" y="11"/>
                    <a:pt x="15" y="11"/>
                  </a:cubicBezTo>
                  <a:cubicBezTo>
                    <a:pt x="15" y="14"/>
                    <a:pt x="15" y="14"/>
                    <a:pt x="15" y="14"/>
                  </a:cubicBezTo>
                  <a:cubicBezTo>
                    <a:pt x="8" y="14"/>
                    <a:pt x="8" y="14"/>
                    <a:pt x="8" y="14"/>
                  </a:cubicBezTo>
                  <a:cubicBezTo>
                    <a:pt x="8" y="38"/>
                    <a:pt x="8" y="38"/>
                    <a:pt x="8" y="38"/>
                  </a:cubicBezTo>
                  <a:cubicBezTo>
                    <a:pt x="4" y="38"/>
                    <a:pt x="4" y="38"/>
                    <a:pt x="4" y="38"/>
                  </a:cubicBezTo>
                  <a:lnTo>
                    <a:pt x="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Freeform 25">
              <a:extLst>
                <a:ext uri="{FF2B5EF4-FFF2-40B4-BE49-F238E27FC236}">
                  <a16:creationId xmlns:a16="http://schemas.microsoft.com/office/drawing/2014/main" id="{9A6C84DE-1DCA-4238-80D4-9BE48FE23DC0}"/>
                </a:ext>
              </a:extLst>
            </p:cNvPr>
            <p:cNvSpPr>
              <a:spLocks noEditPoints="1"/>
            </p:cNvSpPr>
            <p:nvPr userDrawn="1"/>
          </p:nvSpPr>
          <p:spPr bwMode="auto">
            <a:xfrm>
              <a:off x="2501" y="542"/>
              <a:ext cx="64" cy="75"/>
            </a:xfrm>
            <a:custGeom>
              <a:avLst/>
              <a:gdLst>
                <a:gd name="T0" fmla="*/ 0 w 24"/>
                <a:gd name="T1" fmla="*/ 14 h 28"/>
                <a:gd name="T2" fmla="*/ 0 w 24"/>
                <a:gd name="T3" fmla="*/ 14 h 28"/>
                <a:gd name="T4" fmla="*/ 12 w 24"/>
                <a:gd name="T5" fmla="*/ 0 h 28"/>
                <a:gd name="T6" fmla="*/ 24 w 24"/>
                <a:gd name="T7" fmla="*/ 14 h 28"/>
                <a:gd name="T8" fmla="*/ 24 w 24"/>
                <a:gd name="T9" fmla="*/ 14 h 28"/>
                <a:gd name="T10" fmla="*/ 12 w 24"/>
                <a:gd name="T11" fmla="*/ 28 h 28"/>
                <a:gd name="T12" fmla="*/ 0 w 24"/>
                <a:gd name="T13" fmla="*/ 14 h 28"/>
                <a:gd name="T14" fmla="*/ 20 w 24"/>
                <a:gd name="T15" fmla="*/ 14 h 28"/>
                <a:gd name="T16" fmla="*/ 20 w 24"/>
                <a:gd name="T17" fmla="*/ 14 h 28"/>
                <a:gd name="T18" fmla="*/ 12 w 24"/>
                <a:gd name="T19" fmla="*/ 3 h 28"/>
                <a:gd name="T20" fmla="*/ 4 w 24"/>
                <a:gd name="T21" fmla="*/ 14 h 28"/>
                <a:gd name="T22" fmla="*/ 4 w 24"/>
                <a:gd name="T23" fmla="*/ 14 h 28"/>
                <a:gd name="T24" fmla="*/ 12 w 24"/>
                <a:gd name="T25" fmla="*/ 25 h 28"/>
                <a:gd name="T26" fmla="*/ 20 w 24"/>
                <a:gd name="T2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8">
                  <a:moveTo>
                    <a:pt x="0" y="14"/>
                  </a:moveTo>
                  <a:cubicBezTo>
                    <a:pt x="0" y="14"/>
                    <a:pt x="0" y="14"/>
                    <a:pt x="0" y="14"/>
                  </a:cubicBezTo>
                  <a:cubicBezTo>
                    <a:pt x="0" y="6"/>
                    <a:pt x="5" y="0"/>
                    <a:pt x="12" y="0"/>
                  </a:cubicBezTo>
                  <a:cubicBezTo>
                    <a:pt x="19" y="0"/>
                    <a:pt x="24" y="6"/>
                    <a:pt x="24" y="14"/>
                  </a:cubicBezTo>
                  <a:cubicBezTo>
                    <a:pt x="24" y="14"/>
                    <a:pt x="24" y="14"/>
                    <a:pt x="24" y="14"/>
                  </a:cubicBezTo>
                  <a:cubicBezTo>
                    <a:pt x="24" y="22"/>
                    <a:pt x="19" y="28"/>
                    <a:pt x="12" y="28"/>
                  </a:cubicBezTo>
                  <a:cubicBezTo>
                    <a:pt x="5" y="28"/>
                    <a:pt x="0" y="22"/>
                    <a:pt x="0" y="14"/>
                  </a:cubicBezTo>
                  <a:moveTo>
                    <a:pt x="20" y="14"/>
                  </a:moveTo>
                  <a:cubicBezTo>
                    <a:pt x="20" y="14"/>
                    <a:pt x="20" y="14"/>
                    <a:pt x="20" y="14"/>
                  </a:cubicBezTo>
                  <a:cubicBezTo>
                    <a:pt x="20" y="8"/>
                    <a:pt x="17" y="3"/>
                    <a:pt x="12" y="3"/>
                  </a:cubicBezTo>
                  <a:cubicBezTo>
                    <a:pt x="7" y="3"/>
                    <a:pt x="4" y="8"/>
                    <a:pt x="4" y="14"/>
                  </a:cubicBezTo>
                  <a:cubicBezTo>
                    <a:pt x="4" y="14"/>
                    <a:pt x="4" y="14"/>
                    <a:pt x="4" y="14"/>
                  </a:cubicBezTo>
                  <a:cubicBezTo>
                    <a:pt x="4" y="20"/>
                    <a:pt x="7" y="25"/>
                    <a:pt x="12" y="25"/>
                  </a:cubicBezTo>
                  <a:cubicBezTo>
                    <a:pt x="17" y="25"/>
                    <a:pt x="20" y="20"/>
                    <a:pt x="2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0" name="Freeform 26">
              <a:extLst>
                <a:ext uri="{FF2B5EF4-FFF2-40B4-BE49-F238E27FC236}">
                  <a16:creationId xmlns:a16="http://schemas.microsoft.com/office/drawing/2014/main" id="{50A15316-E59F-4056-A196-3F73EC95AF07}"/>
                </a:ext>
              </a:extLst>
            </p:cNvPr>
            <p:cNvSpPr>
              <a:spLocks/>
            </p:cNvSpPr>
            <p:nvPr userDrawn="1"/>
          </p:nvSpPr>
          <p:spPr bwMode="auto">
            <a:xfrm>
              <a:off x="2584"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Freeform 27">
              <a:extLst>
                <a:ext uri="{FF2B5EF4-FFF2-40B4-BE49-F238E27FC236}">
                  <a16:creationId xmlns:a16="http://schemas.microsoft.com/office/drawing/2014/main" id="{B023EE4C-D715-4E75-A5A3-E86478282661}"/>
                </a:ext>
              </a:extLst>
            </p:cNvPr>
            <p:cNvSpPr>
              <a:spLocks/>
            </p:cNvSpPr>
            <p:nvPr userDrawn="1"/>
          </p:nvSpPr>
          <p:spPr bwMode="auto">
            <a:xfrm>
              <a:off x="2672" y="517"/>
              <a:ext cx="73" cy="100"/>
            </a:xfrm>
            <a:custGeom>
              <a:avLst/>
              <a:gdLst>
                <a:gd name="T0" fmla="*/ 0 w 27"/>
                <a:gd name="T1" fmla="*/ 19 h 37"/>
                <a:gd name="T2" fmla="*/ 0 w 27"/>
                <a:gd name="T3" fmla="*/ 18 h 37"/>
                <a:gd name="T4" fmla="*/ 16 w 27"/>
                <a:gd name="T5" fmla="*/ 0 h 37"/>
                <a:gd name="T6" fmla="*/ 27 w 27"/>
                <a:gd name="T7" fmla="*/ 4 h 37"/>
                <a:gd name="T8" fmla="*/ 25 w 27"/>
                <a:gd name="T9" fmla="*/ 7 h 37"/>
                <a:gd name="T10" fmla="*/ 16 w 27"/>
                <a:gd name="T11" fmla="*/ 3 h 37"/>
                <a:gd name="T12" fmla="*/ 4 w 27"/>
                <a:gd name="T13" fmla="*/ 18 h 37"/>
                <a:gd name="T14" fmla="*/ 4 w 27"/>
                <a:gd name="T15" fmla="*/ 19 h 37"/>
                <a:gd name="T16" fmla="*/ 16 w 27"/>
                <a:gd name="T17" fmla="*/ 34 h 37"/>
                <a:gd name="T18" fmla="*/ 25 w 27"/>
                <a:gd name="T19" fmla="*/ 30 h 37"/>
                <a:gd name="T20" fmla="*/ 27 w 27"/>
                <a:gd name="T21" fmla="*/ 32 h 37"/>
                <a:gd name="T22" fmla="*/ 16 w 27"/>
                <a:gd name="T23" fmla="*/ 37 h 37"/>
                <a:gd name="T24" fmla="*/ 0 w 27"/>
                <a:gd name="T2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7">
                  <a:moveTo>
                    <a:pt x="0" y="19"/>
                  </a:moveTo>
                  <a:cubicBezTo>
                    <a:pt x="0" y="18"/>
                    <a:pt x="0" y="18"/>
                    <a:pt x="0" y="18"/>
                  </a:cubicBezTo>
                  <a:cubicBezTo>
                    <a:pt x="0" y="7"/>
                    <a:pt x="7" y="0"/>
                    <a:pt x="16" y="0"/>
                  </a:cubicBezTo>
                  <a:cubicBezTo>
                    <a:pt x="21" y="0"/>
                    <a:pt x="24" y="1"/>
                    <a:pt x="27" y="4"/>
                  </a:cubicBezTo>
                  <a:cubicBezTo>
                    <a:pt x="25" y="7"/>
                    <a:pt x="25" y="7"/>
                    <a:pt x="25" y="7"/>
                  </a:cubicBezTo>
                  <a:cubicBezTo>
                    <a:pt x="22" y="5"/>
                    <a:pt x="19" y="3"/>
                    <a:pt x="16" y="3"/>
                  </a:cubicBezTo>
                  <a:cubicBezTo>
                    <a:pt x="9" y="3"/>
                    <a:pt x="4" y="9"/>
                    <a:pt x="4" y="18"/>
                  </a:cubicBezTo>
                  <a:cubicBezTo>
                    <a:pt x="4" y="19"/>
                    <a:pt x="4" y="19"/>
                    <a:pt x="4" y="19"/>
                  </a:cubicBezTo>
                  <a:cubicBezTo>
                    <a:pt x="4" y="28"/>
                    <a:pt x="9" y="34"/>
                    <a:pt x="16" y="34"/>
                  </a:cubicBezTo>
                  <a:cubicBezTo>
                    <a:pt x="20" y="34"/>
                    <a:pt x="22" y="32"/>
                    <a:pt x="25" y="30"/>
                  </a:cubicBezTo>
                  <a:cubicBezTo>
                    <a:pt x="27" y="32"/>
                    <a:pt x="27" y="32"/>
                    <a:pt x="27" y="32"/>
                  </a:cubicBezTo>
                  <a:cubicBezTo>
                    <a:pt x="24" y="35"/>
                    <a:pt x="21" y="37"/>
                    <a:pt x="16" y="37"/>
                  </a:cubicBezTo>
                  <a:cubicBezTo>
                    <a:pt x="6" y="37"/>
                    <a:pt x="0" y="30"/>
                    <a:pt x="0"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Freeform 28">
              <a:extLst>
                <a:ext uri="{FF2B5EF4-FFF2-40B4-BE49-F238E27FC236}">
                  <a16:creationId xmlns:a16="http://schemas.microsoft.com/office/drawing/2014/main" id="{4E2E263B-8FE6-4860-8E63-66485D17271E}"/>
                </a:ext>
              </a:extLst>
            </p:cNvPr>
            <p:cNvSpPr>
              <a:spLocks noEditPoints="1"/>
            </p:cNvSpPr>
            <p:nvPr userDrawn="1"/>
          </p:nvSpPr>
          <p:spPr bwMode="auto">
            <a:xfrm>
              <a:off x="2758" y="542"/>
              <a:ext cx="57" cy="75"/>
            </a:xfrm>
            <a:custGeom>
              <a:avLst/>
              <a:gdLst>
                <a:gd name="T0" fmla="*/ 0 w 21"/>
                <a:gd name="T1" fmla="*/ 20 h 28"/>
                <a:gd name="T2" fmla="*/ 0 w 21"/>
                <a:gd name="T3" fmla="*/ 20 h 28"/>
                <a:gd name="T4" fmla="*/ 10 w 21"/>
                <a:gd name="T5" fmla="*/ 11 h 28"/>
                <a:gd name="T6" fmla="*/ 17 w 21"/>
                <a:gd name="T7" fmla="*/ 12 h 28"/>
                <a:gd name="T8" fmla="*/ 17 w 21"/>
                <a:gd name="T9" fmla="*/ 10 h 28"/>
                <a:gd name="T10" fmla="*/ 10 w 21"/>
                <a:gd name="T11" fmla="*/ 4 h 28"/>
                <a:gd name="T12" fmla="*/ 3 w 21"/>
                <a:gd name="T13" fmla="*/ 5 h 28"/>
                <a:gd name="T14" fmla="*/ 2 w 21"/>
                <a:gd name="T15" fmla="*/ 2 h 28"/>
                <a:gd name="T16" fmla="*/ 10 w 21"/>
                <a:gd name="T17" fmla="*/ 0 h 28"/>
                <a:gd name="T18" fmla="*/ 18 w 21"/>
                <a:gd name="T19" fmla="*/ 3 h 28"/>
                <a:gd name="T20" fmla="*/ 21 w 21"/>
                <a:gd name="T21" fmla="*/ 10 h 28"/>
                <a:gd name="T22" fmla="*/ 21 w 21"/>
                <a:gd name="T23" fmla="*/ 28 h 28"/>
                <a:gd name="T24" fmla="*/ 17 w 21"/>
                <a:gd name="T25" fmla="*/ 28 h 28"/>
                <a:gd name="T26" fmla="*/ 17 w 21"/>
                <a:gd name="T27" fmla="*/ 24 h 28"/>
                <a:gd name="T28" fmla="*/ 9 w 21"/>
                <a:gd name="T29" fmla="*/ 28 h 28"/>
                <a:gd name="T30" fmla="*/ 0 w 21"/>
                <a:gd name="T31" fmla="*/ 20 h 28"/>
                <a:gd name="T32" fmla="*/ 17 w 21"/>
                <a:gd name="T33" fmla="*/ 18 h 28"/>
                <a:gd name="T34" fmla="*/ 17 w 21"/>
                <a:gd name="T35" fmla="*/ 15 h 28"/>
                <a:gd name="T36" fmla="*/ 10 w 21"/>
                <a:gd name="T37" fmla="*/ 14 h 28"/>
                <a:gd name="T38" fmla="*/ 4 w 21"/>
                <a:gd name="T39" fmla="*/ 20 h 28"/>
                <a:gd name="T40" fmla="*/ 4 w 21"/>
                <a:gd name="T41" fmla="*/ 20 h 28"/>
                <a:gd name="T42" fmla="*/ 9 w 21"/>
                <a:gd name="T43" fmla="*/ 25 h 28"/>
                <a:gd name="T44" fmla="*/ 17 w 21"/>
                <a:gd name="T4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8">
                  <a:moveTo>
                    <a:pt x="0" y="20"/>
                  </a:moveTo>
                  <a:cubicBezTo>
                    <a:pt x="0" y="20"/>
                    <a:pt x="0" y="20"/>
                    <a:pt x="0" y="20"/>
                  </a:cubicBezTo>
                  <a:cubicBezTo>
                    <a:pt x="0" y="14"/>
                    <a:pt x="4" y="11"/>
                    <a:pt x="10" y="11"/>
                  </a:cubicBezTo>
                  <a:cubicBezTo>
                    <a:pt x="13" y="11"/>
                    <a:pt x="15" y="11"/>
                    <a:pt x="17" y="12"/>
                  </a:cubicBezTo>
                  <a:cubicBezTo>
                    <a:pt x="17" y="10"/>
                    <a:pt x="17" y="10"/>
                    <a:pt x="17" y="10"/>
                  </a:cubicBezTo>
                  <a:cubicBezTo>
                    <a:pt x="17" y="6"/>
                    <a:pt x="14" y="4"/>
                    <a:pt x="10" y="4"/>
                  </a:cubicBezTo>
                  <a:cubicBezTo>
                    <a:pt x="7" y="4"/>
                    <a:pt x="5" y="4"/>
                    <a:pt x="3" y="5"/>
                  </a:cubicBezTo>
                  <a:cubicBezTo>
                    <a:pt x="2" y="2"/>
                    <a:pt x="2" y="2"/>
                    <a:pt x="2" y="2"/>
                  </a:cubicBezTo>
                  <a:cubicBezTo>
                    <a:pt x="4" y="1"/>
                    <a:pt x="7" y="0"/>
                    <a:pt x="10" y="0"/>
                  </a:cubicBezTo>
                  <a:cubicBezTo>
                    <a:pt x="14" y="0"/>
                    <a:pt x="16"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5" y="26"/>
                    <a:pt x="13" y="28"/>
                    <a:pt x="9" y="28"/>
                  </a:cubicBezTo>
                  <a:cubicBezTo>
                    <a:pt x="4" y="28"/>
                    <a:pt x="0" y="25"/>
                    <a:pt x="0" y="20"/>
                  </a:cubicBezTo>
                  <a:moveTo>
                    <a:pt x="17" y="18"/>
                  </a:moveTo>
                  <a:cubicBezTo>
                    <a:pt x="17" y="15"/>
                    <a:pt x="17" y="15"/>
                    <a:pt x="17" y="15"/>
                  </a:cubicBezTo>
                  <a:cubicBezTo>
                    <a:pt x="15" y="14"/>
                    <a:pt x="13" y="14"/>
                    <a:pt x="10" y="14"/>
                  </a:cubicBezTo>
                  <a:cubicBezTo>
                    <a:pt x="6" y="14"/>
                    <a:pt x="4" y="16"/>
                    <a:pt x="4" y="20"/>
                  </a:cubicBezTo>
                  <a:cubicBezTo>
                    <a:pt x="4" y="20"/>
                    <a:pt x="4" y="20"/>
                    <a:pt x="4" y="20"/>
                  </a:cubicBezTo>
                  <a:cubicBezTo>
                    <a:pt x="4" y="23"/>
                    <a:pt x="6" y="25"/>
                    <a:pt x="9"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Freeform 29">
              <a:extLst>
                <a:ext uri="{FF2B5EF4-FFF2-40B4-BE49-F238E27FC236}">
                  <a16:creationId xmlns:a16="http://schemas.microsoft.com/office/drawing/2014/main" id="{540EAB7A-DD30-4C0F-9066-1809D94F9005}"/>
                </a:ext>
              </a:extLst>
            </p:cNvPr>
            <p:cNvSpPr>
              <a:spLocks/>
            </p:cNvSpPr>
            <p:nvPr userDrawn="1"/>
          </p:nvSpPr>
          <p:spPr bwMode="auto">
            <a:xfrm>
              <a:off x="2836" y="542"/>
              <a:ext cx="57" cy="75"/>
            </a:xfrm>
            <a:custGeom>
              <a:avLst/>
              <a:gdLst>
                <a:gd name="T0" fmla="*/ 0 w 21"/>
                <a:gd name="T1" fmla="*/ 1 h 28"/>
                <a:gd name="T2" fmla="*/ 4 w 21"/>
                <a:gd name="T3" fmla="*/ 1 h 28"/>
                <a:gd name="T4" fmla="*/ 4 w 21"/>
                <a:gd name="T5" fmla="*/ 5 h 28"/>
                <a:gd name="T6" fmla="*/ 12 w 21"/>
                <a:gd name="T7" fmla="*/ 0 h 28"/>
                <a:gd name="T8" fmla="*/ 21 w 21"/>
                <a:gd name="T9" fmla="*/ 10 h 28"/>
                <a:gd name="T10" fmla="*/ 21 w 21"/>
                <a:gd name="T11" fmla="*/ 28 h 28"/>
                <a:gd name="T12" fmla="*/ 17 w 21"/>
                <a:gd name="T13" fmla="*/ 28 h 28"/>
                <a:gd name="T14" fmla="*/ 17 w 21"/>
                <a:gd name="T15" fmla="*/ 11 h 28"/>
                <a:gd name="T16" fmla="*/ 10 w 21"/>
                <a:gd name="T17" fmla="*/ 3 h 28"/>
                <a:gd name="T18" fmla="*/ 4 w 21"/>
                <a:gd name="T19" fmla="*/ 11 h 28"/>
                <a:gd name="T20" fmla="*/ 4 w 21"/>
                <a:gd name="T21" fmla="*/ 28 h 28"/>
                <a:gd name="T22" fmla="*/ 0 w 21"/>
                <a:gd name="T23" fmla="*/ 28 h 28"/>
                <a:gd name="T24" fmla="*/ 0 w 21"/>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
                  </a:moveTo>
                  <a:cubicBezTo>
                    <a:pt x="4" y="1"/>
                    <a:pt x="4" y="1"/>
                    <a:pt x="4" y="1"/>
                  </a:cubicBezTo>
                  <a:cubicBezTo>
                    <a:pt x="4" y="5"/>
                    <a:pt x="4" y="5"/>
                    <a:pt x="4" y="5"/>
                  </a:cubicBezTo>
                  <a:cubicBezTo>
                    <a:pt x="5" y="2"/>
                    <a:pt x="8" y="0"/>
                    <a:pt x="12" y="0"/>
                  </a:cubicBezTo>
                  <a:cubicBezTo>
                    <a:pt x="17" y="0"/>
                    <a:pt x="21" y="4"/>
                    <a:pt x="21" y="10"/>
                  </a:cubicBezTo>
                  <a:cubicBezTo>
                    <a:pt x="21" y="28"/>
                    <a:pt x="21" y="28"/>
                    <a:pt x="21" y="28"/>
                  </a:cubicBezTo>
                  <a:cubicBezTo>
                    <a:pt x="17" y="28"/>
                    <a:pt x="17" y="28"/>
                    <a:pt x="17" y="28"/>
                  </a:cubicBezTo>
                  <a:cubicBezTo>
                    <a:pt x="17" y="11"/>
                    <a:pt x="17" y="11"/>
                    <a:pt x="17" y="11"/>
                  </a:cubicBezTo>
                  <a:cubicBezTo>
                    <a:pt x="17" y="6"/>
                    <a:pt x="14" y="3"/>
                    <a:pt x="10" y="3"/>
                  </a:cubicBezTo>
                  <a:cubicBezTo>
                    <a:pt x="6" y="3"/>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Freeform 30">
              <a:extLst>
                <a:ext uri="{FF2B5EF4-FFF2-40B4-BE49-F238E27FC236}">
                  <a16:creationId xmlns:a16="http://schemas.microsoft.com/office/drawing/2014/main" id="{9D275BC5-1DAC-4EAB-9B19-5F5505D27198}"/>
                </a:ext>
              </a:extLst>
            </p:cNvPr>
            <p:cNvSpPr>
              <a:spLocks/>
            </p:cNvSpPr>
            <p:nvPr userDrawn="1"/>
          </p:nvSpPr>
          <p:spPr bwMode="auto">
            <a:xfrm>
              <a:off x="2909" y="542"/>
              <a:ext cx="56" cy="75"/>
            </a:xfrm>
            <a:custGeom>
              <a:avLst/>
              <a:gdLst>
                <a:gd name="T0" fmla="*/ 0 w 21"/>
                <a:gd name="T1" fmla="*/ 14 h 28"/>
                <a:gd name="T2" fmla="*/ 0 w 21"/>
                <a:gd name="T3" fmla="*/ 14 h 28"/>
                <a:gd name="T4" fmla="*/ 12 w 21"/>
                <a:gd name="T5" fmla="*/ 0 h 28"/>
                <a:gd name="T6" fmla="*/ 21 w 21"/>
                <a:gd name="T7" fmla="*/ 4 h 28"/>
                <a:gd name="T8" fmla="*/ 19 w 21"/>
                <a:gd name="T9" fmla="*/ 7 h 28"/>
                <a:gd name="T10" fmla="*/ 12 w 21"/>
                <a:gd name="T11" fmla="*/ 3 h 28"/>
                <a:gd name="T12" fmla="*/ 4 w 21"/>
                <a:gd name="T13" fmla="*/ 14 h 28"/>
                <a:gd name="T14" fmla="*/ 4 w 21"/>
                <a:gd name="T15" fmla="*/ 14 h 28"/>
                <a:gd name="T16" fmla="*/ 12 w 21"/>
                <a:gd name="T17" fmla="*/ 25 h 28"/>
                <a:gd name="T18" fmla="*/ 19 w 21"/>
                <a:gd name="T19" fmla="*/ 22 h 28"/>
                <a:gd name="T20" fmla="*/ 21 w 21"/>
                <a:gd name="T21" fmla="*/ 24 h 28"/>
                <a:gd name="T22" fmla="*/ 12 w 21"/>
                <a:gd name="T23" fmla="*/ 28 h 28"/>
                <a:gd name="T24" fmla="*/ 0 w 21"/>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4"/>
                  </a:moveTo>
                  <a:cubicBezTo>
                    <a:pt x="0" y="14"/>
                    <a:pt x="0" y="14"/>
                    <a:pt x="0" y="14"/>
                  </a:cubicBezTo>
                  <a:cubicBezTo>
                    <a:pt x="0" y="6"/>
                    <a:pt x="6" y="0"/>
                    <a:pt x="12" y="0"/>
                  </a:cubicBezTo>
                  <a:cubicBezTo>
                    <a:pt x="16" y="0"/>
                    <a:pt x="19" y="2"/>
                    <a:pt x="21" y="4"/>
                  </a:cubicBezTo>
                  <a:cubicBezTo>
                    <a:pt x="19" y="7"/>
                    <a:pt x="19" y="7"/>
                    <a:pt x="19" y="7"/>
                  </a:cubicBezTo>
                  <a:cubicBezTo>
                    <a:pt x="17" y="5"/>
                    <a:pt x="15" y="3"/>
                    <a:pt x="12" y="3"/>
                  </a:cubicBezTo>
                  <a:cubicBezTo>
                    <a:pt x="8" y="3"/>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8"/>
                    <a:pt x="12" y="28"/>
                  </a:cubicBezTo>
                  <a:cubicBezTo>
                    <a:pt x="5" y="28"/>
                    <a:pt x="0" y="23"/>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Freeform 31">
              <a:extLst>
                <a:ext uri="{FF2B5EF4-FFF2-40B4-BE49-F238E27FC236}">
                  <a16:creationId xmlns:a16="http://schemas.microsoft.com/office/drawing/2014/main" id="{427BD3F8-67F2-4357-9D21-4176989882FF}"/>
                </a:ext>
              </a:extLst>
            </p:cNvPr>
            <p:cNvSpPr>
              <a:spLocks noEditPoints="1"/>
            </p:cNvSpPr>
            <p:nvPr userDrawn="1"/>
          </p:nvSpPr>
          <p:spPr bwMode="auto">
            <a:xfrm>
              <a:off x="2976" y="542"/>
              <a:ext cx="62" cy="75"/>
            </a:xfrm>
            <a:custGeom>
              <a:avLst/>
              <a:gdLst>
                <a:gd name="T0" fmla="*/ 0 w 23"/>
                <a:gd name="T1" fmla="*/ 14 h 28"/>
                <a:gd name="T2" fmla="*/ 0 w 23"/>
                <a:gd name="T3" fmla="*/ 14 h 28"/>
                <a:gd name="T4" fmla="*/ 12 w 23"/>
                <a:gd name="T5" fmla="*/ 0 h 28"/>
                <a:gd name="T6" fmla="*/ 23 w 23"/>
                <a:gd name="T7" fmla="*/ 14 h 28"/>
                <a:gd name="T8" fmla="*/ 22 w 23"/>
                <a:gd name="T9" fmla="*/ 16 h 28"/>
                <a:gd name="T10" fmla="*/ 4 w 23"/>
                <a:gd name="T11" fmla="*/ 16 h 28"/>
                <a:gd name="T12" fmla="*/ 13 w 23"/>
                <a:gd name="T13" fmla="*/ 25 h 28"/>
                <a:gd name="T14" fmla="*/ 20 w 23"/>
                <a:gd name="T15" fmla="*/ 22 h 28"/>
                <a:gd name="T16" fmla="*/ 22 w 23"/>
                <a:gd name="T17" fmla="*/ 24 h 28"/>
                <a:gd name="T18" fmla="*/ 12 w 23"/>
                <a:gd name="T19" fmla="*/ 28 h 28"/>
                <a:gd name="T20" fmla="*/ 0 w 23"/>
                <a:gd name="T21" fmla="*/ 14 h 28"/>
                <a:gd name="T22" fmla="*/ 19 w 23"/>
                <a:gd name="T23" fmla="*/ 13 h 28"/>
                <a:gd name="T24" fmla="*/ 12 w 23"/>
                <a:gd name="T25" fmla="*/ 3 h 28"/>
                <a:gd name="T26" fmla="*/ 4 w 23"/>
                <a:gd name="T27" fmla="*/ 13 h 28"/>
                <a:gd name="T28" fmla="*/ 19 w 23"/>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8">
                  <a:moveTo>
                    <a:pt x="0" y="14"/>
                  </a:moveTo>
                  <a:cubicBezTo>
                    <a:pt x="0" y="14"/>
                    <a:pt x="0" y="14"/>
                    <a:pt x="0" y="14"/>
                  </a:cubicBezTo>
                  <a:cubicBezTo>
                    <a:pt x="0" y="6"/>
                    <a:pt x="5" y="0"/>
                    <a:pt x="12" y="0"/>
                  </a:cubicBezTo>
                  <a:cubicBezTo>
                    <a:pt x="18" y="0"/>
                    <a:pt x="23" y="6"/>
                    <a:pt x="23" y="14"/>
                  </a:cubicBezTo>
                  <a:cubicBezTo>
                    <a:pt x="22" y="16"/>
                    <a:pt x="22" y="16"/>
                    <a:pt x="22" y="16"/>
                  </a:cubicBezTo>
                  <a:cubicBezTo>
                    <a:pt x="4" y="16"/>
                    <a:pt x="4" y="16"/>
                    <a:pt x="4" y="16"/>
                  </a:cubicBezTo>
                  <a:cubicBezTo>
                    <a:pt x="5" y="22"/>
                    <a:pt x="8" y="25"/>
                    <a:pt x="13" y="25"/>
                  </a:cubicBezTo>
                  <a:cubicBezTo>
                    <a:pt x="16" y="25"/>
                    <a:pt x="18" y="24"/>
                    <a:pt x="20" y="22"/>
                  </a:cubicBezTo>
                  <a:cubicBezTo>
                    <a:pt x="22" y="24"/>
                    <a:pt x="22" y="24"/>
                    <a:pt x="22" y="24"/>
                  </a:cubicBezTo>
                  <a:cubicBezTo>
                    <a:pt x="19" y="27"/>
                    <a:pt x="16" y="28"/>
                    <a:pt x="12" y="28"/>
                  </a:cubicBezTo>
                  <a:cubicBezTo>
                    <a:pt x="6" y="28"/>
                    <a:pt x="0" y="23"/>
                    <a:pt x="0" y="14"/>
                  </a:cubicBezTo>
                  <a:moveTo>
                    <a:pt x="19" y="13"/>
                  </a:moveTo>
                  <a:cubicBezTo>
                    <a:pt x="18" y="8"/>
                    <a:pt x="16" y="3"/>
                    <a:pt x="12" y="3"/>
                  </a:cubicBezTo>
                  <a:cubicBezTo>
                    <a:pt x="8" y="3"/>
                    <a:pt x="5"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32">
              <a:extLst>
                <a:ext uri="{FF2B5EF4-FFF2-40B4-BE49-F238E27FC236}">
                  <a16:creationId xmlns:a16="http://schemas.microsoft.com/office/drawing/2014/main" id="{B33D51B6-0A90-4C2F-8F0C-D27C10F486DD}"/>
                </a:ext>
              </a:extLst>
            </p:cNvPr>
            <p:cNvSpPr>
              <a:spLocks/>
            </p:cNvSpPr>
            <p:nvPr userDrawn="1"/>
          </p:nvSpPr>
          <p:spPr bwMode="auto">
            <a:xfrm>
              <a:off x="3054"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33">
              <a:extLst>
                <a:ext uri="{FF2B5EF4-FFF2-40B4-BE49-F238E27FC236}">
                  <a16:creationId xmlns:a16="http://schemas.microsoft.com/office/drawing/2014/main" id="{43248C0E-9BFA-4B57-B132-AA2E331F3814}"/>
                </a:ext>
              </a:extLst>
            </p:cNvPr>
            <p:cNvSpPr>
              <a:spLocks noEditPoints="1"/>
            </p:cNvSpPr>
            <p:nvPr userDrawn="1"/>
          </p:nvSpPr>
          <p:spPr bwMode="auto">
            <a:xfrm>
              <a:off x="3145" y="517"/>
              <a:ext cx="72" cy="100"/>
            </a:xfrm>
            <a:custGeom>
              <a:avLst/>
              <a:gdLst>
                <a:gd name="T0" fmla="*/ 0 w 27"/>
                <a:gd name="T1" fmla="*/ 0 h 37"/>
                <a:gd name="T2" fmla="*/ 13 w 27"/>
                <a:gd name="T3" fmla="*/ 0 h 37"/>
                <a:gd name="T4" fmla="*/ 22 w 27"/>
                <a:gd name="T5" fmla="*/ 4 h 37"/>
                <a:gd name="T6" fmla="*/ 25 w 27"/>
                <a:gd name="T7" fmla="*/ 11 h 37"/>
                <a:gd name="T8" fmla="*/ 25 w 27"/>
                <a:gd name="T9" fmla="*/ 11 h 37"/>
                <a:gd name="T10" fmla="*/ 17 w 27"/>
                <a:gd name="T11" fmla="*/ 22 h 37"/>
                <a:gd name="T12" fmla="*/ 27 w 27"/>
                <a:gd name="T13" fmla="*/ 37 h 37"/>
                <a:gd name="T14" fmla="*/ 22 w 27"/>
                <a:gd name="T15" fmla="*/ 37 h 37"/>
                <a:gd name="T16" fmla="*/ 13 w 27"/>
                <a:gd name="T17" fmla="*/ 23 h 37"/>
                <a:gd name="T18" fmla="*/ 4 w 27"/>
                <a:gd name="T19" fmla="*/ 23 h 37"/>
                <a:gd name="T20" fmla="*/ 4 w 27"/>
                <a:gd name="T21" fmla="*/ 37 h 37"/>
                <a:gd name="T22" fmla="*/ 0 w 27"/>
                <a:gd name="T23" fmla="*/ 37 h 37"/>
                <a:gd name="T24" fmla="*/ 0 w 27"/>
                <a:gd name="T25" fmla="*/ 0 h 37"/>
                <a:gd name="T26" fmla="*/ 12 w 27"/>
                <a:gd name="T27" fmla="*/ 19 h 37"/>
                <a:gd name="T28" fmla="*/ 21 w 27"/>
                <a:gd name="T29" fmla="*/ 11 h 37"/>
                <a:gd name="T30" fmla="*/ 21 w 27"/>
                <a:gd name="T31" fmla="*/ 11 h 37"/>
                <a:gd name="T32" fmla="*/ 13 w 27"/>
                <a:gd name="T33" fmla="*/ 4 h 37"/>
                <a:gd name="T34" fmla="*/ 4 w 27"/>
                <a:gd name="T35" fmla="*/ 4 h 37"/>
                <a:gd name="T36" fmla="*/ 4 w 27"/>
                <a:gd name="T37" fmla="*/ 19 h 37"/>
                <a:gd name="T38" fmla="*/ 12 w 27"/>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7">
                  <a:moveTo>
                    <a:pt x="0" y="0"/>
                  </a:moveTo>
                  <a:cubicBezTo>
                    <a:pt x="13" y="0"/>
                    <a:pt x="13" y="0"/>
                    <a:pt x="13" y="0"/>
                  </a:cubicBezTo>
                  <a:cubicBezTo>
                    <a:pt x="17" y="0"/>
                    <a:pt x="20" y="1"/>
                    <a:pt x="22" y="4"/>
                  </a:cubicBezTo>
                  <a:cubicBezTo>
                    <a:pt x="24" y="5"/>
                    <a:pt x="25" y="8"/>
                    <a:pt x="25" y="11"/>
                  </a:cubicBezTo>
                  <a:cubicBezTo>
                    <a:pt x="25" y="11"/>
                    <a:pt x="25" y="11"/>
                    <a:pt x="25" y="11"/>
                  </a:cubicBezTo>
                  <a:cubicBezTo>
                    <a:pt x="25" y="17"/>
                    <a:pt x="22" y="21"/>
                    <a:pt x="17" y="22"/>
                  </a:cubicBezTo>
                  <a:cubicBezTo>
                    <a:pt x="27" y="37"/>
                    <a:pt x="27" y="37"/>
                    <a:pt x="27" y="37"/>
                  </a:cubicBezTo>
                  <a:cubicBezTo>
                    <a:pt x="22" y="37"/>
                    <a:pt x="22" y="37"/>
                    <a:pt x="22" y="37"/>
                  </a:cubicBezTo>
                  <a:cubicBezTo>
                    <a:pt x="13" y="23"/>
                    <a:pt x="13" y="23"/>
                    <a:pt x="13" y="23"/>
                  </a:cubicBezTo>
                  <a:cubicBezTo>
                    <a:pt x="4" y="23"/>
                    <a:pt x="4" y="23"/>
                    <a:pt x="4" y="23"/>
                  </a:cubicBezTo>
                  <a:cubicBezTo>
                    <a:pt x="4" y="37"/>
                    <a:pt x="4" y="37"/>
                    <a:pt x="4" y="37"/>
                  </a:cubicBezTo>
                  <a:cubicBezTo>
                    <a:pt x="0" y="37"/>
                    <a:pt x="0" y="37"/>
                    <a:pt x="0" y="37"/>
                  </a:cubicBezTo>
                  <a:lnTo>
                    <a:pt x="0" y="0"/>
                  </a:lnTo>
                  <a:close/>
                  <a:moveTo>
                    <a:pt x="12" y="19"/>
                  </a:moveTo>
                  <a:cubicBezTo>
                    <a:pt x="18" y="19"/>
                    <a:pt x="21" y="16"/>
                    <a:pt x="21" y="11"/>
                  </a:cubicBezTo>
                  <a:cubicBezTo>
                    <a:pt x="21" y="11"/>
                    <a:pt x="21" y="11"/>
                    <a:pt x="21" y="11"/>
                  </a:cubicBezTo>
                  <a:cubicBezTo>
                    <a:pt x="21" y="6"/>
                    <a:pt x="18" y="4"/>
                    <a:pt x="13" y="4"/>
                  </a:cubicBezTo>
                  <a:cubicBezTo>
                    <a:pt x="4" y="4"/>
                    <a:pt x="4" y="4"/>
                    <a:pt x="4" y="4"/>
                  </a:cubicBezTo>
                  <a:cubicBezTo>
                    <a:pt x="4" y="19"/>
                    <a:pt x="4" y="19"/>
                    <a:pt x="4" y="19"/>
                  </a:cubicBezTo>
                  <a:lnTo>
                    <a:pt x="1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34">
              <a:extLst>
                <a:ext uri="{FF2B5EF4-FFF2-40B4-BE49-F238E27FC236}">
                  <a16:creationId xmlns:a16="http://schemas.microsoft.com/office/drawing/2014/main" id="{03DC47A0-474F-4FAF-B706-0FF27AC44F58}"/>
                </a:ext>
              </a:extLst>
            </p:cNvPr>
            <p:cNvSpPr>
              <a:spLocks noEditPoints="1"/>
            </p:cNvSpPr>
            <p:nvPr userDrawn="1"/>
          </p:nvSpPr>
          <p:spPr bwMode="auto">
            <a:xfrm>
              <a:off x="3228" y="542"/>
              <a:ext cx="59" cy="75"/>
            </a:xfrm>
            <a:custGeom>
              <a:avLst/>
              <a:gdLst>
                <a:gd name="T0" fmla="*/ 0 w 22"/>
                <a:gd name="T1" fmla="*/ 14 h 28"/>
                <a:gd name="T2" fmla="*/ 0 w 22"/>
                <a:gd name="T3" fmla="*/ 14 h 28"/>
                <a:gd name="T4" fmla="*/ 11 w 22"/>
                <a:gd name="T5" fmla="*/ 0 h 28"/>
                <a:gd name="T6" fmla="*/ 22 w 22"/>
                <a:gd name="T7" fmla="*/ 14 h 28"/>
                <a:gd name="T8" fmla="*/ 22 w 22"/>
                <a:gd name="T9" fmla="*/ 16 h 28"/>
                <a:gd name="T10" fmla="*/ 4 w 22"/>
                <a:gd name="T11" fmla="*/ 16 h 28"/>
                <a:gd name="T12" fmla="*/ 12 w 22"/>
                <a:gd name="T13" fmla="*/ 25 h 28"/>
                <a:gd name="T14" fmla="*/ 19 w 22"/>
                <a:gd name="T15" fmla="*/ 22 h 28"/>
                <a:gd name="T16" fmla="*/ 22 w 22"/>
                <a:gd name="T17" fmla="*/ 24 h 28"/>
                <a:gd name="T18" fmla="*/ 12 w 22"/>
                <a:gd name="T19" fmla="*/ 28 h 28"/>
                <a:gd name="T20" fmla="*/ 0 w 22"/>
                <a:gd name="T21" fmla="*/ 14 h 28"/>
                <a:gd name="T22" fmla="*/ 19 w 22"/>
                <a:gd name="T23" fmla="*/ 13 h 28"/>
                <a:gd name="T24" fmla="*/ 11 w 22"/>
                <a:gd name="T25" fmla="*/ 3 h 28"/>
                <a:gd name="T26" fmla="*/ 4 w 22"/>
                <a:gd name="T27" fmla="*/ 13 h 28"/>
                <a:gd name="T28" fmla="*/ 19 w 22"/>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8">
                  <a:moveTo>
                    <a:pt x="0" y="14"/>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8" y="24"/>
                    <a:pt x="19" y="22"/>
                  </a:cubicBezTo>
                  <a:cubicBezTo>
                    <a:pt x="22" y="24"/>
                    <a:pt x="22" y="24"/>
                    <a:pt x="22" y="24"/>
                  </a:cubicBezTo>
                  <a:cubicBezTo>
                    <a:pt x="19" y="27"/>
                    <a:pt x="16" y="28"/>
                    <a:pt x="12" y="28"/>
                  </a:cubicBezTo>
                  <a:cubicBezTo>
                    <a:pt x="6" y="28"/>
                    <a:pt x="0" y="23"/>
                    <a:pt x="0" y="14"/>
                  </a:cubicBezTo>
                  <a:moveTo>
                    <a:pt x="19" y="13"/>
                  </a:moveTo>
                  <a:cubicBezTo>
                    <a:pt x="18" y="8"/>
                    <a:pt x="16" y="3"/>
                    <a:pt x="11" y="3"/>
                  </a:cubicBezTo>
                  <a:cubicBezTo>
                    <a:pt x="7" y="3"/>
                    <a:pt x="4"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35">
              <a:extLst>
                <a:ext uri="{FF2B5EF4-FFF2-40B4-BE49-F238E27FC236}">
                  <a16:creationId xmlns:a16="http://schemas.microsoft.com/office/drawing/2014/main" id="{666F4D33-1905-41E1-A446-93F373BC5AD7}"/>
                </a:ext>
              </a:extLst>
            </p:cNvPr>
            <p:cNvSpPr>
              <a:spLocks/>
            </p:cNvSpPr>
            <p:nvPr userDrawn="1"/>
          </p:nvSpPr>
          <p:spPr bwMode="auto">
            <a:xfrm>
              <a:off x="3301" y="542"/>
              <a:ext cx="48" cy="75"/>
            </a:xfrm>
            <a:custGeom>
              <a:avLst/>
              <a:gdLst>
                <a:gd name="T0" fmla="*/ 0 w 18"/>
                <a:gd name="T1" fmla="*/ 24 h 28"/>
                <a:gd name="T2" fmla="*/ 2 w 18"/>
                <a:gd name="T3" fmla="*/ 22 h 28"/>
                <a:gd name="T4" fmla="*/ 10 w 18"/>
                <a:gd name="T5" fmla="*/ 25 h 28"/>
                <a:gd name="T6" fmla="*/ 15 w 18"/>
                <a:gd name="T7" fmla="*/ 21 h 28"/>
                <a:gd name="T8" fmla="*/ 15 w 18"/>
                <a:gd name="T9" fmla="*/ 21 h 28"/>
                <a:gd name="T10" fmla="*/ 9 w 18"/>
                <a:gd name="T11" fmla="*/ 16 h 28"/>
                <a:gd name="T12" fmla="*/ 1 w 18"/>
                <a:gd name="T13" fmla="*/ 8 h 28"/>
                <a:gd name="T14" fmla="*/ 1 w 18"/>
                <a:gd name="T15" fmla="*/ 8 h 28"/>
                <a:gd name="T16" fmla="*/ 9 w 18"/>
                <a:gd name="T17" fmla="*/ 0 h 28"/>
                <a:gd name="T18" fmla="*/ 18 w 18"/>
                <a:gd name="T19" fmla="*/ 3 h 28"/>
                <a:gd name="T20" fmla="*/ 16 w 18"/>
                <a:gd name="T21" fmla="*/ 6 h 28"/>
                <a:gd name="T22" fmla="*/ 9 w 18"/>
                <a:gd name="T23" fmla="*/ 3 h 28"/>
                <a:gd name="T24" fmla="*/ 5 w 18"/>
                <a:gd name="T25" fmla="*/ 7 h 28"/>
                <a:gd name="T26" fmla="*/ 5 w 18"/>
                <a:gd name="T27" fmla="*/ 7 h 28"/>
                <a:gd name="T28" fmla="*/ 11 w 18"/>
                <a:gd name="T29" fmla="*/ 12 h 28"/>
                <a:gd name="T30" fmla="*/ 18 w 18"/>
                <a:gd name="T31" fmla="*/ 20 h 28"/>
                <a:gd name="T32" fmla="*/ 18 w 18"/>
                <a:gd name="T33" fmla="*/ 20 h 28"/>
                <a:gd name="T34" fmla="*/ 9 w 18"/>
                <a:gd name="T35" fmla="*/ 28 h 28"/>
                <a:gd name="T36" fmla="*/ 0 w 18"/>
                <a:gd name="T3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8">
                  <a:moveTo>
                    <a:pt x="0" y="24"/>
                  </a:moveTo>
                  <a:cubicBezTo>
                    <a:pt x="2" y="22"/>
                    <a:pt x="2" y="22"/>
                    <a:pt x="2" y="22"/>
                  </a:cubicBezTo>
                  <a:cubicBezTo>
                    <a:pt x="4" y="24"/>
                    <a:pt x="7" y="25"/>
                    <a:pt x="10" y="25"/>
                  </a:cubicBezTo>
                  <a:cubicBezTo>
                    <a:pt x="13" y="25"/>
                    <a:pt x="15" y="23"/>
                    <a:pt x="15" y="21"/>
                  </a:cubicBezTo>
                  <a:cubicBezTo>
                    <a:pt x="15" y="21"/>
                    <a:pt x="15" y="21"/>
                    <a:pt x="15" y="21"/>
                  </a:cubicBezTo>
                  <a:cubicBezTo>
                    <a:pt x="15" y="18"/>
                    <a:pt x="12" y="17"/>
                    <a:pt x="9" y="16"/>
                  </a:cubicBezTo>
                  <a:cubicBezTo>
                    <a:pt x="4" y="14"/>
                    <a:pt x="1" y="12"/>
                    <a:pt x="1" y="8"/>
                  </a:cubicBezTo>
                  <a:cubicBezTo>
                    <a:pt x="1" y="8"/>
                    <a:pt x="1" y="8"/>
                    <a:pt x="1" y="8"/>
                  </a:cubicBezTo>
                  <a:cubicBezTo>
                    <a:pt x="1" y="3"/>
                    <a:pt x="5" y="0"/>
                    <a:pt x="9" y="0"/>
                  </a:cubicBezTo>
                  <a:cubicBezTo>
                    <a:pt x="13" y="0"/>
                    <a:pt x="16" y="1"/>
                    <a:pt x="18" y="3"/>
                  </a:cubicBezTo>
                  <a:cubicBezTo>
                    <a:pt x="16" y="6"/>
                    <a:pt x="16" y="6"/>
                    <a:pt x="16" y="6"/>
                  </a:cubicBezTo>
                  <a:cubicBezTo>
                    <a:pt x="14" y="4"/>
                    <a:pt x="12" y="3"/>
                    <a:pt x="9" y="3"/>
                  </a:cubicBezTo>
                  <a:cubicBezTo>
                    <a:pt x="6" y="3"/>
                    <a:pt x="5" y="5"/>
                    <a:pt x="5" y="7"/>
                  </a:cubicBezTo>
                  <a:cubicBezTo>
                    <a:pt x="5" y="7"/>
                    <a:pt x="5" y="7"/>
                    <a:pt x="5" y="7"/>
                  </a:cubicBezTo>
                  <a:cubicBezTo>
                    <a:pt x="5" y="10"/>
                    <a:pt x="7" y="11"/>
                    <a:pt x="11" y="12"/>
                  </a:cubicBezTo>
                  <a:cubicBezTo>
                    <a:pt x="15" y="14"/>
                    <a:pt x="18" y="16"/>
                    <a:pt x="18" y="20"/>
                  </a:cubicBezTo>
                  <a:cubicBezTo>
                    <a:pt x="18" y="20"/>
                    <a:pt x="18" y="20"/>
                    <a:pt x="18" y="20"/>
                  </a:cubicBezTo>
                  <a:cubicBezTo>
                    <a:pt x="18" y="25"/>
                    <a:pt x="14" y="28"/>
                    <a:pt x="9" y="28"/>
                  </a:cubicBezTo>
                  <a:cubicBezTo>
                    <a:pt x="6" y="28"/>
                    <a:pt x="3" y="27"/>
                    <a:pt x="0"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36">
              <a:extLst>
                <a:ext uri="{FF2B5EF4-FFF2-40B4-BE49-F238E27FC236}">
                  <a16:creationId xmlns:a16="http://schemas.microsoft.com/office/drawing/2014/main" id="{1ABE625C-273C-428C-9F5E-D929FB123E2C}"/>
                </a:ext>
              </a:extLst>
            </p:cNvPr>
            <p:cNvSpPr>
              <a:spLocks noEditPoints="1"/>
            </p:cNvSpPr>
            <p:nvPr userDrawn="1"/>
          </p:nvSpPr>
          <p:spPr bwMode="auto">
            <a:xfrm>
              <a:off x="3365" y="542"/>
              <a:ext cx="59" cy="75"/>
            </a:xfrm>
            <a:custGeom>
              <a:avLst/>
              <a:gdLst>
                <a:gd name="T0" fmla="*/ 0 w 22"/>
                <a:gd name="T1" fmla="*/ 14 h 28"/>
                <a:gd name="T2" fmla="*/ 0 w 22"/>
                <a:gd name="T3" fmla="*/ 14 h 28"/>
                <a:gd name="T4" fmla="*/ 11 w 22"/>
                <a:gd name="T5" fmla="*/ 0 h 28"/>
                <a:gd name="T6" fmla="*/ 22 w 22"/>
                <a:gd name="T7" fmla="*/ 14 h 28"/>
                <a:gd name="T8" fmla="*/ 22 w 22"/>
                <a:gd name="T9" fmla="*/ 16 h 28"/>
                <a:gd name="T10" fmla="*/ 4 w 22"/>
                <a:gd name="T11" fmla="*/ 16 h 28"/>
                <a:gd name="T12" fmla="*/ 12 w 22"/>
                <a:gd name="T13" fmla="*/ 25 h 28"/>
                <a:gd name="T14" fmla="*/ 19 w 22"/>
                <a:gd name="T15" fmla="*/ 22 h 28"/>
                <a:gd name="T16" fmla="*/ 21 w 22"/>
                <a:gd name="T17" fmla="*/ 24 h 28"/>
                <a:gd name="T18" fmla="*/ 12 w 22"/>
                <a:gd name="T19" fmla="*/ 28 h 28"/>
                <a:gd name="T20" fmla="*/ 0 w 22"/>
                <a:gd name="T21" fmla="*/ 14 h 28"/>
                <a:gd name="T22" fmla="*/ 18 w 22"/>
                <a:gd name="T23" fmla="*/ 13 h 28"/>
                <a:gd name="T24" fmla="*/ 11 w 22"/>
                <a:gd name="T25" fmla="*/ 3 h 28"/>
                <a:gd name="T26" fmla="*/ 4 w 22"/>
                <a:gd name="T27" fmla="*/ 13 h 28"/>
                <a:gd name="T28" fmla="*/ 18 w 22"/>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8">
                  <a:moveTo>
                    <a:pt x="0" y="14"/>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7" y="24"/>
                    <a:pt x="19" y="22"/>
                  </a:cubicBezTo>
                  <a:cubicBezTo>
                    <a:pt x="21" y="24"/>
                    <a:pt x="21" y="24"/>
                    <a:pt x="21" y="24"/>
                  </a:cubicBezTo>
                  <a:cubicBezTo>
                    <a:pt x="19" y="27"/>
                    <a:pt x="16" y="28"/>
                    <a:pt x="12" y="28"/>
                  </a:cubicBezTo>
                  <a:cubicBezTo>
                    <a:pt x="5" y="28"/>
                    <a:pt x="0" y="23"/>
                    <a:pt x="0" y="14"/>
                  </a:cubicBezTo>
                  <a:moveTo>
                    <a:pt x="18" y="13"/>
                  </a:moveTo>
                  <a:cubicBezTo>
                    <a:pt x="18" y="8"/>
                    <a:pt x="15" y="3"/>
                    <a:pt x="11" y="3"/>
                  </a:cubicBezTo>
                  <a:cubicBezTo>
                    <a:pt x="7" y="3"/>
                    <a:pt x="4" y="7"/>
                    <a:pt x="4" y="13"/>
                  </a:cubicBezTo>
                  <a:lnTo>
                    <a:pt x="1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37">
              <a:extLst>
                <a:ext uri="{FF2B5EF4-FFF2-40B4-BE49-F238E27FC236}">
                  <a16:creationId xmlns:a16="http://schemas.microsoft.com/office/drawing/2014/main" id="{879CB4B0-A29F-4435-9ABD-7737E7F032FB}"/>
                </a:ext>
              </a:extLst>
            </p:cNvPr>
            <p:cNvSpPr>
              <a:spLocks noEditPoints="1"/>
            </p:cNvSpPr>
            <p:nvPr userDrawn="1"/>
          </p:nvSpPr>
          <p:spPr bwMode="auto">
            <a:xfrm>
              <a:off x="3438" y="542"/>
              <a:ext cx="56" cy="75"/>
            </a:xfrm>
            <a:custGeom>
              <a:avLst/>
              <a:gdLst>
                <a:gd name="T0" fmla="*/ 0 w 21"/>
                <a:gd name="T1" fmla="*/ 20 h 28"/>
                <a:gd name="T2" fmla="*/ 0 w 21"/>
                <a:gd name="T3" fmla="*/ 20 h 28"/>
                <a:gd name="T4" fmla="*/ 10 w 21"/>
                <a:gd name="T5" fmla="*/ 11 h 28"/>
                <a:gd name="T6" fmla="*/ 17 w 21"/>
                <a:gd name="T7" fmla="*/ 12 h 28"/>
                <a:gd name="T8" fmla="*/ 17 w 21"/>
                <a:gd name="T9" fmla="*/ 10 h 28"/>
                <a:gd name="T10" fmla="*/ 10 w 21"/>
                <a:gd name="T11" fmla="*/ 4 h 28"/>
                <a:gd name="T12" fmla="*/ 3 w 21"/>
                <a:gd name="T13" fmla="*/ 5 h 28"/>
                <a:gd name="T14" fmla="*/ 2 w 21"/>
                <a:gd name="T15" fmla="*/ 2 h 28"/>
                <a:gd name="T16" fmla="*/ 11 w 21"/>
                <a:gd name="T17" fmla="*/ 0 h 28"/>
                <a:gd name="T18" fmla="*/ 18 w 21"/>
                <a:gd name="T19" fmla="*/ 3 h 28"/>
                <a:gd name="T20" fmla="*/ 21 w 21"/>
                <a:gd name="T21" fmla="*/ 10 h 28"/>
                <a:gd name="T22" fmla="*/ 21 w 21"/>
                <a:gd name="T23" fmla="*/ 28 h 28"/>
                <a:gd name="T24" fmla="*/ 17 w 21"/>
                <a:gd name="T25" fmla="*/ 28 h 28"/>
                <a:gd name="T26" fmla="*/ 17 w 21"/>
                <a:gd name="T27" fmla="*/ 24 h 28"/>
                <a:gd name="T28" fmla="*/ 9 w 21"/>
                <a:gd name="T29" fmla="*/ 28 h 28"/>
                <a:gd name="T30" fmla="*/ 0 w 21"/>
                <a:gd name="T31" fmla="*/ 20 h 28"/>
                <a:gd name="T32" fmla="*/ 17 w 21"/>
                <a:gd name="T33" fmla="*/ 18 h 28"/>
                <a:gd name="T34" fmla="*/ 17 w 21"/>
                <a:gd name="T35" fmla="*/ 15 h 28"/>
                <a:gd name="T36" fmla="*/ 11 w 21"/>
                <a:gd name="T37" fmla="*/ 14 h 28"/>
                <a:gd name="T38" fmla="*/ 4 w 21"/>
                <a:gd name="T39" fmla="*/ 20 h 28"/>
                <a:gd name="T40" fmla="*/ 4 w 21"/>
                <a:gd name="T41" fmla="*/ 20 h 28"/>
                <a:gd name="T42" fmla="*/ 10 w 21"/>
                <a:gd name="T43" fmla="*/ 25 h 28"/>
                <a:gd name="T44" fmla="*/ 17 w 21"/>
                <a:gd name="T4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8">
                  <a:moveTo>
                    <a:pt x="0" y="20"/>
                  </a:moveTo>
                  <a:cubicBezTo>
                    <a:pt x="0" y="20"/>
                    <a:pt x="0" y="20"/>
                    <a:pt x="0" y="20"/>
                  </a:cubicBezTo>
                  <a:cubicBezTo>
                    <a:pt x="0" y="14"/>
                    <a:pt x="4" y="11"/>
                    <a:pt x="10" y="11"/>
                  </a:cubicBezTo>
                  <a:cubicBezTo>
                    <a:pt x="13" y="11"/>
                    <a:pt x="15" y="11"/>
                    <a:pt x="17" y="12"/>
                  </a:cubicBezTo>
                  <a:cubicBezTo>
                    <a:pt x="17" y="10"/>
                    <a:pt x="17" y="10"/>
                    <a:pt x="17" y="10"/>
                  </a:cubicBezTo>
                  <a:cubicBezTo>
                    <a:pt x="17" y="6"/>
                    <a:pt x="15" y="4"/>
                    <a:pt x="10" y="4"/>
                  </a:cubicBezTo>
                  <a:cubicBezTo>
                    <a:pt x="7" y="4"/>
                    <a:pt x="5" y="4"/>
                    <a:pt x="3" y="5"/>
                  </a:cubicBezTo>
                  <a:cubicBezTo>
                    <a:pt x="2" y="2"/>
                    <a:pt x="2" y="2"/>
                    <a:pt x="2" y="2"/>
                  </a:cubicBezTo>
                  <a:cubicBezTo>
                    <a:pt x="5" y="1"/>
                    <a:pt x="7" y="0"/>
                    <a:pt x="11" y="0"/>
                  </a:cubicBezTo>
                  <a:cubicBezTo>
                    <a:pt x="14" y="0"/>
                    <a:pt x="16"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5" y="26"/>
                    <a:pt x="13" y="28"/>
                    <a:pt x="9" y="28"/>
                  </a:cubicBezTo>
                  <a:cubicBezTo>
                    <a:pt x="4" y="28"/>
                    <a:pt x="0" y="25"/>
                    <a:pt x="0" y="20"/>
                  </a:cubicBezTo>
                  <a:moveTo>
                    <a:pt x="17" y="18"/>
                  </a:moveTo>
                  <a:cubicBezTo>
                    <a:pt x="17" y="15"/>
                    <a:pt x="17" y="15"/>
                    <a:pt x="17" y="15"/>
                  </a:cubicBezTo>
                  <a:cubicBezTo>
                    <a:pt x="15" y="14"/>
                    <a:pt x="13" y="14"/>
                    <a:pt x="11" y="14"/>
                  </a:cubicBezTo>
                  <a:cubicBezTo>
                    <a:pt x="6" y="14"/>
                    <a:pt x="4" y="16"/>
                    <a:pt x="4" y="20"/>
                  </a:cubicBezTo>
                  <a:cubicBezTo>
                    <a:pt x="4" y="20"/>
                    <a:pt x="4" y="20"/>
                    <a:pt x="4" y="20"/>
                  </a:cubicBezTo>
                  <a:cubicBezTo>
                    <a:pt x="4" y="23"/>
                    <a:pt x="6"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38">
              <a:extLst>
                <a:ext uri="{FF2B5EF4-FFF2-40B4-BE49-F238E27FC236}">
                  <a16:creationId xmlns:a16="http://schemas.microsoft.com/office/drawing/2014/main" id="{11AC3AA9-FA63-4835-ACDD-3E56819CE03C}"/>
                </a:ext>
              </a:extLst>
            </p:cNvPr>
            <p:cNvSpPr>
              <a:spLocks/>
            </p:cNvSpPr>
            <p:nvPr userDrawn="1"/>
          </p:nvSpPr>
          <p:spPr bwMode="auto">
            <a:xfrm>
              <a:off x="3515"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5"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39">
              <a:extLst>
                <a:ext uri="{FF2B5EF4-FFF2-40B4-BE49-F238E27FC236}">
                  <a16:creationId xmlns:a16="http://schemas.microsoft.com/office/drawing/2014/main" id="{2D40C2DA-EB6E-415E-B884-3629B5FEC6C7}"/>
                </a:ext>
              </a:extLst>
            </p:cNvPr>
            <p:cNvSpPr>
              <a:spLocks/>
            </p:cNvSpPr>
            <p:nvPr userDrawn="1"/>
          </p:nvSpPr>
          <p:spPr bwMode="auto">
            <a:xfrm>
              <a:off x="3561" y="542"/>
              <a:ext cx="54" cy="75"/>
            </a:xfrm>
            <a:custGeom>
              <a:avLst/>
              <a:gdLst>
                <a:gd name="T0" fmla="*/ 0 w 20"/>
                <a:gd name="T1" fmla="*/ 14 h 28"/>
                <a:gd name="T2" fmla="*/ 0 w 20"/>
                <a:gd name="T3" fmla="*/ 14 h 28"/>
                <a:gd name="T4" fmla="*/ 12 w 20"/>
                <a:gd name="T5" fmla="*/ 0 h 28"/>
                <a:gd name="T6" fmla="*/ 20 w 20"/>
                <a:gd name="T7" fmla="*/ 4 h 28"/>
                <a:gd name="T8" fmla="*/ 18 w 20"/>
                <a:gd name="T9" fmla="*/ 7 h 28"/>
                <a:gd name="T10" fmla="*/ 12 w 20"/>
                <a:gd name="T11" fmla="*/ 3 h 28"/>
                <a:gd name="T12" fmla="*/ 3 w 20"/>
                <a:gd name="T13" fmla="*/ 14 h 28"/>
                <a:gd name="T14" fmla="*/ 3 w 20"/>
                <a:gd name="T15" fmla="*/ 14 h 28"/>
                <a:gd name="T16" fmla="*/ 12 w 20"/>
                <a:gd name="T17" fmla="*/ 25 h 28"/>
                <a:gd name="T18" fmla="*/ 18 w 20"/>
                <a:gd name="T19" fmla="*/ 22 h 28"/>
                <a:gd name="T20" fmla="*/ 20 w 20"/>
                <a:gd name="T21" fmla="*/ 24 h 28"/>
                <a:gd name="T22" fmla="*/ 12 w 20"/>
                <a:gd name="T23" fmla="*/ 28 h 28"/>
                <a:gd name="T24" fmla="*/ 0 w 20"/>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0" y="14"/>
                  </a:moveTo>
                  <a:cubicBezTo>
                    <a:pt x="0" y="14"/>
                    <a:pt x="0" y="14"/>
                    <a:pt x="0" y="14"/>
                  </a:cubicBezTo>
                  <a:cubicBezTo>
                    <a:pt x="0" y="6"/>
                    <a:pt x="5" y="0"/>
                    <a:pt x="12" y="0"/>
                  </a:cubicBezTo>
                  <a:cubicBezTo>
                    <a:pt x="16" y="0"/>
                    <a:pt x="18" y="2"/>
                    <a:pt x="20" y="4"/>
                  </a:cubicBezTo>
                  <a:cubicBezTo>
                    <a:pt x="18" y="7"/>
                    <a:pt x="18" y="7"/>
                    <a:pt x="18" y="7"/>
                  </a:cubicBezTo>
                  <a:cubicBezTo>
                    <a:pt x="16" y="5"/>
                    <a:pt x="14" y="3"/>
                    <a:pt x="12" y="3"/>
                  </a:cubicBezTo>
                  <a:cubicBezTo>
                    <a:pt x="7" y="3"/>
                    <a:pt x="3" y="8"/>
                    <a:pt x="3" y="14"/>
                  </a:cubicBezTo>
                  <a:cubicBezTo>
                    <a:pt x="3" y="14"/>
                    <a:pt x="3" y="14"/>
                    <a:pt x="3" y="14"/>
                  </a:cubicBezTo>
                  <a:cubicBezTo>
                    <a:pt x="3" y="21"/>
                    <a:pt x="7" y="25"/>
                    <a:pt x="12" y="25"/>
                  </a:cubicBezTo>
                  <a:cubicBezTo>
                    <a:pt x="14" y="25"/>
                    <a:pt x="16" y="24"/>
                    <a:pt x="18" y="22"/>
                  </a:cubicBezTo>
                  <a:cubicBezTo>
                    <a:pt x="20" y="24"/>
                    <a:pt x="20" y="24"/>
                    <a:pt x="20" y="24"/>
                  </a:cubicBezTo>
                  <a:cubicBezTo>
                    <a:pt x="18" y="27"/>
                    <a:pt x="16" y="28"/>
                    <a:pt x="12" y="28"/>
                  </a:cubicBezTo>
                  <a:cubicBezTo>
                    <a:pt x="5" y="28"/>
                    <a:pt x="0" y="23"/>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40">
              <a:extLst>
                <a:ext uri="{FF2B5EF4-FFF2-40B4-BE49-F238E27FC236}">
                  <a16:creationId xmlns:a16="http://schemas.microsoft.com/office/drawing/2014/main" id="{F0FB876C-9A64-4547-99F6-865C71428DB5}"/>
                </a:ext>
              </a:extLst>
            </p:cNvPr>
            <p:cNvSpPr>
              <a:spLocks/>
            </p:cNvSpPr>
            <p:nvPr userDrawn="1"/>
          </p:nvSpPr>
          <p:spPr bwMode="auto">
            <a:xfrm>
              <a:off x="3634" y="515"/>
              <a:ext cx="56" cy="102"/>
            </a:xfrm>
            <a:custGeom>
              <a:avLst/>
              <a:gdLst>
                <a:gd name="T0" fmla="*/ 0 w 21"/>
                <a:gd name="T1" fmla="*/ 0 h 38"/>
                <a:gd name="T2" fmla="*/ 4 w 21"/>
                <a:gd name="T3" fmla="*/ 0 h 38"/>
                <a:gd name="T4" fmla="*/ 4 w 21"/>
                <a:gd name="T5" fmla="*/ 15 h 38"/>
                <a:gd name="T6" fmla="*/ 12 w 21"/>
                <a:gd name="T7" fmla="*/ 10 h 38"/>
                <a:gd name="T8" fmla="*/ 21 w 21"/>
                <a:gd name="T9" fmla="*/ 20 h 38"/>
                <a:gd name="T10" fmla="*/ 21 w 21"/>
                <a:gd name="T11" fmla="*/ 38 h 38"/>
                <a:gd name="T12" fmla="*/ 17 w 21"/>
                <a:gd name="T13" fmla="*/ 38 h 38"/>
                <a:gd name="T14" fmla="*/ 17 w 21"/>
                <a:gd name="T15" fmla="*/ 21 h 38"/>
                <a:gd name="T16" fmla="*/ 10 w 21"/>
                <a:gd name="T17" fmla="*/ 13 h 38"/>
                <a:gd name="T18" fmla="*/ 4 w 21"/>
                <a:gd name="T19" fmla="*/ 21 h 38"/>
                <a:gd name="T20" fmla="*/ 4 w 21"/>
                <a:gd name="T21" fmla="*/ 38 h 38"/>
                <a:gd name="T22" fmla="*/ 0 w 21"/>
                <a:gd name="T23" fmla="*/ 38 h 38"/>
                <a:gd name="T24" fmla="*/ 0 w 21"/>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8">
                  <a:moveTo>
                    <a:pt x="0" y="0"/>
                  </a:moveTo>
                  <a:cubicBezTo>
                    <a:pt x="4" y="0"/>
                    <a:pt x="4" y="0"/>
                    <a:pt x="4" y="0"/>
                  </a:cubicBezTo>
                  <a:cubicBezTo>
                    <a:pt x="4" y="15"/>
                    <a:pt x="4" y="15"/>
                    <a:pt x="4" y="15"/>
                  </a:cubicBezTo>
                  <a:cubicBezTo>
                    <a:pt x="5" y="12"/>
                    <a:pt x="8" y="10"/>
                    <a:pt x="12" y="10"/>
                  </a:cubicBezTo>
                  <a:cubicBezTo>
                    <a:pt x="17" y="10"/>
                    <a:pt x="21" y="14"/>
                    <a:pt x="21" y="20"/>
                  </a:cubicBezTo>
                  <a:cubicBezTo>
                    <a:pt x="21" y="38"/>
                    <a:pt x="21" y="38"/>
                    <a:pt x="21" y="38"/>
                  </a:cubicBezTo>
                  <a:cubicBezTo>
                    <a:pt x="17" y="38"/>
                    <a:pt x="17" y="38"/>
                    <a:pt x="17" y="38"/>
                  </a:cubicBezTo>
                  <a:cubicBezTo>
                    <a:pt x="17" y="21"/>
                    <a:pt x="17" y="21"/>
                    <a:pt x="17" y="21"/>
                  </a:cubicBezTo>
                  <a:cubicBezTo>
                    <a:pt x="17" y="16"/>
                    <a:pt x="14" y="13"/>
                    <a:pt x="10" y="13"/>
                  </a:cubicBezTo>
                  <a:cubicBezTo>
                    <a:pt x="6" y="13"/>
                    <a:pt x="4" y="17"/>
                    <a:pt x="4" y="21"/>
                  </a:cubicBezTo>
                  <a:cubicBezTo>
                    <a:pt x="4" y="38"/>
                    <a:pt x="4" y="38"/>
                    <a:pt x="4" y="38"/>
                  </a:cubicBezTo>
                  <a:cubicBezTo>
                    <a:pt x="0" y="38"/>
                    <a:pt x="0" y="38"/>
                    <a:pt x="0" y="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Rectangle 41">
              <a:extLst>
                <a:ext uri="{FF2B5EF4-FFF2-40B4-BE49-F238E27FC236}">
                  <a16:creationId xmlns:a16="http://schemas.microsoft.com/office/drawing/2014/main" id="{00F245AD-E6F2-4717-B0A9-7BBCB540AD2C}"/>
                </a:ext>
              </a:extLst>
            </p:cNvPr>
            <p:cNvSpPr>
              <a:spLocks noChangeArrowheads="1"/>
            </p:cNvSpPr>
            <p:nvPr userDrawn="1"/>
          </p:nvSpPr>
          <p:spPr bwMode="auto">
            <a:xfrm>
              <a:off x="2450" y="719"/>
              <a:ext cx="1353"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42">
              <a:extLst>
                <a:ext uri="{FF2B5EF4-FFF2-40B4-BE49-F238E27FC236}">
                  <a16:creationId xmlns:a16="http://schemas.microsoft.com/office/drawing/2014/main" id="{12C4BD7D-C894-4DF4-B12D-892C07082B63}"/>
                </a:ext>
              </a:extLst>
            </p:cNvPr>
            <p:cNvSpPr>
              <a:spLocks/>
            </p:cNvSpPr>
            <p:nvPr userDrawn="1"/>
          </p:nvSpPr>
          <p:spPr bwMode="auto">
            <a:xfrm>
              <a:off x="2458" y="-114"/>
              <a:ext cx="657" cy="319"/>
            </a:xfrm>
            <a:custGeom>
              <a:avLst/>
              <a:gdLst>
                <a:gd name="T0" fmla="*/ 448 w 657"/>
                <a:gd name="T1" fmla="*/ 0 h 319"/>
                <a:gd name="T2" fmla="*/ 327 w 657"/>
                <a:gd name="T3" fmla="*/ 285 h 319"/>
                <a:gd name="T4" fmla="*/ 204 w 657"/>
                <a:gd name="T5" fmla="*/ 0 h 319"/>
                <a:gd name="T6" fmla="*/ 131 w 657"/>
                <a:gd name="T7" fmla="*/ 0 h 319"/>
                <a:gd name="T8" fmla="*/ 0 w 657"/>
                <a:gd name="T9" fmla="*/ 319 h 319"/>
                <a:gd name="T10" fmla="*/ 67 w 657"/>
                <a:gd name="T11" fmla="*/ 319 h 319"/>
                <a:gd name="T12" fmla="*/ 169 w 657"/>
                <a:gd name="T13" fmla="*/ 59 h 319"/>
                <a:gd name="T14" fmla="*/ 225 w 657"/>
                <a:gd name="T15" fmla="*/ 196 h 319"/>
                <a:gd name="T16" fmla="*/ 153 w 657"/>
                <a:gd name="T17" fmla="*/ 196 h 319"/>
                <a:gd name="T18" fmla="*/ 153 w 657"/>
                <a:gd name="T19" fmla="*/ 250 h 319"/>
                <a:gd name="T20" fmla="*/ 247 w 657"/>
                <a:gd name="T21" fmla="*/ 250 h 319"/>
                <a:gd name="T22" fmla="*/ 276 w 657"/>
                <a:gd name="T23" fmla="*/ 319 h 319"/>
                <a:gd name="T24" fmla="*/ 314 w 657"/>
                <a:gd name="T25" fmla="*/ 319 h 319"/>
                <a:gd name="T26" fmla="*/ 343 w 657"/>
                <a:gd name="T27" fmla="*/ 319 h 319"/>
                <a:gd name="T28" fmla="*/ 381 w 657"/>
                <a:gd name="T29" fmla="*/ 319 h 319"/>
                <a:gd name="T30" fmla="*/ 483 w 657"/>
                <a:gd name="T31" fmla="*/ 59 h 319"/>
                <a:gd name="T32" fmla="*/ 539 w 657"/>
                <a:gd name="T33" fmla="*/ 196 h 319"/>
                <a:gd name="T34" fmla="*/ 467 w 657"/>
                <a:gd name="T35" fmla="*/ 196 h 319"/>
                <a:gd name="T36" fmla="*/ 467 w 657"/>
                <a:gd name="T37" fmla="*/ 250 h 319"/>
                <a:gd name="T38" fmla="*/ 563 w 657"/>
                <a:gd name="T39" fmla="*/ 250 h 319"/>
                <a:gd name="T40" fmla="*/ 593 w 657"/>
                <a:gd name="T41" fmla="*/ 319 h 319"/>
                <a:gd name="T42" fmla="*/ 657 w 657"/>
                <a:gd name="T43" fmla="*/ 319 h 319"/>
                <a:gd name="T44" fmla="*/ 520 w 657"/>
                <a:gd name="T45" fmla="*/ 0 h 319"/>
                <a:gd name="T46" fmla="*/ 448 w 657"/>
                <a:gd name="T47"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7" h="319">
                  <a:moveTo>
                    <a:pt x="448" y="0"/>
                  </a:moveTo>
                  <a:lnTo>
                    <a:pt x="327" y="285"/>
                  </a:lnTo>
                  <a:lnTo>
                    <a:pt x="204" y="0"/>
                  </a:lnTo>
                  <a:lnTo>
                    <a:pt x="131" y="0"/>
                  </a:lnTo>
                  <a:lnTo>
                    <a:pt x="0" y="319"/>
                  </a:lnTo>
                  <a:lnTo>
                    <a:pt x="67" y="319"/>
                  </a:lnTo>
                  <a:lnTo>
                    <a:pt x="169" y="59"/>
                  </a:lnTo>
                  <a:lnTo>
                    <a:pt x="225" y="196"/>
                  </a:lnTo>
                  <a:lnTo>
                    <a:pt x="153" y="196"/>
                  </a:lnTo>
                  <a:lnTo>
                    <a:pt x="153" y="250"/>
                  </a:lnTo>
                  <a:lnTo>
                    <a:pt x="247" y="250"/>
                  </a:lnTo>
                  <a:lnTo>
                    <a:pt x="276" y="319"/>
                  </a:lnTo>
                  <a:lnTo>
                    <a:pt x="314" y="319"/>
                  </a:lnTo>
                  <a:lnTo>
                    <a:pt x="343" y="319"/>
                  </a:lnTo>
                  <a:lnTo>
                    <a:pt x="381" y="319"/>
                  </a:lnTo>
                  <a:lnTo>
                    <a:pt x="483" y="59"/>
                  </a:lnTo>
                  <a:lnTo>
                    <a:pt x="539" y="196"/>
                  </a:lnTo>
                  <a:lnTo>
                    <a:pt x="467" y="196"/>
                  </a:lnTo>
                  <a:lnTo>
                    <a:pt x="467" y="250"/>
                  </a:lnTo>
                  <a:lnTo>
                    <a:pt x="563" y="250"/>
                  </a:lnTo>
                  <a:lnTo>
                    <a:pt x="593" y="319"/>
                  </a:lnTo>
                  <a:lnTo>
                    <a:pt x="657" y="319"/>
                  </a:lnTo>
                  <a:lnTo>
                    <a:pt x="520" y="0"/>
                  </a:lnTo>
                  <a:lnTo>
                    <a:pt x="4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43">
              <a:extLst>
                <a:ext uri="{FF2B5EF4-FFF2-40B4-BE49-F238E27FC236}">
                  <a16:creationId xmlns:a16="http://schemas.microsoft.com/office/drawing/2014/main" id="{1662114E-5A7B-407C-9238-2E6AEE9F46D2}"/>
                </a:ext>
              </a:extLst>
            </p:cNvPr>
            <p:cNvSpPr>
              <a:spLocks noEditPoints="1"/>
            </p:cNvSpPr>
            <p:nvPr userDrawn="1"/>
          </p:nvSpPr>
          <p:spPr bwMode="auto">
            <a:xfrm>
              <a:off x="3295" y="-114"/>
              <a:ext cx="483" cy="319"/>
            </a:xfrm>
            <a:custGeom>
              <a:avLst/>
              <a:gdLst>
                <a:gd name="T0" fmla="*/ 125 w 180"/>
                <a:gd name="T1" fmla="*/ 71 h 119"/>
                <a:gd name="T2" fmla="*/ 154 w 180"/>
                <a:gd name="T3" fmla="*/ 119 h 119"/>
                <a:gd name="T4" fmla="*/ 180 w 180"/>
                <a:gd name="T5" fmla="*/ 119 h 119"/>
                <a:gd name="T6" fmla="*/ 146 w 180"/>
                <a:gd name="T7" fmla="*/ 66 h 119"/>
                <a:gd name="T8" fmla="*/ 164 w 180"/>
                <a:gd name="T9" fmla="*/ 36 h 119"/>
                <a:gd name="T10" fmla="*/ 123 w 180"/>
                <a:gd name="T11" fmla="*/ 0 h 119"/>
                <a:gd name="T12" fmla="*/ 78 w 180"/>
                <a:gd name="T13" fmla="*/ 0 h 119"/>
                <a:gd name="T14" fmla="*/ 78 w 180"/>
                <a:gd name="T15" fmla="*/ 50 h 119"/>
                <a:gd name="T16" fmla="*/ 0 w 180"/>
                <a:gd name="T17" fmla="*/ 50 h 119"/>
                <a:gd name="T18" fmla="*/ 0 w 180"/>
                <a:gd name="T19" fmla="*/ 71 h 119"/>
                <a:gd name="T20" fmla="*/ 78 w 180"/>
                <a:gd name="T21" fmla="*/ 71 h 119"/>
                <a:gd name="T22" fmla="*/ 78 w 180"/>
                <a:gd name="T23" fmla="*/ 119 h 119"/>
                <a:gd name="T24" fmla="*/ 101 w 180"/>
                <a:gd name="T25" fmla="*/ 119 h 119"/>
                <a:gd name="T26" fmla="*/ 101 w 180"/>
                <a:gd name="T27" fmla="*/ 71 h 119"/>
                <a:gd name="T28" fmla="*/ 125 w 180"/>
                <a:gd name="T29" fmla="*/ 71 h 119"/>
                <a:gd name="T30" fmla="*/ 123 w 180"/>
                <a:gd name="T31" fmla="*/ 50 h 119"/>
                <a:gd name="T32" fmla="*/ 101 w 180"/>
                <a:gd name="T33" fmla="*/ 50 h 119"/>
                <a:gd name="T34" fmla="*/ 101 w 180"/>
                <a:gd name="T35" fmla="*/ 20 h 119"/>
                <a:gd name="T36" fmla="*/ 123 w 180"/>
                <a:gd name="T37" fmla="*/ 20 h 119"/>
                <a:gd name="T38" fmla="*/ 142 w 180"/>
                <a:gd name="T39" fmla="*/ 35 h 119"/>
                <a:gd name="T40" fmla="*/ 123 w 180"/>
                <a:gd name="T41" fmla="*/ 5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119">
                  <a:moveTo>
                    <a:pt x="125" y="71"/>
                  </a:moveTo>
                  <a:cubicBezTo>
                    <a:pt x="154" y="119"/>
                    <a:pt x="154" y="119"/>
                    <a:pt x="154" y="119"/>
                  </a:cubicBezTo>
                  <a:cubicBezTo>
                    <a:pt x="180" y="119"/>
                    <a:pt x="180" y="119"/>
                    <a:pt x="180" y="119"/>
                  </a:cubicBezTo>
                  <a:cubicBezTo>
                    <a:pt x="146" y="66"/>
                    <a:pt x="146" y="66"/>
                    <a:pt x="146" y="66"/>
                  </a:cubicBezTo>
                  <a:cubicBezTo>
                    <a:pt x="156" y="61"/>
                    <a:pt x="164" y="52"/>
                    <a:pt x="164" y="36"/>
                  </a:cubicBezTo>
                  <a:cubicBezTo>
                    <a:pt x="164" y="2"/>
                    <a:pt x="132" y="0"/>
                    <a:pt x="123" y="0"/>
                  </a:cubicBezTo>
                  <a:cubicBezTo>
                    <a:pt x="78" y="0"/>
                    <a:pt x="78" y="0"/>
                    <a:pt x="78" y="0"/>
                  </a:cubicBezTo>
                  <a:cubicBezTo>
                    <a:pt x="78" y="50"/>
                    <a:pt x="78" y="50"/>
                    <a:pt x="78" y="50"/>
                  </a:cubicBezTo>
                  <a:cubicBezTo>
                    <a:pt x="0" y="50"/>
                    <a:pt x="0" y="50"/>
                    <a:pt x="0" y="50"/>
                  </a:cubicBezTo>
                  <a:cubicBezTo>
                    <a:pt x="0" y="71"/>
                    <a:pt x="0" y="71"/>
                    <a:pt x="0" y="71"/>
                  </a:cubicBezTo>
                  <a:cubicBezTo>
                    <a:pt x="78" y="71"/>
                    <a:pt x="78" y="71"/>
                    <a:pt x="78" y="71"/>
                  </a:cubicBezTo>
                  <a:cubicBezTo>
                    <a:pt x="78" y="119"/>
                    <a:pt x="78" y="119"/>
                    <a:pt x="78" y="119"/>
                  </a:cubicBezTo>
                  <a:cubicBezTo>
                    <a:pt x="101" y="119"/>
                    <a:pt x="101" y="119"/>
                    <a:pt x="101" y="119"/>
                  </a:cubicBezTo>
                  <a:cubicBezTo>
                    <a:pt x="101" y="71"/>
                    <a:pt x="101" y="71"/>
                    <a:pt x="101" y="71"/>
                  </a:cubicBezTo>
                  <a:cubicBezTo>
                    <a:pt x="101" y="71"/>
                    <a:pt x="116" y="71"/>
                    <a:pt x="125" y="71"/>
                  </a:cubicBezTo>
                  <a:moveTo>
                    <a:pt x="123" y="50"/>
                  </a:moveTo>
                  <a:cubicBezTo>
                    <a:pt x="101" y="50"/>
                    <a:pt x="101" y="50"/>
                    <a:pt x="101" y="50"/>
                  </a:cubicBezTo>
                  <a:cubicBezTo>
                    <a:pt x="101" y="20"/>
                    <a:pt x="101" y="20"/>
                    <a:pt x="101" y="20"/>
                  </a:cubicBezTo>
                  <a:cubicBezTo>
                    <a:pt x="123" y="20"/>
                    <a:pt x="123" y="20"/>
                    <a:pt x="123" y="20"/>
                  </a:cubicBezTo>
                  <a:cubicBezTo>
                    <a:pt x="130" y="20"/>
                    <a:pt x="142" y="22"/>
                    <a:pt x="142" y="35"/>
                  </a:cubicBezTo>
                  <a:cubicBezTo>
                    <a:pt x="142" y="47"/>
                    <a:pt x="129" y="50"/>
                    <a:pt x="123"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44">
              <a:extLst>
                <a:ext uri="{FF2B5EF4-FFF2-40B4-BE49-F238E27FC236}">
                  <a16:creationId xmlns:a16="http://schemas.microsoft.com/office/drawing/2014/main" id="{F4A9258E-B34F-409F-AF5D-FDC63FA9E6BA}"/>
                </a:ext>
              </a:extLst>
            </p:cNvPr>
            <p:cNvSpPr>
              <a:spLocks/>
            </p:cNvSpPr>
            <p:nvPr userDrawn="1"/>
          </p:nvSpPr>
          <p:spPr bwMode="auto">
            <a:xfrm>
              <a:off x="3126" y="-120"/>
              <a:ext cx="293" cy="334"/>
            </a:xfrm>
            <a:custGeom>
              <a:avLst/>
              <a:gdLst>
                <a:gd name="T0" fmla="*/ 83 w 109"/>
                <a:gd name="T1" fmla="*/ 96 h 124"/>
                <a:gd name="T2" fmla="*/ 62 w 109"/>
                <a:gd name="T3" fmla="*/ 102 h 124"/>
                <a:gd name="T4" fmla="*/ 23 w 109"/>
                <a:gd name="T5" fmla="*/ 62 h 124"/>
                <a:gd name="T6" fmla="*/ 62 w 109"/>
                <a:gd name="T7" fmla="*/ 22 h 124"/>
                <a:gd name="T8" fmla="*/ 88 w 109"/>
                <a:gd name="T9" fmla="*/ 31 h 124"/>
                <a:gd name="T10" fmla="*/ 92 w 109"/>
                <a:gd name="T11" fmla="*/ 36 h 124"/>
                <a:gd name="T12" fmla="*/ 109 w 109"/>
                <a:gd name="T13" fmla="*/ 21 h 124"/>
                <a:gd name="T14" fmla="*/ 62 w 109"/>
                <a:gd name="T15" fmla="*/ 0 h 124"/>
                <a:gd name="T16" fmla="*/ 0 w 109"/>
                <a:gd name="T17" fmla="*/ 62 h 124"/>
                <a:gd name="T18" fmla="*/ 62 w 109"/>
                <a:gd name="T19" fmla="*/ 124 h 124"/>
                <a:gd name="T20" fmla="*/ 108 w 109"/>
                <a:gd name="T21" fmla="*/ 104 h 124"/>
                <a:gd name="T22" fmla="*/ 91 w 109"/>
                <a:gd name="T23" fmla="*/ 90 h 124"/>
                <a:gd name="T24" fmla="*/ 83 w 109"/>
                <a:gd name="T25" fmla="*/ 9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24">
                  <a:moveTo>
                    <a:pt x="83" y="96"/>
                  </a:moveTo>
                  <a:cubicBezTo>
                    <a:pt x="77" y="99"/>
                    <a:pt x="70" y="102"/>
                    <a:pt x="62" y="102"/>
                  </a:cubicBezTo>
                  <a:cubicBezTo>
                    <a:pt x="40" y="102"/>
                    <a:pt x="23" y="84"/>
                    <a:pt x="23" y="62"/>
                  </a:cubicBezTo>
                  <a:cubicBezTo>
                    <a:pt x="23" y="40"/>
                    <a:pt x="40" y="22"/>
                    <a:pt x="62" y="22"/>
                  </a:cubicBezTo>
                  <a:cubicBezTo>
                    <a:pt x="72" y="22"/>
                    <a:pt x="81" y="25"/>
                    <a:pt x="88" y="31"/>
                  </a:cubicBezTo>
                  <a:cubicBezTo>
                    <a:pt x="89" y="32"/>
                    <a:pt x="91" y="34"/>
                    <a:pt x="92" y="36"/>
                  </a:cubicBezTo>
                  <a:cubicBezTo>
                    <a:pt x="109" y="21"/>
                    <a:pt x="109" y="21"/>
                    <a:pt x="109" y="21"/>
                  </a:cubicBezTo>
                  <a:cubicBezTo>
                    <a:pt x="98" y="8"/>
                    <a:pt x="81" y="0"/>
                    <a:pt x="62" y="0"/>
                  </a:cubicBezTo>
                  <a:cubicBezTo>
                    <a:pt x="28" y="0"/>
                    <a:pt x="0" y="28"/>
                    <a:pt x="0" y="62"/>
                  </a:cubicBezTo>
                  <a:cubicBezTo>
                    <a:pt x="0" y="96"/>
                    <a:pt x="28" y="124"/>
                    <a:pt x="62" y="124"/>
                  </a:cubicBezTo>
                  <a:cubicBezTo>
                    <a:pt x="81" y="124"/>
                    <a:pt x="97" y="117"/>
                    <a:pt x="108" y="104"/>
                  </a:cubicBezTo>
                  <a:cubicBezTo>
                    <a:pt x="91" y="90"/>
                    <a:pt x="91" y="90"/>
                    <a:pt x="91" y="90"/>
                  </a:cubicBezTo>
                  <a:cubicBezTo>
                    <a:pt x="89" y="92"/>
                    <a:pt x="86" y="94"/>
                    <a:pt x="83" y="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Rectangle 45">
              <a:extLst>
                <a:ext uri="{FF2B5EF4-FFF2-40B4-BE49-F238E27FC236}">
                  <a16:creationId xmlns:a16="http://schemas.microsoft.com/office/drawing/2014/main" id="{624BCFD3-97E2-4323-9816-D227BD173F67}"/>
                </a:ext>
              </a:extLst>
            </p:cNvPr>
            <p:cNvSpPr>
              <a:spLocks noChangeArrowheads="1"/>
            </p:cNvSpPr>
            <p:nvPr userDrawn="1"/>
          </p:nvSpPr>
          <p:spPr bwMode="auto">
            <a:xfrm>
              <a:off x="2450" y="286"/>
              <a:ext cx="1353"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60" name="TextBox 59">
            <a:extLst>
              <a:ext uri="{FF2B5EF4-FFF2-40B4-BE49-F238E27FC236}">
                <a16:creationId xmlns:a16="http://schemas.microsoft.com/office/drawing/2014/main" id="{F3776EF3-E210-47D4-B789-4B363E588784}"/>
              </a:ext>
            </a:extLst>
          </p:cNvPr>
          <p:cNvSpPr txBox="1"/>
          <p:nvPr userDrawn="1"/>
        </p:nvSpPr>
        <p:spPr>
          <a:xfrm>
            <a:off x="1756178" y="758665"/>
            <a:ext cx="776276" cy="187324"/>
          </a:xfrm>
          <a:prstGeom prst="rect">
            <a:avLst/>
          </a:prstGeom>
          <a:noFill/>
        </p:spPr>
        <p:txBody>
          <a:bodyPr wrap="square" lIns="0" r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40" normalizeH="0" baseline="0" noProof="0">
                <a:ln>
                  <a:noFill/>
                </a:ln>
                <a:solidFill>
                  <a:srgbClr val="FFFFFF"/>
                </a:solidFill>
                <a:effectLst/>
                <a:uLnTx/>
                <a:uFillTx/>
                <a:latin typeface="Arial"/>
                <a:ea typeface="+mn-ea"/>
                <a:cs typeface="+mn-cs"/>
              </a:rPr>
              <a:t>CHICAGO, IL</a:t>
            </a:r>
          </a:p>
        </p:txBody>
      </p:sp>
      <p:sp>
        <p:nvSpPr>
          <p:cNvPr id="61" name="Rectangle: Single Corner Snipped 55">
            <a:extLst>
              <a:ext uri="{FF2B5EF4-FFF2-40B4-BE49-F238E27FC236}">
                <a16:creationId xmlns:a16="http://schemas.microsoft.com/office/drawing/2014/main" id="{43BCD0B2-54CA-4ADF-A80B-C2F408AE5BF4}"/>
              </a:ext>
            </a:extLst>
          </p:cNvPr>
          <p:cNvSpPr/>
          <p:nvPr userDrawn="1"/>
        </p:nvSpPr>
        <p:spPr>
          <a:xfrm flipH="1">
            <a:off x="1120956" y="723969"/>
            <a:ext cx="514365" cy="256716"/>
          </a:xfrm>
          <a:custGeom>
            <a:avLst/>
            <a:gdLst>
              <a:gd name="connsiteX0" fmla="*/ 0 w 444457"/>
              <a:gd name="connsiteY0" fmla="*/ 0 h 192537"/>
              <a:gd name="connsiteX1" fmla="*/ 348189 w 444457"/>
              <a:gd name="connsiteY1" fmla="*/ 0 h 192537"/>
              <a:gd name="connsiteX2" fmla="*/ 444457 w 444457"/>
              <a:gd name="connsiteY2" fmla="*/ 96269 h 192537"/>
              <a:gd name="connsiteX3" fmla="*/ 444457 w 444457"/>
              <a:gd name="connsiteY3" fmla="*/ 192537 h 192537"/>
              <a:gd name="connsiteX4" fmla="*/ 0 w 444457"/>
              <a:gd name="connsiteY4" fmla="*/ 192537 h 192537"/>
              <a:gd name="connsiteX5" fmla="*/ 0 w 444457"/>
              <a:gd name="connsiteY5" fmla="*/ 0 h 192537"/>
              <a:gd name="connsiteX0" fmla="*/ 0 w 444457"/>
              <a:gd name="connsiteY0" fmla="*/ 0 h 192537"/>
              <a:gd name="connsiteX1" fmla="*/ 348189 w 444457"/>
              <a:gd name="connsiteY1" fmla="*/ 0 h 192537"/>
              <a:gd name="connsiteX2" fmla="*/ 444457 w 444457"/>
              <a:gd name="connsiteY2" fmla="*/ 192537 h 192537"/>
              <a:gd name="connsiteX3" fmla="*/ 0 w 444457"/>
              <a:gd name="connsiteY3" fmla="*/ 192537 h 192537"/>
              <a:gd name="connsiteX4" fmla="*/ 0 w 444457"/>
              <a:gd name="connsiteY4" fmla="*/ 0 h 192537"/>
              <a:gd name="connsiteX0" fmla="*/ 0 w 444457"/>
              <a:gd name="connsiteY0" fmla="*/ 0 h 192537"/>
              <a:gd name="connsiteX1" fmla="*/ 382173 w 444457"/>
              <a:gd name="connsiteY1" fmla="*/ 0 h 192537"/>
              <a:gd name="connsiteX2" fmla="*/ 444457 w 444457"/>
              <a:gd name="connsiteY2" fmla="*/ 192537 h 192537"/>
              <a:gd name="connsiteX3" fmla="*/ 0 w 444457"/>
              <a:gd name="connsiteY3" fmla="*/ 192537 h 192537"/>
              <a:gd name="connsiteX4" fmla="*/ 0 w 444457"/>
              <a:gd name="connsiteY4" fmla="*/ 0 h 19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57" h="192537">
                <a:moveTo>
                  <a:pt x="0" y="0"/>
                </a:moveTo>
                <a:lnTo>
                  <a:pt x="382173" y="0"/>
                </a:lnTo>
                <a:lnTo>
                  <a:pt x="444457" y="192537"/>
                </a:lnTo>
                <a:lnTo>
                  <a:pt x="0" y="192537"/>
                </a:lnTo>
                <a:lnTo>
                  <a:pt x="0" y="0"/>
                </a:lnTo>
                <a:close/>
              </a:path>
            </a:pathLst>
          </a:custGeom>
          <a:solidFill>
            <a:srgbClr val="DCD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2" name="Right Triangle 61">
            <a:extLst>
              <a:ext uri="{FF2B5EF4-FFF2-40B4-BE49-F238E27FC236}">
                <a16:creationId xmlns:a16="http://schemas.microsoft.com/office/drawing/2014/main" id="{D9CBC58C-15C3-4113-A553-F83580FF060F}"/>
              </a:ext>
            </a:extLst>
          </p:cNvPr>
          <p:cNvSpPr/>
          <p:nvPr userDrawn="1"/>
        </p:nvSpPr>
        <p:spPr>
          <a:xfrm rot="5400000">
            <a:off x="1056640" y="1043944"/>
            <a:ext cx="188772" cy="60144"/>
          </a:xfrm>
          <a:prstGeom prst="rtTriangle">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3" name="TextBox 62">
            <a:extLst>
              <a:ext uri="{FF2B5EF4-FFF2-40B4-BE49-F238E27FC236}">
                <a16:creationId xmlns:a16="http://schemas.microsoft.com/office/drawing/2014/main" id="{FA119E93-F0A0-4A22-8B8C-48B68305B803}"/>
              </a:ext>
            </a:extLst>
          </p:cNvPr>
          <p:cNvSpPr txBox="1"/>
          <p:nvPr userDrawn="1"/>
        </p:nvSpPr>
        <p:spPr>
          <a:xfrm>
            <a:off x="1208161" y="758665"/>
            <a:ext cx="393909" cy="187324"/>
          </a:xfrm>
          <a:prstGeom prst="rect">
            <a:avLst/>
          </a:prstGeom>
          <a:noFill/>
        </p:spPr>
        <p:txBody>
          <a:bodyPr wrap="square" lIns="0" r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30" normalizeH="0" baseline="0" noProof="0">
                <a:ln>
                  <a:noFill/>
                </a:ln>
                <a:solidFill>
                  <a:srgbClr val="6A747C"/>
                </a:solidFill>
                <a:effectLst/>
                <a:uLnTx/>
                <a:uFillTx/>
                <a:latin typeface="Arial"/>
                <a:ea typeface="+mn-ea"/>
                <a:cs typeface="+mn-cs"/>
              </a:rPr>
              <a:t>2018</a:t>
            </a:r>
          </a:p>
        </p:txBody>
      </p:sp>
      <p:sp>
        <p:nvSpPr>
          <p:cNvPr id="64" name="Rectangle 63">
            <a:extLst>
              <a:ext uri="{FF2B5EF4-FFF2-40B4-BE49-F238E27FC236}">
                <a16:creationId xmlns:a16="http://schemas.microsoft.com/office/drawing/2014/main" id="{8523BE7E-0F48-419A-A3CC-57B23DED84F5}"/>
              </a:ext>
            </a:extLst>
          </p:cNvPr>
          <p:cNvSpPr/>
          <p:nvPr userDrawn="1"/>
        </p:nvSpPr>
        <p:spPr>
          <a:xfrm>
            <a:off x="6998328" y="306674"/>
            <a:ext cx="1840873" cy="480727"/>
          </a:xfrm>
          <a:prstGeom prst="rect">
            <a:avLst/>
          </a:prstGeom>
          <a:solidFill>
            <a:schemeClr val="bg1"/>
          </a:solid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80" normalizeH="0" baseline="0" noProof="0">
                <a:ln>
                  <a:noFill/>
                </a:ln>
                <a:solidFill>
                  <a:srgbClr val="0065A4"/>
                </a:solidFill>
                <a:effectLst/>
                <a:uLnTx/>
                <a:uFillTx/>
                <a:latin typeface="Arial" panose="020B0604020202020204" pitchFamily="34" charset="0"/>
                <a:ea typeface="+mn-ea"/>
                <a:cs typeface="Arial" panose="020B0604020202020204" pitchFamily="34" charset="0"/>
              </a:rPr>
              <a:t>CT116</a:t>
            </a:r>
          </a:p>
        </p:txBody>
      </p:sp>
      <p:sp>
        <p:nvSpPr>
          <p:cNvPr id="66" name="Rectangle 65">
            <a:extLst>
              <a:ext uri="{FF2B5EF4-FFF2-40B4-BE49-F238E27FC236}">
                <a16:creationId xmlns:a16="http://schemas.microsoft.com/office/drawing/2014/main" id="{04092C58-958D-4FE2-BC4E-FA97D95EA831}"/>
              </a:ext>
            </a:extLst>
          </p:cNvPr>
          <p:cNvSpPr/>
          <p:nvPr userDrawn="1"/>
        </p:nvSpPr>
        <p:spPr>
          <a:xfrm>
            <a:off x="8305800" y="13653"/>
            <a:ext cx="822036" cy="12311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a:ea typeface="+mn-ea"/>
                <a:cs typeface="+mn-cs"/>
              </a:rPr>
              <a:t>CheckMate 141</a:t>
            </a:r>
          </a:p>
        </p:txBody>
      </p:sp>
    </p:spTree>
    <p:extLst>
      <p:ext uri="{BB962C8B-B14F-4D97-AF65-F5344CB8AC3E}">
        <p14:creationId xmlns:p14="http://schemas.microsoft.com/office/powerpoint/2010/main" val="243959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0D5CAB"/>
              </a:buClr>
              <a:defRPr/>
            </a:lvl1pPr>
            <a:lvl2pPr>
              <a:buClr>
                <a:srgbClr val="0D5CAB"/>
              </a:buClr>
              <a:defRPr/>
            </a:lvl2pPr>
            <a:lvl3pPr>
              <a:buClr>
                <a:srgbClr val="0D5CAB"/>
              </a:buClr>
              <a:defRPr/>
            </a:lvl3pPr>
            <a:lvl4pPr>
              <a:buClr>
                <a:srgbClr val="0D5CAB"/>
              </a:buClr>
              <a:defRPr/>
            </a:lvl4pPr>
            <a:lvl5pPr>
              <a:buClr>
                <a:srgbClr val="0D5C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
        <p:nvSpPr>
          <p:cNvPr id="8" name="TextBox 7"/>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33148477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sz="3200">
                <a:solidFill>
                  <a:srgbClr val="0D5CAB"/>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vert="horz" lIns="91440" tIns="45720" rIns="91440" bIns="45720" rtlCol="0" anchor="t" anchorCtr="1">
            <a:noAutofit/>
          </a:bodyPr>
          <a:lstStyle>
            <a:lvl1pPr marL="228600" indent="-228600" algn="l">
              <a:buNone/>
              <a:defRPr lang="en-US" sz="2400"/>
            </a:lvl1pPr>
          </a:lstStyle>
          <a:p>
            <a:pPr marL="0" lvl="0" indent="0" algn="ctr"/>
            <a:r>
              <a:rPr lang="en-US"/>
              <a:t>Click to edit Master subtitle style</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mtClean="0"/>
            </a:lvl1pPr>
          </a:lstStyle>
          <a:p>
            <a:fld id="{AF1AFCDA-ABCC-4704-AB71-48FDE4F2FA4C}" type="slidenum">
              <a:rPr lang="es-AR" smtClean="0">
                <a:solidFill>
                  <a:srgbClr val="000000"/>
                </a:solidFill>
              </a:rPr>
              <a:pPr/>
              <a:t>‹#›</a:t>
            </a:fld>
            <a:endParaRPr lang="es-AR">
              <a:solidFill>
                <a:srgbClr val="000000"/>
              </a:solidFill>
            </a:endParaRPr>
          </a:p>
        </p:txBody>
      </p:sp>
      <p:sp>
        <p:nvSpPr>
          <p:cNvPr id="9" name="TextBox 8"/>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6778669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normAutofit/>
          </a:bodyPr>
          <a:lstStyle>
            <a:lvl1pPr marL="128588" indent="-128588">
              <a:spcAft>
                <a:spcPts val="600"/>
              </a:spcAft>
              <a:defRPr sz="1600"/>
            </a:lvl1pPr>
            <a:lvl2pPr marL="360363" indent="-150813">
              <a:spcAft>
                <a:spcPts val="600"/>
              </a:spcAft>
              <a:defRPr sz="1400"/>
            </a:lvl2pPr>
            <a:lvl3pPr marL="628650" indent="-128588">
              <a:spcAft>
                <a:spcPts val="600"/>
              </a:spcAft>
              <a:defRPr sz="1200"/>
            </a:lvl3pPr>
            <a:lvl4pPr marL="785813" indent="-115888">
              <a:spcAft>
                <a:spcPts val="600"/>
              </a:spcAft>
              <a:defRPr sz="1100"/>
            </a:lvl4pPr>
            <a:lvl5pPr marL="1006475" indent="-117475">
              <a:spcAft>
                <a:spcPts val="600"/>
              </a:spcAft>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vert="horz" lIns="91440" tIns="45720" rIns="91440" bIns="45720" rtlCol="0">
            <a:normAutofit/>
          </a:bodyPr>
          <a:lstStyle>
            <a:lvl1pPr>
              <a:defRPr lang="en-US" sz="1600" dirty="0" smtClean="0"/>
            </a:lvl1pPr>
            <a:lvl2pPr>
              <a:defRPr lang="en-US" sz="1400" dirty="0" smtClean="0"/>
            </a:lvl2pPr>
            <a:lvl3pPr>
              <a:defRPr lang="en-US" sz="1200" dirty="0" smtClean="0"/>
            </a:lvl3pPr>
            <a:lvl4pPr>
              <a:defRPr lang="en-US" sz="1100" dirty="0" smtClean="0"/>
            </a:lvl4pPr>
            <a:lvl5pPr>
              <a:defRPr lang="en-US" sz="1100" dirty="0"/>
            </a:lvl5pPr>
          </a:lstStyle>
          <a:p>
            <a:pPr marL="128588" lvl="0" indent="-128588"/>
            <a:r>
              <a:rPr lang="en-US"/>
              <a:t>Click to edit Master text styles</a:t>
            </a:r>
          </a:p>
          <a:p>
            <a:pPr marL="360363" lvl="1" indent="-150813"/>
            <a:r>
              <a:rPr lang="en-US"/>
              <a:t>Second level</a:t>
            </a:r>
          </a:p>
          <a:p>
            <a:pPr marL="628650" lvl="2" indent="-128588"/>
            <a:r>
              <a:rPr lang="en-US"/>
              <a:t>Third level</a:t>
            </a:r>
          </a:p>
          <a:p>
            <a:pPr marL="785813" lvl="3" indent="-115888"/>
            <a:r>
              <a:rPr lang="en-US"/>
              <a:t>Fourth level</a:t>
            </a:r>
          </a:p>
          <a:p>
            <a:pPr marL="1006475" lvl="4" indent="-117475"/>
            <a:r>
              <a:rPr lang="en-US"/>
              <a:t>Fifth level</a:t>
            </a:r>
          </a:p>
        </p:txBody>
      </p:sp>
      <p:sp>
        <p:nvSpPr>
          <p:cNvPr id="7" name="Slide Number Placeholder 6"/>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
        <p:nvSpPr>
          <p:cNvPr id="10" name="TextBox 9"/>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1260318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Content NO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0" indent="0">
              <a:spcBef>
                <a:spcPts val="1200"/>
              </a:spcBef>
              <a:buClr>
                <a:schemeClr val="accent3"/>
              </a:buClr>
              <a:buFont typeface="Arial" pitchFamily="34" charset="0"/>
              <a:buNone/>
              <a:defRPr sz="1800">
                <a:solidFill>
                  <a:schemeClr val="bg1"/>
                </a:solidFill>
              </a:defRPr>
            </a:lvl1pPr>
            <a:lvl2pPr marL="446088" indent="-269875">
              <a:spcBef>
                <a:spcPts val="1200"/>
              </a:spcBef>
              <a:buClr>
                <a:schemeClr val="bg1"/>
              </a:buClr>
              <a:defRPr sz="1800">
                <a:solidFill>
                  <a:schemeClr val="bg1"/>
                </a:solidFill>
              </a:defRPr>
            </a:lvl2pPr>
            <a:lvl3pPr marL="630238" indent="-269875">
              <a:spcBef>
                <a:spcPts val="1200"/>
              </a:spcBef>
              <a:buClr>
                <a:schemeClr val="bg1"/>
              </a:buClr>
              <a:buFont typeface="Wingdings" pitchFamily="2" charset="2"/>
              <a:buChar char="Ø"/>
              <a:defRPr sz="1600">
                <a:solidFill>
                  <a:schemeClr val="bg1"/>
                </a:solidFill>
              </a:defRPr>
            </a:lvl3pPr>
            <a:lvl4pPr marL="180975" indent="0">
              <a:spcBef>
                <a:spcPts val="1200"/>
              </a:spcBef>
              <a:buSzPct val="70000"/>
              <a:buFont typeface="Wingdings" pitchFamily="2" charset="2"/>
              <a:buNone/>
              <a:tabLst/>
              <a:defRPr sz="800"/>
            </a:lvl4pPr>
            <a:lvl5pPr marL="271462" indent="0">
              <a:spcBef>
                <a:spcPts val="1200"/>
              </a:spcBef>
              <a:buSzPct val="70000"/>
              <a:buFont typeface="Wingdings" pitchFamily="2" charset="2"/>
              <a:buNone/>
              <a:defRPr sz="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p:txBody>
          <a:bodyPr/>
          <a:lstStyle/>
          <a:p>
            <a:r>
              <a:rPr lang="en-GB" smtClean="0">
                <a:solidFill>
                  <a:prstClr val="white"/>
                </a:solidFill>
              </a:rPr>
              <a:t>This is where all footnotes and references go.</a:t>
            </a:r>
            <a:endParaRPr lang="en-GB">
              <a:solidFill>
                <a:prstClr val="white"/>
              </a:solidFill>
            </a:endParaRPr>
          </a:p>
        </p:txBody>
      </p:sp>
      <p:sp>
        <p:nvSpPr>
          <p:cNvPr id="6" name="Slide Number Placeholder 5"/>
          <p:cNvSpPr>
            <a:spLocks noGrp="1"/>
          </p:cNvSpPr>
          <p:nvPr>
            <p:ph type="sldNum" sz="quarter" idx="12"/>
          </p:nvPr>
        </p:nvSpPr>
        <p:spPr/>
        <p:txBody>
          <a:bodyPr/>
          <a:lstStyle/>
          <a:p>
            <a:fld id="{D10525A3-7FCB-4FFF-AA62-8714E16C241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493496047"/>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33152"/>
            <a:ext cx="4040188" cy="639763"/>
          </a:xfrm>
        </p:spPr>
        <p:txBody>
          <a:bodyPr anchor="b"/>
          <a:lstStyle>
            <a:lvl1pPr marL="0" indent="0">
              <a:buNone/>
              <a:defRPr sz="1800" b="1">
                <a:solidFill>
                  <a:srgbClr val="0D5CA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72915"/>
            <a:ext cx="4040188" cy="4205288"/>
          </a:xfrm>
        </p:spPr>
        <p:txBody>
          <a:bodyPr vert="horz" lIns="91440" tIns="45720" rIns="91440" bIns="45720" rtlCol="0">
            <a:normAutofit/>
          </a:bodyPr>
          <a:lstStyle>
            <a:lvl1pPr>
              <a:defRPr lang="en-US" sz="1600" dirty="0" smtClean="0"/>
            </a:lvl1pPr>
            <a:lvl2pPr>
              <a:defRPr lang="en-US" sz="1400" dirty="0" smtClean="0"/>
            </a:lvl2pPr>
            <a:lvl3pPr>
              <a:defRPr lang="en-US" sz="1200" dirty="0" smtClean="0"/>
            </a:lvl3pPr>
            <a:lvl4pPr>
              <a:defRPr lang="en-US" sz="1100" dirty="0" smtClean="0"/>
            </a:lvl4pPr>
            <a:lvl5pPr>
              <a:defRPr lang="en-US" sz="1100" dirty="0"/>
            </a:lvl5pPr>
          </a:lstStyle>
          <a:p>
            <a:pPr marL="128588" lvl="0" indent="-128588"/>
            <a:r>
              <a:rPr lang="en-US"/>
              <a:t>Click to edit Master text styles</a:t>
            </a:r>
          </a:p>
          <a:p>
            <a:pPr marL="360363" lvl="1" indent="-150813"/>
            <a:r>
              <a:rPr lang="en-US"/>
              <a:t>Second level</a:t>
            </a:r>
          </a:p>
          <a:p>
            <a:pPr marL="628650" lvl="2" indent="-128588"/>
            <a:r>
              <a:rPr lang="en-US"/>
              <a:t>Third level</a:t>
            </a:r>
          </a:p>
          <a:p>
            <a:pPr marL="785813" lvl="3" indent="-115888"/>
            <a:r>
              <a:rPr lang="en-US"/>
              <a:t>Fourth level</a:t>
            </a:r>
          </a:p>
          <a:p>
            <a:pPr marL="1006475" lvl="4" indent="-117475"/>
            <a:r>
              <a:rPr lang="en-US"/>
              <a:t>Fifth level</a:t>
            </a:r>
          </a:p>
        </p:txBody>
      </p:sp>
      <p:sp>
        <p:nvSpPr>
          <p:cNvPr id="5" name="Text Placeholder 4"/>
          <p:cNvSpPr>
            <a:spLocks noGrp="1"/>
          </p:cNvSpPr>
          <p:nvPr>
            <p:ph type="body" sz="quarter" idx="3"/>
          </p:nvPr>
        </p:nvSpPr>
        <p:spPr>
          <a:xfrm>
            <a:off x="4645027" y="1433152"/>
            <a:ext cx="4041775" cy="639763"/>
          </a:xfrm>
        </p:spPr>
        <p:txBody>
          <a:bodyPr anchor="b"/>
          <a:lstStyle>
            <a:lvl1pPr marL="0" indent="0">
              <a:buNone/>
              <a:defRPr sz="1800" b="1">
                <a:solidFill>
                  <a:srgbClr val="0D5CA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072915"/>
            <a:ext cx="4041775" cy="4205288"/>
          </a:xfrm>
        </p:spPr>
        <p:txBody>
          <a:bodyPr vert="horz" lIns="91440" tIns="45720" rIns="91440" bIns="45720" rtlCol="0">
            <a:normAutofit/>
          </a:bodyPr>
          <a:lstStyle>
            <a:lvl1pPr>
              <a:defRPr lang="en-US" sz="1600" dirty="0" smtClean="0"/>
            </a:lvl1pPr>
            <a:lvl2pPr>
              <a:defRPr lang="en-US" sz="1400" dirty="0" smtClean="0"/>
            </a:lvl2pPr>
            <a:lvl3pPr>
              <a:defRPr lang="en-US" sz="1200" dirty="0" smtClean="0"/>
            </a:lvl3pPr>
            <a:lvl4pPr>
              <a:defRPr lang="en-US" sz="1100" dirty="0" smtClean="0"/>
            </a:lvl4pPr>
            <a:lvl5pPr>
              <a:defRPr lang="en-US" sz="1100" dirty="0"/>
            </a:lvl5pPr>
          </a:lstStyle>
          <a:p>
            <a:pPr marL="128588" lvl="0" indent="-128588"/>
            <a:r>
              <a:rPr lang="en-US"/>
              <a:t>Click to edit Master text styles</a:t>
            </a:r>
          </a:p>
          <a:p>
            <a:pPr marL="360363" lvl="1" indent="-150813"/>
            <a:r>
              <a:rPr lang="en-US"/>
              <a:t>Second level</a:t>
            </a:r>
          </a:p>
          <a:p>
            <a:pPr marL="628650" lvl="2" indent="-128588"/>
            <a:r>
              <a:rPr lang="en-US"/>
              <a:t>Third level</a:t>
            </a:r>
          </a:p>
          <a:p>
            <a:pPr marL="785813" lvl="3" indent="-115888"/>
            <a:r>
              <a:rPr lang="en-US"/>
              <a:t>Fourth level</a:t>
            </a:r>
          </a:p>
          <a:p>
            <a:pPr marL="1006475" lvl="4" indent="-117475"/>
            <a:r>
              <a:rPr lang="en-US"/>
              <a:t>Fifth level</a:t>
            </a:r>
          </a:p>
        </p:txBody>
      </p:sp>
      <p:sp>
        <p:nvSpPr>
          <p:cNvPr id="9" name="Slide Number Placeholder 8"/>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
        <p:nvSpPr>
          <p:cNvPr id="10" name="TextBox 9"/>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2534979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
        <p:nvSpPr>
          <p:cNvPr id="6" name="TextBox 5"/>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25613682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
        <p:nvSpPr>
          <p:cNvPr id="5" name="TextBox 4"/>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21158314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009717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685800" y="2577466"/>
            <a:ext cx="7772400" cy="1470025"/>
          </a:xfrm>
        </p:spPr>
        <p:txBody>
          <a:bodyPr/>
          <a:lstStyle>
            <a:lvl1pPr>
              <a:defRPr sz="3200">
                <a:solidFill>
                  <a:srgbClr val="0D5CAB"/>
                </a:solidFill>
              </a:defRPr>
            </a:lvl1pPr>
          </a:lstStyle>
          <a:p>
            <a:r>
              <a:rPr lang="en-US"/>
              <a:t>Click to edit Master title style</a:t>
            </a:r>
          </a:p>
        </p:txBody>
      </p:sp>
      <p:sp>
        <p:nvSpPr>
          <p:cNvPr id="3" name="Subtitle 2"/>
          <p:cNvSpPr>
            <a:spLocks noGrp="1"/>
          </p:cNvSpPr>
          <p:nvPr userDrawn="1">
            <p:ph type="subTitle" idx="1"/>
          </p:nvPr>
        </p:nvSpPr>
        <p:spPr>
          <a:xfrm>
            <a:off x="1371600" y="4333240"/>
            <a:ext cx="6400800" cy="685800"/>
          </a:xfrm>
        </p:spPr>
        <p:txBody>
          <a:bodyPr>
            <a:no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userDrawn="1"/>
        </p:nvSpPr>
        <p:spPr>
          <a:xfrm>
            <a:off x="0" y="6477000"/>
            <a:ext cx="9144000" cy="381000"/>
          </a:xfrm>
          <a:prstGeom prst="rect">
            <a:avLst/>
          </a:prstGeom>
          <a:solidFill>
            <a:srgbClr val="0065A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71" name="Group 70">
            <a:extLst>
              <a:ext uri="{FF2B5EF4-FFF2-40B4-BE49-F238E27FC236}">
                <a16:creationId xmlns:a16="http://schemas.microsoft.com/office/drawing/2014/main" id="{C682F206-0920-4012-A3B3-7201D249C402}"/>
              </a:ext>
            </a:extLst>
          </p:cNvPr>
          <p:cNvGrpSpPr/>
          <p:nvPr userDrawn="1"/>
        </p:nvGrpSpPr>
        <p:grpSpPr>
          <a:xfrm>
            <a:off x="1336540" y="-4070"/>
            <a:ext cx="7807460" cy="1172471"/>
            <a:chOff x="1341302" y="-3053"/>
            <a:chExt cx="7802698" cy="879353"/>
          </a:xfrm>
        </p:grpSpPr>
        <p:pic>
          <p:nvPicPr>
            <p:cNvPr id="72" name="Picture 71">
              <a:extLst>
                <a:ext uri="{FF2B5EF4-FFF2-40B4-BE49-F238E27FC236}">
                  <a16:creationId xmlns:a16="http://schemas.microsoft.com/office/drawing/2014/main" id="{463F87E6-5CDD-45E3-96BB-1FC0F3901D5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937" r="1"/>
            <a:stretch/>
          </p:blipFill>
          <p:spPr>
            <a:xfrm>
              <a:off x="1341302" y="-1"/>
              <a:ext cx="1291929" cy="876301"/>
            </a:xfrm>
            <a:prstGeom prst="rect">
              <a:avLst/>
            </a:prstGeom>
          </p:spPr>
        </p:pic>
        <p:sp>
          <p:nvSpPr>
            <p:cNvPr id="73" name="Rectangle 6">
              <a:extLst>
                <a:ext uri="{FF2B5EF4-FFF2-40B4-BE49-F238E27FC236}">
                  <a16:creationId xmlns:a16="http://schemas.microsoft.com/office/drawing/2014/main" id="{3FB8F25C-E8BD-4A7F-8063-4EAACA19A5A9}"/>
                </a:ext>
              </a:extLst>
            </p:cNvPr>
            <p:cNvSpPr/>
            <p:nvPr userDrawn="1"/>
          </p:nvSpPr>
          <p:spPr>
            <a:xfrm>
              <a:off x="2672080" y="-3053"/>
              <a:ext cx="6471920" cy="879352"/>
            </a:xfrm>
            <a:custGeom>
              <a:avLst/>
              <a:gdLst>
                <a:gd name="connsiteX0" fmla="*/ 0 w 6089904"/>
                <a:gd name="connsiteY0" fmla="*/ 0 h 876300"/>
                <a:gd name="connsiteX1" fmla="*/ 6089904 w 6089904"/>
                <a:gd name="connsiteY1" fmla="*/ 0 h 876300"/>
                <a:gd name="connsiteX2" fmla="*/ 6089904 w 6089904"/>
                <a:gd name="connsiteY2" fmla="*/ 876300 h 876300"/>
                <a:gd name="connsiteX3" fmla="*/ 0 w 6089904"/>
                <a:gd name="connsiteY3" fmla="*/ 876300 h 876300"/>
                <a:gd name="connsiteX4" fmla="*/ 0 w 6089904"/>
                <a:gd name="connsiteY4" fmla="*/ 0 h 876300"/>
                <a:gd name="connsiteX0" fmla="*/ 231648 w 6089904"/>
                <a:gd name="connsiteY0" fmla="*/ 24384 h 876300"/>
                <a:gd name="connsiteX1" fmla="*/ 6089904 w 6089904"/>
                <a:gd name="connsiteY1" fmla="*/ 0 h 876300"/>
                <a:gd name="connsiteX2" fmla="*/ 6089904 w 6089904"/>
                <a:gd name="connsiteY2" fmla="*/ 876300 h 876300"/>
                <a:gd name="connsiteX3" fmla="*/ 0 w 6089904"/>
                <a:gd name="connsiteY3" fmla="*/ 876300 h 876300"/>
                <a:gd name="connsiteX4" fmla="*/ 231648 w 6089904"/>
                <a:gd name="connsiteY4" fmla="*/ 24384 h 876300"/>
                <a:gd name="connsiteX0" fmla="*/ 243840 w 6089904"/>
                <a:gd name="connsiteY0" fmla="*/ 18288 h 876300"/>
                <a:gd name="connsiteX1" fmla="*/ 6089904 w 6089904"/>
                <a:gd name="connsiteY1" fmla="*/ 0 h 876300"/>
                <a:gd name="connsiteX2" fmla="*/ 6089904 w 6089904"/>
                <a:gd name="connsiteY2" fmla="*/ 876300 h 876300"/>
                <a:gd name="connsiteX3" fmla="*/ 0 w 6089904"/>
                <a:gd name="connsiteY3" fmla="*/ 876300 h 876300"/>
                <a:gd name="connsiteX4" fmla="*/ 243840 w 6089904"/>
                <a:gd name="connsiteY4" fmla="*/ 18288 h 876300"/>
                <a:gd name="connsiteX0" fmla="*/ 253365 w 6089904"/>
                <a:gd name="connsiteY0" fmla="*/ 4001 h 876300"/>
                <a:gd name="connsiteX1" fmla="*/ 6089904 w 6089904"/>
                <a:gd name="connsiteY1" fmla="*/ 0 h 876300"/>
                <a:gd name="connsiteX2" fmla="*/ 6089904 w 6089904"/>
                <a:gd name="connsiteY2" fmla="*/ 876300 h 876300"/>
                <a:gd name="connsiteX3" fmla="*/ 0 w 6089904"/>
                <a:gd name="connsiteY3" fmla="*/ 876300 h 876300"/>
                <a:gd name="connsiteX4" fmla="*/ 253365 w 6089904"/>
                <a:gd name="connsiteY4" fmla="*/ 4001 h 876300"/>
                <a:gd name="connsiteX0" fmla="*/ 262327 w 6089904"/>
                <a:gd name="connsiteY0" fmla="*/ 2096 h 876300"/>
                <a:gd name="connsiteX1" fmla="*/ 6089904 w 6089904"/>
                <a:gd name="connsiteY1" fmla="*/ 0 h 876300"/>
                <a:gd name="connsiteX2" fmla="*/ 6089904 w 6089904"/>
                <a:gd name="connsiteY2" fmla="*/ 876300 h 876300"/>
                <a:gd name="connsiteX3" fmla="*/ 0 w 6089904"/>
                <a:gd name="connsiteY3" fmla="*/ 876300 h 876300"/>
                <a:gd name="connsiteX4" fmla="*/ 262327 w 6089904"/>
                <a:gd name="connsiteY4" fmla="*/ 2096 h 876300"/>
                <a:gd name="connsiteX0" fmla="*/ 264120 w 6089904"/>
                <a:gd name="connsiteY0" fmla="*/ 2096 h 876300"/>
                <a:gd name="connsiteX1" fmla="*/ 6089904 w 6089904"/>
                <a:gd name="connsiteY1" fmla="*/ 0 h 876300"/>
                <a:gd name="connsiteX2" fmla="*/ 6089904 w 6089904"/>
                <a:gd name="connsiteY2" fmla="*/ 876300 h 876300"/>
                <a:gd name="connsiteX3" fmla="*/ 0 w 6089904"/>
                <a:gd name="connsiteY3" fmla="*/ 876300 h 876300"/>
                <a:gd name="connsiteX4" fmla="*/ 264120 w 6089904"/>
                <a:gd name="connsiteY4" fmla="*/ 2096 h 876300"/>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671 h 878685"/>
                <a:gd name="connsiteX1" fmla="*/ 6089904 w 6089904"/>
                <a:gd name="connsiteY1" fmla="*/ 0 h 878685"/>
                <a:gd name="connsiteX2" fmla="*/ 6089904 w 6089904"/>
                <a:gd name="connsiteY2" fmla="*/ 878685 h 878685"/>
                <a:gd name="connsiteX3" fmla="*/ 0 w 6089904"/>
                <a:gd name="connsiteY3" fmla="*/ 878685 h 878685"/>
                <a:gd name="connsiteX4" fmla="*/ 264120 w 6089904"/>
                <a:gd name="connsiteY4" fmla="*/ 671 h 878685"/>
                <a:gd name="connsiteX0" fmla="*/ 264120 w 6089904"/>
                <a:gd name="connsiteY0" fmla="*/ 0 h 880399"/>
                <a:gd name="connsiteX1" fmla="*/ 6089904 w 6089904"/>
                <a:gd name="connsiteY1" fmla="*/ 1714 h 880399"/>
                <a:gd name="connsiteX2" fmla="*/ 6089904 w 6089904"/>
                <a:gd name="connsiteY2" fmla="*/ 880399 h 880399"/>
                <a:gd name="connsiteX3" fmla="*/ 0 w 6089904"/>
                <a:gd name="connsiteY3" fmla="*/ 880399 h 880399"/>
                <a:gd name="connsiteX4" fmla="*/ 264120 w 6089904"/>
                <a:gd name="connsiteY4" fmla="*/ 0 h 880399"/>
                <a:gd name="connsiteX0" fmla="*/ 264120 w 6089904"/>
                <a:gd name="connsiteY0" fmla="*/ 671 h 881070"/>
                <a:gd name="connsiteX1" fmla="*/ 6089904 w 6089904"/>
                <a:gd name="connsiteY1" fmla="*/ 0 h 881070"/>
                <a:gd name="connsiteX2" fmla="*/ 6089904 w 6089904"/>
                <a:gd name="connsiteY2" fmla="*/ 881070 h 881070"/>
                <a:gd name="connsiteX3" fmla="*/ 0 w 6089904"/>
                <a:gd name="connsiteY3" fmla="*/ 881070 h 881070"/>
                <a:gd name="connsiteX4" fmla="*/ 264120 w 6089904"/>
                <a:gd name="connsiteY4" fmla="*/ 671 h 88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904" h="881070">
                  <a:moveTo>
                    <a:pt x="264120" y="671"/>
                  </a:moveTo>
                  <a:lnTo>
                    <a:pt x="6089904" y="0"/>
                  </a:lnTo>
                  <a:lnTo>
                    <a:pt x="6089904" y="881070"/>
                  </a:lnTo>
                  <a:lnTo>
                    <a:pt x="0" y="881070"/>
                  </a:lnTo>
                  <a:lnTo>
                    <a:pt x="264120" y="671"/>
                  </a:lnTo>
                  <a:close/>
                </a:path>
              </a:pathLst>
            </a:cu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74" name="Freeform: Shape 73">
            <a:extLst>
              <a:ext uri="{FF2B5EF4-FFF2-40B4-BE49-F238E27FC236}">
                <a16:creationId xmlns:a16="http://schemas.microsoft.com/office/drawing/2014/main" id="{DAA11D60-F90F-497B-B352-49C2F68AB6BF}"/>
              </a:ext>
            </a:extLst>
          </p:cNvPr>
          <p:cNvSpPr/>
          <p:nvPr userDrawn="1"/>
        </p:nvSpPr>
        <p:spPr>
          <a:xfrm>
            <a:off x="2" y="0"/>
            <a:ext cx="1402555" cy="1168400"/>
          </a:xfrm>
          <a:custGeom>
            <a:avLst/>
            <a:gdLst>
              <a:gd name="connsiteX0" fmla="*/ 0 w 1407273"/>
              <a:gd name="connsiteY0" fmla="*/ 0 h 876300"/>
              <a:gd name="connsiteX1" fmla="*/ 1407273 w 1407273"/>
              <a:gd name="connsiteY1" fmla="*/ 0 h 876300"/>
              <a:gd name="connsiteX2" fmla="*/ 1126410 w 1407273"/>
              <a:gd name="connsiteY2" fmla="*/ 876300 h 876300"/>
              <a:gd name="connsiteX3" fmla="*/ 0 w 1407273"/>
              <a:gd name="connsiteY3" fmla="*/ 876300 h 876300"/>
            </a:gdLst>
            <a:ahLst/>
            <a:cxnLst>
              <a:cxn ang="0">
                <a:pos x="connsiteX0" y="connsiteY0"/>
              </a:cxn>
              <a:cxn ang="0">
                <a:pos x="connsiteX1" y="connsiteY1"/>
              </a:cxn>
              <a:cxn ang="0">
                <a:pos x="connsiteX2" y="connsiteY2"/>
              </a:cxn>
              <a:cxn ang="0">
                <a:pos x="connsiteX3" y="connsiteY3"/>
              </a:cxn>
            </a:cxnLst>
            <a:rect l="l" t="t" r="r" b="b"/>
            <a:pathLst>
              <a:path w="1407273" h="876300">
                <a:moveTo>
                  <a:pt x="0" y="0"/>
                </a:moveTo>
                <a:lnTo>
                  <a:pt x="1407273" y="0"/>
                </a:lnTo>
                <a:lnTo>
                  <a:pt x="1126410" y="876300"/>
                </a:lnTo>
                <a:lnTo>
                  <a:pt x="0" y="876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Rectangle 74">
            <a:extLst>
              <a:ext uri="{FF2B5EF4-FFF2-40B4-BE49-F238E27FC236}">
                <a16:creationId xmlns:a16="http://schemas.microsoft.com/office/drawing/2014/main" id="{9415EDAE-0D65-4E99-8F3F-A88949F753FF}"/>
              </a:ext>
            </a:extLst>
          </p:cNvPr>
          <p:cNvSpPr/>
          <p:nvPr userDrawn="1"/>
        </p:nvSpPr>
        <p:spPr>
          <a:xfrm>
            <a:off x="1674019" y="723969"/>
            <a:ext cx="940594" cy="256716"/>
          </a:xfrm>
          <a:prstGeom prst="rect">
            <a:avLst/>
          </a:pr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6" name="Group 4">
            <a:extLst>
              <a:ext uri="{FF2B5EF4-FFF2-40B4-BE49-F238E27FC236}">
                <a16:creationId xmlns:a16="http://schemas.microsoft.com/office/drawing/2014/main" id="{7261820B-A2D5-4D58-85CC-87977568A226}"/>
              </a:ext>
            </a:extLst>
          </p:cNvPr>
          <p:cNvGrpSpPr>
            <a:grpSpLocks noChangeAspect="1"/>
          </p:cNvGrpSpPr>
          <p:nvPr userDrawn="1"/>
        </p:nvGrpSpPr>
        <p:grpSpPr bwMode="auto">
          <a:xfrm>
            <a:off x="102465" y="206215"/>
            <a:ext cx="927314" cy="774019"/>
            <a:chOff x="2447" y="-120"/>
            <a:chExt cx="1353" cy="847"/>
          </a:xfrm>
        </p:grpSpPr>
        <p:sp>
          <p:nvSpPr>
            <p:cNvPr id="77" name="AutoShape 3">
              <a:extLst>
                <a:ext uri="{FF2B5EF4-FFF2-40B4-BE49-F238E27FC236}">
                  <a16:creationId xmlns:a16="http://schemas.microsoft.com/office/drawing/2014/main" id="{D302D776-3534-40C7-A064-37185CD8626F}"/>
                </a:ext>
              </a:extLst>
            </p:cNvPr>
            <p:cNvSpPr>
              <a:spLocks noChangeAspect="1" noChangeArrowheads="1" noTextEdit="1"/>
            </p:cNvSpPr>
            <p:nvPr userDrawn="1"/>
          </p:nvSpPr>
          <p:spPr bwMode="auto">
            <a:xfrm>
              <a:off x="2447" y="-120"/>
              <a:ext cx="1353"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Freeform 5">
              <a:extLst>
                <a:ext uri="{FF2B5EF4-FFF2-40B4-BE49-F238E27FC236}">
                  <a16:creationId xmlns:a16="http://schemas.microsoft.com/office/drawing/2014/main" id="{257544C8-A006-47A1-9320-B55FB733D5D8}"/>
                </a:ext>
              </a:extLst>
            </p:cNvPr>
            <p:cNvSpPr>
              <a:spLocks noEditPoints="1"/>
            </p:cNvSpPr>
            <p:nvPr userDrawn="1"/>
          </p:nvSpPr>
          <p:spPr bwMode="auto">
            <a:xfrm>
              <a:off x="2452" y="348"/>
              <a:ext cx="86" cy="99"/>
            </a:xfrm>
            <a:custGeom>
              <a:avLst/>
              <a:gdLst>
                <a:gd name="T0" fmla="*/ 38 w 86"/>
                <a:gd name="T1" fmla="*/ 0 h 99"/>
                <a:gd name="T2" fmla="*/ 49 w 86"/>
                <a:gd name="T3" fmla="*/ 0 h 99"/>
                <a:gd name="T4" fmla="*/ 86 w 86"/>
                <a:gd name="T5" fmla="*/ 99 h 99"/>
                <a:gd name="T6" fmla="*/ 75 w 86"/>
                <a:gd name="T7" fmla="*/ 99 h 99"/>
                <a:gd name="T8" fmla="*/ 65 w 86"/>
                <a:gd name="T9" fmla="*/ 73 h 99"/>
                <a:gd name="T10" fmla="*/ 22 w 86"/>
                <a:gd name="T11" fmla="*/ 73 h 99"/>
                <a:gd name="T12" fmla="*/ 11 w 86"/>
                <a:gd name="T13" fmla="*/ 99 h 99"/>
                <a:gd name="T14" fmla="*/ 0 w 86"/>
                <a:gd name="T15" fmla="*/ 99 h 99"/>
                <a:gd name="T16" fmla="*/ 38 w 86"/>
                <a:gd name="T17" fmla="*/ 0 h 99"/>
                <a:gd name="T18" fmla="*/ 62 w 86"/>
                <a:gd name="T19" fmla="*/ 64 h 99"/>
                <a:gd name="T20" fmla="*/ 43 w 86"/>
                <a:gd name="T21" fmla="*/ 13 h 99"/>
                <a:gd name="T22" fmla="*/ 24 w 86"/>
                <a:gd name="T23" fmla="*/ 64 h 99"/>
                <a:gd name="T24" fmla="*/ 62 w 86"/>
                <a:gd name="T25"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99">
                  <a:moveTo>
                    <a:pt x="38" y="0"/>
                  </a:moveTo>
                  <a:lnTo>
                    <a:pt x="49" y="0"/>
                  </a:lnTo>
                  <a:lnTo>
                    <a:pt x="86" y="99"/>
                  </a:lnTo>
                  <a:lnTo>
                    <a:pt x="75" y="99"/>
                  </a:lnTo>
                  <a:lnTo>
                    <a:pt x="65" y="73"/>
                  </a:lnTo>
                  <a:lnTo>
                    <a:pt x="22" y="73"/>
                  </a:lnTo>
                  <a:lnTo>
                    <a:pt x="11" y="99"/>
                  </a:lnTo>
                  <a:lnTo>
                    <a:pt x="0" y="99"/>
                  </a:lnTo>
                  <a:lnTo>
                    <a:pt x="38" y="0"/>
                  </a:lnTo>
                  <a:close/>
                  <a:moveTo>
                    <a:pt x="62" y="64"/>
                  </a:moveTo>
                  <a:lnTo>
                    <a:pt x="43" y="13"/>
                  </a:lnTo>
                  <a:lnTo>
                    <a:pt x="24" y="64"/>
                  </a:lnTo>
                  <a:lnTo>
                    <a:pt x="6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Freeform 6">
              <a:extLst>
                <a:ext uri="{FF2B5EF4-FFF2-40B4-BE49-F238E27FC236}">
                  <a16:creationId xmlns:a16="http://schemas.microsoft.com/office/drawing/2014/main" id="{FC6659DC-E464-4C16-B19C-6873B8BF08C9}"/>
                </a:ext>
              </a:extLst>
            </p:cNvPr>
            <p:cNvSpPr>
              <a:spLocks/>
            </p:cNvSpPr>
            <p:nvPr userDrawn="1"/>
          </p:nvSpPr>
          <p:spPr bwMode="auto">
            <a:xfrm>
              <a:off x="2554" y="372"/>
              <a:ext cx="97" cy="75"/>
            </a:xfrm>
            <a:custGeom>
              <a:avLst/>
              <a:gdLst>
                <a:gd name="T0" fmla="*/ 0 w 36"/>
                <a:gd name="T1" fmla="*/ 1 h 28"/>
                <a:gd name="T2" fmla="*/ 4 w 36"/>
                <a:gd name="T3" fmla="*/ 1 h 28"/>
                <a:gd name="T4" fmla="*/ 4 w 36"/>
                <a:gd name="T5" fmla="*/ 5 h 28"/>
                <a:gd name="T6" fmla="*/ 12 w 36"/>
                <a:gd name="T7" fmla="*/ 0 h 28"/>
                <a:gd name="T8" fmla="*/ 19 w 36"/>
                <a:gd name="T9" fmla="*/ 5 h 28"/>
                <a:gd name="T10" fmla="*/ 28 w 36"/>
                <a:gd name="T11" fmla="*/ 0 h 28"/>
                <a:gd name="T12" fmla="*/ 36 w 36"/>
                <a:gd name="T13" fmla="*/ 10 h 28"/>
                <a:gd name="T14" fmla="*/ 36 w 36"/>
                <a:gd name="T15" fmla="*/ 28 h 28"/>
                <a:gd name="T16" fmla="*/ 33 w 36"/>
                <a:gd name="T17" fmla="*/ 28 h 28"/>
                <a:gd name="T18" fmla="*/ 33 w 36"/>
                <a:gd name="T19" fmla="*/ 11 h 28"/>
                <a:gd name="T20" fmla="*/ 27 w 36"/>
                <a:gd name="T21" fmla="*/ 4 h 28"/>
                <a:gd name="T22" fmla="*/ 20 w 36"/>
                <a:gd name="T23" fmla="*/ 11 h 28"/>
                <a:gd name="T24" fmla="*/ 20 w 36"/>
                <a:gd name="T25" fmla="*/ 28 h 28"/>
                <a:gd name="T26" fmla="*/ 17 w 36"/>
                <a:gd name="T27" fmla="*/ 28 h 28"/>
                <a:gd name="T28" fmla="*/ 17 w 36"/>
                <a:gd name="T29" fmla="*/ 11 h 28"/>
                <a:gd name="T30" fmla="*/ 11 w 36"/>
                <a:gd name="T31" fmla="*/ 4 h 28"/>
                <a:gd name="T32" fmla="*/ 4 w 36"/>
                <a:gd name="T33" fmla="*/ 11 h 28"/>
                <a:gd name="T34" fmla="*/ 4 w 36"/>
                <a:gd name="T35" fmla="*/ 28 h 28"/>
                <a:gd name="T36" fmla="*/ 0 w 36"/>
                <a:gd name="T37" fmla="*/ 28 h 28"/>
                <a:gd name="T38" fmla="*/ 0 w 36"/>
                <a:gd name="T3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28">
                  <a:moveTo>
                    <a:pt x="0" y="1"/>
                  </a:moveTo>
                  <a:cubicBezTo>
                    <a:pt x="4" y="1"/>
                    <a:pt x="4" y="1"/>
                    <a:pt x="4" y="1"/>
                  </a:cubicBezTo>
                  <a:cubicBezTo>
                    <a:pt x="4" y="5"/>
                    <a:pt x="4" y="5"/>
                    <a:pt x="4" y="5"/>
                  </a:cubicBezTo>
                  <a:cubicBezTo>
                    <a:pt x="6" y="2"/>
                    <a:pt x="8" y="0"/>
                    <a:pt x="12" y="0"/>
                  </a:cubicBezTo>
                  <a:cubicBezTo>
                    <a:pt x="16" y="0"/>
                    <a:pt x="18" y="2"/>
                    <a:pt x="19" y="5"/>
                  </a:cubicBezTo>
                  <a:cubicBezTo>
                    <a:pt x="21" y="2"/>
                    <a:pt x="24" y="0"/>
                    <a:pt x="28" y="0"/>
                  </a:cubicBezTo>
                  <a:cubicBezTo>
                    <a:pt x="33" y="0"/>
                    <a:pt x="36" y="4"/>
                    <a:pt x="36" y="10"/>
                  </a:cubicBezTo>
                  <a:cubicBezTo>
                    <a:pt x="36" y="28"/>
                    <a:pt x="36" y="28"/>
                    <a:pt x="36" y="28"/>
                  </a:cubicBezTo>
                  <a:cubicBezTo>
                    <a:pt x="33" y="28"/>
                    <a:pt x="33" y="28"/>
                    <a:pt x="33" y="28"/>
                  </a:cubicBezTo>
                  <a:cubicBezTo>
                    <a:pt x="33" y="11"/>
                    <a:pt x="33" y="11"/>
                    <a:pt x="33" y="11"/>
                  </a:cubicBezTo>
                  <a:cubicBezTo>
                    <a:pt x="33" y="6"/>
                    <a:pt x="30" y="4"/>
                    <a:pt x="27" y="4"/>
                  </a:cubicBezTo>
                  <a:cubicBezTo>
                    <a:pt x="23" y="4"/>
                    <a:pt x="20" y="6"/>
                    <a:pt x="20" y="11"/>
                  </a:cubicBezTo>
                  <a:cubicBezTo>
                    <a:pt x="20" y="28"/>
                    <a:pt x="20" y="28"/>
                    <a:pt x="20" y="28"/>
                  </a:cubicBezTo>
                  <a:cubicBezTo>
                    <a:pt x="17" y="28"/>
                    <a:pt x="17" y="28"/>
                    <a:pt x="17" y="28"/>
                  </a:cubicBezTo>
                  <a:cubicBezTo>
                    <a:pt x="17" y="11"/>
                    <a:pt x="17" y="11"/>
                    <a:pt x="17" y="11"/>
                  </a:cubicBezTo>
                  <a:cubicBezTo>
                    <a:pt x="17" y="6"/>
                    <a:pt x="14" y="4"/>
                    <a:pt x="11" y="4"/>
                  </a:cubicBezTo>
                  <a:cubicBezTo>
                    <a:pt x="7" y="4"/>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eeform 7">
              <a:extLst>
                <a:ext uri="{FF2B5EF4-FFF2-40B4-BE49-F238E27FC236}">
                  <a16:creationId xmlns:a16="http://schemas.microsoft.com/office/drawing/2014/main" id="{281F8CF2-3BA7-4A4F-953C-668C87F286E3}"/>
                </a:ext>
              </a:extLst>
            </p:cNvPr>
            <p:cNvSpPr>
              <a:spLocks noEditPoints="1"/>
            </p:cNvSpPr>
            <p:nvPr userDrawn="1"/>
          </p:nvSpPr>
          <p:spPr bwMode="auto">
            <a:xfrm>
              <a:off x="2670" y="372"/>
              <a:ext cx="59" cy="78"/>
            </a:xfrm>
            <a:custGeom>
              <a:avLst/>
              <a:gdLst>
                <a:gd name="T0" fmla="*/ 0 w 22"/>
                <a:gd name="T1" fmla="*/ 15 h 29"/>
                <a:gd name="T2" fmla="*/ 0 w 22"/>
                <a:gd name="T3" fmla="*/ 14 h 29"/>
                <a:gd name="T4" fmla="*/ 11 w 22"/>
                <a:gd name="T5" fmla="*/ 0 h 29"/>
                <a:gd name="T6" fmla="*/ 22 w 22"/>
                <a:gd name="T7" fmla="*/ 14 h 29"/>
                <a:gd name="T8" fmla="*/ 22 w 22"/>
                <a:gd name="T9" fmla="*/ 16 h 29"/>
                <a:gd name="T10" fmla="*/ 4 w 22"/>
                <a:gd name="T11" fmla="*/ 16 h 29"/>
                <a:gd name="T12" fmla="*/ 12 w 22"/>
                <a:gd name="T13" fmla="*/ 25 h 29"/>
                <a:gd name="T14" fmla="*/ 19 w 22"/>
                <a:gd name="T15" fmla="*/ 22 h 29"/>
                <a:gd name="T16" fmla="*/ 22 w 22"/>
                <a:gd name="T17" fmla="*/ 24 h 29"/>
                <a:gd name="T18" fmla="*/ 12 w 22"/>
                <a:gd name="T19" fmla="*/ 29 h 29"/>
                <a:gd name="T20" fmla="*/ 0 w 22"/>
                <a:gd name="T21" fmla="*/ 15 h 29"/>
                <a:gd name="T22" fmla="*/ 19 w 22"/>
                <a:gd name="T23" fmla="*/ 13 h 29"/>
                <a:gd name="T24" fmla="*/ 11 w 22"/>
                <a:gd name="T25" fmla="*/ 3 h 29"/>
                <a:gd name="T26" fmla="*/ 4 w 22"/>
                <a:gd name="T27" fmla="*/ 13 h 29"/>
                <a:gd name="T28" fmla="*/ 19 w 22"/>
                <a:gd name="T29"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9">
                  <a:moveTo>
                    <a:pt x="0" y="15"/>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8" y="24"/>
                    <a:pt x="19" y="22"/>
                  </a:cubicBezTo>
                  <a:cubicBezTo>
                    <a:pt x="22" y="24"/>
                    <a:pt x="22" y="24"/>
                    <a:pt x="22" y="24"/>
                  </a:cubicBezTo>
                  <a:cubicBezTo>
                    <a:pt x="19" y="27"/>
                    <a:pt x="16" y="29"/>
                    <a:pt x="12" y="29"/>
                  </a:cubicBezTo>
                  <a:cubicBezTo>
                    <a:pt x="6" y="29"/>
                    <a:pt x="0" y="23"/>
                    <a:pt x="0" y="15"/>
                  </a:cubicBezTo>
                  <a:moveTo>
                    <a:pt x="19" y="13"/>
                  </a:moveTo>
                  <a:cubicBezTo>
                    <a:pt x="18" y="8"/>
                    <a:pt x="16" y="3"/>
                    <a:pt x="11" y="3"/>
                  </a:cubicBezTo>
                  <a:cubicBezTo>
                    <a:pt x="7" y="3"/>
                    <a:pt x="4"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1" name="Freeform 8">
              <a:extLst>
                <a:ext uri="{FF2B5EF4-FFF2-40B4-BE49-F238E27FC236}">
                  <a16:creationId xmlns:a16="http://schemas.microsoft.com/office/drawing/2014/main" id="{BE448CE7-75E0-482E-9BA9-3954FB1257F1}"/>
                </a:ext>
              </a:extLst>
            </p:cNvPr>
            <p:cNvSpPr>
              <a:spLocks/>
            </p:cNvSpPr>
            <p:nvPr userDrawn="1"/>
          </p:nvSpPr>
          <p:spPr bwMode="auto">
            <a:xfrm>
              <a:off x="2748" y="37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9">
              <a:extLst>
                <a:ext uri="{FF2B5EF4-FFF2-40B4-BE49-F238E27FC236}">
                  <a16:creationId xmlns:a16="http://schemas.microsoft.com/office/drawing/2014/main" id="{4DEDC832-945D-47DF-85C5-692C39340A8B}"/>
                </a:ext>
              </a:extLst>
            </p:cNvPr>
            <p:cNvSpPr>
              <a:spLocks noEditPoints="1"/>
            </p:cNvSpPr>
            <p:nvPr userDrawn="1"/>
          </p:nvSpPr>
          <p:spPr bwMode="auto">
            <a:xfrm>
              <a:off x="2801" y="348"/>
              <a:ext cx="11" cy="99"/>
            </a:xfrm>
            <a:custGeom>
              <a:avLst/>
              <a:gdLst>
                <a:gd name="T0" fmla="*/ 0 w 11"/>
                <a:gd name="T1" fmla="*/ 0 h 99"/>
                <a:gd name="T2" fmla="*/ 11 w 11"/>
                <a:gd name="T3" fmla="*/ 0 h 99"/>
                <a:gd name="T4" fmla="*/ 11 w 11"/>
                <a:gd name="T5" fmla="*/ 11 h 99"/>
                <a:gd name="T6" fmla="*/ 0 w 11"/>
                <a:gd name="T7" fmla="*/ 11 h 99"/>
                <a:gd name="T8" fmla="*/ 0 w 11"/>
                <a:gd name="T9" fmla="*/ 0 h 99"/>
                <a:gd name="T10" fmla="*/ 0 w 11"/>
                <a:gd name="T11" fmla="*/ 27 h 99"/>
                <a:gd name="T12" fmla="*/ 11 w 11"/>
                <a:gd name="T13" fmla="*/ 27 h 99"/>
                <a:gd name="T14" fmla="*/ 11 w 11"/>
                <a:gd name="T15" fmla="*/ 99 h 99"/>
                <a:gd name="T16" fmla="*/ 0 w 11"/>
                <a:gd name="T17" fmla="*/ 99 h 99"/>
                <a:gd name="T18" fmla="*/ 0 w 11"/>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9">
                  <a:moveTo>
                    <a:pt x="0" y="0"/>
                  </a:moveTo>
                  <a:lnTo>
                    <a:pt x="11" y="0"/>
                  </a:lnTo>
                  <a:lnTo>
                    <a:pt x="11" y="11"/>
                  </a:lnTo>
                  <a:lnTo>
                    <a:pt x="0" y="11"/>
                  </a:lnTo>
                  <a:lnTo>
                    <a:pt x="0" y="0"/>
                  </a:lnTo>
                  <a:close/>
                  <a:moveTo>
                    <a:pt x="0" y="27"/>
                  </a:moveTo>
                  <a:lnTo>
                    <a:pt x="11" y="27"/>
                  </a:lnTo>
                  <a:lnTo>
                    <a:pt x="11"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10">
              <a:extLst>
                <a:ext uri="{FF2B5EF4-FFF2-40B4-BE49-F238E27FC236}">
                  <a16:creationId xmlns:a16="http://schemas.microsoft.com/office/drawing/2014/main" id="{22967290-5637-45C6-82B6-FCD70C2C4731}"/>
                </a:ext>
              </a:extLst>
            </p:cNvPr>
            <p:cNvSpPr>
              <a:spLocks/>
            </p:cNvSpPr>
            <p:nvPr userDrawn="1"/>
          </p:nvSpPr>
          <p:spPr bwMode="auto">
            <a:xfrm>
              <a:off x="2831" y="372"/>
              <a:ext cx="56" cy="78"/>
            </a:xfrm>
            <a:custGeom>
              <a:avLst/>
              <a:gdLst>
                <a:gd name="T0" fmla="*/ 0 w 21"/>
                <a:gd name="T1" fmla="*/ 15 h 29"/>
                <a:gd name="T2" fmla="*/ 0 w 21"/>
                <a:gd name="T3" fmla="*/ 14 h 29"/>
                <a:gd name="T4" fmla="*/ 12 w 21"/>
                <a:gd name="T5" fmla="*/ 0 h 29"/>
                <a:gd name="T6" fmla="*/ 21 w 21"/>
                <a:gd name="T7" fmla="*/ 4 h 29"/>
                <a:gd name="T8" fmla="*/ 18 w 21"/>
                <a:gd name="T9" fmla="*/ 7 h 29"/>
                <a:gd name="T10" fmla="*/ 12 w 21"/>
                <a:gd name="T11" fmla="*/ 4 h 29"/>
                <a:gd name="T12" fmla="*/ 4 w 21"/>
                <a:gd name="T13" fmla="*/ 14 h 29"/>
                <a:gd name="T14" fmla="*/ 4 w 21"/>
                <a:gd name="T15" fmla="*/ 14 h 29"/>
                <a:gd name="T16" fmla="*/ 12 w 21"/>
                <a:gd name="T17" fmla="*/ 25 h 29"/>
                <a:gd name="T18" fmla="*/ 19 w 21"/>
                <a:gd name="T19" fmla="*/ 22 h 29"/>
                <a:gd name="T20" fmla="*/ 21 w 21"/>
                <a:gd name="T21" fmla="*/ 24 h 29"/>
                <a:gd name="T22" fmla="*/ 12 w 21"/>
                <a:gd name="T23" fmla="*/ 29 h 29"/>
                <a:gd name="T24" fmla="*/ 0 w 21"/>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9">
                  <a:moveTo>
                    <a:pt x="0" y="15"/>
                  </a:moveTo>
                  <a:cubicBezTo>
                    <a:pt x="0" y="14"/>
                    <a:pt x="0" y="14"/>
                    <a:pt x="0" y="14"/>
                  </a:cubicBezTo>
                  <a:cubicBezTo>
                    <a:pt x="0" y="6"/>
                    <a:pt x="5" y="0"/>
                    <a:pt x="12" y="0"/>
                  </a:cubicBezTo>
                  <a:cubicBezTo>
                    <a:pt x="16" y="0"/>
                    <a:pt x="19" y="2"/>
                    <a:pt x="21" y="4"/>
                  </a:cubicBezTo>
                  <a:cubicBezTo>
                    <a:pt x="18" y="7"/>
                    <a:pt x="18" y="7"/>
                    <a:pt x="18" y="7"/>
                  </a:cubicBezTo>
                  <a:cubicBezTo>
                    <a:pt x="17" y="5"/>
                    <a:pt x="15" y="4"/>
                    <a:pt x="12" y="4"/>
                  </a:cubicBezTo>
                  <a:cubicBezTo>
                    <a:pt x="7" y="4"/>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9"/>
                    <a:pt x="12" y="29"/>
                  </a:cubicBezTo>
                  <a:cubicBezTo>
                    <a:pt x="5" y="29"/>
                    <a:pt x="0" y="23"/>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11">
              <a:extLst>
                <a:ext uri="{FF2B5EF4-FFF2-40B4-BE49-F238E27FC236}">
                  <a16:creationId xmlns:a16="http://schemas.microsoft.com/office/drawing/2014/main" id="{8ADAD0DE-85CF-4672-B2C2-007A9741C664}"/>
                </a:ext>
              </a:extLst>
            </p:cNvPr>
            <p:cNvSpPr>
              <a:spLocks noEditPoints="1"/>
            </p:cNvSpPr>
            <p:nvPr userDrawn="1"/>
          </p:nvSpPr>
          <p:spPr bwMode="auto">
            <a:xfrm>
              <a:off x="2898" y="372"/>
              <a:ext cx="56" cy="78"/>
            </a:xfrm>
            <a:custGeom>
              <a:avLst/>
              <a:gdLst>
                <a:gd name="T0" fmla="*/ 0 w 21"/>
                <a:gd name="T1" fmla="*/ 20 h 29"/>
                <a:gd name="T2" fmla="*/ 0 w 21"/>
                <a:gd name="T3" fmla="*/ 20 h 29"/>
                <a:gd name="T4" fmla="*/ 10 w 21"/>
                <a:gd name="T5" fmla="*/ 11 h 29"/>
                <a:gd name="T6" fmla="*/ 17 w 21"/>
                <a:gd name="T7" fmla="*/ 12 h 29"/>
                <a:gd name="T8" fmla="*/ 17 w 21"/>
                <a:gd name="T9" fmla="*/ 11 h 29"/>
                <a:gd name="T10" fmla="*/ 10 w 21"/>
                <a:gd name="T11" fmla="*/ 4 h 29"/>
                <a:gd name="T12" fmla="*/ 3 w 21"/>
                <a:gd name="T13" fmla="*/ 6 h 29"/>
                <a:gd name="T14" fmla="*/ 2 w 21"/>
                <a:gd name="T15" fmla="*/ 2 h 29"/>
                <a:gd name="T16" fmla="*/ 11 w 21"/>
                <a:gd name="T17" fmla="*/ 0 h 29"/>
                <a:gd name="T18" fmla="*/ 19 w 21"/>
                <a:gd name="T19" fmla="*/ 3 h 29"/>
                <a:gd name="T20" fmla="*/ 21 w 21"/>
                <a:gd name="T21" fmla="*/ 10 h 29"/>
                <a:gd name="T22" fmla="*/ 21 w 21"/>
                <a:gd name="T23" fmla="*/ 28 h 29"/>
                <a:gd name="T24" fmla="*/ 17 w 21"/>
                <a:gd name="T25" fmla="*/ 28 h 29"/>
                <a:gd name="T26" fmla="*/ 17 w 21"/>
                <a:gd name="T27" fmla="*/ 24 h 29"/>
                <a:gd name="T28" fmla="*/ 9 w 21"/>
                <a:gd name="T29" fmla="*/ 29 h 29"/>
                <a:gd name="T30" fmla="*/ 0 w 21"/>
                <a:gd name="T31" fmla="*/ 20 h 29"/>
                <a:gd name="T32" fmla="*/ 17 w 21"/>
                <a:gd name="T33" fmla="*/ 18 h 29"/>
                <a:gd name="T34" fmla="*/ 17 w 21"/>
                <a:gd name="T35" fmla="*/ 15 h 29"/>
                <a:gd name="T36" fmla="*/ 11 w 21"/>
                <a:gd name="T37" fmla="*/ 14 h 29"/>
                <a:gd name="T38" fmla="*/ 4 w 21"/>
                <a:gd name="T39" fmla="*/ 20 h 29"/>
                <a:gd name="T40" fmla="*/ 4 w 21"/>
                <a:gd name="T41" fmla="*/ 20 h 29"/>
                <a:gd name="T42" fmla="*/ 10 w 21"/>
                <a:gd name="T43" fmla="*/ 25 h 29"/>
                <a:gd name="T44" fmla="*/ 17 w 21"/>
                <a:gd name="T45"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9">
                  <a:moveTo>
                    <a:pt x="0" y="20"/>
                  </a:moveTo>
                  <a:cubicBezTo>
                    <a:pt x="0" y="20"/>
                    <a:pt x="0" y="20"/>
                    <a:pt x="0" y="20"/>
                  </a:cubicBezTo>
                  <a:cubicBezTo>
                    <a:pt x="0" y="14"/>
                    <a:pt x="4" y="11"/>
                    <a:pt x="10" y="11"/>
                  </a:cubicBezTo>
                  <a:cubicBezTo>
                    <a:pt x="13" y="11"/>
                    <a:pt x="15" y="12"/>
                    <a:pt x="17" y="12"/>
                  </a:cubicBezTo>
                  <a:cubicBezTo>
                    <a:pt x="17" y="11"/>
                    <a:pt x="17" y="11"/>
                    <a:pt x="17" y="11"/>
                  </a:cubicBezTo>
                  <a:cubicBezTo>
                    <a:pt x="17" y="6"/>
                    <a:pt x="15" y="4"/>
                    <a:pt x="10" y="4"/>
                  </a:cubicBezTo>
                  <a:cubicBezTo>
                    <a:pt x="8" y="4"/>
                    <a:pt x="5" y="5"/>
                    <a:pt x="3" y="6"/>
                  </a:cubicBezTo>
                  <a:cubicBezTo>
                    <a:pt x="2" y="2"/>
                    <a:pt x="2" y="2"/>
                    <a:pt x="2" y="2"/>
                  </a:cubicBezTo>
                  <a:cubicBezTo>
                    <a:pt x="5" y="1"/>
                    <a:pt x="8" y="0"/>
                    <a:pt x="11" y="0"/>
                  </a:cubicBezTo>
                  <a:cubicBezTo>
                    <a:pt x="14" y="0"/>
                    <a:pt x="17" y="1"/>
                    <a:pt x="19" y="3"/>
                  </a:cubicBezTo>
                  <a:cubicBezTo>
                    <a:pt x="20" y="5"/>
                    <a:pt x="21" y="7"/>
                    <a:pt x="21" y="10"/>
                  </a:cubicBezTo>
                  <a:cubicBezTo>
                    <a:pt x="21" y="28"/>
                    <a:pt x="21" y="28"/>
                    <a:pt x="21" y="28"/>
                  </a:cubicBezTo>
                  <a:cubicBezTo>
                    <a:pt x="17" y="28"/>
                    <a:pt x="17" y="28"/>
                    <a:pt x="17" y="28"/>
                  </a:cubicBezTo>
                  <a:cubicBezTo>
                    <a:pt x="17" y="24"/>
                    <a:pt x="17" y="24"/>
                    <a:pt x="17" y="24"/>
                  </a:cubicBezTo>
                  <a:cubicBezTo>
                    <a:pt x="16" y="27"/>
                    <a:pt x="13" y="29"/>
                    <a:pt x="9" y="29"/>
                  </a:cubicBezTo>
                  <a:cubicBezTo>
                    <a:pt x="5" y="29"/>
                    <a:pt x="0" y="25"/>
                    <a:pt x="0" y="20"/>
                  </a:cubicBezTo>
                  <a:moveTo>
                    <a:pt x="17" y="18"/>
                  </a:moveTo>
                  <a:cubicBezTo>
                    <a:pt x="17" y="15"/>
                    <a:pt x="17" y="15"/>
                    <a:pt x="17" y="15"/>
                  </a:cubicBezTo>
                  <a:cubicBezTo>
                    <a:pt x="16" y="14"/>
                    <a:pt x="14" y="14"/>
                    <a:pt x="11" y="14"/>
                  </a:cubicBezTo>
                  <a:cubicBezTo>
                    <a:pt x="7" y="14"/>
                    <a:pt x="4" y="16"/>
                    <a:pt x="4" y="20"/>
                  </a:cubicBezTo>
                  <a:cubicBezTo>
                    <a:pt x="4" y="20"/>
                    <a:pt x="4" y="20"/>
                    <a:pt x="4" y="20"/>
                  </a:cubicBezTo>
                  <a:cubicBezTo>
                    <a:pt x="4" y="23"/>
                    <a:pt x="7"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12">
              <a:extLst>
                <a:ext uri="{FF2B5EF4-FFF2-40B4-BE49-F238E27FC236}">
                  <a16:creationId xmlns:a16="http://schemas.microsoft.com/office/drawing/2014/main" id="{4EAA5AAC-48A4-465C-A614-C6A4FAC3835F}"/>
                </a:ext>
              </a:extLst>
            </p:cNvPr>
            <p:cNvSpPr>
              <a:spLocks/>
            </p:cNvSpPr>
            <p:nvPr userDrawn="1"/>
          </p:nvSpPr>
          <p:spPr bwMode="auto">
            <a:xfrm>
              <a:off x="2976" y="372"/>
              <a:ext cx="56" cy="75"/>
            </a:xfrm>
            <a:custGeom>
              <a:avLst/>
              <a:gdLst>
                <a:gd name="T0" fmla="*/ 0 w 21"/>
                <a:gd name="T1" fmla="*/ 1 h 28"/>
                <a:gd name="T2" fmla="*/ 4 w 21"/>
                <a:gd name="T3" fmla="*/ 1 h 28"/>
                <a:gd name="T4" fmla="*/ 4 w 21"/>
                <a:gd name="T5" fmla="*/ 5 h 28"/>
                <a:gd name="T6" fmla="*/ 12 w 21"/>
                <a:gd name="T7" fmla="*/ 0 h 28"/>
                <a:gd name="T8" fmla="*/ 21 w 21"/>
                <a:gd name="T9" fmla="*/ 10 h 28"/>
                <a:gd name="T10" fmla="*/ 21 w 21"/>
                <a:gd name="T11" fmla="*/ 28 h 28"/>
                <a:gd name="T12" fmla="*/ 17 w 21"/>
                <a:gd name="T13" fmla="*/ 28 h 28"/>
                <a:gd name="T14" fmla="*/ 17 w 21"/>
                <a:gd name="T15" fmla="*/ 11 h 28"/>
                <a:gd name="T16" fmla="*/ 11 w 21"/>
                <a:gd name="T17" fmla="*/ 4 h 28"/>
                <a:gd name="T18" fmla="*/ 4 w 21"/>
                <a:gd name="T19" fmla="*/ 11 h 28"/>
                <a:gd name="T20" fmla="*/ 4 w 21"/>
                <a:gd name="T21" fmla="*/ 28 h 28"/>
                <a:gd name="T22" fmla="*/ 0 w 21"/>
                <a:gd name="T23" fmla="*/ 28 h 28"/>
                <a:gd name="T24" fmla="*/ 0 w 21"/>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
                  </a:moveTo>
                  <a:cubicBezTo>
                    <a:pt x="4" y="1"/>
                    <a:pt x="4" y="1"/>
                    <a:pt x="4" y="1"/>
                  </a:cubicBezTo>
                  <a:cubicBezTo>
                    <a:pt x="4" y="5"/>
                    <a:pt x="4" y="5"/>
                    <a:pt x="4" y="5"/>
                  </a:cubicBezTo>
                  <a:cubicBezTo>
                    <a:pt x="6" y="2"/>
                    <a:pt x="8" y="0"/>
                    <a:pt x="12" y="0"/>
                  </a:cubicBezTo>
                  <a:cubicBezTo>
                    <a:pt x="18" y="0"/>
                    <a:pt x="21" y="4"/>
                    <a:pt x="21" y="10"/>
                  </a:cubicBezTo>
                  <a:cubicBezTo>
                    <a:pt x="21" y="28"/>
                    <a:pt x="21" y="28"/>
                    <a:pt x="21" y="28"/>
                  </a:cubicBezTo>
                  <a:cubicBezTo>
                    <a:pt x="17" y="28"/>
                    <a:pt x="17" y="28"/>
                    <a:pt x="17" y="28"/>
                  </a:cubicBezTo>
                  <a:cubicBezTo>
                    <a:pt x="17" y="11"/>
                    <a:pt x="17" y="11"/>
                    <a:pt x="17" y="11"/>
                  </a:cubicBezTo>
                  <a:cubicBezTo>
                    <a:pt x="17" y="6"/>
                    <a:pt x="15" y="4"/>
                    <a:pt x="11" y="4"/>
                  </a:cubicBezTo>
                  <a:cubicBezTo>
                    <a:pt x="7" y="4"/>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13">
              <a:extLst>
                <a:ext uri="{FF2B5EF4-FFF2-40B4-BE49-F238E27FC236}">
                  <a16:creationId xmlns:a16="http://schemas.microsoft.com/office/drawing/2014/main" id="{56301C13-91A2-4A95-8047-675440CDC8E9}"/>
                </a:ext>
              </a:extLst>
            </p:cNvPr>
            <p:cNvSpPr>
              <a:spLocks noEditPoints="1"/>
            </p:cNvSpPr>
            <p:nvPr userDrawn="1"/>
          </p:nvSpPr>
          <p:spPr bwMode="auto">
            <a:xfrm>
              <a:off x="3086" y="348"/>
              <a:ext cx="86" cy="99"/>
            </a:xfrm>
            <a:custGeom>
              <a:avLst/>
              <a:gdLst>
                <a:gd name="T0" fmla="*/ 37 w 86"/>
                <a:gd name="T1" fmla="*/ 0 h 99"/>
                <a:gd name="T2" fmla="*/ 48 w 86"/>
                <a:gd name="T3" fmla="*/ 0 h 99"/>
                <a:gd name="T4" fmla="*/ 86 w 86"/>
                <a:gd name="T5" fmla="*/ 99 h 99"/>
                <a:gd name="T6" fmla="*/ 75 w 86"/>
                <a:gd name="T7" fmla="*/ 99 h 99"/>
                <a:gd name="T8" fmla="*/ 64 w 86"/>
                <a:gd name="T9" fmla="*/ 73 h 99"/>
                <a:gd name="T10" fmla="*/ 21 w 86"/>
                <a:gd name="T11" fmla="*/ 73 h 99"/>
                <a:gd name="T12" fmla="*/ 11 w 86"/>
                <a:gd name="T13" fmla="*/ 99 h 99"/>
                <a:gd name="T14" fmla="*/ 0 w 86"/>
                <a:gd name="T15" fmla="*/ 99 h 99"/>
                <a:gd name="T16" fmla="*/ 37 w 86"/>
                <a:gd name="T17" fmla="*/ 0 h 99"/>
                <a:gd name="T18" fmla="*/ 62 w 86"/>
                <a:gd name="T19" fmla="*/ 64 h 99"/>
                <a:gd name="T20" fmla="*/ 43 w 86"/>
                <a:gd name="T21" fmla="*/ 13 h 99"/>
                <a:gd name="T22" fmla="*/ 24 w 86"/>
                <a:gd name="T23" fmla="*/ 64 h 99"/>
                <a:gd name="T24" fmla="*/ 62 w 86"/>
                <a:gd name="T25"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99">
                  <a:moveTo>
                    <a:pt x="37" y="0"/>
                  </a:moveTo>
                  <a:lnTo>
                    <a:pt x="48" y="0"/>
                  </a:lnTo>
                  <a:lnTo>
                    <a:pt x="86" y="99"/>
                  </a:lnTo>
                  <a:lnTo>
                    <a:pt x="75" y="99"/>
                  </a:lnTo>
                  <a:lnTo>
                    <a:pt x="64" y="73"/>
                  </a:lnTo>
                  <a:lnTo>
                    <a:pt x="21" y="73"/>
                  </a:lnTo>
                  <a:lnTo>
                    <a:pt x="11" y="99"/>
                  </a:lnTo>
                  <a:lnTo>
                    <a:pt x="0" y="99"/>
                  </a:lnTo>
                  <a:lnTo>
                    <a:pt x="37" y="0"/>
                  </a:lnTo>
                  <a:close/>
                  <a:moveTo>
                    <a:pt x="62" y="64"/>
                  </a:moveTo>
                  <a:lnTo>
                    <a:pt x="43" y="13"/>
                  </a:lnTo>
                  <a:lnTo>
                    <a:pt x="24" y="64"/>
                  </a:lnTo>
                  <a:lnTo>
                    <a:pt x="6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14">
              <a:extLst>
                <a:ext uri="{FF2B5EF4-FFF2-40B4-BE49-F238E27FC236}">
                  <a16:creationId xmlns:a16="http://schemas.microsoft.com/office/drawing/2014/main" id="{F9C41639-5991-40FC-A26D-077F46F67DB3}"/>
                </a:ext>
              </a:extLst>
            </p:cNvPr>
            <p:cNvSpPr>
              <a:spLocks/>
            </p:cNvSpPr>
            <p:nvPr userDrawn="1"/>
          </p:nvSpPr>
          <p:spPr bwMode="auto">
            <a:xfrm>
              <a:off x="3183" y="372"/>
              <a:ext cx="51" cy="75"/>
            </a:xfrm>
            <a:custGeom>
              <a:avLst/>
              <a:gdLst>
                <a:gd name="T0" fmla="*/ 0 w 19"/>
                <a:gd name="T1" fmla="*/ 25 h 28"/>
                <a:gd name="T2" fmla="*/ 2 w 19"/>
                <a:gd name="T3" fmla="*/ 22 h 28"/>
                <a:gd name="T4" fmla="*/ 10 w 19"/>
                <a:gd name="T5" fmla="*/ 25 h 28"/>
                <a:gd name="T6" fmla="*/ 15 w 19"/>
                <a:gd name="T7" fmla="*/ 21 h 28"/>
                <a:gd name="T8" fmla="*/ 15 w 19"/>
                <a:gd name="T9" fmla="*/ 21 h 28"/>
                <a:gd name="T10" fmla="*/ 9 w 19"/>
                <a:gd name="T11" fmla="*/ 16 h 28"/>
                <a:gd name="T12" fmla="*/ 1 w 19"/>
                <a:gd name="T13" fmla="*/ 8 h 28"/>
                <a:gd name="T14" fmla="*/ 1 w 19"/>
                <a:gd name="T15" fmla="*/ 8 h 28"/>
                <a:gd name="T16" fmla="*/ 10 w 19"/>
                <a:gd name="T17" fmla="*/ 0 h 28"/>
                <a:gd name="T18" fmla="*/ 19 w 19"/>
                <a:gd name="T19" fmla="*/ 3 h 28"/>
                <a:gd name="T20" fmla="*/ 17 w 19"/>
                <a:gd name="T21" fmla="*/ 6 h 28"/>
                <a:gd name="T22" fmla="*/ 10 w 19"/>
                <a:gd name="T23" fmla="*/ 3 h 28"/>
                <a:gd name="T24" fmla="*/ 5 w 19"/>
                <a:gd name="T25" fmla="*/ 7 h 28"/>
                <a:gd name="T26" fmla="*/ 5 w 19"/>
                <a:gd name="T27" fmla="*/ 7 h 28"/>
                <a:gd name="T28" fmla="*/ 11 w 19"/>
                <a:gd name="T29" fmla="*/ 12 h 28"/>
                <a:gd name="T30" fmla="*/ 19 w 19"/>
                <a:gd name="T31" fmla="*/ 20 h 28"/>
                <a:gd name="T32" fmla="*/ 19 w 19"/>
                <a:gd name="T33" fmla="*/ 21 h 28"/>
                <a:gd name="T34" fmla="*/ 10 w 19"/>
                <a:gd name="T35" fmla="*/ 28 h 28"/>
                <a:gd name="T36" fmla="*/ 0 w 19"/>
                <a:gd name="T3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8">
                  <a:moveTo>
                    <a:pt x="0" y="25"/>
                  </a:moveTo>
                  <a:cubicBezTo>
                    <a:pt x="2" y="22"/>
                    <a:pt x="2" y="22"/>
                    <a:pt x="2" y="22"/>
                  </a:cubicBezTo>
                  <a:cubicBezTo>
                    <a:pt x="5" y="24"/>
                    <a:pt x="7" y="25"/>
                    <a:pt x="10" y="25"/>
                  </a:cubicBezTo>
                  <a:cubicBezTo>
                    <a:pt x="13" y="25"/>
                    <a:pt x="15" y="23"/>
                    <a:pt x="15" y="21"/>
                  </a:cubicBezTo>
                  <a:cubicBezTo>
                    <a:pt x="15" y="21"/>
                    <a:pt x="15" y="21"/>
                    <a:pt x="15" y="21"/>
                  </a:cubicBezTo>
                  <a:cubicBezTo>
                    <a:pt x="15" y="18"/>
                    <a:pt x="13" y="17"/>
                    <a:pt x="9" y="16"/>
                  </a:cubicBezTo>
                  <a:cubicBezTo>
                    <a:pt x="5" y="14"/>
                    <a:pt x="1" y="12"/>
                    <a:pt x="1" y="8"/>
                  </a:cubicBezTo>
                  <a:cubicBezTo>
                    <a:pt x="1" y="8"/>
                    <a:pt x="1" y="8"/>
                    <a:pt x="1" y="8"/>
                  </a:cubicBezTo>
                  <a:cubicBezTo>
                    <a:pt x="1" y="3"/>
                    <a:pt x="5" y="0"/>
                    <a:pt x="10" y="0"/>
                  </a:cubicBezTo>
                  <a:cubicBezTo>
                    <a:pt x="13" y="0"/>
                    <a:pt x="16" y="1"/>
                    <a:pt x="19" y="3"/>
                  </a:cubicBezTo>
                  <a:cubicBezTo>
                    <a:pt x="17" y="6"/>
                    <a:pt x="17" y="6"/>
                    <a:pt x="17" y="6"/>
                  </a:cubicBezTo>
                  <a:cubicBezTo>
                    <a:pt x="15" y="5"/>
                    <a:pt x="12" y="3"/>
                    <a:pt x="10" y="3"/>
                  </a:cubicBezTo>
                  <a:cubicBezTo>
                    <a:pt x="7" y="3"/>
                    <a:pt x="5" y="5"/>
                    <a:pt x="5" y="7"/>
                  </a:cubicBezTo>
                  <a:cubicBezTo>
                    <a:pt x="5" y="7"/>
                    <a:pt x="5" y="7"/>
                    <a:pt x="5" y="7"/>
                  </a:cubicBezTo>
                  <a:cubicBezTo>
                    <a:pt x="5" y="10"/>
                    <a:pt x="7" y="11"/>
                    <a:pt x="11" y="12"/>
                  </a:cubicBezTo>
                  <a:cubicBezTo>
                    <a:pt x="16" y="14"/>
                    <a:pt x="19" y="16"/>
                    <a:pt x="19" y="20"/>
                  </a:cubicBezTo>
                  <a:cubicBezTo>
                    <a:pt x="19" y="21"/>
                    <a:pt x="19" y="21"/>
                    <a:pt x="19" y="21"/>
                  </a:cubicBezTo>
                  <a:cubicBezTo>
                    <a:pt x="19" y="25"/>
                    <a:pt x="15" y="28"/>
                    <a:pt x="10" y="28"/>
                  </a:cubicBezTo>
                  <a:cubicBezTo>
                    <a:pt x="7" y="28"/>
                    <a:pt x="3" y="27"/>
                    <a:pt x="0"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8" name="Freeform 15">
              <a:extLst>
                <a:ext uri="{FF2B5EF4-FFF2-40B4-BE49-F238E27FC236}">
                  <a16:creationId xmlns:a16="http://schemas.microsoft.com/office/drawing/2014/main" id="{6D1BD2D7-9ABC-4239-A449-9D52736D0B1D}"/>
                </a:ext>
              </a:extLst>
            </p:cNvPr>
            <p:cNvSpPr>
              <a:spLocks/>
            </p:cNvSpPr>
            <p:nvPr userDrawn="1"/>
          </p:nvSpPr>
          <p:spPr bwMode="auto">
            <a:xfrm>
              <a:off x="3244" y="372"/>
              <a:ext cx="51" cy="75"/>
            </a:xfrm>
            <a:custGeom>
              <a:avLst/>
              <a:gdLst>
                <a:gd name="T0" fmla="*/ 0 w 19"/>
                <a:gd name="T1" fmla="*/ 25 h 28"/>
                <a:gd name="T2" fmla="*/ 2 w 19"/>
                <a:gd name="T3" fmla="*/ 22 h 28"/>
                <a:gd name="T4" fmla="*/ 10 w 19"/>
                <a:gd name="T5" fmla="*/ 25 h 28"/>
                <a:gd name="T6" fmla="*/ 15 w 19"/>
                <a:gd name="T7" fmla="*/ 21 h 28"/>
                <a:gd name="T8" fmla="*/ 15 w 19"/>
                <a:gd name="T9" fmla="*/ 21 h 28"/>
                <a:gd name="T10" fmla="*/ 9 w 19"/>
                <a:gd name="T11" fmla="*/ 16 h 28"/>
                <a:gd name="T12" fmla="*/ 1 w 19"/>
                <a:gd name="T13" fmla="*/ 8 h 28"/>
                <a:gd name="T14" fmla="*/ 1 w 19"/>
                <a:gd name="T15" fmla="*/ 8 h 28"/>
                <a:gd name="T16" fmla="*/ 10 w 19"/>
                <a:gd name="T17" fmla="*/ 0 h 28"/>
                <a:gd name="T18" fmla="*/ 18 w 19"/>
                <a:gd name="T19" fmla="*/ 3 h 28"/>
                <a:gd name="T20" fmla="*/ 16 w 19"/>
                <a:gd name="T21" fmla="*/ 6 h 28"/>
                <a:gd name="T22" fmla="*/ 10 w 19"/>
                <a:gd name="T23" fmla="*/ 3 h 28"/>
                <a:gd name="T24" fmla="*/ 5 w 19"/>
                <a:gd name="T25" fmla="*/ 7 h 28"/>
                <a:gd name="T26" fmla="*/ 5 w 19"/>
                <a:gd name="T27" fmla="*/ 7 h 28"/>
                <a:gd name="T28" fmla="*/ 11 w 19"/>
                <a:gd name="T29" fmla="*/ 12 h 28"/>
                <a:gd name="T30" fmla="*/ 19 w 19"/>
                <a:gd name="T31" fmla="*/ 20 h 28"/>
                <a:gd name="T32" fmla="*/ 19 w 19"/>
                <a:gd name="T33" fmla="*/ 21 h 28"/>
                <a:gd name="T34" fmla="*/ 10 w 19"/>
                <a:gd name="T35" fmla="*/ 28 h 28"/>
                <a:gd name="T36" fmla="*/ 0 w 19"/>
                <a:gd name="T3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8">
                  <a:moveTo>
                    <a:pt x="0" y="25"/>
                  </a:moveTo>
                  <a:cubicBezTo>
                    <a:pt x="2" y="22"/>
                    <a:pt x="2" y="22"/>
                    <a:pt x="2" y="22"/>
                  </a:cubicBezTo>
                  <a:cubicBezTo>
                    <a:pt x="4" y="24"/>
                    <a:pt x="7" y="25"/>
                    <a:pt x="10" y="25"/>
                  </a:cubicBezTo>
                  <a:cubicBezTo>
                    <a:pt x="13" y="25"/>
                    <a:pt x="15" y="23"/>
                    <a:pt x="15" y="21"/>
                  </a:cubicBezTo>
                  <a:cubicBezTo>
                    <a:pt x="15" y="21"/>
                    <a:pt x="15" y="21"/>
                    <a:pt x="15" y="21"/>
                  </a:cubicBezTo>
                  <a:cubicBezTo>
                    <a:pt x="15" y="18"/>
                    <a:pt x="13" y="17"/>
                    <a:pt x="9" y="16"/>
                  </a:cubicBezTo>
                  <a:cubicBezTo>
                    <a:pt x="5" y="14"/>
                    <a:pt x="1" y="12"/>
                    <a:pt x="1" y="8"/>
                  </a:cubicBezTo>
                  <a:cubicBezTo>
                    <a:pt x="1" y="8"/>
                    <a:pt x="1" y="8"/>
                    <a:pt x="1" y="8"/>
                  </a:cubicBezTo>
                  <a:cubicBezTo>
                    <a:pt x="1" y="3"/>
                    <a:pt x="5" y="0"/>
                    <a:pt x="10" y="0"/>
                  </a:cubicBezTo>
                  <a:cubicBezTo>
                    <a:pt x="13" y="0"/>
                    <a:pt x="16" y="1"/>
                    <a:pt x="18" y="3"/>
                  </a:cubicBezTo>
                  <a:cubicBezTo>
                    <a:pt x="16" y="6"/>
                    <a:pt x="16" y="6"/>
                    <a:pt x="16" y="6"/>
                  </a:cubicBezTo>
                  <a:cubicBezTo>
                    <a:pt x="14" y="5"/>
                    <a:pt x="12" y="3"/>
                    <a:pt x="10" y="3"/>
                  </a:cubicBezTo>
                  <a:cubicBezTo>
                    <a:pt x="7" y="3"/>
                    <a:pt x="5" y="5"/>
                    <a:pt x="5" y="7"/>
                  </a:cubicBezTo>
                  <a:cubicBezTo>
                    <a:pt x="5" y="7"/>
                    <a:pt x="5" y="7"/>
                    <a:pt x="5" y="7"/>
                  </a:cubicBezTo>
                  <a:cubicBezTo>
                    <a:pt x="5" y="10"/>
                    <a:pt x="7" y="11"/>
                    <a:pt x="11" y="12"/>
                  </a:cubicBezTo>
                  <a:cubicBezTo>
                    <a:pt x="15" y="14"/>
                    <a:pt x="19" y="16"/>
                    <a:pt x="19" y="20"/>
                  </a:cubicBezTo>
                  <a:cubicBezTo>
                    <a:pt x="19" y="21"/>
                    <a:pt x="19" y="21"/>
                    <a:pt x="19" y="21"/>
                  </a:cubicBezTo>
                  <a:cubicBezTo>
                    <a:pt x="19" y="25"/>
                    <a:pt x="15" y="28"/>
                    <a:pt x="10" y="28"/>
                  </a:cubicBezTo>
                  <a:cubicBezTo>
                    <a:pt x="6" y="28"/>
                    <a:pt x="3" y="27"/>
                    <a:pt x="0"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9" name="Freeform 16">
              <a:extLst>
                <a:ext uri="{FF2B5EF4-FFF2-40B4-BE49-F238E27FC236}">
                  <a16:creationId xmlns:a16="http://schemas.microsoft.com/office/drawing/2014/main" id="{F0097678-1821-43A6-A931-893B76B1A671}"/>
                </a:ext>
              </a:extLst>
            </p:cNvPr>
            <p:cNvSpPr>
              <a:spLocks noEditPoints="1"/>
            </p:cNvSpPr>
            <p:nvPr userDrawn="1"/>
          </p:nvSpPr>
          <p:spPr bwMode="auto">
            <a:xfrm>
              <a:off x="3309" y="372"/>
              <a:ext cx="64" cy="78"/>
            </a:xfrm>
            <a:custGeom>
              <a:avLst/>
              <a:gdLst>
                <a:gd name="T0" fmla="*/ 0 w 24"/>
                <a:gd name="T1" fmla="*/ 15 h 29"/>
                <a:gd name="T2" fmla="*/ 0 w 24"/>
                <a:gd name="T3" fmla="*/ 14 h 29"/>
                <a:gd name="T4" fmla="*/ 12 w 24"/>
                <a:gd name="T5" fmla="*/ 0 h 29"/>
                <a:gd name="T6" fmla="*/ 24 w 24"/>
                <a:gd name="T7" fmla="*/ 14 h 29"/>
                <a:gd name="T8" fmla="*/ 24 w 24"/>
                <a:gd name="T9" fmla="*/ 14 h 29"/>
                <a:gd name="T10" fmla="*/ 12 w 24"/>
                <a:gd name="T11" fmla="*/ 29 h 29"/>
                <a:gd name="T12" fmla="*/ 0 w 24"/>
                <a:gd name="T13" fmla="*/ 15 h 29"/>
                <a:gd name="T14" fmla="*/ 20 w 24"/>
                <a:gd name="T15" fmla="*/ 14 h 29"/>
                <a:gd name="T16" fmla="*/ 20 w 24"/>
                <a:gd name="T17" fmla="*/ 14 h 29"/>
                <a:gd name="T18" fmla="*/ 12 w 24"/>
                <a:gd name="T19" fmla="*/ 4 h 29"/>
                <a:gd name="T20" fmla="*/ 4 w 24"/>
                <a:gd name="T21" fmla="*/ 14 h 29"/>
                <a:gd name="T22" fmla="*/ 4 w 24"/>
                <a:gd name="T23" fmla="*/ 14 h 29"/>
                <a:gd name="T24" fmla="*/ 12 w 24"/>
                <a:gd name="T25" fmla="*/ 25 h 29"/>
                <a:gd name="T26" fmla="*/ 20 w 24"/>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0" y="15"/>
                  </a:moveTo>
                  <a:cubicBezTo>
                    <a:pt x="0" y="14"/>
                    <a:pt x="0" y="14"/>
                    <a:pt x="0" y="14"/>
                  </a:cubicBezTo>
                  <a:cubicBezTo>
                    <a:pt x="0" y="6"/>
                    <a:pt x="5" y="0"/>
                    <a:pt x="12" y="0"/>
                  </a:cubicBezTo>
                  <a:cubicBezTo>
                    <a:pt x="19" y="0"/>
                    <a:pt x="24" y="6"/>
                    <a:pt x="24" y="14"/>
                  </a:cubicBezTo>
                  <a:cubicBezTo>
                    <a:pt x="24" y="14"/>
                    <a:pt x="24" y="14"/>
                    <a:pt x="24" y="14"/>
                  </a:cubicBezTo>
                  <a:cubicBezTo>
                    <a:pt x="24" y="22"/>
                    <a:pt x="19" y="29"/>
                    <a:pt x="12" y="29"/>
                  </a:cubicBezTo>
                  <a:cubicBezTo>
                    <a:pt x="5" y="29"/>
                    <a:pt x="0" y="23"/>
                    <a:pt x="0" y="15"/>
                  </a:cubicBezTo>
                  <a:moveTo>
                    <a:pt x="20" y="14"/>
                  </a:moveTo>
                  <a:cubicBezTo>
                    <a:pt x="20" y="14"/>
                    <a:pt x="20" y="14"/>
                    <a:pt x="20" y="14"/>
                  </a:cubicBezTo>
                  <a:cubicBezTo>
                    <a:pt x="20" y="8"/>
                    <a:pt x="17" y="4"/>
                    <a:pt x="12" y="4"/>
                  </a:cubicBezTo>
                  <a:cubicBezTo>
                    <a:pt x="7" y="4"/>
                    <a:pt x="4" y="8"/>
                    <a:pt x="4" y="14"/>
                  </a:cubicBezTo>
                  <a:cubicBezTo>
                    <a:pt x="4" y="14"/>
                    <a:pt x="4" y="14"/>
                    <a:pt x="4" y="14"/>
                  </a:cubicBezTo>
                  <a:cubicBezTo>
                    <a:pt x="4" y="21"/>
                    <a:pt x="8" y="25"/>
                    <a:pt x="12" y="25"/>
                  </a:cubicBezTo>
                  <a:cubicBezTo>
                    <a:pt x="17" y="25"/>
                    <a:pt x="20" y="21"/>
                    <a:pt x="2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0" name="Freeform 17">
              <a:extLst>
                <a:ext uri="{FF2B5EF4-FFF2-40B4-BE49-F238E27FC236}">
                  <a16:creationId xmlns:a16="http://schemas.microsoft.com/office/drawing/2014/main" id="{D3E8E6C9-6E26-406D-A35A-24E270D2B7CE}"/>
                </a:ext>
              </a:extLst>
            </p:cNvPr>
            <p:cNvSpPr>
              <a:spLocks/>
            </p:cNvSpPr>
            <p:nvPr userDrawn="1"/>
          </p:nvSpPr>
          <p:spPr bwMode="auto">
            <a:xfrm>
              <a:off x="3389" y="372"/>
              <a:ext cx="57" cy="78"/>
            </a:xfrm>
            <a:custGeom>
              <a:avLst/>
              <a:gdLst>
                <a:gd name="T0" fmla="*/ 0 w 21"/>
                <a:gd name="T1" fmla="*/ 15 h 29"/>
                <a:gd name="T2" fmla="*/ 0 w 21"/>
                <a:gd name="T3" fmla="*/ 14 h 29"/>
                <a:gd name="T4" fmla="*/ 12 w 21"/>
                <a:gd name="T5" fmla="*/ 0 h 29"/>
                <a:gd name="T6" fmla="*/ 21 w 21"/>
                <a:gd name="T7" fmla="*/ 4 h 29"/>
                <a:gd name="T8" fmla="*/ 18 w 21"/>
                <a:gd name="T9" fmla="*/ 7 h 29"/>
                <a:gd name="T10" fmla="*/ 12 w 21"/>
                <a:gd name="T11" fmla="*/ 4 h 29"/>
                <a:gd name="T12" fmla="*/ 4 w 21"/>
                <a:gd name="T13" fmla="*/ 14 h 29"/>
                <a:gd name="T14" fmla="*/ 4 w 21"/>
                <a:gd name="T15" fmla="*/ 14 h 29"/>
                <a:gd name="T16" fmla="*/ 12 w 21"/>
                <a:gd name="T17" fmla="*/ 25 h 29"/>
                <a:gd name="T18" fmla="*/ 19 w 21"/>
                <a:gd name="T19" fmla="*/ 22 h 29"/>
                <a:gd name="T20" fmla="*/ 21 w 21"/>
                <a:gd name="T21" fmla="*/ 24 h 29"/>
                <a:gd name="T22" fmla="*/ 12 w 21"/>
                <a:gd name="T23" fmla="*/ 29 h 29"/>
                <a:gd name="T24" fmla="*/ 0 w 21"/>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9">
                  <a:moveTo>
                    <a:pt x="0" y="15"/>
                  </a:moveTo>
                  <a:cubicBezTo>
                    <a:pt x="0" y="14"/>
                    <a:pt x="0" y="14"/>
                    <a:pt x="0" y="14"/>
                  </a:cubicBezTo>
                  <a:cubicBezTo>
                    <a:pt x="0" y="6"/>
                    <a:pt x="5" y="0"/>
                    <a:pt x="12" y="0"/>
                  </a:cubicBezTo>
                  <a:cubicBezTo>
                    <a:pt x="16" y="0"/>
                    <a:pt x="19" y="2"/>
                    <a:pt x="21" y="4"/>
                  </a:cubicBezTo>
                  <a:cubicBezTo>
                    <a:pt x="18" y="7"/>
                    <a:pt x="18" y="7"/>
                    <a:pt x="18" y="7"/>
                  </a:cubicBezTo>
                  <a:cubicBezTo>
                    <a:pt x="17" y="5"/>
                    <a:pt x="15" y="4"/>
                    <a:pt x="12" y="4"/>
                  </a:cubicBezTo>
                  <a:cubicBezTo>
                    <a:pt x="7" y="4"/>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9"/>
                    <a:pt x="12" y="29"/>
                  </a:cubicBezTo>
                  <a:cubicBezTo>
                    <a:pt x="5" y="29"/>
                    <a:pt x="0" y="23"/>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1" name="Freeform 18">
              <a:extLst>
                <a:ext uri="{FF2B5EF4-FFF2-40B4-BE49-F238E27FC236}">
                  <a16:creationId xmlns:a16="http://schemas.microsoft.com/office/drawing/2014/main" id="{F033AF88-9F0D-49A7-B5B0-EB94F86D31BA}"/>
                </a:ext>
              </a:extLst>
            </p:cNvPr>
            <p:cNvSpPr>
              <a:spLocks noEditPoints="1"/>
            </p:cNvSpPr>
            <p:nvPr userDrawn="1"/>
          </p:nvSpPr>
          <p:spPr bwMode="auto">
            <a:xfrm>
              <a:off x="3462" y="348"/>
              <a:ext cx="10" cy="99"/>
            </a:xfrm>
            <a:custGeom>
              <a:avLst/>
              <a:gdLst>
                <a:gd name="T0" fmla="*/ 0 w 10"/>
                <a:gd name="T1" fmla="*/ 0 h 99"/>
                <a:gd name="T2" fmla="*/ 10 w 10"/>
                <a:gd name="T3" fmla="*/ 0 h 99"/>
                <a:gd name="T4" fmla="*/ 10 w 10"/>
                <a:gd name="T5" fmla="*/ 11 h 99"/>
                <a:gd name="T6" fmla="*/ 0 w 10"/>
                <a:gd name="T7" fmla="*/ 11 h 99"/>
                <a:gd name="T8" fmla="*/ 0 w 10"/>
                <a:gd name="T9" fmla="*/ 0 h 99"/>
                <a:gd name="T10" fmla="*/ 0 w 10"/>
                <a:gd name="T11" fmla="*/ 27 h 99"/>
                <a:gd name="T12" fmla="*/ 10 w 10"/>
                <a:gd name="T13" fmla="*/ 27 h 99"/>
                <a:gd name="T14" fmla="*/ 10 w 10"/>
                <a:gd name="T15" fmla="*/ 99 h 99"/>
                <a:gd name="T16" fmla="*/ 0 w 10"/>
                <a:gd name="T17" fmla="*/ 99 h 99"/>
                <a:gd name="T18" fmla="*/ 0 w 10"/>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99">
                  <a:moveTo>
                    <a:pt x="0" y="0"/>
                  </a:moveTo>
                  <a:lnTo>
                    <a:pt x="10" y="0"/>
                  </a:lnTo>
                  <a:lnTo>
                    <a:pt x="10" y="11"/>
                  </a:lnTo>
                  <a:lnTo>
                    <a:pt x="0" y="11"/>
                  </a:lnTo>
                  <a:lnTo>
                    <a:pt x="0" y="0"/>
                  </a:lnTo>
                  <a:close/>
                  <a:moveTo>
                    <a:pt x="0" y="27"/>
                  </a:moveTo>
                  <a:lnTo>
                    <a:pt x="10" y="27"/>
                  </a:lnTo>
                  <a:lnTo>
                    <a:pt x="10"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2" name="Freeform 19">
              <a:extLst>
                <a:ext uri="{FF2B5EF4-FFF2-40B4-BE49-F238E27FC236}">
                  <a16:creationId xmlns:a16="http://schemas.microsoft.com/office/drawing/2014/main" id="{6A48562A-32F7-4CD6-8D4D-39C3F5146FE5}"/>
                </a:ext>
              </a:extLst>
            </p:cNvPr>
            <p:cNvSpPr>
              <a:spLocks noEditPoints="1"/>
            </p:cNvSpPr>
            <p:nvPr userDrawn="1"/>
          </p:nvSpPr>
          <p:spPr bwMode="auto">
            <a:xfrm>
              <a:off x="3491" y="372"/>
              <a:ext cx="57" cy="78"/>
            </a:xfrm>
            <a:custGeom>
              <a:avLst/>
              <a:gdLst>
                <a:gd name="T0" fmla="*/ 0 w 21"/>
                <a:gd name="T1" fmla="*/ 20 h 29"/>
                <a:gd name="T2" fmla="*/ 0 w 21"/>
                <a:gd name="T3" fmla="*/ 20 h 29"/>
                <a:gd name="T4" fmla="*/ 10 w 21"/>
                <a:gd name="T5" fmla="*/ 11 h 29"/>
                <a:gd name="T6" fmla="*/ 17 w 21"/>
                <a:gd name="T7" fmla="*/ 12 h 29"/>
                <a:gd name="T8" fmla="*/ 17 w 21"/>
                <a:gd name="T9" fmla="*/ 11 h 29"/>
                <a:gd name="T10" fmla="*/ 10 w 21"/>
                <a:gd name="T11" fmla="*/ 4 h 29"/>
                <a:gd name="T12" fmla="*/ 3 w 21"/>
                <a:gd name="T13" fmla="*/ 6 h 29"/>
                <a:gd name="T14" fmla="*/ 2 w 21"/>
                <a:gd name="T15" fmla="*/ 2 h 29"/>
                <a:gd name="T16" fmla="*/ 11 w 21"/>
                <a:gd name="T17" fmla="*/ 0 h 29"/>
                <a:gd name="T18" fmla="*/ 18 w 21"/>
                <a:gd name="T19" fmla="*/ 3 h 29"/>
                <a:gd name="T20" fmla="*/ 21 w 21"/>
                <a:gd name="T21" fmla="*/ 10 h 29"/>
                <a:gd name="T22" fmla="*/ 21 w 21"/>
                <a:gd name="T23" fmla="*/ 28 h 29"/>
                <a:gd name="T24" fmla="*/ 17 w 21"/>
                <a:gd name="T25" fmla="*/ 28 h 29"/>
                <a:gd name="T26" fmla="*/ 17 w 21"/>
                <a:gd name="T27" fmla="*/ 24 h 29"/>
                <a:gd name="T28" fmla="*/ 9 w 21"/>
                <a:gd name="T29" fmla="*/ 29 h 29"/>
                <a:gd name="T30" fmla="*/ 0 w 21"/>
                <a:gd name="T31" fmla="*/ 20 h 29"/>
                <a:gd name="T32" fmla="*/ 17 w 21"/>
                <a:gd name="T33" fmla="*/ 18 h 29"/>
                <a:gd name="T34" fmla="*/ 17 w 21"/>
                <a:gd name="T35" fmla="*/ 15 h 29"/>
                <a:gd name="T36" fmla="*/ 11 w 21"/>
                <a:gd name="T37" fmla="*/ 14 h 29"/>
                <a:gd name="T38" fmla="*/ 4 w 21"/>
                <a:gd name="T39" fmla="*/ 20 h 29"/>
                <a:gd name="T40" fmla="*/ 4 w 21"/>
                <a:gd name="T41" fmla="*/ 20 h 29"/>
                <a:gd name="T42" fmla="*/ 10 w 21"/>
                <a:gd name="T43" fmla="*/ 25 h 29"/>
                <a:gd name="T44" fmla="*/ 17 w 21"/>
                <a:gd name="T45"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9">
                  <a:moveTo>
                    <a:pt x="0" y="20"/>
                  </a:moveTo>
                  <a:cubicBezTo>
                    <a:pt x="0" y="20"/>
                    <a:pt x="0" y="20"/>
                    <a:pt x="0" y="20"/>
                  </a:cubicBezTo>
                  <a:cubicBezTo>
                    <a:pt x="0" y="14"/>
                    <a:pt x="4" y="11"/>
                    <a:pt x="10" y="11"/>
                  </a:cubicBezTo>
                  <a:cubicBezTo>
                    <a:pt x="13" y="11"/>
                    <a:pt x="15" y="12"/>
                    <a:pt x="17" y="12"/>
                  </a:cubicBezTo>
                  <a:cubicBezTo>
                    <a:pt x="17" y="11"/>
                    <a:pt x="17" y="11"/>
                    <a:pt x="17" y="11"/>
                  </a:cubicBezTo>
                  <a:cubicBezTo>
                    <a:pt x="17" y="6"/>
                    <a:pt x="15" y="4"/>
                    <a:pt x="10" y="4"/>
                  </a:cubicBezTo>
                  <a:cubicBezTo>
                    <a:pt x="8" y="4"/>
                    <a:pt x="5" y="5"/>
                    <a:pt x="3" y="6"/>
                  </a:cubicBezTo>
                  <a:cubicBezTo>
                    <a:pt x="2" y="2"/>
                    <a:pt x="2" y="2"/>
                    <a:pt x="2" y="2"/>
                  </a:cubicBezTo>
                  <a:cubicBezTo>
                    <a:pt x="5" y="1"/>
                    <a:pt x="7" y="0"/>
                    <a:pt x="11" y="0"/>
                  </a:cubicBezTo>
                  <a:cubicBezTo>
                    <a:pt x="14" y="0"/>
                    <a:pt x="17"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6" y="27"/>
                    <a:pt x="13" y="29"/>
                    <a:pt x="9" y="29"/>
                  </a:cubicBezTo>
                  <a:cubicBezTo>
                    <a:pt x="4" y="29"/>
                    <a:pt x="0" y="25"/>
                    <a:pt x="0" y="20"/>
                  </a:cubicBezTo>
                  <a:moveTo>
                    <a:pt x="17" y="18"/>
                  </a:moveTo>
                  <a:cubicBezTo>
                    <a:pt x="17" y="15"/>
                    <a:pt x="17" y="15"/>
                    <a:pt x="17" y="15"/>
                  </a:cubicBezTo>
                  <a:cubicBezTo>
                    <a:pt x="16" y="14"/>
                    <a:pt x="13" y="14"/>
                    <a:pt x="11" y="14"/>
                  </a:cubicBezTo>
                  <a:cubicBezTo>
                    <a:pt x="6" y="14"/>
                    <a:pt x="4" y="16"/>
                    <a:pt x="4" y="20"/>
                  </a:cubicBezTo>
                  <a:cubicBezTo>
                    <a:pt x="4" y="20"/>
                    <a:pt x="4" y="20"/>
                    <a:pt x="4" y="20"/>
                  </a:cubicBezTo>
                  <a:cubicBezTo>
                    <a:pt x="4" y="23"/>
                    <a:pt x="7"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3" name="Freeform 20">
              <a:extLst>
                <a:ext uri="{FF2B5EF4-FFF2-40B4-BE49-F238E27FC236}">
                  <a16:creationId xmlns:a16="http://schemas.microsoft.com/office/drawing/2014/main" id="{6B73AD66-54B7-426B-BF31-6BA523F0CE6B}"/>
                </a:ext>
              </a:extLst>
            </p:cNvPr>
            <p:cNvSpPr>
              <a:spLocks/>
            </p:cNvSpPr>
            <p:nvPr userDrawn="1"/>
          </p:nvSpPr>
          <p:spPr bwMode="auto">
            <a:xfrm>
              <a:off x="3564" y="353"/>
              <a:ext cx="37" cy="94"/>
            </a:xfrm>
            <a:custGeom>
              <a:avLst/>
              <a:gdLst>
                <a:gd name="T0" fmla="*/ 3 w 14"/>
                <a:gd name="T1" fmla="*/ 29 h 35"/>
                <a:gd name="T2" fmla="*/ 3 w 14"/>
                <a:gd name="T3" fmla="*/ 11 h 35"/>
                <a:gd name="T4" fmla="*/ 0 w 14"/>
                <a:gd name="T5" fmla="*/ 11 h 35"/>
                <a:gd name="T6" fmla="*/ 0 w 14"/>
                <a:gd name="T7" fmla="*/ 8 h 35"/>
                <a:gd name="T8" fmla="*/ 3 w 14"/>
                <a:gd name="T9" fmla="*/ 8 h 35"/>
                <a:gd name="T10" fmla="*/ 3 w 14"/>
                <a:gd name="T11" fmla="*/ 0 h 35"/>
                <a:gd name="T12" fmla="*/ 7 w 14"/>
                <a:gd name="T13" fmla="*/ 0 h 35"/>
                <a:gd name="T14" fmla="*/ 7 w 14"/>
                <a:gd name="T15" fmla="*/ 8 h 35"/>
                <a:gd name="T16" fmla="*/ 14 w 14"/>
                <a:gd name="T17" fmla="*/ 8 h 35"/>
                <a:gd name="T18" fmla="*/ 14 w 14"/>
                <a:gd name="T19" fmla="*/ 11 h 35"/>
                <a:gd name="T20" fmla="*/ 7 w 14"/>
                <a:gd name="T21" fmla="*/ 11 h 35"/>
                <a:gd name="T22" fmla="*/ 7 w 14"/>
                <a:gd name="T23" fmla="*/ 28 h 35"/>
                <a:gd name="T24" fmla="*/ 11 w 14"/>
                <a:gd name="T25" fmla="*/ 32 h 35"/>
                <a:gd name="T26" fmla="*/ 14 w 14"/>
                <a:gd name="T27" fmla="*/ 31 h 35"/>
                <a:gd name="T28" fmla="*/ 14 w 14"/>
                <a:gd name="T29" fmla="*/ 34 h 35"/>
                <a:gd name="T30" fmla="*/ 10 w 14"/>
                <a:gd name="T31" fmla="*/ 35 h 35"/>
                <a:gd name="T32" fmla="*/ 3 w 14"/>
                <a:gd name="T3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35">
                  <a:moveTo>
                    <a:pt x="3" y="29"/>
                  </a:moveTo>
                  <a:cubicBezTo>
                    <a:pt x="3" y="11"/>
                    <a:pt x="3" y="11"/>
                    <a:pt x="3" y="11"/>
                  </a:cubicBezTo>
                  <a:cubicBezTo>
                    <a:pt x="0" y="11"/>
                    <a:pt x="0" y="11"/>
                    <a:pt x="0" y="11"/>
                  </a:cubicBezTo>
                  <a:cubicBezTo>
                    <a:pt x="0" y="8"/>
                    <a:pt x="0" y="8"/>
                    <a:pt x="0" y="8"/>
                  </a:cubicBezTo>
                  <a:cubicBezTo>
                    <a:pt x="3" y="8"/>
                    <a:pt x="3" y="8"/>
                    <a:pt x="3" y="8"/>
                  </a:cubicBezTo>
                  <a:cubicBezTo>
                    <a:pt x="3" y="0"/>
                    <a:pt x="3" y="0"/>
                    <a:pt x="3" y="0"/>
                  </a:cubicBezTo>
                  <a:cubicBezTo>
                    <a:pt x="7" y="0"/>
                    <a:pt x="7" y="0"/>
                    <a:pt x="7" y="0"/>
                  </a:cubicBezTo>
                  <a:cubicBezTo>
                    <a:pt x="7" y="8"/>
                    <a:pt x="7" y="8"/>
                    <a:pt x="7" y="8"/>
                  </a:cubicBezTo>
                  <a:cubicBezTo>
                    <a:pt x="14" y="8"/>
                    <a:pt x="14" y="8"/>
                    <a:pt x="14" y="8"/>
                  </a:cubicBezTo>
                  <a:cubicBezTo>
                    <a:pt x="14" y="11"/>
                    <a:pt x="14" y="11"/>
                    <a:pt x="14" y="11"/>
                  </a:cubicBezTo>
                  <a:cubicBezTo>
                    <a:pt x="7" y="11"/>
                    <a:pt x="7" y="11"/>
                    <a:pt x="7" y="11"/>
                  </a:cubicBezTo>
                  <a:cubicBezTo>
                    <a:pt x="7" y="28"/>
                    <a:pt x="7" y="28"/>
                    <a:pt x="7" y="28"/>
                  </a:cubicBezTo>
                  <a:cubicBezTo>
                    <a:pt x="7" y="31"/>
                    <a:pt x="8" y="32"/>
                    <a:pt x="11" y="32"/>
                  </a:cubicBezTo>
                  <a:cubicBezTo>
                    <a:pt x="12" y="32"/>
                    <a:pt x="13" y="32"/>
                    <a:pt x="14" y="31"/>
                  </a:cubicBezTo>
                  <a:cubicBezTo>
                    <a:pt x="14" y="34"/>
                    <a:pt x="14" y="34"/>
                    <a:pt x="14" y="34"/>
                  </a:cubicBezTo>
                  <a:cubicBezTo>
                    <a:pt x="13" y="35"/>
                    <a:pt x="11" y="35"/>
                    <a:pt x="10" y="35"/>
                  </a:cubicBezTo>
                  <a:cubicBezTo>
                    <a:pt x="6" y="35"/>
                    <a:pt x="3" y="33"/>
                    <a:pt x="3"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4" name="Freeform 21">
              <a:extLst>
                <a:ext uri="{FF2B5EF4-FFF2-40B4-BE49-F238E27FC236}">
                  <a16:creationId xmlns:a16="http://schemas.microsoft.com/office/drawing/2014/main" id="{6E6308E1-0F98-407A-943D-A31199EC7604}"/>
                </a:ext>
              </a:extLst>
            </p:cNvPr>
            <p:cNvSpPr>
              <a:spLocks noEditPoints="1"/>
            </p:cNvSpPr>
            <p:nvPr userDrawn="1"/>
          </p:nvSpPr>
          <p:spPr bwMode="auto">
            <a:xfrm>
              <a:off x="3620" y="348"/>
              <a:ext cx="11" cy="99"/>
            </a:xfrm>
            <a:custGeom>
              <a:avLst/>
              <a:gdLst>
                <a:gd name="T0" fmla="*/ 0 w 11"/>
                <a:gd name="T1" fmla="*/ 0 h 99"/>
                <a:gd name="T2" fmla="*/ 11 w 11"/>
                <a:gd name="T3" fmla="*/ 0 h 99"/>
                <a:gd name="T4" fmla="*/ 11 w 11"/>
                <a:gd name="T5" fmla="*/ 11 h 99"/>
                <a:gd name="T6" fmla="*/ 0 w 11"/>
                <a:gd name="T7" fmla="*/ 11 h 99"/>
                <a:gd name="T8" fmla="*/ 0 w 11"/>
                <a:gd name="T9" fmla="*/ 0 h 99"/>
                <a:gd name="T10" fmla="*/ 0 w 11"/>
                <a:gd name="T11" fmla="*/ 27 h 99"/>
                <a:gd name="T12" fmla="*/ 11 w 11"/>
                <a:gd name="T13" fmla="*/ 27 h 99"/>
                <a:gd name="T14" fmla="*/ 11 w 11"/>
                <a:gd name="T15" fmla="*/ 99 h 99"/>
                <a:gd name="T16" fmla="*/ 0 w 11"/>
                <a:gd name="T17" fmla="*/ 99 h 99"/>
                <a:gd name="T18" fmla="*/ 0 w 11"/>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9">
                  <a:moveTo>
                    <a:pt x="0" y="0"/>
                  </a:moveTo>
                  <a:lnTo>
                    <a:pt x="11" y="0"/>
                  </a:lnTo>
                  <a:lnTo>
                    <a:pt x="11" y="11"/>
                  </a:lnTo>
                  <a:lnTo>
                    <a:pt x="0" y="11"/>
                  </a:lnTo>
                  <a:lnTo>
                    <a:pt x="0" y="0"/>
                  </a:lnTo>
                  <a:close/>
                  <a:moveTo>
                    <a:pt x="0" y="27"/>
                  </a:moveTo>
                  <a:lnTo>
                    <a:pt x="11" y="27"/>
                  </a:lnTo>
                  <a:lnTo>
                    <a:pt x="11"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5" name="Freeform 22">
              <a:extLst>
                <a:ext uri="{FF2B5EF4-FFF2-40B4-BE49-F238E27FC236}">
                  <a16:creationId xmlns:a16="http://schemas.microsoft.com/office/drawing/2014/main" id="{FA2F6B91-03AD-4A62-A9B1-E1DFFC438DC6}"/>
                </a:ext>
              </a:extLst>
            </p:cNvPr>
            <p:cNvSpPr>
              <a:spLocks noEditPoints="1"/>
            </p:cNvSpPr>
            <p:nvPr userDrawn="1"/>
          </p:nvSpPr>
          <p:spPr bwMode="auto">
            <a:xfrm>
              <a:off x="3650" y="372"/>
              <a:ext cx="64" cy="78"/>
            </a:xfrm>
            <a:custGeom>
              <a:avLst/>
              <a:gdLst>
                <a:gd name="T0" fmla="*/ 0 w 24"/>
                <a:gd name="T1" fmla="*/ 15 h 29"/>
                <a:gd name="T2" fmla="*/ 0 w 24"/>
                <a:gd name="T3" fmla="*/ 14 h 29"/>
                <a:gd name="T4" fmla="*/ 12 w 24"/>
                <a:gd name="T5" fmla="*/ 0 h 29"/>
                <a:gd name="T6" fmla="*/ 24 w 24"/>
                <a:gd name="T7" fmla="*/ 14 h 29"/>
                <a:gd name="T8" fmla="*/ 24 w 24"/>
                <a:gd name="T9" fmla="*/ 14 h 29"/>
                <a:gd name="T10" fmla="*/ 12 w 24"/>
                <a:gd name="T11" fmla="*/ 29 h 29"/>
                <a:gd name="T12" fmla="*/ 0 w 24"/>
                <a:gd name="T13" fmla="*/ 15 h 29"/>
                <a:gd name="T14" fmla="*/ 21 w 24"/>
                <a:gd name="T15" fmla="*/ 14 h 29"/>
                <a:gd name="T16" fmla="*/ 21 w 24"/>
                <a:gd name="T17" fmla="*/ 14 h 29"/>
                <a:gd name="T18" fmla="*/ 12 w 24"/>
                <a:gd name="T19" fmla="*/ 4 h 29"/>
                <a:gd name="T20" fmla="*/ 4 w 24"/>
                <a:gd name="T21" fmla="*/ 14 h 29"/>
                <a:gd name="T22" fmla="*/ 4 w 24"/>
                <a:gd name="T23" fmla="*/ 14 h 29"/>
                <a:gd name="T24" fmla="*/ 12 w 24"/>
                <a:gd name="T25" fmla="*/ 25 h 29"/>
                <a:gd name="T26" fmla="*/ 21 w 24"/>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0" y="15"/>
                  </a:moveTo>
                  <a:cubicBezTo>
                    <a:pt x="0" y="14"/>
                    <a:pt x="0" y="14"/>
                    <a:pt x="0" y="14"/>
                  </a:cubicBezTo>
                  <a:cubicBezTo>
                    <a:pt x="0" y="6"/>
                    <a:pt x="5" y="0"/>
                    <a:pt x="12" y="0"/>
                  </a:cubicBezTo>
                  <a:cubicBezTo>
                    <a:pt x="19" y="0"/>
                    <a:pt x="24" y="6"/>
                    <a:pt x="24" y="14"/>
                  </a:cubicBezTo>
                  <a:cubicBezTo>
                    <a:pt x="24" y="14"/>
                    <a:pt x="24" y="14"/>
                    <a:pt x="24" y="14"/>
                  </a:cubicBezTo>
                  <a:cubicBezTo>
                    <a:pt x="24" y="22"/>
                    <a:pt x="19" y="29"/>
                    <a:pt x="12" y="29"/>
                  </a:cubicBezTo>
                  <a:cubicBezTo>
                    <a:pt x="5" y="29"/>
                    <a:pt x="0" y="23"/>
                    <a:pt x="0" y="15"/>
                  </a:cubicBezTo>
                  <a:moveTo>
                    <a:pt x="21" y="14"/>
                  </a:moveTo>
                  <a:cubicBezTo>
                    <a:pt x="21" y="14"/>
                    <a:pt x="21" y="14"/>
                    <a:pt x="21" y="14"/>
                  </a:cubicBezTo>
                  <a:cubicBezTo>
                    <a:pt x="21" y="8"/>
                    <a:pt x="17" y="4"/>
                    <a:pt x="12" y="4"/>
                  </a:cubicBezTo>
                  <a:cubicBezTo>
                    <a:pt x="7" y="4"/>
                    <a:pt x="4" y="8"/>
                    <a:pt x="4" y="14"/>
                  </a:cubicBezTo>
                  <a:cubicBezTo>
                    <a:pt x="4" y="14"/>
                    <a:pt x="4" y="14"/>
                    <a:pt x="4" y="14"/>
                  </a:cubicBezTo>
                  <a:cubicBezTo>
                    <a:pt x="4" y="21"/>
                    <a:pt x="8" y="25"/>
                    <a:pt x="12" y="25"/>
                  </a:cubicBezTo>
                  <a:cubicBezTo>
                    <a:pt x="17" y="25"/>
                    <a:pt x="21" y="21"/>
                    <a:pt x="21"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6" name="Freeform 23">
              <a:extLst>
                <a:ext uri="{FF2B5EF4-FFF2-40B4-BE49-F238E27FC236}">
                  <a16:creationId xmlns:a16="http://schemas.microsoft.com/office/drawing/2014/main" id="{9A48EA9A-EBE0-4C03-AC05-0882159A2CC4}"/>
                </a:ext>
              </a:extLst>
            </p:cNvPr>
            <p:cNvSpPr>
              <a:spLocks/>
            </p:cNvSpPr>
            <p:nvPr userDrawn="1"/>
          </p:nvSpPr>
          <p:spPr bwMode="auto">
            <a:xfrm>
              <a:off x="3736" y="372"/>
              <a:ext cx="53" cy="75"/>
            </a:xfrm>
            <a:custGeom>
              <a:avLst/>
              <a:gdLst>
                <a:gd name="T0" fmla="*/ 0 w 20"/>
                <a:gd name="T1" fmla="*/ 1 h 28"/>
                <a:gd name="T2" fmla="*/ 3 w 20"/>
                <a:gd name="T3" fmla="*/ 1 h 28"/>
                <a:gd name="T4" fmla="*/ 3 w 20"/>
                <a:gd name="T5" fmla="*/ 5 h 28"/>
                <a:gd name="T6" fmla="*/ 11 w 20"/>
                <a:gd name="T7" fmla="*/ 0 h 28"/>
                <a:gd name="T8" fmla="*/ 20 w 20"/>
                <a:gd name="T9" fmla="*/ 10 h 28"/>
                <a:gd name="T10" fmla="*/ 20 w 20"/>
                <a:gd name="T11" fmla="*/ 28 h 28"/>
                <a:gd name="T12" fmla="*/ 17 w 20"/>
                <a:gd name="T13" fmla="*/ 28 h 28"/>
                <a:gd name="T14" fmla="*/ 17 w 20"/>
                <a:gd name="T15" fmla="*/ 11 h 28"/>
                <a:gd name="T16" fmla="*/ 10 w 20"/>
                <a:gd name="T17" fmla="*/ 4 h 28"/>
                <a:gd name="T18" fmla="*/ 3 w 20"/>
                <a:gd name="T19" fmla="*/ 11 h 28"/>
                <a:gd name="T20" fmla="*/ 3 w 20"/>
                <a:gd name="T21" fmla="*/ 28 h 28"/>
                <a:gd name="T22" fmla="*/ 0 w 20"/>
                <a:gd name="T23" fmla="*/ 28 h 28"/>
                <a:gd name="T24" fmla="*/ 0 w 20"/>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0" y="1"/>
                  </a:moveTo>
                  <a:cubicBezTo>
                    <a:pt x="3" y="1"/>
                    <a:pt x="3" y="1"/>
                    <a:pt x="3" y="1"/>
                  </a:cubicBezTo>
                  <a:cubicBezTo>
                    <a:pt x="3" y="5"/>
                    <a:pt x="3" y="5"/>
                    <a:pt x="3" y="5"/>
                  </a:cubicBezTo>
                  <a:cubicBezTo>
                    <a:pt x="5" y="2"/>
                    <a:pt x="7" y="0"/>
                    <a:pt x="11" y="0"/>
                  </a:cubicBezTo>
                  <a:cubicBezTo>
                    <a:pt x="17" y="0"/>
                    <a:pt x="20" y="4"/>
                    <a:pt x="20" y="10"/>
                  </a:cubicBezTo>
                  <a:cubicBezTo>
                    <a:pt x="20" y="28"/>
                    <a:pt x="20" y="28"/>
                    <a:pt x="20" y="28"/>
                  </a:cubicBezTo>
                  <a:cubicBezTo>
                    <a:pt x="17" y="28"/>
                    <a:pt x="17" y="28"/>
                    <a:pt x="17" y="28"/>
                  </a:cubicBezTo>
                  <a:cubicBezTo>
                    <a:pt x="17" y="11"/>
                    <a:pt x="17" y="11"/>
                    <a:pt x="17" y="11"/>
                  </a:cubicBezTo>
                  <a:cubicBezTo>
                    <a:pt x="17" y="6"/>
                    <a:pt x="14" y="4"/>
                    <a:pt x="10" y="4"/>
                  </a:cubicBezTo>
                  <a:cubicBezTo>
                    <a:pt x="6" y="4"/>
                    <a:pt x="3" y="7"/>
                    <a:pt x="3" y="11"/>
                  </a:cubicBezTo>
                  <a:cubicBezTo>
                    <a:pt x="3" y="28"/>
                    <a:pt x="3" y="28"/>
                    <a:pt x="3"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7" name="Freeform 24">
              <a:extLst>
                <a:ext uri="{FF2B5EF4-FFF2-40B4-BE49-F238E27FC236}">
                  <a16:creationId xmlns:a16="http://schemas.microsoft.com/office/drawing/2014/main" id="{7F486EA5-9AA2-4B23-A47D-33B2F01B5CA7}"/>
                </a:ext>
              </a:extLst>
            </p:cNvPr>
            <p:cNvSpPr>
              <a:spLocks/>
            </p:cNvSpPr>
            <p:nvPr userDrawn="1"/>
          </p:nvSpPr>
          <p:spPr bwMode="auto">
            <a:xfrm>
              <a:off x="2452" y="515"/>
              <a:ext cx="41" cy="102"/>
            </a:xfrm>
            <a:custGeom>
              <a:avLst/>
              <a:gdLst>
                <a:gd name="T0" fmla="*/ 4 w 15"/>
                <a:gd name="T1" fmla="*/ 14 h 38"/>
                <a:gd name="T2" fmla="*/ 0 w 15"/>
                <a:gd name="T3" fmla="*/ 14 h 38"/>
                <a:gd name="T4" fmla="*/ 0 w 15"/>
                <a:gd name="T5" fmla="*/ 11 h 38"/>
                <a:gd name="T6" fmla="*/ 4 w 15"/>
                <a:gd name="T7" fmla="*/ 11 h 38"/>
                <a:gd name="T8" fmla="*/ 4 w 15"/>
                <a:gd name="T9" fmla="*/ 8 h 38"/>
                <a:gd name="T10" fmla="*/ 6 w 15"/>
                <a:gd name="T11" fmla="*/ 2 h 38"/>
                <a:gd name="T12" fmla="*/ 11 w 15"/>
                <a:gd name="T13" fmla="*/ 0 h 38"/>
                <a:gd name="T14" fmla="*/ 15 w 15"/>
                <a:gd name="T15" fmla="*/ 0 h 38"/>
                <a:gd name="T16" fmla="*/ 15 w 15"/>
                <a:gd name="T17" fmla="*/ 4 h 38"/>
                <a:gd name="T18" fmla="*/ 12 w 15"/>
                <a:gd name="T19" fmla="*/ 3 h 38"/>
                <a:gd name="T20" fmla="*/ 7 w 15"/>
                <a:gd name="T21" fmla="*/ 8 h 38"/>
                <a:gd name="T22" fmla="*/ 7 w 15"/>
                <a:gd name="T23" fmla="*/ 11 h 38"/>
                <a:gd name="T24" fmla="*/ 15 w 15"/>
                <a:gd name="T25" fmla="*/ 11 h 38"/>
                <a:gd name="T26" fmla="*/ 15 w 15"/>
                <a:gd name="T27" fmla="*/ 14 h 38"/>
                <a:gd name="T28" fmla="*/ 8 w 15"/>
                <a:gd name="T29" fmla="*/ 14 h 38"/>
                <a:gd name="T30" fmla="*/ 8 w 15"/>
                <a:gd name="T31" fmla="*/ 38 h 38"/>
                <a:gd name="T32" fmla="*/ 4 w 15"/>
                <a:gd name="T33" fmla="*/ 38 h 38"/>
                <a:gd name="T34" fmla="*/ 4 w 15"/>
                <a:gd name="T3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8">
                  <a:moveTo>
                    <a:pt x="4" y="14"/>
                  </a:moveTo>
                  <a:cubicBezTo>
                    <a:pt x="0" y="14"/>
                    <a:pt x="0" y="14"/>
                    <a:pt x="0" y="14"/>
                  </a:cubicBezTo>
                  <a:cubicBezTo>
                    <a:pt x="0" y="11"/>
                    <a:pt x="0" y="11"/>
                    <a:pt x="0" y="11"/>
                  </a:cubicBezTo>
                  <a:cubicBezTo>
                    <a:pt x="4" y="11"/>
                    <a:pt x="4" y="11"/>
                    <a:pt x="4" y="11"/>
                  </a:cubicBezTo>
                  <a:cubicBezTo>
                    <a:pt x="4" y="8"/>
                    <a:pt x="4" y="8"/>
                    <a:pt x="4" y="8"/>
                  </a:cubicBezTo>
                  <a:cubicBezTo>
                    <a:pt x="4" y="5"/>
                    <a:pt x="4" y="3"/>
                    <a:pt x="6" y="2"/>
                  </a:cubicBezTo>
                  <a:cubicBezTo>
                    <a:pt x="7" y="0"/>
                    <a:pt x="9" y="0"/>
                    <a:pt x="11" y="0"/>
                  </a:cubicBezTo>
                  <a:cubicBezTo>
                    <a:pt x="13" y="0"/>
                    <a:pt x="14" y="0"/>
                    <a:pt x="15" y="0"/>
                  </a:cubicBezTo>
                  <a:cubicBezTo>
                    <a:pt x="15" y="4"/>
                    <a:pt x="15" y="4"/>
                    <a:pt x="15" y="4"/>
                  </a:cubicBezTo>
                  <a:cubicBezTo>
                    <a:pt x="14" y="3"/>
                    <a:pt x="13" y="3"/>
                    <a:pt x="12" y="3"/>
                  </a:cubicBezTo>
                  <a:cubicBezTo>
                    <a:pt x="9" y="3"/>
                    <a:pt x="7" y="5"/>
                    <a:pt x="7" y="8"/>
                  </a:cubicBezTo>
                  <a:cubicBezTo>
                    <a:pt x="7" y="11"/>
                    <a:pt x="7" y="11"/>
                    <a:pt x="7" y="11"/>
                  </a:cubicBezTo>
                  <a:cubicBezTo>
                    <a:pt x="15" y="11"/>
                    <a:pt x="15" y="11"/>
                    <a:pt x="15" y="11"/>
                  </a:cubicBezTo>
                  <a:cubicBezTo>
                    <a:pt x="15" y="14"/>
                    <a:pt x="15" y="14"/>
                    <a:pt x="15" y="14"/>
                  </a:cubicBezTo>
                  <a:cubicBezTo>
                    <a:pt x="8" y="14"/>
                    <a:pt x="8" y="14"/>
                    <a:pt x="8" y="14"/>
                  </a:cubicBezTo>
                  <a:cubicBezTo>
                    <a:pt x="8" y="38"/>
                    <a:pt x="8" y="38"/>
                    <a:pt x="8" y="38"/>
                  </a:cubicBezTo>
                  <a:cubicBezTo>
                    <a:pt x="4" y="38"/>
                    <a:pt x="4" y="38"/>
                    <a:pt x="4" y="38"/>
                  </a:cubicBezTo>
                  <a:lnTo>
                    <a:pt x="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8" name="Freeform 25">
              <a:extLst>
                <a:ext uri="{FF2B5EF4-FFF2-40B4-BE49-F238E27FC236}">
                  <a16:creationId xmlns:a16="http://schemas.microsoft.com/office/drawing/2014/main" id="{D150E7ED-81A5-484A-8D80-F24EEDBE458D}"/>
                </a:ext>
              </a:extLst>
            </p:cNvPr>
            <p:cNvSpPr>
              <a:spLocks noEditPoints="1"/>
            </p:cNvSpPr>
            <p:nvPr userDrawn="1"/>
          </p:nvSpPr>
          <p:spPr bwMode="auto">
            <a:xfrm>
              <a:off x="2501" y="542"/>
              <a:ext cx="64" cy="75"/>
            </a:xfrm>
            <a:custGeom>
              <a:avLst/>
              <a:gdLst>
                <a:gd name="T0" fmla="*/ 0 w 24"/>
                <a:gd name="T1" fmla="*/ 14 h 28"/>
                <a:gd name="T2" fmla="*/ 0 w 24"/>
                <a:gd name="T3" fmla="*/ 14 h 28"/>
                <a:gd name="T4" fmla="*/ 12 w 24"/>
                <a:gd name="T5" fmla="*/ 0 h 28"/>
                <a:gd name="T6" fmla="*/ 24 w 24"/>
                <a:gd name="T7" fmla="*/ 14 h 28"/>
                <a:gd name="T8" fmla="*/ 24 w 24"/>
                <a:gd name="T9" fmla="*/ 14 h 28"/>
                <a:gd name="T10" fmla="*/ 12 w 24"/>
                <a:gd name="T11" fmla="*/ 28 h 28"/>
                <a:gd name="T12" fmla="*/ 0 w 24"/>
                <a:gd name="T13" fmla="*/ 14 h 28"/>
                <a:gd name="T14" fmla="*/ 20 w 24"/>
                <a:gd name="T15" fmla="*/ 14 h 28"/>
                <a:gd name="T16" fmla="*/ 20 w 24"/>
                <a:gd name="T17" fmla="*/ 14 h 28"/>
                <a:gd name="T18" fmla="*/ 12 w 24"/>
                <a:gd name="T19" fmla="*/ 3 h 28"/>
                <a:gd name="T20" fmla="*/ 4 w 24"/>
                <a:gd name="T21" fmla="*/ 14 h 28"/>
                <a:gd name="T22" fmla="*/ 4 w 24"/>
                <a:gd name="T23" fmla="*/ 14 h 28"/>
                <a:gd name="T24" fmla="*/ 12 w 24"/>
                <a:gd name="T25" fmla="*/ 25 h 28"/>
                <a:gd name="T26" fmla="*/ 20 w 24"/>
                <a:gd name="T2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8">
                  <a:moveTo>
                    <a:pt x="0" y="14"/>
                  </a:moveTo>
                  <a:cubicBezTo>
                    <a:pt x="0" y="14"/>
                    <a:pt x="0" y="14"/>
                    <a:pt x="0" y="14"/>
                  </a:cubicBezTo>
                  <a:cubicBezTo>
                    <a:pt x="0" y="6"/>
                    <a:pt x="5" y="0"/>
                    <a:pt x="12" y="0"/>
                  </a:cubicBezTo>
                  <a:cubicBezTo>
                    <a:pt x="19" y="0"/>
                    <a:pt x="24" y="6"/>
                    <a:pt x="24" y="14"/>
                  </a:cubicBezTo>
                  <a:cubicBezTo>
                    <a:pt x="24" y="14"/>
                    <a:pt x="24" y="14"/>
                    <a:pt x="24" y="14"/>
                  </a:cubicBezTo>
                  <a:cubicBezTo>
                    <a:pt x="24" y="22"/>
                    <a:pt x="19" y="28"/>
                    <a:pt x="12" y="28"/>
                  </a:cubicBezTo>
                  <a:cubicBezTo>
                    <a:pt x="5" y="28"/>
                    <a:pt x="0" y="22"/>
                    <a:pt x="0" y="14"/>
                  </a:cubicBezTo>
                  <a:moveTo>
                    <a:pt x="20" y="14"/>
                  </a:moveTo>
                  <a:cubicBezTo>
                    <a:pt x="20" y="14"/>
                    <a:pt x="20" y="14"/>
                    <a:pt x="20" y="14"/>
                  </a:cubicBezTo>
                  <a:cubicBezTo>
                    <a:pt x="20" y="8"/>
                    <a:pt x="17" y="3"/>
                    <a:pt x="12" y="3"/>
                  </a:cubicBezTo>
                  <a:cubicBezTo>
                    <a:pt x="7" y="3"/>
                    <a:pt x="4" y="8"/>
                    <a:pt x="4" y="14"/>
                  </a:cubicBezTo>
                  <a:cubicBezTo>
                    <a:pt x="4" y="14"/>
                    <a:pt x="4" y="14"/>
                    <a:pt x="4" y="14"/>
                  </a:cubicBezTo>
                  <a:cubicBezTo>
                    <a:pt x="4" y="20"/>
                    <a:pt x="7" y="25"/>
                    <a:pt x="12" y="25"/>
                  </a:cubicBezTo>
                  <a:cubicBezTo>
                    <a:pt x="17" y="25"/>
                    <a:pt x="20" y="20"/>
                    <a:pt x="2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9" name="Freeform 26">
              <a:extLst>
                <a:ext uri="{FF2B5EF4-FFF2-40B4-BE49-F238E27FC236}">
                  <a16:creationId xmlns:a16="http://schemas.microsoft.com/office/drawing/2014/main" id="{BFA4EFC7-68B1-4FB1-94FE-4A83E826D605}"/>
                </a:ext>
              </a:extLst>
            </p:cNvPr>
            <p:cNvSpPr>
              <a:spLocks/>
            </p:cNvSpPr>
            <p:nvPr userDrawn="1"/>
          </p:nvSpPr>
          <p:spPr bwMode="auto">
            <a:xfrm>
              <a:off x="2584"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eeform 27">
              <a:extLst>
                <a:ext uri="{FF2B5EF4-FFF2-40B4-BE49-F238E27FC236}">
                  <a16:creationId xmlns:a16="http://schemas.microsoft.com/office/drawing/2014/main" id="{F7477320-6A68-4900-AC7E-18A39E444974}"/>
                </a:ext>
              </a:extLst>
            </p:cNvPr>
            <p:cNvSpPr>
              <a:spLocks/>
            </p:cNvSpPr>
            <p:nvPr userDrawn="1"/>
          </p:nvSpPr>
          <p:spPr bwMode="auto">
            <a:xfrm>
              <a:off x="2672" y="517"/>
              <a:ext cx="73" cy="100"/>
            </a:xfrm>
            <a:custGeom>
              <a:avLst/>
              <a:gdLst>
                <a:gd name="T0" fmla="*/ 0 w 27"/>
                <a:gd name="T1" fmla="*/ 19 h 37"/>
                <a:gd name="T2" fmla="*/ 0 w 27"/>
                <a:gd name="T3" fmla="*/ 18 h 37"/>
                <a:gd name="T4" fmla="*/ 16 w 27"/>
                <a:gd name="T5" fmla="*/ 0 h 37"/>
                <a:gd name="T6" fmla="*/ 27 w 27"/>
                <a:gd name="T7" fmla="*/ 4 h 37"/>
                <a:gd name="T8" fmla="*/ 25 w 27"/>
                <a:gd name="T9" fmla="*/ 7 h 37"/>
                <a:gd name="T10" fmla="*/ 16 w 27"/>
                <a:gd name="T11" fmla="*/ 3 h 37"/>
                <a:gd name="T12" fmla="*/ 4 w 27"/>
                <a:gd name="T13" fmla="*/ 18 h 37"/>
                <a:gd name="T14" fmla="*/ 4 w 27"/>
                <a:gd name="T15" fmla="*/ 19 h 37"/>
                <a:gd name="T16" fmla="*/ 16 w 27"/>
                <a:gd name="T17" fmla="*/ 34 h 37"/>
                <a:gd name="T18" fmla="*/ 25 w 27"/>
                <a:gd name="T19" fmla="*/ 30 h 37"/>
                <a:gd name="T20" fmla="*/ 27 w 27"/>
                <a:gd name="T21" fmla="*/ 32 h 37"/>
                <a:gd name="T22" fmla="*/ 16 w 27"/>
                <a:gd name="T23" fmla="*/ 37 h 37"/>
                <a:gd name="T24" fmla="*/ 0 w 27"/>
                <a:gd name="T2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7">
                  <a:moveTo>
                    <a:pt x="0" y="19"/>
                  </a:moveTo>
                  <a:cubicBezTo>
                    <a:pt x="0" y="18"/>
                    <a:pt x="0" y="18"/>
                    <a:pt x="0" y="18"/>
                  </a:cubicBezTo>
                  <a:cubicBezTo>
                    <a:pt x="0" y="7"/>
                    <a:pt x="7" y="0"/>
                    <a:pt x="16" y="0"/>
                  </a:cubicBezTo>
                  <a:cubicBezTo>
                    <a:pt x="21" y="0"/>
                    <a:pt x="24" y="1"/>
                    <a:pt x="27" y="4"/>
                  </a:cubicBezTo>
                  <a:cubicBezTo>
                    <a:pt x="25" y="7"/>
                    <a:pt x="25" y="7"/>
                    <a:pt x="25" y="7"/>
                  </a:cubicBezTo>
                  <a:cubicBezTo>
                    <a:pt x="22" y="5"/>
                    <a:pt x="19" y="3"/>
                    <a:pt x="16" y="3"/>
                  </a:cubicBezTo>
                  <a:cubicBezTo>
                    <a:pt x="9" y="3"/>
                    <a:pt x="4" y="9"/>
                    <a:pt x="4" y="18"/>
                  </a:cubicBezTo>
                  <a:cubicBezTo>
                    <a:pt x="4" y="19"/>
                    <a:pt x="4" y="19"/>
                    <a:pt x="4" y="19"/>
                  </a:cubicBezTo>
                  <a:cubicBezTo>
                    <a:pt x="4" y="28"/>
                    <a:pt x="9" y="34"/>
                    <a:pt x="16" y="34"/>
                  </a:cubicBezTo>
                  <a:cubicBezTo>
                    <a:pt x="20" y="34"/>
                    <a:pt x="22" y="32"/>
                    <a:pt x="25" y="30"/>
                  </a:cubicBezTo>
                  <a:cubicBezTo>
                    <a:pt x="27" y="32"/>
                    <a:pt x="27" y="32"/>
                    <a:pt x="27" y="32"/>
                  </a:cubicBezTo>
                  <a:cubicBezTo>
                    <a:pt x="24" y="35"/>
                    <a:pt x="21" y="37"/>
                    <a:pt x="16" y="37"/>
                  </a:cubicBezTo>
                  <a:cubicBezTo>
                    <a:pt x="6" y="37"/>
                    <a:pt x="0" y="30"/>
                    <a:pt x="0"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1" name="Freeform 28">
              <a:extLst>
                <a:ext uri="{FF2B5EF4-FFF2-40B4-BE49-F238E27FC236}">
                  <a16:creationId xmlns:a16="http://schemas.microsoft.com/office/drawing/2014/main" id="{ACB592E8-ED58-46F3-B9F3-9C8E88E5B190}"/>
                </a:ext>
              </a:extLst>
            </p:cNvPr>
            <p:cNvSpPr>
              <a:spLocks noEditPoints="1"/>
            </p:cNvSpPr>
            <p:nvPr userDrawn="1"/>
          </p:nvSpPr>
          <p:spPr bwMode="auto">
            <a:xfrm>
              <a:off x="2758" y="542"/>
              <a:ext cx="57" cy="75"/>
            </a:xfrm>
            <a:custGeom>
              <a:avLst/>
              <a:gdLst>
                <a:gd name="T0" fmla="*/ 0 w 21"/>
                <a:gd name="T1" fmla="*/ 20 h 28"/>
                <a:gd name="T2" fmla="*/ 0 w 21"/>
                <a:gd name="T3" fmla="*/ 20 h 28"/>
                <a:gd name="T4" fmla="*/ 10 w 21"/>
                <a:gd name="T5" fmla="*/ 11 h 28"/>
                <a:gd name="T6" fmla="*/ 17 w 21"/>
                <a:gd name="T7" fmla="*/ 12 h 28"/>
                <a:gd name="T8" fmla="*/ 17 w 21"/>
                <a:gd name="T9" fmla="*/ 10 h 28"/>
                <a:gd name="T10" fmla="*/ 10 w 21"/>
                <a:gd name="T11" fmla="*/ 4 h 28"/>
                <a:gd name="T12" fmla="*/ 3 w 21"/>
                <a:gd name="T13" fmla="*/ 5 h 28"/>
                <a:gd name="T14" fmla="*/ 2 w 21"/>
                <a:gd name="T15" fmla="*/ 2 h 28"/>
                <a:gd name="T16" fmla="*/ 10 w 21"/>
                <a:gd name="T17" fmla="*/ 0 h 28"/>
                <a:gd name="T18" fmla="*/ 18 w 21"/>
                <a:gd name="T19" fmla="*/ 3 h 28"/>
                <a:gd name="T20" fmla="*/ 21 w 21"/>
                <a:gd name="T21" fmla="*/ 10 h 28"/>
                <a:gd name="T22" fmla="*/ 21 w 21"/>
                <a:gd name="T23" fmla="*/ 28 h 28"/>
                <a:gd name="T24" fmla="*/ 17 w 21"/>
                <a:gd name="T25" fmla="*/ 28 h 28"/>
                <a:gd name="T26" fmla="*/ 17 w 21"/>
                <a:gd name="T27" fmla="*/ 24 h 28"/>
                <a:gd name="T28" fmla="*/ 9 w 21"/>
                <a:gd name="T29" fmla="*/ 28 h 28"/>
                <a:gd name="T30" fmla="*/ 0 w 21"/>
                <a:gd name="T31" fmla="*/ 20 h 28"/>
                <a:gd name="T32" fmla="*/ 17 w 21"/>
                <a:gd name="T33" fmla="*/ 18 h 28"/>
                <a:gd name="T34" fmla="*/ 17 w 21"/>
                <a:gd name="T35" fmla="*/ 15 h 28"/>
                <a:gd name="T36" fmla="*/ 10 w 21"/>
                <a:gd name="T37" fmla="*/ 14 h 28"/>
                <a:gd name="T38" fmla="*/ 4 w 21"/>
                <a:gd name="T39" fmla="*/ 20 h 28"/>
                <a:gd name="T40" fmla="*/ 4 w 21"/>
                <a:gd name="T41" fmla="*/ 20 h 28"/>
                <a:gd name="T42" fmla="*/ 9 w 21"/>
                <a:gd name="T43" fmla="*/ 25 h 28"/>
                <a:gd name="T44" fmla="*/ 17 w 21"/>
                <a:gd name="T4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8">
                  <a:moveTo>
                    <a:pt x="0" y="20"/>
                  </a:moveTo>
                  <a:cubicBezTo>
                    <a:pt x="0" y="20"/>
                    <a:pt x="0" y="20"/>
                    <a:pt x="0" y="20"/>
                  </a:cubicBezTo>
                  <a:cubicBezTo>
                    <a:pt x="0" y="14"/>
                    <a:pt x="4" y="11"/>
                    <a:pt x="10" y="11"/>
                  </a:cubicBezTo>
                  <a:cubicBezTo>
                    <a:pt x="13" y="11"/>
                    <a:pt x="15" y="11"/>
                    <a:pt x="17" y="12"/>
                  </a:cubicBezTo>
                  <a:cubicBezTo>
                    <a:pt x="17" y="10"/>
                    <a:pt x="17" y="10"/>
                    <a:pt x="17" y="10"/>
                  </a:cubicBezTo>
                  <a:cubicBezTo>
                    <a:pt x="17" y="6"/>
                    <a:pt x="14" y="4"/>
                    <a:pt x="10" y="4"/>
                  </a:cubicBezTo>
                  <a:cubicBezTo>
                    <a:pt x="7" y="4"/>
                    <a:pt x="5" y="4"/>
                    <a:pt x="3" y="5"/>
                  </a:cubicBezTo>
                  <a:cubicBezTo>
                    <a:pt x="2" y="2"/>
                    <a:pt x="2" y="2"/>
                    <a:pt x="2" y="2"/>
                  </a:cubicBezTo>
                  <a:cubicBezTo>
                    <a:pt x="4" y="1"/>
                    <a:pt x="7" y="0"/>
                    <a:pt x="10" y="0"/>
                  </a:cubicBezTo>
                  <a:cubicBezTo>
                    <a:pt x="14" y="0"/>
                    <a:pt x="16"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5" y="26"/>
                    <a:pt x="13" y="28"/>
                    <a:pt x="9" y="28"/>
                  </a:cubicBezTo>
                  <a:cubicBezTo>
                    <a:pt x="4" y="28"/>
                    <a:pt x="0" y="25"/>
                    <a:pt x="0" y="20"/>
                  </a:cubicBezTo>
                  <a:moveTo>
                    <a:pt x="17" y="18"/>
                  </a:moveTo>
                  <a:cubicBezTo>
                    <a:pt x="17" y="15"/>
                    <a:pt x="17" y="15"/>
                    <a:pt x="17" y="15"/>
                  </a:cubicBezTo>
                  <a:cubicBezTo>
                    <a:pt x="15" y="14"/>
                    <a:pt x="13" y="14"/>
                    <a:pt x="10" y="14"/>
                  </a:cubicBezTo>
                  <a:cubicBezTo>
                    <a:pt x="6" y="14"/>
                    <a:pt x="4" y="16"/>
                    <a:pt x="4" y="20"/>
                  </a:cubicBezTo>
                  <a:cubicBezTo>
                    <a:pt x="4" y="20"/>
                    <a:pt x="4" y="20"/>
                    <a:pt x="4" y="20"/>
                  </a:cubicBezTo>
                  <a:cubicBezTo>
                    <a:pt x="4" y="23"/>
                    <a:pt x="6" y="25"/>
                    <a:pt x="9"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2" name="Freeform 29">
              <a:extLst>
                <a:ext uri="{FF2B5EF4-FFF2-40B4-BE49-F238E27FC236}">
                  <a16:creationId xmlns:a16="http://schemas.microsoft.com/office/drawing/2014/main" id="{31A41022-0E08-4409-A2EE-E15C276A28DC}"/>
                </a:ext>
              </a:extLst>
            </p:cNvPr>
            <p:cNvSpPr>
              <a:spLocks/>
            </p:cNvSpPr>
            <p:nvPr userDrawn="1"/>
          </p:nvSpPr>
          <p:spPr bwMode="auto">
            <a:xfrm>
              <a:off x="2836" y="542"/>
              <a:ext cx="57" cy="75"/>
            </a:xfrm>
            <a:custGeom>
              <a:avLst/>
              <a:gdLst>
                <a:gd name="T0" fmla="*/ 0 w 21"/>
                <a:gd name="T1" fmla="*/ 1 h 28"/>
                <a:gd name="T2" fmla="*/ 4 w 21"/>
                <a:gd name="T3" fmla="*/ 1 h 28"/>
                <a:gd name="T4" fmla="*/ 4 w 21"/>
                <a:gd name="T5" fmla="*/ 5 h 28"/>
                <a:gd name="T6" fmla="*/ 12 w 21"/>
                <a:gd name="T7" fmla="*/ 0 h 28"/>
                <a:gd name="T8" fmla="*/ 21 w 21"/>
                <a:gd name="T9" fmla="*/ 10 h 28"/>
                <a:gd name="T10" fmla="*/ 21 w 21"/>
                <a:gd name="T11" fmla="*/ 28 h 28"/>
                <a:gd name="T12" fmla="*/ 17 w 21"/>
                <a:gd name="T13" fmla="*/ 28 h 28"/>
                <a:gd name="T14" fmla="*/ 17 w 21"/>
                <a:gd name="T15" fmla="*/ 11 h 28"/>
                <a:gd name="T16" fmla="*/ 10 w 21"/>
                <a:gd name="T17" fmla="*/ 3 h 28"/>
                <a:gd name="T18" fmla="*/ 4 w 21"/>
                <a:gd name="T19" fmla="*/ 11 h 28"/>
                <a:gd name="T20" fmla="*/ 4 w 21"/>
                <a:gd name="T21" fmla="*/ 28 h 28"/>
                <a:gd name="T22" fmla="*/ 0 w 21"/>
                <a:gd name="T23" fmla="*/ 28 h 28"/>
                <a:gd name="T24" fmla="*/ 0 w 21"/>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
                  </a:moveTo>
                  <a:cubicBezTo>
                    <a:pt x="4" y="1"/>
                    <a:pt x="4" y="1"/>
                    <a:pt x="4" y="1"/>
                  </a:cubicBezTo>
                  <a:cubicBezTo>
                    <a:pt x="4" y="5"/>
                    <a:pt x="4" y="5"/>
                    <a:pt x="4" y="5"/>
                  </a:cubicBezTo>
                  <a:cubicBezTo>
                    <a:pt x="5" y="2"/>
                    <a:pt x="8" y="0"/>
                    <a:pt x="12" y="0"/>
                  </a:cubicBezTo>
                  <a:cubicBezTo>
                    <a:pt x="17" y="0"/>
                    <a:pt x="21" y="4"/>
                    <a:pt x="21" y="10"/>
                  </a:cubicBezTo>
                  <a:cubicBezTo>
                    <a:pt x="21" y="28"/>
                    <a:pt x="21" y="28"/>
                    <a:pt x="21" y="28"/>
                  </a:cubicBezTo>
                  <a:cubicBezTo>
                    <a:pt x="17" y="28"/>
                    <a:pt x="17" y="28"/>
                    <a:pt x="17" y="28"/>
                  </a:cubicBezTo>
                  <a:cubicBezTo>
                    <a:pt x="17" y="11"/>
                    <a:pt x="17" y="11"/>
                    <a:pt x="17" y="11"/>
                  </a:cubicBezTo>
                  <a:cubicBezTo>
                    <a:pt x="17" y="6"/>
                    <a:pt x="14" y="3"/>
                    <a:pt x="10" y="3"/>
                  </a:cubicBezTo>
                  <a:cubicBezTo>
                    <a:pt x="6" y="3"/>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3" name="Freeform 30">
              <a:extLst>
                <a:ext uri="{FF2B5EF4-FFF2-40B4-BE49-F238E27FC236}">
                  <a16:creationId xmlns:a16="http://schemas.microsoft.com/office/drawing/2014/main" id="{7DA53490-7BCA-460D-8D65-C65F2C18F0E3}"/>
                </a:ext>
              </a:extLst>
            </p:cNvPr>
            <p:cNvSpPr>
              <a:spLocks/>
            </p:cNvSpPr>
            <p:nvPr userDrawn="1"/>
          </p:nvSpPr>
          <p:spPr bwMode="auto">
            <a:xfrm>
              <a:off x="2909" y="542"/>
              <a:ext cx="56" cy="75"/>
            </a:xfrm>
            <a:custGeom>
              <a:avLst/>
              <a:gdLst>
                <a:gd name="T0" fmla="*/ 0 w 21"/>
                <a:gd name="T1" fmla="*/ 14 h 28"/>
                <a:gd name="T2" fmla="*/ 0 w 21"/>
                <a:gd name="T3" fmla="*/ 14 h 28"/>
                <a:gd name="T4" fmla="*/ 12 w 21"/>
                <a:gd name="T5" fmla="*/ 0 h 28"/>
                <a:gd name="T6" fmla="*/ 21 w 21"/>
                <a:gd name="T7" fmla="*/ 4 h 28"/>
                <a:gd name="T8" fmla="*/ 19 w 21"/>
                <a:gd name="T9" fmla="*/ 7 h 28"/>
                <a:gd name="T10" fmla="*/ 12 w 21"/>
                <a:gd name="T11" fmla="*/ 3 h 28"/>
                <a:gd name="T12" fmla="*/ 4 w 21"/>
                <a:gd name="T13" fmla="*/ 14 h 28"/>
                <a:gd name="T14" fmla="*/ 4 w 21"/>
                <a:gd name="T15" fmla="*/ 14 h 28"/>
                <a:gd name="T16" fmla="*/ 12 w 21"/>
                <a:gd name="T17" fmla="*/ 25 h 28"/>
                <a:gd name="T18" fmla="*/ 19 w 21"/>
                <a:gd name="T19" fmla="*/ 22 h 28"/>
                <a:gd name="T20" fmla="*/ 21 w 21"/>
                <a:gd name="T21" fmla="*/ 24 h 28"/>
                <a:gd name="T22" fmla="*/ 12 w 21"/>
                <a:gd name="T23" fmla="*/ 28 h 28"/>
                <a:gd name="T24" fmla="*/ 0 w 21"/>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4"/>
                  </a:moveTo>
                  <a:cubicBezTo>
                    <a:pt x="0" y="14"/>
                    <a:pt x="0" y="14"/>
                    <a:pt x="0" y="14"/>
                  </a:cubicBezTo>
                  <a:cubicBezTo>
                    <a:pt x="0" y="6"/>
                    <a:pt x="6" y="0"/>
                    <a:pt x="12" y="0"/>
                  </a:cubicBezTo>
                  <a:cubicBezTo>
                    <a:pt x="16" y="0"/>
                    <a:pt x="19" y="2"/>
                    <a:pt x="21" y="4"/>
                  </a:cubicBezTo>
                  <a:cubicBezTo>
                    <a:pt x="19" y="7"/>
                    <a:pt x="19" y="7"/>
                    <a:pt x="19" y="7"/>
                  </a:cubicBezTo>
                  <a:cubicBezTo>
                    <a:pt x="17" y="5"/>
                    <a:pt x="15" y="3"/>
                    <a:pt x="12" y="3"/>
                  </a:cubicBezTo>
                  <a:cubicBezTo>
                    <a:pt x="8" y="3"/>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8"/>
                    <a:pt x="12" y="28"/>
                  </a:cubicBezTo>
                  <a:cubicBezTo>
                    <a:pt x="5" y="28"/>
                    <a:pt x="0" y="23"/>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4" name="Freeform 31">
              <a:extLst>
                <a:ext uri="{FF2B5EF4-FFF2-40B4-BE49-F238E27FC236}">
                  <a16:creationId xmlns:a16="http://schemas.microsoft.com/office/drawing/2014/main" id="{8A41A3FB-CCAF-4160-B526-EA47F13EA780}"/>
                </a:ext>
              </a:extLst>
            </p:cNvPr>
            <p:cNvSpPr>
              <a:spLocks noEditPoints="1"/>
            </p:cNvSpPr>
            <p:nvPr userDrawn="1"/>
          </p:nvSpPr>
          <p:spPr bwMode="auto">
            <a:xfrm>
              <a:off x="2976" y="542"/>
              <a:ext cx="62" cy="75"/>
            </a:xfrm>
            <a:custGeom>
              <a:avLst/>
              <a:gdLst>
                <a:gd name="T0" fmla="*/ 0 w 23"/>
                <a:gd name="T1" fmla="*/ 14 h 28"/>
                <a:gd name="T2" fmla="*/ 0 w 23"/>
                <a:gd name="T3" fmla="*/ 14 h 28"/>
                <a:gd name="T4" fmla="*/ 12 w 23"/>
                <a:gd name="T5" fmla="*/ 0 h 28"/>
                <a:gd name="T6" fmla="*/ 23 w 23"/>
                <a:gd name="T7" fmla="*/ 14 h 28"/>
                <a:gd name="T8" fmla="*/ 22 w 23"/>
                <a:gd name="T9" fmla="*/ 16 h 28"/>
                <a:gd name="T10" fmla="*/ 4 w 23"/>
                <a:gd name="T11" fmla="*/ 16 h 28"/>
                <a:gd name="T12" fmla="*/ 13 w 23"/>
                <a:gd name="T13" fmla="*/ 25 h 28"/>
                <a:gd name="T14" fmla="*/ 20 w 23"/>
                <a:gd name="T15" fmla="*/ 22 h 28"/>
                <a:gd name="T16" fmla="*/ 22 w 23"/>
                <a:gd name="T17" fmla="*/ 24 h 28"/>
                <a:gd name="T18" fmla="*/ 12 w 23"/>
                <a:gd name="T19" fmla="*/ 28 h 28"/>
                <a:gd name="T20" fmla="*/ 0 w 23"/>
                <a:gd name="T21" fmla="*/ 14 h 28"/>
                <a:gd name="T22" fmla="*/ 19 w 23"/>
                <a:gd name="T23" fmla="*/ 13 h 28"/>
                <a:gd name="T24" fmla="*/ 12 w 23"/>
                <a:gd name="T25" fmla="*/ 3 h 28"/>
                <a:gd name="T26" fmla="*/ 4 w 23"/>
                <a:gd name="T27" fmla="*/ 13 h 28"/>
                <a:gd name="T28" fmla="*/ 19 w 23"/>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8">
                  <a:moveTo>
                    <a:pt x="0" y="14"/>
                  </a:moveTo>
                  <a:cubicBezTo>
                    <a:pt x="0" y="14"/>
                    <a:pt x="0" y="14"/>
                    <a:pt x="0" y="14"/>
                  </a:cubicBezTo>
                  <a:cubicBezTo>
                    <a:pt x="0" y="6"/>
                    <a:pt x="5" y="0"/>
                    <a:pt x="12" y="0"/>
                  </a:cubicBezTo>
                  <a:cubicBezTo>
                    <a:pt x="18" y="0"/>
                    <a:pt x="23" y="6"/>
                    <a:pt x="23" y="14"/>
                  </a:cubicBezTo>
                  <a:cubicBezTo>
                    <a:pt x="22" y="16"/>
                    <a:pt x="22" y="16"/>
                    <a:pt x="22" y="16"/>
                  </a:cubicBezTo>
                  <a:cubicBezTo>
                    <a:pt x="4" y="16"/>
                    <a:pt x="4" y="16"/>
                    <a:pt x="4" y="16"/>
                  </a:cubicBezTo>
                  <a:cubicBezTo>
                    <a:pt x="5" y="22"/>
                    <a:pt x="8" y="25"/>
                    <a:pt x="13" y="25"/>
                  </a:cubicBezTo>
                  <a:cubicBezTo>
                    <a:pt x="16" y="25"/>
                    <a:pt x="18" y="24"/>
                    <a:pt x="20" y="22"/>
                  </a:cubicBezTo>
                  <a:cubicBezTo>
                    <a:pt x="22" y="24"/>
                    <a:pt x="22" y="24"/>
                    <a:pt x="22" y="24"/>
                  </a:cubicBezTo>
                  <a:cubicBezTo>
                    <a:pt x="19" y="27"/>
                    <a:pt x="16" y="28"/>
                    <a:pt x="12" y="28"/>
                  </a:cubicBezTo>
                  <a:cubicBezTo>
                    <a:pt x="6" y="28"/>
                    <a:pt x="0" y="23"/>
                    <a:pt x="0" y="14"/>
                  </a:cubicBezTo>
                  <a:moveTo>
                    <a:pt x="19" y="13"/>
                  </a:moveTo>
                  <a:cubicBezTo>
                    <a:pt x="18" y="8"/>
                    <a:pt x="16" y="3"/>
                    <a:pt x="12" y="3"/>
                  </a:cubicBezTo>
                  <a:cubicBezTo>
                    <a:pt x="8" y="3"/>
                    <a:pt x="5"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5" name="Freeform 32">
              <a:extLst>
                <a:ext uri="{FF2B5EF4-FFF2-40B4-BE49-F238E27FC236}">
                  <a16:creationId xmlns:a16="http://schemas.microsoft.com/office/drawing/2014/main" id="{0B60F376-17AE-4999-B020-CFCA32DF6D09}"/>
                </a:ext>
              </a:extLst>
            </p:cNvPr>
            <p:cNvSpPr>
              <a:spLocks/>
            </p:cNvSpPr>
            <p:nvPr userDrawn="1"/>
          </p:nvSpPr>
          <p:spPr bwMode="auto">
            <a:xfrm>
              <a:off x="3054"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6" name="Freeform 33">
              <a:extLst>
                <a:ext uri="{FF2B5EF4-FFF2-40B4-BE49-F238E27FC236}">
                  <a16:creationId xmlns:a16="http://schemas.microsoft.com/office/drawing/2014/main" id="{A8DE6210-88FC-4878-A899-7827BB4889E6}"/>
                </a:ext>
              </a:extLst>
            </p:cNvPr>
            <p:cNvSpPr>
              <a:spLocks noEditPoints="1"/>
            </p:cNvSpPr>
            <p:nvPr userDrawn="1"/>
          </p:nvSpPr>
          <p:spPr bwMode="auto">
            <a:xfrm>
              <a:off x="3145" y="517"/>
              <a:ext cx="72" cy="100"/>
            </a:xfrm>
            <a:custGeom>
              <a:avLst/>
              <a:gdLst>
                <a:gd name="T0" fmla="*/ 0 w 27"/>
                <a:gd name="T1" fmla="*/ 0 h 37"/>
                <a:gd name="T2" fmla="*/ 13 w 27"/>
                <a:gd name="T3" fmla="*/ 0 h 37"/>
                <a:gd name="T4" fmla="*/ 22 w 27"/>
                <a:gd name="T5" fmla="*/ 4 h 37"/>
                <a:gd name="T6" fmla="*/ 25 w 27"/>
                <a:gd name="T7" fmla="*/ 11 h 37"/>
                <a:gd name="T8" fmla="*/ 25 w 27"/>
                <a:gd name="T9" fmla="*/ 11 h 37"/>
                <a:gd name="T10" fmla="*/ 17 w 27"/>
                <a:gd name="T11" fmla="*/ 22 h 37"/>
                <a:gd name="T12" fmla="*/ 27 w 27"/>
                <a:gd name="T13" fmla="*/ 37 h 37"/>
                <a:gd name="T14" fmla="*/ 22 w 27"/>
                <a:gd name="T15" fmla="*/ 37 h 37"/>
                <a:gd name="T16" fmla="*/ 13 w 27"/>
                <a:gd name="T17" fmla="*/ 23 h 37"/>
                <a:gd name="T18" fmla="*/ 4 w 27"/>
                <a:gd name="T19" fmla="*/ 23 h 37"/>
                <a:gd name="T20" fmla="*/ 4 w 27"/>
                <a:gd name="T21" fmla="*/ 37 h 37"/>
                <a:gd name="T22" fmla="*/ 0 w 27"/>
                <a:gd name="T23" fmla="*/ 37 h 37"/>
                <a:gd name="T24" fmla="*/ 0 w 27"/>
                <a:gd name="T25" fmla="*/ 0 h 37"/>
                <a:gd name="T26" fmla="*/ 12 w 27"/>
                <a:gd name="T27" fmla="*/ 19 h 37"/>
                <a:gd name="T28" fmla="*/ 21 w 27"/>
                <a:gd name="T29" fmla="*/ 11 h 37"/>
                <a:gd name="T30" fmla="*/ 21 w 27"/>
                <a:gd name="T31" fmla="*/ 11 h 37"/>
                <a:gd name="T32" fmla="*/ 13 w 27"/>
                <a:gd name="T33" fmla="*/ 4 h 37"/>
                <a:gd name="T34" fmla="*/ 4 w 27"/>
                <a:gd name="T35" fmla="*/ 4 h 37"/>
                <a:gd name="T36" fmla="*/ 4 w 27"/>
                <a:gd name="T37" fmla="*/ 19 h 37"/>
                <a:gd name="T38" fmla="*/ 12 w 27"/>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7">
                  <a:moveTo>
                    <a:pt x="0" y="0"/>
                  </a:moveTo>
                  <a:cubicBezTo>
                    <a:pt x="13" y="0"/>
                    <a:pt x="13" y="0"/>
                    <a:pt x="13" y="0"/>
                  </a:cubicBezTo>
                  <a:cubicBezTo>
                    <a:pt x="17" y="0"/>
                    <a:pt x="20" y="1"/>
                    <a:pt x="22" y="4"/>
                  </a:cubicBezTo>
                  <a:cubicBezTo>
                    <a:pt x="24" y="5"/>
                    <a:pt x="25" y="8"/>
                    <a:pt x="25" y="11"/>
                  </a:cubicBezTo>
                  <a:cubicBezTo>
                    <a:pt x="25" y="11"/>
                    <a:pt x="25" y="11"/>
                    <a:pt x="25" y="11"/>
                  </a:cubicBezTo>
                  <a:cubicBezTo>
                    <a:pt x="25" y="17"/>
                    <a:pt x="22" y="21"/>
                    <a:pt x="17" y="22"/>
                  </a:cubicBezTo>
                  <a:cubicBezTo>
                    <a:pt x="27" y="37"/>
                    <a:pt x="27" y="37"/>
                    <a:pt x="27" y="37"/>
                  </a:cubicBezTo>
                  <a:cubicBezTo>
                    <a:pt x="22" y="37"/>
                    <a:pt x="22" y="37"/>
                    <a:pt x="22" y="37"/>
                  </a:cubicBezTo>
                  <a:cubicBezTo>
                    <a:pt x="13" y="23"/>
                    <a:pt x="13" y="23"/>
                    <a:pt x="13" y="23"/>
                  </a:cubicBezTo>
                  <a:cubicBezTo>
                    <a:pt x="4" y="23"/>
                    <a:pt x="4" y="23"/>
                    <a:pt x="4" y="23"/>
                  </a:cubicBezTo>
                  <a:cubicBezTo>
                    <a:pt x="4" y="37"/>
                    <a:pt x="4" y="37"/>
                    <a:pt x="4" y="37"/>
                  </a:cubicBezTo>
                  <a:cubicBezTo>
                    <a:pt x="0" y="37"/>
                    <a:pt x="0" y="37"/>
                    <a:pt x="0" y="37"/>
                  </a:cubicBezTo>
                  <a:lnTo>
                    <a:pt x="0" y="0"/>
                  </a:lnTo>
                  <a:close/>
                  <a:moveTo>
                    <a:pt x="12" y="19"/>
                  </a:moveTo>
                  <a:cubicBezTo>
                    <a:pt x="18" y="19"/>
                    <a:pt x="21" y="16"/>
                    <a:pt x="21" y="11"/>
                  </a:cubicBezTo>
                  <a:cubicBezTo>
                    <a:pt x="21" y="11"/>
                    <a:pt x="21" y="11"/>
                    <a:pt x="21" y="11"/>
                  </a:cubicBezTo>
                  <a:cubicBezTo>
                    <a:pt x="21" y="6"/>
                    <a:pt x="18" y="4"/>
                    <a:pt x="13" y="4"/>
                  </a:cubicBezTo>
                  <a:cubicBezTo>
                    <a:pt x="4" y="4"/>
                    <a:pt x="4" y="4"/>
                    <a:pt x="4" y="4"/>
                  </a:cubicBezTo>
                  <a:cubicBezTo>
                    <a:pt x="4" y="19"/>
                    <a:pt x="4" y="19"/>
                    <a:pt x="4" y="19"/>
                  </a:cubicBezTo>
                  <a:lnTo>
                    <a:pt x="1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7" name="Freeform 34">
              <a:extLst>
                <a:ext uri="{FF2B5EF4-FFF2-40B4-BE49-F238E27FC236}">
                  <a16:creationId xmlns:a16="http://schemas.microsoft.com/office/drawing/2014/main" id="{66599A35-C9E3-4BE9-9282-BF8F92D244E4}"/>
                </a:ext>
              </a:extLst>
            </p:cNvPr>
            <p:cNvSpPr>
              <a:spLocks noEditPoints="1"/>
            </p:cNvSpPr>
            <p:nvPr userDrawn="1"/>
          </p:nvSpPr>
          <p:spPr bwMode="auto">
            <a:xfrm>
              <a:off x="3228" y="542"/>
              <a:ext cx="59" cy="75"/>
            </a:xfrm>
            <a:custGeom>
              <a:avLst/>
              <a:gdLst>
                <a:gd name="T0" fmla="*/ 0 w 22"/>
                <a:gd name="T1" fmla="*/ 14 h 28"/>
                <a:gd name="T2" fmla="*/ 0 w 22"/>
                <a:gd name="T3" fmla="*/ 14 h 28"/>
                <a:gd name="T4" fmla="*/ 11 w 22"/>
                <a:gd name="T5" fmla="*/ 0 h 28"/>
                <a:gd name="T6" fmla="*/ 22 w 22"/>
                <a:gd name="T7" fmla="*/ 14 h 28"/>
                <a:gd name="T8" fmla="*/ 22 w 22"/>
                <a:gd name="T9" fmla="*/ 16 h 28"/>
                <a:gd name="T10" fmla="*/ 4 w 22"/>
                <a:gd name="T11" fmla="*/ 16 h 28"/>
                <a:gd name="T12" fmla="*/ 12 w 22"/>
                <a:gd name="T13" fmla="*/ 25 h 28"/>
                <a:gd name="T14" fmla="*/ 19 w 22"/>
                <a:gd name="T15" fmla="*/ 22 h 28"/>
                <a:gd name="T16" fmla="*/ 22 w 22"/>
                <a:gd name="T17" fmla="*/ 24 h 28"/>
                <a:gd name="T18" fmla="*/ 12 w 22"/>
                <a:gd name="T19" fmla="*/ 28 h 28"/>
                <a:gd name="T20" fmla="*/ 0 w 22"/>
                <a:gd name="T21" fmla="*/ 14 h 28"/>
                <a:gd name="T22" fmla="*/ 19 w 22"/>
                <a:gd name="T23" fmla="*/ 13 h 28"/>
                <a:gd name="T24" fmla="*/ 11 w 22"/>
                <a:gd name="T25" fmla="*/ 3 h 28"/>
                <a:gd name="T26" fmla="*/ 4 w 22"/>
                <a:gd name="T27" fmla="*/ 13 h 28"/>
                <a:gd name="T28" fmla="*/ 19 w 22"/>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8">
                  <a:moveTo>
                    <a:pt x="0" y="14"/>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8" y="24"/>
                    <a:pt x="19" y="22"/>
                  </a:cubicBezTo>
                  <a:cubicBezTo>
                    <a:pt x="22" y="24"/>
                    <a:pt x="22" y="24"/>
                    <a:pt x="22" y="24"/>
                  </a:cubicBezTo>
                  <a:cubicBezTo>
                    <a:pt x="19" y="27"/>
                    <a:pt x="16" y="28"/>
                    <a:pt x="12" y="28"/>
                  </a:cubicBezTo>
                  <a:cubicBezTo>
                    <a:pt x="6" y="28"/>
                    <a:pt x="0" y="23"/>
                    <a:pt x="0" y="14"/>
                  </a:cubicBezTo>
                  <a:moveTo>
                    <a:pt x="19" y="13"/>
                  </a:moveTo>
                  <a:cubicBezTo>
                    <a:pt x="18" y="8"/>
                    <a:pt x="16" y="3"/>
                    <a:pt x="11" y="3"/>
                  </a:cubicBezTo>
                  <a:cubicBezTo>
                    <a:pt x="7" y="3"/>
                    <a:pt x="4"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8" name="Freeform 35">
              <a:extLst>
                <a:ext uri="{FF2B5EF4-FFF2-40B4-BE49-F238E27FC236}">
                  <a16:creationId xmlns:a16="http://schemas.microsoft.com/office/drawing/2014/main" id="{E9662D82-EC12-4D4C-9D9D-65DBB7D5500A}"/>
                </a:ext>
              </a:extLst>
            </p:cNvPr>
            <p:cNvSpPr>
              <a:spLocks/>
            </p:cNvSpPr>
            <p:nvPr userDrawn="1"/>
          </p:nvSpPr>
          <p:spPr bwMode="auto">
            <a:xfrm>
              <a:off x="3301" y="542"/>
              <a:ext cx="48" cy="75"/>
            </a:xfrm>
            <a:custGeom>
              <a:avLst/>
              <a:gdLst>
                <a:gd name="T0" fmla="*/ 0 w 18"/>
                <a:gd name="T1" fmla="*/ 24 h 28"/>
                <a:gd name="T2" fmla="*/ 2 w 18"/>
                <a:gd name="T3" fmla="*/ 22 h 28"/>
                <a:gd name="T4" fmla="*/ 10 w 18"/>
                <a:gd name="T5" fmla="*/ 25 h 28"/>
                <a:gd name="T6" fmla="*/ 15 w 18"/>
                <a:gd name="T7" fmla="*/ 21 h 28"/>
                <a:gd name="T8" fmla="*/ 15 w 18"/>
                <a:gd name="T9" fmla="*/ 21 h 28"/>
                <a:gd name="T10" fmla="*/ 9 w 18"/>
                <a:gd name="T11" fmla="*/ 16 h 28"/>
                <a:gd name="T12" fmla="*/ 1 w 18"/>
                <a:gd name="T13" fmla="*/ 8 h 28"/>
                <a:gd name="T14" fmla="*/ 1 w 18"/>
                <a:gd name="T15" fmla="*/ 8 h 28"/>
                <a:gd name="T16" fmla="*/ 9 w 18"/>
                <a:gd name="T17" fmla="*/ 0 h 28"/>
                <a:gd name="T18" fmla="*/ 18 w 18"/>
                <a:gd name="T19" fmla="*/ 3 h 28"/>
                <a:gd name="T20" fmla="*/ 16 w 18"/>
                <a:gd name="T21" fmla="*/ 6 h 28"/>
                <a:gd name="T22" fmla="*/ 9 w 18"/>
                <a:gd name="T23" fmla="*/ 3 h 28"/>
                <a:gd name="T24" fmla="*/ 5 w 18"/>
                <a:gd name="T25" fmla="*/ 7 h 28"/>
                <a:gd name="T26" fmla="*/ 5 w 18"/>
                <a:gd name="T27" fmla="*/ 7 h 28"/>
                <a:gd name="T28" fmla="*/ 11 w 18"/>
                <a:gd name="T29" fmla="*/ 12 h 28"/>
                <a:gd name="T30" fmla="*/ 18 w 18"/>
                <a:gd name="T31" fmla="*/ 20 h 28"/>
                <a:gd name="T32" fmla="*/ 18 w 18"/>
                <a:gd name="T33" fmla="*/ 20 h 28"/>
                <a:gd name="T34" fmla="*/ 9 w 18"/>
                <a:gd name="T35" fmla="*/ 28 h 28"/>
                <a:gd name="T36" fmla="*/ 0 w 18"/>
                <a:gd name="T3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8">
                  <a:moveTo>
                    <a:pt x="0" y="24"/>
                  </a:moveTo>
                  <a:cubicBezTo>
                    <a:pt x="2" y="22"/>
                    <a:pt x="2" y="22"/>
                    <a:pt x="2" y="22"/>
                  </a:cubicBezTo>
                  <a:cubicBezTo>
                    <a:pt x="4" y="24"/>
                    <a:pt x="7" y="25"/>
                    <a:pt x="10" y="25"/>
                  </a:cubicBezTo>
                  <a:cubicBezTo>
                    <a:pt x="13" y="25"/>
                    <a:pt x="15" y="23"/>
                    <a:pt x="15" y="21"/>
                  </a:cubicBezTo>
                  <a:cubicBezTo>
                    <a:pt x="15" y="21"/>
                    <a:pt x="15" y="21"/>
                    <a:pt x="15" y="21"/>
                  </a:cubicBezTo>
                  <a:cubicBezTo>
                    <a:pt x="15" y="18"/>
                    <a:pt x="12" y="17"/>
                    <a:pt x="9" y="16"/>
                  </a:cubicBezTo>
                  <a:cubicBezTo>
                    <a:pt x="4" y="14"/>
                    <a:pt x="1" y="12"/>
                    <a:pt x="1" y="8"/>
                  </a:cubicBezTo>
                  <a:cubicBezTo>
                    <a:pt x="1" y="8"/>
                    <a:pt x="1" y="8"/>
                    <a:pt x="1" y="8"/>
                  </a:cubicBezTo>
                  <a:cubicBezTo>
                    <a:pt x="1" y="3"/>
                    <a:pt x="5" y="0"/>
                    <a:pt x="9" y="0"/>
                  </a:cubicBezTo>
                  <a:cubicBezTo>
                    <a:pt x="13" y="0"/>
                    <a:pt x="16" y="1"/>
                    <a:pt x="18" y="3"/>
                  </a:cubicBezTo>
                  <a:cubicBezTo>
                    <a:pt x="16" y="6"/>
                    <a:pt x="16" y="6"/>
                    <a:pt x="16" y="6"/>
                  </a:cubicBezTo>
                  <a:cubicBezTo>
                    <a:pt x="14" y="4"/>
                    <a:pt x="12" y="3"/>
                    <a:pt x="9" y="3"/>
                  </a:cubicBezTo>
                  <a:cubicBezTo>
                    <a:pt x="6" y="3"/>
                    <a:pt x="5" y="5"/>
                    <a:pt x="5" y="7"/>
                  </a:cubicBezTo>
                  <a:cubicBezTo>
                    <a:pt x="5" y="7"/>
                    <a:pt x="5" y="7"/>
                    <a:pt x="5" y="7"/>
                  </a:cubicBezTo>
                  <a:cubicBezTo>
                    <a:pt x="5" y="10"/>
                    <a:pt x="7" y="11"/>
                    <a:pt x="11" y="12"/>
                  </a:cubicBezTo>
                  <a:cubicBezTo>
                    <a:pt x="15" y="14"/>
                    <a:pt x="18" y="16"/>
                    <a:pt x="18" y="20"/>
                  </a:cubicBezTo>
                  <a:cubicBezTo>
                    <a:pt x="18" y="20"/>
                    <a:pt x="18" y="20"/>
                    <a:pt x="18" y="20"/>
                  </a:cubicBezTo>
                  <a:cubicBezTo>
                    <a:pt x="18" y="25"/>
                    <a:pt x="14" y="28"/>
                    <a:pt x="9" y="28"/>
                  </a:cubicBezTo>
                  <a:cubicBezTo>
                    <a:pt x="6" y="28"/>
                    <a:pt x="3" y="27"/>
                    <a:pt x="0"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9" name="Freeform 36">
              <a:extLst>
                <a:ext uri="{FF2B5EF4-FFF2-40B4-BE49-F238E27FC236}">
                  <a16:creationId xmlns:a16="http://schemas.microsoft.com/office/drawing/2014/main" id="{DC439114-B0BD-4E82-B5B5-1319366D2DD9}"/>
                </a:ext>
              </a:extLst>
            </p:cNvPr>
            <p:cNvSpPr>
              <a:spLocks noEditPoints="1"/>
            </p:cNvSpPr>
            <p:nvPr userDrawn="1"/>
          </p:nvSpPr>
          <p:spPr bwMode="auto">
            <a:xfrm>
              <a:off x="3365" y="542"/>
              <a:ext cx="59" cy="75"/>
            </a:xfrm>
            <a:custGeom>
              <a:avLst/>
              <a:gdLst>
                <a:gd name="T0" fmla="*/ 0 w 22"/>
                <a:gd name="T1" fmla="*/ 14 h 28"/>
                <a:gd name="T2" fmla="*/ 0 w 22"/>
                <a:gd name="T3" fmla="*/ 14 h 28"/>
                <a:gd name="T4" fmla="*/ 11 w 22"/>
                <a:gd name="T5" fmla="*/ 0 h 28"/>
                <a:gd name="T6" fmla="*/ 22 w 22"/>
                <a:gd name="T7" fmla="*/ 14 h 28"/>
                <a:gd name="T8" fmla="*/ 22 w 22"/>
                <a:gd name="T9" fmla="*/ 16 h 28"/>
                <a:gd name="T10" fmla="*/ 4 w 22"/>
                <a:gd name="T11" fmla="*/ 16 h 28"/>
                <a:gd name="T12" fmla="*/ 12 w 22"/>
                <a:gd name="T13" fmla="*/ 25 h 28"/>
                <a:gd name="T14" fmla="*/ 19 w 22"/>
                <a:gd name="T15" fmla="*/ 22 h 28"/>
                <a:gd name="T16" fmla="*/ 21 w 22"/>
                <a:gd name="T17" fmla="*/ 24 h 28"/>
                <a:gd name="T18" fmla="*/ 12 w 22"/>
                <a:gd name="T19" fmla="*/ 28 h 28"/>
                <a:gd name="T20" fmla="*/ 0 w 22"/>
                <a:gd name="T21" fmla="*/ 14 h 28"/>
                <a:gd name="T22" fmla="*/ 18 w 22"/>
                <a:gd name="T23" fmla="*/ 13 h 28"/>
                <a:gd name="T24" fmla="*/ 11 w 22"/>
                <a:gd name="T25" fmla="*/ 3 h 28"/>
                <a:gd name="T26" fmla="*/ 4 w 22"/>
                <a:gd name="T27" fmla="*/ 13 h 28"/>
                <a:gd name="T28" fmla="*/ 18 w 22"/>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8">
                  <a:moveTo>
                    <a:pt x="0" y="14"/>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7" y="24"/>
                    <a:pt x="19" y="22"/>
                  </a:cubicBezTo>
                  <a:cubicBezTo>
                    <a:pt x="21" y="24"/>
                    <a:pt x="21" y="24"/>
                    <a:pt x="21" y="24"/>
                  </a:cubicBezTo>
                  <a:cubicBezTo>
                    <a:pt x="19" y="27"/>
                    <a:pt x="16" y="28"/>
                    <a:pt x="12" y="28"/>
                  </a:cubicBezTo>
                  <a:cubicBezTo>
                    <a:pt x="5" y="28"/>
                    <a:pt x="0" y="23"/>
                    <a:pt x="0" y="14"/>
                  </a:cubicBezTo>
                  <a:moveTo>
                    <a:pt x="18" y="13"/>
                  </a:moveTo>
                  <a:cubicBezTo>
                    <a:pt x="18" y="8"/>
                    <a:pt x="15" y="3"/>
                    <a:pt x="11" y="3"/>
                  </a:cubicBezTo>
                  <a:cubicBezTo>
                    <a:pt x="7" y="3"/>
                    <a:pt x="4" y="7"/>
                    <a:pt x="4" y="13"/>
                  </a:cubicBezTo>
                  <a:lnTo>
                    <a:pt x="1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0" name="Freeform 37">
              <a:extLst>
                <a:ext uri="{FF2B5EF4-FFF2-40B4-BE49-F238E27FC236}">
                  <a16:creationId xmlns:a16="http://schemas.microsoft.com/office/drawing/2014/main" id="{8DCBB887-61F0-47E2-AC2B-95605EDCD79E}"/>
                </a:ext>
              </a:extLst>
            </p:cNvPr>
            <p:cNvSpPr>
              <a:spLocks noEditPoints="1"/>
            </p:cNvSpPr>
            <p:nvPr userDrawn="1"/>
          </p:nvSpPr>
          <p:spPr bwMode="auto">
            <a:xfrm>
              <a:off x="3438" y="542"/>
              <a:ext cx="56" cy="75"/>
            </a:xfrm>
            <a:custGeom>
              <a:avLst/>
              <a:gdLst>
                <a:gd name="T0" fmla="*/ 0 w 21"/>
                <a:gd name="T1" fmla="*/ 20 h 28"/>
                <a:gd name="T2" fmla="*/ 0 w 21"/>
                <a:gd name="T3" fmla="*/ 20 h 28"/>
                <a:gd name="T4" fmla="*/ 10 w 21"/>
                <a:gd name="T5" fmla="*/ 11 h 28"/>
                <a:gd name="T6" fmla="*/ 17 w 21"/>
                <a:gd name="T7" fmla="*/ 12 h 28"/>
                <a:gd name="T8" fmla="*/ 17 w 21"/>
                <a:gd name="T9" fmla="*/ 10 h 28"/>
                <a:gd name="T10" fmla="*/ 10 w 21"/>
                <a:gd name="T11" fmla="*/ 4 h 28"/>
                <a:gd name="T12" fmla="*/ 3 w 21"/>
                <a:gd name="T13" fmla="*/ 5 h 28"/>
                <a:gd name="T14" fmla="*/ 2 w 21"/>
                <a:gd name="T15" fmla="*/ 2 h 28"/>
                <a:gd name="T16" fmla="*/ 11 w 21"/>
                <a:gd name="T17" fmla="*/ 0 h 28"/>
                <a:gd name="T18" fmla="*/ 18 w 21"/>
                <a:gd name="T19" fmla="*/ 3 h 28"/>
                <a:gd name="T20" fmla="*/ 21 w 21"/>
                <a:gd name="T21" fmla="*/ 10 h 28"/>
                <a:gd name="T22" fmla="*/ 21 w 21"/>
                <a:gd name="T23" fmla="*/ 28 h 28"/>
                <a:gd name="T24" fmla="*/ 17 w 21"/>
                <a:gd name="T25" fmla="*/ 28 h 28"/>
                <a:gd name="T26" fmla="*/ 17 w 21"/>
                <a:gd name="T27" fmla="*/ 24 h 28"/>
                <a:gd name="T28" fmla="*/ 9 w 21"/>
                <a:gd name="T29" fmla="*/ 28 h 28"/>
                <a:gd name="T30" fmla="*/ 0 w 21"/>
                <a:gd name="T31" fmla="*/ 20 h 28"/>
                <a:gd name="T32" fmla="*/ 17 w 21"/>
                <a:gd name="T33" fmla="*/ 18 h 28"/>
                <a:gd name="T34" fmla="*/ 17 w 21"/>
                <a:gd name="T35" fmla="*/ 15 h 28"/>
                <a:gd name="T36" fmla="*/ 11 w 21"/>
                <a:gd name="T37" fmla="*/ 14 h 28"/>
                <a:gd name="T38" fmla="*/ 4 w 21"/>
                <a:gd name="T39" fmla="*/ 20 h 28"/>
                <a:gd name="T40" fmla="*/ 4 w 21"/>
                <a:gd name="T41" fmla="*/ 20 h 28"/>
                <a:gd name="T42" fmla="*/ 10 w 21"/>
                <a:gd name="T43" fmla="*/ 25 h 28"/>
                <a:gd name="T44" fmla="*/ 17 w 21"/>
                <a:gd name="T4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8">
                  <a:moveTo>
                    <a:pt x="0" y="20"/>
                  </a:moveTo>
                  <a:cubicBezTo>
                    <a:pt x="0" y="20"/>
                    <a:pt x="0" y="20"/>
                    <a:pt x="0" y="20"/>
                  </a:cubicBezTo>
                  <a:cubicBezTo>
                    <a:pt x="0" y="14"/>
                    <a:pt x="4" y="11"/>
                    <a:pt x="10" y="11"/>
                  </a:cubicBezTo>
                  <a:cubicBezTo>
                    <a:pt x="13" y="11"/>
                    <a:pt x="15" y="11"/>
                    <a:pt x="17" y="12"/>
                  </a:cubicBezTo>
                  <a:cubicBezTo>
                    <a:pt x="17" y="10"/>
                    <a:pt x="17" y="10"/>
                    <a:pt x="17" y="10"/>
                  </a:cubicBezTo>
                  <a:cubicBezTo>
                    <a:pt x="17" y="6"/>
                    <a:pt x="15" y="4"/>
                    <a:pt x="10" y="4"/>
                  </a:cubicBezTo>
                  <a:cubicBezTo>
                    <a:pt x="7" y="4"/>
                    <a:pt x="5" y="4"/>
                    <a:pt x="3" y="5"/>
                  </a:cubicBezTo>
                  <a:cubicBezTo>
                    <a:pt x="2" y="2"/>
                    <a:pt x="2" y="2"/>
                    <a:pt x="2" y="2"/>
                  </a:cubicBezTo>
                  <a:cubicBezTo>
                    <a:pt x="5" y="1"/>
                    <a:pt x="7" y="0"/>
                    <a:pt x="11" y="0"/>
                  </a:cubicBezTo>
                  <a:cubicBezTo>
                    <a:pt x="14" y="0"/>
                    <a:pt x="16"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5" y="26"/>
                    <a:pt x="13" y="28"/>
                    <a:pt x="9" y="28"/>
                  </a:cubicBezTo>
                  <a:cubicBezTo>
                    <a:pt x="4" y="28"/>
                    <a:pt x="0" y="25"/>
                    <a:pt x="0" y="20"/>
                  </a:cubicBezTo>
                  <a:moveTo>
                    <a:pt x="17" y="18"/>
                  </a:moveTo>
                  <a:cubicBezTo>
                    <a:pt x="17" y="15"/>
                    <a:pt x="17" y="15"/>
                    <a:pt x="17" y="15"/>
                  </a:cubicBezTo>
                  <a:cubicBezTo>
                    <a:pt x="15" y="14"/>
                    <a:pt x="13" y="14"/>
                    <a:pt x="11" y="14"/>
                  </a:cubicBezTo>
                  <a:cubicBezTo>
                    <a:pt x="6" y="14"/>
                    <a:pt x="4" y="16"/>
                    <a:pt x="4" y="20"/>
                  </a:cubicBezTo>
                  <a:cubicBezTo>
                    <a:pt x="4" y="20"/>
                    <a:pt x="4" y="20"/>
                    <a:pt x="4" y="20"/>
                  </a:cubicBezTo>
                  <a:cubicBezTo>
                    <a:pt x="4" y="23"/>
                    <a:pt x="6"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1" name="Freeform 38">
              <a:extLst>
                <a:ext uri="{FF2B5EF4-FFF2-40B4-BE49-F238E27FC236}">
                  <a16:creationId xmlns:a16="http://schemas.microsoft.com/office/drawing/2014/main" id="{AA341593-C168-4F28-AF3B-E3135F8A4423}"/>
                </a:ext>
              </a:extLst>
            </p:cNvPr>
            <p:cNvSpPr>
              <a:spLocks/>
            </p:cNvSpPr>
            <p:nvPr userDrawn="1"/>
          </p:nvSpPr>
          <p:spPr bwMode="auto">
            <a:xfrm>
              <a:off x="3515"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5"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2" name="Freeform 39">
              <a:extLst>
                <a:ext uri="{FF2B5EF4-FFF2-40B4-BE49-F238E27FC236}">
                  <a16:creationId xmlns:a16="http://schemas.microsoft.com/office/drawing/2014/main" id="{40BC17ED-2850-400F-9BDB-0C5D6F4BB1F1}"/>
                </a:ext>
              </a:extLst>
            </p:cNvPr>
            <p:cNvSpPr>
              <a:spLocks/>
            </p:cNvSpPr>
            <p:nvPr userDrawn="1"/>
          </p:nvSpPr>
          <p:spPr bwMode="auto">
            <a:xfrm>
              <a:off x="3561" y="542"/>
              <a:ext cx="54" cy="75"/>
            </a:xfrm>
            <a:custGeom>
              <a:avLst/>
              <a:gdLst>
                <a:gd name="T0" fmla="*/ 0 w 20"/>
                <a:gd name="T1" fmla="*/ 14 h 28"/>
                <a:gd name="T2" fmla="*/ 0 w 20"/>
                <a:gd name="T3" fmla="*/ 14 h 28"/>
                <a:gd name="T4" fmla="*/ 12 w 20"/>
                <a:gd name="T5" fmla="*/ 0 h 28"/>
                <a:gd name="T6" fmla="*/ 20 w 20"/>
                <a:gd name="T7" fmla="*/ 4 h 28"/>
                <a:gd name="T8" fmla="*/ 18 w 20"/>
                <a:gd name="T9" fmla="*/ 7 h 28"/>
                <a:gd name="T10" fmla="*/ 12 w 20"/>
                <a:gd name="T11" fmla="*/ 3 h 28"/>
                <a:gd name="T12" fmla="*/ 3 w 20"/>
                <a:gd name="T13" fmla="*/ 14 h 28"/>
                <a:gd name="T14" fmla="*/ 3 w 20"/>
                <a:gd name="T15" fmla="*/ 14 h 28"/>
                <a:gd name="T16" fmla="*/ 12 w 20"/>
                <a:gd name="T17" fmla="*/ 25 h 28"/>
                <a:gd name="T18" fmla="*/ 18 w 20"/>
                <a:gd name="T19" fmla="*/ 22 h 28"/>
                <a:gd name="T20" fmla="*/ 20 w 20"/>
                <a:gd name="T21" fmla="*/ 24 h 28"/>
                <a:gd name="T22" fmla="*/ 12 w 20"/>
                <a:gd name="T23" fmla="*/ 28 h 28"/>
                <a:gd name="T24" fmla="*/ 0 w 20"/>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0" y="14"/>
                  </a:moveTo>
                  <a:cubicBezTo>
                    <a:pt x="0" y="14"/>
                    <a:pt x="0" y="14"/>
                    <a:pt x="0" y="14"/>
                  </a:cubicBezTo>
                  <a:cubicBezTo>
                    <a:pt x="0" y="6"/>
                    <a:pt x="5" y="0"/>
                    <a:pt x="12" y="0"/>
                  </a:cubicBezTo>
                  <a:cubicBezTo>
                    <a:pt x="16" y="0"/>
                    <a:pt x="18" y="2"/>
                    <a:pt x="20" y="4"/>
                  </a:cubicBezTo>
                  <a:cubicBezTo>
                    <a:pt x="18" y="7"/>
                    <a:pt x="18" y="7"/>
                    <a:pt x="18" y="7"/>
                  </a:cubicBezTo>
                  <a:cubicBezTo>
                    <a:pt x="16" y="5"/>
                    <a:pt x="14" y="3"/>
                    <a:pt x="12" y="3"/>
                  </a:cubicBezTo>
                  <a:cubicBezTo>
                    <a:pt x="7" y="3"/>
                    <a:pt x="3" y="8"/>
                    <a:pt x="3" y="14"/>
                  </a:cubicBezTo>
                  <a:cubicBezTo>
                    <a:pt x="3" y="14"/>
                    <a:pt x="3" y="14"/>
                    <a:pt x="3" y="14"/>
                  </a:cubicBezTo>
                  <a:cubicBezTo>
                    <a:pt x="3" y="21"/>
                    <a:pt x="7" y="25"/>
                    <a:pt x="12" y="25"/>
                  </a:cubicBezTo>
                  <a:cubicBezTo>
                    <a:pt x="14" y="25"/>
                    <a:pt x="16" y="24"/>
                    <a:pt x="18" y="22"/>
                  </a:cubicBezTo>
                  <a:cubicBezTo>
                    <a:pt x="20" y="24"/>
                    <a:pt x="20" y="24"/>
                    <a:pt x="20" y="24"/>
                  </a:cubicBezTo>
                  <a:cubicBezTo>
                    <a:pt x="18" y="27"/>
                    <a:pt x="16" y="28"/>
                    <a:pt x="12" y="28"/>
                  </a:cubicBezTo>
                  <a:cubicBezTo>
                    <a:pt x="5" y="28"/>
                    <a:pt x="0" y="23"/>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3" name="Freeform 40">
              <a:extLst>
                <a:ext uri="{FF2B5EF4-FFF2-40B4-BE49-F238E27FC236}">
                  <a16:creationId xmlns:a16="http://schemas.microsoft.com/office/drawing/2014/main" id="{C2A7BC31-4A18-4DAC-B227-5869909B40C8}"/>
                </a:ext>
              </a:extLst>
            </p:cNvPr>
            <p:cNvSpPr>
              <a:spLocks/>
            </p:cNvSpPr>
            <p:nvPr userDrawn="1"/>
          </p:nvSpPr>
          <p:spPr bwMode="auto">
            <a:xfrm>
              <a:off x="3634" y="515"/>
              <a:ext cx="56" cy="102"/>
            </a:xfrm>
            <a:custGeom>
              <a:avLst/>
              <a:gdLst>
                <a:gd name="T0" fmla="*/ 0 w 21"/>
                <a:gd name="T1" fmla="*/ 0 h 38"/>
                <a:gd name="T2" fmla="*/ 4 w 21"/>
                <a:gd name="T3" fmla="*/ 0 h 38"/>
                <a:gd name="T4" fmla="*/ 4 w 21"/>
                <a:gd name="T5" fmla="*/ 15 h 38"/>
                <a:gd name="T6" fmla="*/ 12 w 21"/>
                <a:gd name="T7" fmla="*/ 10 h 38"/>
                <a:gd name="T8" fmla="*/ 21 w 21"/>
                <a:gd name="T9" fmla="*/ 20 h 38"/>
                <a:gd name="T10" fmla="*/ 21 w 21"/>
                <a:gd name="T11" fmla="*/ 38 h 38"/>
                <a:gd name="T12" fmla="*/ 17 w 21"/>
                <a:gd name="T13" fmla="*/ 38 h 38"/>
                <a:gd name="T14" fmla="*/ 17 w 21"/>
                <a:gd name="T15" fmla="*/ 21 h 38"/>
                <a:gd name="T16" fmla="*/ 10 w 21"/>
                <a:gd name="T17" fmla="*/ 13 h 38"/>
                <a:gd name="T18" fmla="*/ 4 w 21"/>
                <a:gd name="T19" fmla="*/ 21 h 38"/>
                <a:gd name="T20" fmla="*/ 4 w 21"/>
                <a:gd name="T21" fmla="*/ 38 h 38"/>
                <a:gd name="T22" fmla="*/ 0 w 21"/>
                <a:gd name="T23" fmla="*/ 38 h 38"/>
                <a:gd name="T24" fmla="*/ 0 w 21"/>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8">
                  <a:moveTo>
                    <a:pt x="0" y="0"/>
                  </a:moveTo>
                  <a:cubicBezTo>
                    <a:pt x="4" y="0"/>
                    <a:pt x="4" y="0"/>
                    <a:pt x="4" y="0"/>
                  </a:cubicBezTo>
                  <a:cubicBezTo>
                    <a:pt x="4" y="15"/>
                    <a:pt x="4" y="15"/>
                    <a:pt x="4" y="15"/>
                  </a:cubicBezTo>
                  <a:cubicBezTo>
                    <a:pt x="5" y="12"/>
                    <a:pt x="8" y="10"/>
                    <a:pt x="12" y="10"/>
                  </a:cubicBezTo>
                  <a:cubicBezTo>
                    <a:pt x="17" y="10"/>
                    <a:pt x="21" y="14"/>
                    <a:pt x="21" y="20"/>
                  </a:cubicBezTo>
                  <a:cubicBezTo>
                    <a:pt x="21" y="38"/>
                    <a:pt x="21" y="38"/>
                    <a:pt x="21" y="38"/>
                  </a:cubicBezTo>
                  <a:cubicBezTo>
                    <a:pt x="17" y="38"/>
                    <a:pt x="17" y="38"/>
                    <a:pt x="17" y="38"/>
                  </a:cubicBezTo>
                  <a:cubicBezTo>
                    <a:pt x="17" y="21"/>
                    <a:pt x="17" y="21"/>
                    <a:pt x="17" y="21"/>
                  </a:cubicBezTo>
                  <a:cubicBezTo>
                    <a:pt x="17" y="16"/>
                    <a:pt x="14" y="13"/>
                    <a:pt x="10" y="13"/>
                  </a:cubicBezTo>
                  <a:cubicBezTo>
                    <a:pt x="6" y="13"/>
                    <a:pt x="4" y="17"/>
                    <a:pt x="4" y="21"/>
                  </a:cubicBezTo>
                  <a:cubicBezTo>
                    <a:pt x="4" y="38"/>
                    <a:pt x="4" y="38"/>
                    <a:pt x="4" y="38"/>
                  </a:cubicBezTo>
                  <a:cubicBezTo>
                    <a:pt x="0" y="38"/>
                    <a:pt x="0" y="38"/>
                    <a:pt x="0" y="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4" name="Rectangle 41">
              <a:extLst>
                <a:ext uri="{FF2B5EF4-FFF2-40B4-BE49-F238E27FC236}">
                  <a16:creationId xmlns:a16="http://schemas.microsoft.com/office/drawing/2014/main" id="{DB086F47-4692-4818-BD14-5442357706D1}"/>
                </a:ext>
              </a:extLst>
            </p:cNvPr>
            <p:cNvSpPr>
              <a:spLocks noChangeArrowheads="1"/>
            </p:cNvSpPr>
            <p:nvPr userDrawn="1"/>
          </p:nvSpPr>
          <p:spPr bwMode="auto">
            <a:xfrm>
              <a:off x="2450" y="719"/>
              <a:ext cx="1353"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5" name="Freeform 42">
              <a:extLst>
                <a:ext uri="{FF2B5EF4-FFF2-40B4-BE49-F238E27FC236}">
                  <a16:creationId xmlns:a16="http://schemas.microsoft.com/office/drawing/2014/main" id="{33C580A4-5C9E-41FB-966A-10E7381A6D82}"/>
                </a:ext>
              </a:extLst>
            </p:cNvPr>
            <p:cNvSpPr>
              <a:spLocks/>
            </p:cNvSpPr>
            <p:nvPr userDrawn="1"/>
          </p:nvSpPr>
          <p:spPr bwMode="auto">
            <a:xfrm>
              <a:off x="2458" y="-114"/>
              <a:ext cx="657" cy="319"/>
            </a:xfrm>
            <a:custGeom>
              <a:avLst/>
              <a:gdLst>
                <a:gd name="T0" fmla="*/ 448 w 657"/>
                <a:gd name="T1" fmla="*/ 0 h 319"/>
                <a:gd name="T2" fmla="*/ 327 w 657"/>
                <a:gd name="T3" fmla="*/ 285 h 319"/>
                <a:gd name="T4" fmla="*/ 204 w 657"/>
                <a:gd name="T5" fmla="*/ 0 h 319"/>
                <a:gd name="T6" fmla="*/ 131 w 657"/>
                <a:gd name="T7" fmla="*/ 0 h 319"/>
                <a:gd name="T8" fmla="*/ 0 w 657"/>
                <a:gd name="T9" fmla="*/ 319 h 319"/>
                <a:gd name="T10" fmla="*/ 67 w 657"/>
                <a:gd name="T11" fmla="*/ 319 h 319"/>
                <a:gd name="T12" fmla="*/ 169 w 657"/>
                <a:gd name="T13" fmla="*/ 59 h 319"/>
                <a:gd name="T14" fmla="*/ 225 w 657"/>
                <a:gd name="T15" fmla="*/ 196 h 319"/>
                <a:gd name="T16" fmla="*/ 153 w 657"/>
                <a:gd name="T17" fmla="*/ 196 h 319"/>
                <a:gd name="T18" fmla="*/ 153 w 657"/>
                <a:gd name="T19" fmla="*/ 250 h 319"/>
                <a:gd name="T20" fmla="*/ 247 w 657"/>
                <a:gd name="T21" fmla="*/ 250 h 319"/>
                <a:gd name="T22" fmla="*/ 276 w 657"/>
                <a:gd name="T23" fmla="*/ 319 h 319"/>
                <a:gd name="T24" fmla="*/ 314 w 657"/>
                <a:gd name="T25" fmla="*/ 319 h 319"/>
                <a:gd name="T26" fmla="*/ 343 w 657"/>
                <a:gd name="T27" fmla="*/ 319 h 319"/>
                <a:gd name="T28" fmla="*/ 381 w 657"/>
                <a:gd name="T29" fmla="*/ 319 h 319"/>
                <a:gd name="T30" fmla="*/ 483 w 657"/>
                <a:gd name="T31" fmla="*/ 59 h 319"/>
                <a:gd name="T32" fmla="*/ 539 w 657"/>
                <a:gd name="T33" fmla="*/ 196 h 319"/>
                <a:gd name="T34" fmla="*/ 467 w 657"/>
                <a:gd name="T35" fmla="*/ 196 h 319"/>
                <a:gd name="T36" fmla="*/ 467 w 657"/>
                <a:gd name="T37" fmla="*/ 250 h 319"/>
                <a:gd name="T38" fmla="*/ 563 w 657"/>
                <a:gd name="T39" fmla="*/ 250 h 319"/>
                <a:gd name="T40" fmla="*/ 593 w 657"/>
                <a:gd name="T41" fmla="*/ 319 h 319"/>
                <a:gd name="T42" fmla="*/ 657 w 657"/>
                <a:gd name="T43" fmla="*/ 319 h 319"/>
                <a:gd name="T44" fmla="*/ 520 w 657"/>
                <a:gd name="T45" fmla="*/ 0 h 319"/>
                <a:gd name="T46" fmla="*/ 448 w 657"/>
                <a:gd name="T47"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7" h="319">
                  <a:moveTo>
                    <a:pt x="448" y="0"/>
                  </a:moveTo>
                  <a:lnTo>
                    <a:pt x="327" y="285"/>
                  </a:lnTo>
                  <a:lnTo>
                    <a:pt x="204" y="0"/>
                  </a:lnTo>
                  <a:lnTo>
                    <a:pt x="131" y="0"/>
                  </a:lnTo>
                  <a:lnTo>
                    <a:pt x="0" y="319"/>
                  </a:lnTo>
                  <a:lnTo>
                    <a:pt x="67" y="319"/>
                  </a:lnTo>
                  <a:lnTo>
                    <a:pt x="169" y="59"/>
                  </a:lnTo>
                  <a:lnTo>
                    <a:pt x="225" y="196"/>
                  </a:lnTo>
                  <a:lnTo>
                    <a:pt x="153" y="196"/>
                  </a:lnTo>
                  <a:lnTo>
                    <a:pt x="153" y="250"/>
                  </a:lnTo>
                  <a:lnTo>
                    <a:pt x="247" y="250"/>
                  </a:lnTo>
                  <a:lnTo>
                    <a:pt x="276" y="319"/>
                  </a:lnTo>
                  <a:lnTo>
                    <a:pt x="314" y="319"/>
                  </a:lnTo>
                  <a:lnTo>
                    <a:pt x="343" y="319"/>
                  </a:lnTo>
                  <a:lnTo>
                    <a:pt x="381" y="319"/>
                  </a:lnTo>
                  <a:lnTo>
                    <a:pt x="483" y="59"/>
                  </a:lnTo>
                  <a:lnTo>
                    <a:pt x="539" y="196"/>
                  </a:lnTo>
                  <a:lnTo>
                    <a:pt x="467" y="196"/>
                  </a:lnTo>
                  <a:lnTo>
                    <a:pt x="467" y="250"/>
                  </a:lnTo>
                  <a:lnTo>
                    <a:pt x="563" y="250"/>
                  </a:lnTo>
                  <a:lnTo>
                    <a:pt x="593" y="319"/>
                  </a:lnTo>
                  <a:lnTo>
                    <a:pt x="657" y="319"/>
                  </a:lnTo>
                  <a:lnTo>
                    <a:pt x="520" y="0"/>
                  </a:lnTo>
                  <a:lnTo>
                    <a:pt x="4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6" name="Freeform 43">
              <a:extLst>
                <a:ext uri="{FF2B5EF4-FFF2-40B4-BE49-F238E27FC236}">
                  <a16:creationId xmlns:a16="http://schemas.microsoft.com/office/drawing/2014/main" id="{0CE0E439-90D1-4D21-982E-0E2D1D3E7CC4}"/>
                </a:ext>
              </a:extLst>
            </p:cNvPr>
            <p:cNvSpPr>
              <a:spLocks noEditPoints="1"/>
            </p:cNvSpPr>
            <p:nvPr userDrawn="1"/>
          </p:nvSpPr>
          <p:spPr bwMode="auto">
            <a:xfrm>
              <a:off x="3295" y="-114"/>
              <a:ext cx="483" cy="319"/>
            </a:xfrm>
            <a:custGeom>
              <a:avLst/>
              <a:gdLst>
                <a:gd name="T0" fmla="*/ 125 w 180"/>
                <a:gd name="T1" fmla="*/ 71 h 119"/>
                <a:gd name="T2" fmla="*/ 154 w 180"/>
                <a:gd name="T3" fmla="*/ 119 h 119"/>
                <a:gd name="T4" fmla="*/ 180 w 180"/>
                <a:gd name="T5" fmla="*/ 119 h 119"/>
                <a:gd name="T6" fmla="*/ 146 w 180"/>
                <a:gd name="T7" fmla="*/ 66 h 119"/>
                <a:gd name="T8" fmla="*/ 164 w 180"/>
                <a:gd name="T9" fmla="*/ 36 h 119"/>
                <a:gd name="T10" fmla="*/ 123 w 180"/>
                <a:gd name="T11" fmla="*/ 0 h 119"/>
                <a:gd name="T12" fmla="*/ 78 w 180"/>
                <a:gd name="T13" fmla="*/ 0 h 119"/>
                <a:gd name="T14" fmla="*/ 78 w 180"/>
                <a:gd name="T15" fmla="*/ 50 h 119"/>
                <a:gd name="T16" fmla="*/ 0 w 180"/>
                <a:gd name="T17" fmla="*/ 50 h 119"/>
                <a:gd name="T18" fmla="*/ 0 w 180"/>
                <a:gd name="T19" fmla="*/ 71 h 119"/>
                <a:gd name="T20" fmla="*/ 78 w 180"/>
                <a:gd name="T21" fmla="*/ 71 h 119"/>
                <a:gd name="T22" fmla="*/ 78 w 180"/>
                <a:gd name="T23" fmla="*/ 119 h 119"/>
                <a:gd name="T24" fmla="*/ 101 w 180"/>
                <a:gd name="T25" fmla="*/ 119 h 119"/>
                <a:gd name="T26" fmla="*/ 101 w 180"/>
                <a:gd name="T27" fmla="*/ 71 h 119"/>
                <a:gd name="T28" fmla="*/ 125 w 180"/>
                <a:gd name="T29" fmla="*/ 71 h 119"/>
                <a:gd name="T30" fmla="*/ 123 w 180"/>
                <a:gd name="T31" fmla="*/ 50 h 119"/>
                <a:gd name="T32" fmla="*/ 101 w 180"/>
                <a:gd name="T33" fmla="*/ 50 h 119"/>
                <a:gd name="T34" fmla="*/ 101 w 180"/>
                <a:gd name="T35" fmla="*/ 20 h 119"/>
                <a:gd name="T36" fmla="*/ 123 w 180"/>
                <a:gd name="T37" fmla="*/ 20 h 119"/>
                <a:gd name="T38" fmla="*/ 142 w 180"/>
                <a:gd name="T39" fmla="*/ 35 h 119"/>
                <a:gd name="T40" fmla="*/ 123 w 180"/>
                <a:gd name="T41" fmla="*/ 5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119">
                  <a:moveTo>
                    <a:pt x="125" y="71"/>
                  </a:moveTo>
                  <a:cubicBezTo>
                    <a:pt x="154" y="119"/>
                    <a:pt x="154" y="119"/>
                    <a:pt x="154" y="119"/>
                  </a:cubicBezTo>
                  <a:cubicBezTo>
                    <a:pt x="180" y="119"/>
                    <a:pt x="180" y="119"/>
                    <a:pt x="180" y="119"/>
                  </a:cubicBezTo>
                  <a:cubicBezTo>
                    <a:pt x="146" y="66"/>
                    <a:pt x="146" y="66"/>
                    <a:pt x="146" y="66"/>
                  </a:cubicBezTo>
                  <a:cubicBezTo>
                    <a:pt x="156" y="61"/>
                    <a:pt x="164" y="52"/>
                    <a:pt x="164" y="36"/>
                  </a:cubicBezTo>
                  <a:cubicBezTo>
                    <a:pt x="164" y="2"/>
                    <a:pt x="132" y="0"/>
                    <a:pt x="123" y="0"/>
                  </a:cubicBezTo>
                  <a:cubicBezTo>
                    <a:pt x="78" y="0"/>
                    <a:pt x="78" y="0"/>
                    <a:pt x="78" y="0"/>
                  </a:cubicBezTo>
                  <a:cubicBezTo>
                    <a:pt x="78" y="50"/>
                    <a:pt x="78" y="50"/>
                    <a:pt x="78" y="50"/>
                  </a:cubicBezTo>
                  <a:cubicBezTo>
                    <a:pt x="0" y="50"/>
                    <a:pt x="0" y="50"/>
                    <a:pt x="0" y="50"/>
                  </a:cubicBezTo>
                  <a:cubicBezTo>
                    <a:pt x="0" y="71"/>
                    <a:pt x="0" y="71"/>
                    <a:pt x="0" y="71"/>
                  </a:cubicBezTo>
                  <a:cubicBezTo>
                    <a:pt x="78" y="71"/>
                    <a:pt x="78" y="71"/>
                    <a:pt x="78" y="71"/>
                  </a:cubicBezTo>
                  <a:cubicBezTo>
                    <a:pt x="78" y="119"/>
                    <a:pt x="78" y="119"/>
                    <a:pt x="78" y="119"/>
                  </a:cubicBezTo>
                  <a:cubicBezTo>
                    <a:pt x="101" y="119"/>
                    <a:pt x="101" y="119"/>
                    <a:pt x="101" y="119"/>
                  </a:cubicBezTo>
                  <a:cubicBezTo>
                    <a:pt x="101" y="71"/>
                    <a:pt x="101" y="71"/>
                    <a:pt x="101" y="71"/>
                  </a:cubicBezTo>
                  <a:cubicBezTo>
                    <a:pt x="101" y="71"/>
                    <a:pt x="116" y="71"/>
                    <a:pt x="125" y="71"/>
                  </a:cubicBezTo>
                  <a:moveTo>
                    <a:pt x="123" y="50"/>
                  </a:moveTo>
                  <a:cubicBezTo>
                    <a:pt x="101" y="50"/>
                    <a:pt x="101" y="50"/>
                    <a:pt x="101" y="50"/>
                  </a:cubicBezTo>
                  <a:cubicBezTo>
                    <a:pt x="101" y="20"/>
                    <a:pt x="101" y="20"/>
                    <a:pt x="101" y="20"/>
                  </a:cubicBezTo>
                  <a:cubicBezTo>
                    <a:pt x="123" y="20"/>
                    <a:pt x="123" y="20"/>
                    <a:pt x="123" y="20"/>
                  </a:cubicBezTo>
                  <a:cubicBezTo>
                    <a:pt x="130" y="20"/>
                    <a:pt x="142" y="22"/>
                    <a:pt x="142" y="35"/>
                  </a:cubicBezTo>
                  <a:cubicBezTo>
                    <a:pt x="142" y="47"/>
                    <a:pt x="129" y="50"/>
                    <a:pt x="123"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7" name="Freeform 44">
              <a:extLst>
                <a:ext uri="{FF2B5EF4-FFF2-40B4-BE49-F238E27FC236}">
                  <a16:creationId xmlns:a16="http://schemas.microsoft.com/office/drawing/2014/main" id="{699ED30C-9999-4CD9-831C-8CE71BDE6807}"/>
                </a:ext>
              </a:extLst>
            </p:cNvPr>
            <p:cNvSpPr>
              <a:spLocks/>
            </p:cNvSpPr>
            <p:nvPr userDrawn="1"/>
          </p:nvSpPr>
          <p:spPr bwMode="auto">
            <a:xfrm>
              <a:off x="3126" y="-120"/>
              <a:ext cx="293" cy="334"/>
            </a:xfrm>
            <a:custGeom>
              <a:avLst/>
              <a:gdLst>
                <a:gd name="T0" fmla="*/ 83 w 109"/>
                <a:gd name="T1" fmla="*/ 96 h 124"/>
                <a:gd name="T2" fmla="*/ 62 w 109"/>
                <a:gd name="T3" fmla="*/ 102 h 124"/>
                <a:gd name="T4" fmla="*/ 23 w 109"/>
                <a:gd name="T5" fmla="*/ 62 h 124"/>
                <a:gd name="T6" fmla="*/ 62 w 109"/>
                <a:gd name="T7" fmla="*/ 22 h 124"/>
                <a:gd name="T8" fmla="*/ 88 w 109"/>
                <a:gd name="T9" fmla="*/ 31 h 124"/>
                <a:gd name="T10" fmla="*/ 92 w 109"/>
                <a:gd name="T11" fmla="*/ 36 h 124"/>
                <a:gd name="T12" fmla="*/ 109 w 109"/>
                <a:gd name="T13" fmla="*/ 21 h 124"/>
                <a:gd name="T14" fmla="*/ 62 w 109"/>
                <a:gd name="T15" fmla="*/ 0 h 124"/>
                <a:gd name="T16" fmla="*/ 0 w 109"/>
                <a:gd name="T17" fmla="*/ 62 h 124"/>
                <a:gd name="T18" fmla="*/ 62 w 109"/>
                <a:gd name="T19" fmla="*/ 124 h 124"/>
                <a:gd name="T20" fmla="*/ 108 w 109"/>
                <a:gd name="T21" fmla="*/ 104 h 124"/>
                <a:gd name="T22" fmla="*/ 91 w 109"/>
                <a:gd name="T23" fmla="*/ 90 h 124"/>
                <a:gd name="T24" fmla="*/ 83 w 109"/>
                <a:gd name="T25" fmla="*/ 9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24">
                  <a:moveTo>
                    <a:pt x="83" y="96"/>
                  </a:moveTo>
                  <a:cubicBezTo>
                    <a:pt x="77" y="99"/>
                    <a:pt x="70" y="102"/>
                    <a:pt x="62" y="102"/>
                  </a:cubicBezTo>
                  <a:cubicBezTo>
                    <a:pt x="40" y="102"/>
                    <a:pt x="23" y="84"/>
                    <a:pt x="23" y="62"/>
                  </a:cubicBezTo>
                  <a:cubicBezTo>
                    <a:pt x="23" y="40"/>
                    <a:pt x="40" y="22"/>
                    <a:pt x="62" y="22"/>
                  </a:cubicBezTo>
                  <a:cubicBezTo>
                    <a:pt x="72" y="22"/>
                    <a:pt x="81" y="25"/>
                    <a:pt x="88" y="31"/>
                  </a:cubicBezTo>
                  <a:cubicBezTo>
                    <a:pt x="89" y="32"/>
                    <a:pt x="91" y="34"/>
                    <a:pt x="92" y="36"/>
                  </a:cubicBezTo>
                  <a:cubicBezTo>
                    <a:pt x="109" y="21"/>
                    <a:pt x="109" y="21"/>
                    <a:pt x="109" y="21"/>
                  </a:cubicBezTo>
                  <a:cubicBezTo>
                    <a:pt x="98" y="8"/>
                    <a:pt x="81" y="0"/>
                    <a:pt x="62" y="0"/>
                  </a:cubicBezTo>
                  <a:cubicBezTo>
                    <a:pt x="28" y="0"/>
                    <a:pt x="0" y="28"/>
                    <a:pt x="0" y="62"/>
                  </a:cubicBezTo>
                  <a:cubicBezTo>
                    <a:pt x="0" y="96"/>
                    <a:pt x="28" y="124"/>
                    <a:pt x="62" y="124"/>
                  </a:cubicBezTo>
                  <a:cubicBezTo>
                    <a:pt x="81" y="124"/>
                    <a:pt x="97" y="117"/>
                    <a:pt x="108" y="104"/>
                  </a:cubicBezTo>
                  <a:cubicBezTo>
                    <a:pt x="91" y="90"/>
                    <a:pt x="91" y="90"/>
                    <a:pt x="91" y="90"/>
                  </a:cubicBezTo>
                  <a:cubicBezTo>
                    <a:pt x="89" y="92"/>
                    <a:pt x="86" y="94"/>
                    <a:pt x="83" y="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8" name="Rectangle 45">
              <a:extLst>
                <a:ext uri="{FF2B5EF4-FFF2-40B4-BE49-F238E27FC236}">
                  <a16:creationId xmlns:a16="http://schemas.microsoft.com/office/drawing/2014/main" id="{1A3AC3F2-692E-41F5-A626-ABDC729A8D97}"/>
                </a:ext>
              </a:extLst>
            </p:cNvPr>
            <p:cNvSpPr>
              <a:spLocks noChangeArrowheads="1"/>
            </p:cNvSpPr>
            <p:nvPr userDrawn="1"/>
          </p:nvSpPr>
          <p:spPr bwMode="auto">
            <a:xfrm>
              <a:off x="2450" y="286"/>
              <a:ext cx="1353"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19" name="TextBox 118">
            <a:extLst>
              <a:ext uri="{FF2B5EF4-FFF2-40B4-BE49-F238E27FC236}">
                <a16:creationId xmlns:a16="http://schemas.microsoft.com/office/drawing/2014/main" id="{8F988B79-EA5E-45CC-B23F-C1E4D595DE50}"/>
              </a:ext>
            </a:extLst>
          </p:cNvPr>
          <p:cNvSpPr txBox="1"/>
          <p:nvPr userDrawn="1"/>
        </p:nvSpPr>
        <p:spPr>
          <a:xfrm>
            <a:off x="1756178" y="758665"/>
            <a:ext cx="776276" cy="187324"/>
          </a:xfrm>
          <a:prstGeom prst="rect">
            <a:avLst/>
          </a:prstGeom>
          <a:noFill/>
        </p:spPr>
        <p:txBody>
          <a:bodyPr wrap="square" lIns="0" r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40" normalizeH="0" baseline="0" noProof="0">
                <a:ln>
                  <a:noFill/>
                </a:ln>
                <a:solidFill>
                  <a:srgbClr val="FFFFFF"/>
                </a:solidFill>
                <a:effectLst/>
                <a:uLnTx/>
                <a:uFillTx/>
                <a:latin typeface="Arial"/>
                <a:ea typeface="+mn-ea"/>
                <a:cs typeface="+mn-cs"/>
              </a:rPr>
              <a:t>CHICAGO, IL</a:t>
            </a:r>
          </a:p>
        </p:txBody>
      </p:sp>
      <p:sp>
        <p:nvSpPr>
          <p:cNvPr id="120" name="Rectangle: Single Corner Snipped 55">
            <a:extLst>
              <a:ext uri="{FF2B5EF4-FFF2-40B4-BE49-F238E27FC236}">
                <a16:creationId xmlns:a16="http://schemas.microsoft.com/office/drawing/2014/main" id="{356D1FBD-6251-45AA-BEA2-1E52D6F9452F}"/>
              </a:ext>
            </a:extLst>
          </p:cNvPr>
          <p:cNvSpPr/>
          <p:nvPr userDrawn="1"/>
        </p:nvSpPr>
        <p:spPr>
          <a:xfrm flipH="1">
            <a:off x="1120956" y="723969"/>
            <a:ext cx="514365" cy="256716"/>
          </a:xfrm>
          <a:custGeom>
            <a:avLst/>
            <a:gdLst>
              <a:gd name="connsiteX0" fmla="*/ 0 w 444457"/>
              <a:gd name="connsiteY0" fmla="*/ 0 h 192537"/>
              <a:gd name="connsiteX1" fmla="*/ 348189 w 444457"/>
              <a:gd name="connsiteY1" fmla="*/ 0 h 192537"/>
              <a:gd name="connsiteX2" fmla="*/ 444457 w 444457"/>
              <a:gd name="connsiteY2" fmla="*/ 96269 h 192537"/>
              <a:gd name="connsiteX3" fmla="*/ 444457 w 444457"/>
              <a:gd name="connsiteY3" fmla="*/ 192537 h 192537"/>
              <a:gd name="connsiteX4" fmla="*/ 0 w 444457"/>
              <a:gd name="connsiteY4" fmla="*/ 192537 h 192537"/>
              <a:gd name="connsiteX5" fmla="*/ 0 w 444457"/>
              <a:gd name="connsiteY5" fmla="*/ 0 h 192537"/>
              <a:gd name="connsiteX0" fmla="*/ 0 w 444457"/>
              <a:gd name="connsiteY0" fmla="*/ 0 h 192537"/>
              <a:gd name="connsiteX1" fmla="*/ 348189 w 444457"/>
              <a:gd name="connsiteY1" fmla="*/ 0 h 192537"/>
              <a:gd name="connsiteX2" fmla="*/ 444457 w 444457"/>
              <a:gd name="connsiteY2" fmla="*/ 192537 h 192537"/>
              <a:gd name="connsiteX3" fmla="*/ 0 w 444457"/>
              <a:gd name="connsiteY3" fmla="*/ 192537 h 192537"/>
              <a:gd name="connsiteX4" fmla="*/ 0 w 444457"/>
              <a:gd name="connsiteY4" fmla="*/ 0 h 192537"/>
              <a:gd name="connsiteX0" fmla="*/ 0 w 444457"/>
              <a:gd name="connsiteY0" fmla="*/ 0 h 192537"/>
              <a:gd name="connsiteX1" fmla="*/ 382173 w 444457"/>
              <a:gd name="connsiteY1" fmla="*/ 0 h 192537"/>
              <a:gd name="connsiteX2" fmla="*/ 444457 w 444457"/>
              <a:gd name="connsiteY2" fmla="*/ 192537 h 192537"/>
              <a:gd name="connsiteX3" fmla="*/ 0 w 444457"/>
              <a:gd name="connsiteY3" fmla="*/ 192537 h 192537"/>
              <a:gd name="connsiteX4" fmla="*/ 0 w 444457"/>
              <a:gd name="connsiteY4" fmla="*/ 0 h 19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57" h="192537">
                <a:moveTo>
                  <a:pt x="0" y="0"/>
                </a:moveTo>
                <a:lnTo>
                  <a:pt x="382173" y="0"/>
                </a:lnTo>
                <a:lnTo>
                  <a:pt x="444457" y="192537"/>
                </a:lnTo>
                <a:lnTo>
                  <a:pt x="0" y="192537"/>
                </a:lnTo>
                <a:lnTo>
                  <a:pt x="0" y="0"/>
                </a:lnTo>
                <a:close/>
              </a:path>
            </a:pathLst>
          </a:custGeom>
          <a:solidFill>
            <a:srgbClr val="DCD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1" name="Right Triangle 120">
            <a:extLst>
              <a:ext uri="{FF2B5EF4-FFF2-40B4-BE49-F238E27FC236}">
                <a16:creationId xmlns:a16="http://schemas.microsoft.com/office/drawing/2014/main" id="{22B0ABA1-7644-47FF-A063-07D3ABDCADA7}"/>
              </a:ext>
            </a:extLst>
          </p:cNvPr>
          <p:cNvSpPr/>
          <p:nvPr userDrawn="1"/>
        </p:nvSpPr>
        <p:spPr>
          <a:xfrm rot="5400000">
            <a:off x="1056640" y="1043944"/>
            <a:ext cx="188772" cy="60144"/>
          </a:xfrm>
          <a:prstGeom prst="rtTriangle">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2" name="TextBox 121">
            <a:extLst>
              <a:ext uri="{FF2B5EF4-FFF2-40B4-BE49-F238E27FC236}">
                <a16:creationId xmlns:a16="http://schemas.microsoft.com/office/drawing/2014/main" id="{AD6A58B8-FB1D-4150-904A-D02111FC329D}"/>
              </a:ext>
            </a:extLst>
          </p:cNvPr>
          <p:cNvSpPr txBox="1"/>
          <p:nvPr userDrawn="1"/>
        </p:nvSpPr>
        <p:spPr>
          <a:xfrm>
            <a:off x="1208161" y="758665"/>
            <a:ext cx="393909" cy="187324"/>
          </a:xfrm>
          <a:prstGeom prst="rect">
            <a:avLst/>
          </a:prstGeom>
          <a:noFill/>
        </p:spPr>
        <p:txBody>
          <a:bodyPr wrap="square" lIns="0" r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30" normalizeH="0" baseline="0" noProof="0">
                <a:ln>
                  <a:noFill/>
                </a:ln>
                <a:solidFill>
                  <a:srgbClr val="6A747C"/>
                </a:solidFill>
                <a:effectLst/>
                <a:uLnTx/>
                <a:uFillTx/>
                <a:latin typeface="Arial"/>
                <a:ea typeface="+mn-ea"/>
                <a:cs typeface="+mn-cs"/>
              </a:rPr>
              <a:t>2018</a:t>
            </a:r>
          </a:p>
        </p:txBody>
      </p:sp>
      <p:sp>
        <p:nvSpPr>
          <p:cNvPr id="57" name="Rectangle 56">
            <a:extLst>
              <a:ext uri="{FF2B5EF4-FFF2-40B4-BE49-F238E27FC236}">
                <a16:creationId xmlns:a16="http://schemas.microsoft.com/office/drawing/2014/main" id="{FECD05E1-F086-415C-B8DB-B2EDDD2C300A}"/>
              </a:ext>
            </a:extLst>
          </p:cNvPr>
          <p:cNvSpPr/>
          <p:nvPr userDrawn="1"/>
        </p:nvSpPr>
        <p:spPr>
          <a:xfrm>
            <a:off x="6998328" y="306674"/>
            <a:ext cx="1840873" cy="480727"/>
          </a:xfrm>
          <a:prstGeom prst="rect">
            <a:avLst/>
          </a:prstGeom>
          <a:solidFill>
            <a:schemeClr val="bg1"/>
          </a:solid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80" normalizeH="0" baseline="0" noProof="0">
                <a:ln>
                  <a:noFill/>
                </a:ln>
                <a:solidFill>
                  <a:srgbClr val="0065A4"/>
                </a:solidFill>
                <a:effectLst/>
                <a:uLnTx/>
                <a:uFillTx/>
                <a:latin typeface="Arial" panose="020B0604020202020204" pitchFamily="34" charset="0"/>
                <a:ea typeface="+mn-ea"/>
                <a:cs typeface="Arial" panose="020B0604020202020204" pitchFamily="34" charset="0"/>
              </a:rPr>
              <a:t>&lt;abstract number&gt;</a:t>
            </a:r>
          </a:p>
        </p:txBody>
      </p:sp>
      <p:sp>
        <p:nvSpPr>
          <p:cNvPr id="59" name="Rectangle 58">
            <a:extLst>
              <a:ext uri="{FF2B5EF4-FFF2-40B4-BE49-F238E27FC236}">
                <a16:creationId xmlns:a16="http://schemas.microsoft.com/office/drawing/2014/main" id="{04092C58-958D-4FE2-BC4E-FA97D95EA831}"/>
              </a:ext>
            </a:extLst>
          </p:cNvPr>
          <p:cNvSpPr/>
          <p:nvPr userDrawn="1"/>
        </p:nvSpPr>
        <p:spPr>
          <a:xfrm>
            <a:off x="8305800" y="13653"/>
            <a:ext cx="822036" cy="12311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a:ea typeface="+mn-ea"/>
                <a:cs typeface="+mn-cs"/>
              </a:rPr>
              <a:t>CheckMate 141</a:t>
            </a:r>
          </a:p>
        </p:txBody>
      </p:sp>
    </p:spTree>
    <p:extLst>
      <p:ext uri="{BB962C8B-B14F-4D97-AF65-F5344CB8AC3E}">
        <p14:creationId xmlns:p14="http://schemas.microsoft.com/office/powerpoint/2010/main" val="401509247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Title Slide Oral or Post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684012"/>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6038" rIns="45720" bIns="46038" numCol="1" anchor="b" anchorCtr="0" compatLnSpc="1">
            <a:prstTxWarp prst="textNoShape">
              <a:avLst/>
            </a:prstTxWarp>
          </a:bodyPr>
          <a:lstStyle>
            <a:lvl1pPr>
              <a:defRPr lang="en-US" sz="3200" dirty="0">
                <a:solidFill>
                  <a:srgbClr val="0D5CAB"/>
                </a:solidFill>
              </a:defRPr>
            </a:lvl1pPr>
          </a:lstStyle>
          <a:p>
            <a:pPr lvl="0"/>
            <a:r>
              <a:rPr lang="en-US"/>
              <a:t>Click to add title</a:t>
            </a:r>
          </a:p>
        </p:txBody>
      </p:sp>
      <p:sp>
        <p:nvSpPr>
          <p:cNvPr id="3" name="Subtitle 2"/>
          <p:cNvSpPr>
            <a:spLocks noGrp="1"/>
          </p:cNvSpPr>
          <p:nvPr>
            <p:ph type="subTitle" idx="1" hasCustomPrompt="1"/>
          </p:nvPr>
        </p:nvSpPr>
        <p:spPr>
          <a:xfrm>
            <a:off x="685800" y="4377999"/>
            <a:ext cx="7772400" cy="685800"/>
          </a:xfrm>
        </p:spPr>
        <p:txBody>
          <a:bodyPr>
            <a:noAutofit/>
          </a:bodyPr>
          <a:lstStyle>
            <a:lvl1pPr marL="0" indent="0" algn="ctr">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add authors</a:t>
            </a:r>
          </a:p>
        </p:txBody>
      </p:sp>
      <p:sp>
        <p:nvSpPr>
          <p:cNvPr id="6" name="Text Placeholder 5"/>
          <p:cNvSpPr>
            <a:spLocks noGrp="1"/>
          </p:cNvSpPr>
          <p:nvPr>
            <p:ph type="body" sz="quarter" idx="10" hasCustomPrompt="1"/>
          </p:nvPr>
        </p:nvSpPr>
        <p:spPr>
          <a:xfrm>
            <a:off x="685800" y="5261941"/>
            <a:ext cx="7772400" cy="469127"/>
          </a:xfrm>
        </p:spPr>
        <p:txBody>
          <a:bodyPr vert="horz" lIns="91440" tIns="45720" rIns="91440" bIns="45720" rtlCol="0">
            <a:noAutofit/>
          </a:bodyPr>
          <a:lstStyle>
            <a:lvl1pPr marL="171450" indent="-171450" algn="ctr" defTabSz="685800" rtl="0" eaLnBrk="1" latinLnBrk="0" hangingPunct="1">
              <a:lnSpc>
                <a:spcPct val="90000"/>
              </a:lnSpc>
              <a:spcBef>
                <a:spcPts val="0"/>
              </a:spcBef>
              <a:spcAft>
                <a:spcPts val="450"/>
              </a:spcAft>
              <a:buClr>
                <a:srgbClr val="FFFF00"/>
              </a:buClr>
              <a:buFont typeface="Arial" panose="020B0604020202020204" pitchFamily="34" charset="0"/>
              <a:buNone/>
              <a:defRPr lang="en-US" sz="1200" kern="1200" baseline="0" dirty="0" smtClean="0">
                <a:solidFill>
                  <a:schemeClr val="tx1"/>
                </a:solidFill>
                <a:latin typeface="+mn-lt"/>
                <a:ea typeface="+mn-ea"/>
                <a:cs typeface="+mn-cs"/>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marL="0" lvl="0" indent="0" algn="ctr"/>
            <a:r>
              <a:rPr lang="en-US"/>
              <a:t>Click to add affiliations</a:t>
            </a:r>
          </a:p>
        </p:txBody>
      </p:sp>
      <p:sp>
        <p:nvSpPr>
          <p:cNvPr id="11" name="Rectangle 10"/>
          <p:cNvSpPr/>
          <p:nvPr userDrawn="1"/>
        </p:nvSpPr>
        <p:spPr>
          <a:xfrm>
            <a:off x="0" y="6477000"/>
            <a:ext cx="9144000" cy="381000"/>
          </a:xfrm>
          <a:prstGeom prst="rect">
            <a:avLst/>
          </a:prstGeom>
          <a:solidFill>
            <a:srgbClr val="006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2" name="Group 11">
            <a:extLst>
              <a:ext uri="{FF2B5EF4-FFF2-40B4-BE49-F238E27FC236}">
                <a16:creationId xmlns:a16="http://schemas.microsoft.com/office/drawing/2014/main" id="{AB9740F4-0CD2-41CB-9F0D-D586FF5413AD}"/>
              </a:ext>
            </a:extLst>
          </p:cNvPr>
          <p:cNvGrpSpPr/>
          <p:nvPr userDrawn="1"/>
        </p:nvGrpSpPr>
        <p:grpSpPr>
          <a:xfrm>
            <a:off x="1336540" y="-4070"/>
            <a:ext cx="7807460" cy="1172471"/>
            <a:chOff x="1341302" y="-3053"/>
            <a:chExt cx="7802698" cy="879353"/>
          </a:xfrm>
        </p:grpSpPr>
        <p:pic>
          <p:nvPicPr>
            <p:cNvPr id="13" name="Picture 12">
              <a:extLst>
                <a:ext uri="{FF2B5EF4-FFF2-40B4-BE49-F238E27FC236}">
                  <a16:creationId xmlns:a16="http://schemas.microsoft.com/office/drawing/2014/main" id="{BA03E08D-4691-4B73-A5D2-1EFD482FA9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937" r="1"/>
            <a:stretch/>
          </p:blipFill>
          <p:spPr>
            <a:xfrm>
              <a:off x="1341302" y="-1"/>
              <a:ext cx="1291929" cy="876301"/>
            </a:xfrm>
            <a:prstGeom prst="rect">
              <a:avLst/>
            </a:prstGeom>
          </p:spPr>
        </p:pic>
        <p:sp>
          <p:nvSpPr>
            <p:cNvPr id="14" name="Rectangle 6">
              <a:extLst>
                <a:ext uri="{FF2B5EF4-FFF2-40B4-BE49-F238E27FC236}">
                  <a16:creationId xmlns:a16="http://schemas.microsoft.com/office/drawing/2014/main" id="{B79F58E7-A26E-42EC-BB52-8DF600CC3059}"/>
                </a:ext>
              </a:extLst>
            </p:cNvPr>
            <p:cNvSpPr/>
            <p:nvPr userDrawn="1"/>
          </p:nvSpPr>
          <p:spPr>
            <a:xfrm>
              <a:off x="2672080" y="-3053"/>
              <a:ext cx="6471920" cy="879352"/>
            </a:xfrm>
            <a:custGeom>
              <a:avLst/>
              <a:gdLst>
                <a:gd name="connsiteX0" fmla="*/ 0 w 6089904"/>
                <a:gd name="connsiteY0" fmla="*/ 0 h 876300"/>
                <a:gd name="connsiteX1" fmla="*/ 6089904 w 6089904"/>
                <a:gd name="connsiteY1" fmla="*/ 0 h 876300"/>
                <a:gd name="connsiteX2" fmla="*/ 6089904 w 6089904"/>
                <a:gd name="connsiteY2" fmla="*/ 876300 h 876300"/>
                <a:gd name="connsiteX3" fmla="*/ 0 w 6089904"/>
                <a:gd name="connsiteY3" fmla="*/ 876300 h 876300"/>
                <a:gd name="connsiteX4" fmla="*/ 0 w 6089904"/>
                <a:gd name="connsiteY4" fmla="*/ 0 h 876300"/>
                <a:gd name="connsiteX0" fmla="*/ 231648 w 6089904"/>
                <a:gd name="connsiteY0" fmla="*/ 24384 h 876300"/>
                <a:gd name="connsiteX1" fmla="*/ 6089904 w 6089904"/>
                <a:gd name="connsiteY1" fmla="*/ 0 h 876300"/>
                <a:gd name="connsiteX2" fmla="*/ 6089904 w 6089904"/>
                <a:gd name="connsiteY2" fmla="*/ 876300 h 876300"/>
                <a:gd name="connsiteX3" fmla="*/ 0 w 6089904"/>
                <a:gd name="connsiteY3" fmla="*/ 876300 h 876300"/>
                <a:gd name="connsiteX4" fmla="*/ 231648 w 6089904"/>
                <a:gd name="connsiteY4" fmla="*/ 24384 h 876300"/>
                <a:gd name="connsiteX0" fmla="*/ 243840 w 6089904"/>
                <a:gd name="connsiteY0" fmla="*/ 18288 h 876300"/>
                <a:gd name="connsiteX1" fmla="*/ 6089904 w 6089904"/>
                <a:gd name="connsiteY1" fmla="*/ 0 h 876300"/>
                <a:gd name="connsiteX2" fmla="*/ 6089904 w 6089904"/>
                <a:gd name="connsiteY2" fmla="*/ 876300 h 876300"/>
                <a:gd name="connsiteX3" fmla="*/ 0 w 6089904"/>
                <a:gd name="connsiteY3" fmla="*/ 876300 h 876300"/>
                <a:gd name="connsiteX4" fmla="*/ 243840 w 6089904"/>
                <a:gd name="connsiteY4" fmla="*/ 18288 h 876300"/>
                <a:gd name="connsiteX0" fmla="*/ 253365 w 6089904"/>
                <a:gd name="connsiteY0" fmla="*/ 4001 h 876300"/>
                <a:gd name="connsiteX1" fmla="*/ 6089904 w 6089904"/>
                <a:gd name="connsiteY1" fmla="*/ 0 h 876300"/>
                <a:gd name="connsiteX2" fmla="*/ 6089904 w 6089904"/>
                <a:gd name="connsiteY2" fmla="*/ 876300 h 876300"/>
                <a:gd name="connsiteX3" fmla="*/ 0 w 6089904"/>
                <a:gd name="connsiteY3" fmla="*/ 876300 h 876300"/>
                <a:gd name="connsiteX4" fmla="*/ 253365 w 6089904"/>
                <a:gd name="connsiteY4" fmla="*/ 4001 h 876300"/>
                <a:gd name="connsiteX0" fmla="*/ 262327 w 6089904"/>
                <a:gd name="connsiteY0" fmla="*/ 2096 h 876300"/>
                <a:gd name="connsiteX1" fmla="*/ 6089904 w 6089904"/>
                <a:gd name="connsiteY1" fmla="*/ 0 h 876300"/>
                <a:gd name="connsiteX2" fmla="*/ 6089904 w 6089904"/>
                <a:gd name="connsiteY2" fmla="*/ 876300 h 876300"/>
                <a:gd name="connsiteX3" fmla="*/ 0 w 6089904"/>
                <a:gd name="connsiteY3" fmla="*/ 876300 h 876300"/>
                <a:gd name="connsiteX4" fmla="*/ 262327 w 6089904"/>
                <a:gd name="connsiteY4" fmla="*/ 2096 h 876300"/>
                <a:gd name="connsiteX0" fmla="*/ 264120 w 6089904"/>
                <a:gd name="connsiteY0" fmla="*/ 2096 h 876300"/>
                <a:gd name="connsiteX1" fmla="*/ 6089904 w 6089904"/>
                <a:gd name="connsiteY1" fmla="*/ 0 h 876300"/>
                <a:gd name="connsiteX2" fmla="*/ 6089904 w 6089904"/>
                <a:gd name="connsiteY2" fmla="*/ 876300 h 876300"/>
                <a:gd name="connsiteX3" fmla="*/ 0 w 6089904"/>
                <a:gd name="connsiteY3" fmla="*/ 876300 h 876300"/>
                <a:gd name="connsiteX4" fmla="*/ 264120 w 6089904"/>
                <a:gd name="connsiteY4" fmla="*/ 2096 h 876300"/>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671 h 878685"/>
                <a:gd name="connsiteX1" fmla="*/ 6089904 w 6089904"/>
                <a:gd name="connsiteY1" fmla="*/ 0 h 878685"/>
                <a:gd name="connsiteX2" fmla="*/ 6089904 w 6089904"/>
                <a:gd name="connsiteY2" fmla="*/ 878685 h 878685"/>
                <a:gd name="connsiteX3" fmla="*/ 0 w 6089904"/>
                <a:gd name="connsiteY3" fmla="*/ 878685 h 878685"/>
                <a:gd name="connsiteX4" fmla="*/ 264120 w 6089904"/>
                <a:gd name="connsiteY4" fmla="*/ 671 h 878685"/>
                <a:gd name="connsiteX0" fmla="*/ 264120 w 6089904"/>
                <a:gd name="connsiteY0" fmla="*/ 0 h 880399"/>
                <a:gd name="connsiteX1" fmla="*/ 6089904 w 6089904"/>
                <a:gd name="connsiteY1" fmla="*/ 1714 h 880399"/>
                <a:gd name="connsiteX2" fmla="*/ 6089904 w 6089904"/>
                <a:gd name="connsiteY2" fmla="*/ 880399 h 880399"/>
                <a:gd name="connsiteX3" fmla="*/ 0 w 6089904"/>
                <a:gd name="connsiteY3" fmla="*/ 880399 h 880399"/>
                <a:gd name="connsiteX4" fmla="*/ 264120 w 6089904"/>
                <a:gd name="connsiteY4" fmla="*/ 0 h 880399"/>
                <a:gd name="connsiteX0" fmla="*/ 264120 w 6089904"/>
                <a:gd name="connsiteY0" fmla="*/ 671 h 881070"/>
                <a:gd name="connsiteX1" fmla="*/ 6089904 w 6089904"/>
                <a:gd name="connsiteY1" fmla="*/ 0 h 881070"/>
                <a:gd name="connsiteX2" fmla="*/ 6089904 w 6089904"/>
                <a:gd name="connsiteY2" fmla="*/ 881070 h 881070"/>
                <a:gd name="connsiteX3" fmla="*/ 0 w 6089904"/>
                <a:gd name="connsiteY3" fmla="*/ 881070 h 881070"/>
                <a:gd name="connsiteX4" fmla="*/ 264120 w 6089904"/>
                <a:gd name="connsiteY4" fmla="*/ 671 h 88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904" h="881070">
                  <a:moveTo>
                    <a:pt x="264120" y="671"/>
                  </a:moveTo>
                  <a:lnTo>
                    <a:pt x="6089904" y="0"/>
                  </a:lnTo>
                  <a:lnTo>
                    <a:pt x="6089904" y="881070"/>
                  </a:lnTo>
                  <a:lnTo>
                    <a:pt x="0" y="881070"/>
                  </a:lnTo>
                  <a:lnTo>
                    <a:pt x="264120" y="671"/>
                  </a:lnTo>
                  <a:close/>
                </a:path>
              </a:pathLst>
            </a:cu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5" name="Freeform: Shape 14">
            <a:extLst>
              <a:ext uri="{FF2B5EF4-FFF2-40B4-BE49-F238E27FC236}">
                <a16:creationId xmlns:a16="http://schemas.microsoft.com/office/drawing/2014/main" id="{6EB1FC42-260C-458D-8F02-BA951FAC8822}"/>
              </a:ext>
            </a:extLst>
          </p:cNvPr>
          <p:cNvSpPr/>
          <p:nvPr userDrawn="1"/>
        </p:nvSpPr>
        <p:spPr>
          <a:xfrm>
            <a:off x="2" y="0"/>
            <a:ext cx="1402555" cy="1168400"/>
          </a:xfrm>
          <a:custGeom>
            <a:avLst/>
            <a:gdLst>
              <a:gd name="connsiteX0" fmla="*/ 0 w 1407273"/>
              <a:gd name="connsiteY0" fmla="*/ 0 h 876300"/>
              <a:gd name="connsiteX1" fmla="*/ 1407273 w 1407273"/>
              <a:gd name="connsiteY1" fmla="*/ 0 h 876300"/>
              <a:gd name="connsiteX2" fmla="*/ 1126410 w 1407273"/>
              <a:gd name="connsiteY2" fmla="*/ 876300 h 876300"/>
              <a:gd name="connsiteX3" fmla="*/ 0 w 1407273"/>
              <a:gd name="connsiteY3" fmla="*/ 876300 h 876300"/>
            </a:gdLst>
            <a:ahLst/>
            <a:cxnLst>
              <a:cxn ang="0">
                <a:pos x="connsiteX0" y="connsiteY0"/>
              </a:cxn>
              <a:cxn ang="0">
                <a:pos x="connsiteX1" y="connsiteY1"/>
              </a:cxn>
              <a:cxn ang="0">
                <a:pos x="connsiteX2" y="connsiteY2"/>
              </a:cxn>
              <a:cxn ang="0">
                <a:pos x="connsiteX3" y="connsiteY3"/>
              </a:cxn>
            </a:cxnLst>
            <a:rect l="l" t="t" r="r" b="b"/>
            <a:pathLst>
              <a:path w="1407273" h="876300">
                <a:moveTo>
                  <a:pt x="0" y="0"/>
                </a:moveTo>
                <a:lnTo>
                  <a:pt x="1407273" y="0"/>
                </a:lnTo>
                <a:lnTo>
                  <a:pt x="1126410" y="876300"/>
                </a:lnTo>
                <a:lnTo>
                  <a:pt x="0" y="876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32010365-0853-4F04-8716-DB831EF70BA7}"/>
              </a:ext>
            </a:extLst>
          </p:cNvPr>
          <p:cNvSpPr/>
          <p:nvPr userDrawn="1"/>
        </p:nvSpPr>
        <p:spPr>
          <a:xfrm>
            <a:off x="1674019" y="723969"/>
            <a:ext cx="940594" cy="256716"/>
          </a:xfrm>
          <a:prstGeom prst="rect">
            <a:avLst/>
          </a:pr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7" name="Group 4">
            <a:extLst>
              <a:ext uri="{FF2B5EF4-FFF2-40B4-BE49-F238E27FC236}">
                <a16:creationId xmlns:a16="http://schemas.microsoft.com/office/drawing/2014/main" id="{3625841C-C3A1-4D6D-854F-94337B313880}"/>
              </a:ext>
            </a:extLst>
          </p:cNvPr>
          <p:cNvGrpSpPr>
            <a:grpSpLocks noChangeAspect="1"/>
          </p:cNvGrpSpPr>
          <p:nvPr userDrawn="1"/>
        </p:nvGrpSpPr>
        <p:grpSpPr bwMode="auto">
          <a:xfrm>
            <a:off x="102465" y="206215"/>
            <a:ext cx="927314" cy="774019"/>
            <a:chOff x="2447" y="-120"/>
            <a:chExt cx="1353" cy="847"/>
          </a:xfrm>
        </p:grpSpPr>
        <p:sp>
          <p:nvSpPr>
            <p:cNvPr id="18" name="AutoShape 3">
              <a:extLst>
                <a:ext uri="{FF2B5EF4-FFF2-40B4-BE49-F238E27FC236}">
                  <a16:creationId xmlns:a16="http://schemas.microsoft.com/office/drawing/2014/main" id="{2CD5947D-171A-4184-95D5-6C835B037253}"/>
                </a:ext>
              </a:extLst>
            </p:cNvPr>
            <p:cNvSpPr>
              <a:spLocks noChangeAspect="1" noChangeArrowheads="1" noTextEdit="1"/>
            </p:cNvSpPr>
            <p:nvPr userDrawn="1"/>
          </p:nvSpPr>
          <p:spPr bwMode="auto">
            <a:xfrm>
              <a:off x="2447" y="-120"/>
              <a:ext cx="1353"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5">
              <a:extLst>
                <a:ext uri="{FF2B5EF4-FFF2-40B4-BE49-F238E27FC236}">
                  <a16:creationId xmlns:a16="http://schemas.microsoft.com/office/drawing/2014/main" id="{B367EFC4-44EF-48FB-B534-AFAA44AEED9A}"/>
                </a:ext>
              </a:extLst>
            </p:cNvPr>
            <p:cNvSpPr>
              <a:spLocks noEditPoints="1"/>
            </p:cNvSpPr>
            <p:nvPr userDrawn="1"/>
          </p:nvSpPr>
          <p:spPr bwMode="auto">
            <a:xfrm>
              <a:off x="2452" y="348"/>
              <a:ext cx="86" cy="99"/>
            </a:xfrm>
            <a:custGeom>
              <a:avLst/>
              <a:gdLst>
                <a:gd name="T0" fmla="*/ 38 w 86"/>
                <a:gd name="T1" fmla="*/ 0 h 99"/>
                <a:gd name="T2" fmla="*/ 49 w 86"/>
                <a:gd name="T3" fmla="*/ 0 h 99"/>
                <a:gd name="T4" fmla="*/ 86 w 86"/>
                <a:gd name="T5" fmla="*/ 99 h 99"/>
                <a:gd name="T6" fmla="*/ 75 w 86"/>
                <a:gd name="T7" fmla="*/ 99 h 99"/>
                <a:gd name="T8" fmla="*/ 65 w 86"/>
                <a:gd name="T9" fmla="*/ 73 h 99"/>
                <a:gd name="T10" fmla="*/ 22 w 86"/>
                <a:gd name="T11" fmla="*/ 73 h 99"/>
                <a:gd name="T12" fmla="*/ 11 w 86"/>
                <a:gd name="T13" fmla="*/ 99 h 99"/>
                <a:gd name="T14" fmla="*/ 0 w 86"/>
                <a:gd name="T15" fmla="*/ 99 h 99"/>
                <a:gd name="T16" fmla="*/ 38 w 86"/>
                <a:gd name="T17" fmla="*/ 0 h 99"/>
                <a:gd name="T18" fmla="*/ 62 w 86"/>
                <a:gd name="T19" fmla="*/ 64 h 99"/>
                <a:gd name="T20" fmla="*/ 43 w 86"/>
                <a:gd name="T21" fmla="*/ 13 h 99"/>
                <a:gd name="T22" fmla="*/ 24 w 86"/>
                <a:gd name="T23" fmla="*/ 64 h 99"/>
                <a:gd name="T24" fmla="*/ 62 w 86"/>
                <a:gd name="T25"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99">
                  <a:moveTo>
                    <a:pt x="38" y="0"/>
                  </a:moveTo>
                  <a:lnTo>
                    <a:pt x="49" y="0"/>
                  </a:lnTo>
                  <a:lnTo>
                    <a:pt x="86" y="99"/>
                  </a:lnTo>
                  <a:lnTo>
                    <a:pt x="75" y="99"/>
                  </a:lnTo>
                  <a:lnTo>
                    <a:pt x="65" y="73"/>
                  </a:lnTo>
                  <a:lnTo>
                    <a:pt x="22" y="73"/>
                  </a:lnTo>
                  <a:lnTo>
                    <a:pt x="11" y="99"/>
                  </a:lnTo>
                  <a:lnTo>
                    <a:pt x="0" y="99"/>
                  </a:lnTo>
                  <a:lnTo>
                    <a:pt x="38" y="0"/>
                  </a:lnTo>
                  <a:close/>
                  <a:moveTo>
                    <a:pt x="62" y="64"/>
                  </a:moveTo>
                  <a:lnTo>
                    <a:pt x="43" y="13"/>
                  </a:lnTo>
                  <a:lnTo>
                    <a:pt x="24" y="64"/>
                  </a:lnTo>
                  <a:lnTo>
                    <a:pt x="6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6">
              <a:extLst>
                <a:ext uri="{FF2B5EF4-FFF2-40B4-BE49-F238E27FC236}">
                  <a16:creationId xmlns:a16="http://schemas.microsoft.com/office/drawing/2014/main" id="{7AA9E117-07FB-462B-B90A-60CA328F0D39}"/>
                </a:ext>
              </a:extLst>
            </p:cNvPr>
            <p:cNvSpPr>
              <a:spLocks/>
            </p:cNvSpPr>
            <p:nvPr userDrawn="1"/>
          </p:nvSpPr>
          <p:spPr bwMode="auto">
            <a:xfrm>
              <a:off x="2554" y="372"/>
              <a:ext cx="97" cy="75"/>
            </a:xfrm>
            <a:custGeom>
              <a:avLst/>
              <a:gdLst>
                <a:gd name="T0" fmla="*/ 0 w 36"/>
                <a:gd name="T1" fmla="*/ 1 h 28"/>
                <a:gd name="T2" fmla="*/ 4 w 36"/>
                <a:gd name="T3" fmla="*/ 1 h 28"/>
                <a:gd name="T4" fmla="*/ 4 w 36"/>
                <a:gd name="T5" fmla="*/ 5 h 28"/>
                <a:gd name="T6" fmla="*/ 12 w 36"/>
                <a:gd name="T7" fmla="*/ 0 h 28"/>
                <a:gd name="T8" fmla="*/ 19 w 36"/>
                <a:gd name="T9" fmla="*/ 5 h 28"/>
                <a:gd name="T10" fmla="*/ 28 w 36"/>
                <a:gd name="T11" fmla="*/ 0 h 28"/>
                <a:gd name="T12" fmla="*/ 36 w 36"/>
                <a:gd name="T13" fmla="*/ 10 h 28"/>
                <a:gd name="T14" fmla="*/ 36 w 36"/>
                <a:gd name="T15" fmla="*/ 28 h 28"/>
                <a:gd name="T16" fmla="*/ 33 w 36"/>
                <a:gd name="T17" fmla="*/ 28 h 28"/>
                <a:gd name="T18" fmla="*/ 33 w 36"/>
                <a:gd name="T19" fmla="*/ 11 h 28"/>
                <a:gd name="T20" fmla="*/ 27 w 36"/>
                <a:gd name="T21" fmla="*/ 4 h 28"/>
                <a:gd name="T22" fmla="*/ 20 w 36"/>
                <a:gd name="T23" fmla="*/ 11 h 28"/>
                <a:gd name="T24" fmla="*/ 20 w 36"/>
                <a:gd name="T25" fmla="*/ 28 h 28"/>
                <a:gd name="T26" fmla="*/ 17 w 36"/>
                <a:gd name="T27" fmla="*/ 28 h 28"/>
                <a:gd name="T28" fmla="*/ 17 w 36"/>
                <a:gd name="T29" fmla="*/ 11 h 28"/>
                <a:gd name="T30" fmla="*/ 11 w 36"/>
                <a:gd name="T31" fmla="*/ 4 h 28"/>
                <a:gd name="T32" fmla="*/ 4 w 36"/>
                <a:gd name="T33" fmla="*/ 11 h 28"/>
                <a:gd name="T34" fmla="*/ 4 w 36"/>
                <a:gd name="T35" fmla="*/ 28 h 28"/>
                <a:gd name="T36" fmla="*/ 0 w 36"/>
                <a:gd name="T37" fmla="*/ 28 h 28"/>
                <a:gd name="T38" fmla="*/ 0 w 36"/>
                <a:gd name="T3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28">
                  <a:moveTo>
                    <a:pt x="0" y="1"/>
                  </a:moveTo>
                  <a:cubicBezTo>
                    <a:pt x="4" y="1"/>
                    <a:pt x="4" y="1"/>
                    <a:pt x="4" y="1"/>
                  </a:cubicBezTo>
                  <a:cubicBezTo>
                    <a:pt x="4" y="5"/>
                    <a:pt x="4" y="5"/>
                    <a:pt x="4" y="5"/>
                  </a:cubicBezTo>
                  <a:cubicBezTo>
                    <a:pt x="6" y="2"/>
                    <a:pt x="8" y="0"/>
                    <a:pt x="12" y="0"/>
                  </a:cubicBezTo>
                  <a:cubicBezTo>
                    <a:pt x="16" y="0"/>
                    <a:pt x="18" y="2"/>
                    <a:pt x="19" y="5"/>
                  </a:cubicBezTo>
                  <a:cubicBezTo>
                    <a:pt x="21" y="2"/>
                    <a:pt x="24" y="0"/>
                    <a:pt x="28" y="0"/>
                  </a:cubicBezTo>
                  <a:cubicBezTo>
                    <a:pt x="33" y="0"/>
                    <a:pt x="36" y="4"/>
                    <a:pt x="36" y="10"/>
                  </a:cubicBezTo>
                  <a:cubicBezTo>
                    <a:pt x="36" y="28"/>
                    <a:pt x="36" y="28"/>
                    <a:pt x="36" y="28"/>
                  </a:cubicBezTo>
                  <a:cubicBezTo>
                    <a:pt x="33" y="28"/>
                    <a:pt x="33" y="28"/>
                    <a:pt x="33" y="28"/>
                  </a:cubicBezTo>
                  <a:cubicBezTo>
                    <a:pt x="33" y="11"/>
                    <a:pt x="33" y="11"/>
                    <a:pt x="33" y="11"/>
                  </a:cubicBezTo>
                  <a:cubicBezTo>
                    <a:pt x="33" y="6"/>
                    <a:pt x="30" y="4"/>
                    <a:pt x="27" y="4"/>
                  </a:cubicBezTo>
                  <a:cubicBezTo>
                    <a:pt x="23" y="4"/>
                    <a:pt x="20" y="6"/>
                    <a:pt x="20" y="11"/>
                  </a:cubicBezTo>
                  <a:cubicBezTo>
                    <a:pt x="20" y="28"/>
                    <a:pt x="20" y="28"/>
                    <a:pt x="20" y="28"/>
                  </a:cubicBezTo>
                  <a:cubicBezTo>
                    <a:pt x="17" y="28"/>
                    <a:pt x="17" y="28"/>
                    <a:pt x="17" y="28"/>
                  </a:cubicBezTo>
                  <a:cubicBezTo>
                    <a:pt x="17" y="11"/>
                    <a:pt x="17" y="11"/>
                    <a:pt x="17" y="11"/>
                  </a:cubicBezTo>
                  <a:cubicBezTo>
                    <a:pt x="17" y="6"/>
                    <a:pt x="14" y="4"/>
                    <a:pt x="11" y="4"/>
                  </a:cubicBezTo>
                  <a:cubicBezTo>
                    <a:pt x="7" y="4"/>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7">
              <a:extLst>
                <a:ext uri="{FF2B5EF4-FFF2-40B4-BE49-F238E27FC236}">
                  <a16:creationId xmlns:a16="http://schemas.microsoft.com/office/drawing/2014/main" id="{4A67D498-E898-41CD-B426-3392A7EFF719}"/>
                </a:ext>
              </a:extLst>
            </p:cNvPr>
            <p:cNvSpPr>
              <a:spLocks noEditPoints="1"/>
            </p:cNvSpPr>
            <p:nvPr userDrawn="1"/>
          </p:nvSpPr>
          <p:spPr bwMode="auto">
            <a:xfrm>
              <a:off x="2670" y="372"/>
              <a:ext cx="59" cy="78"/>
            </a:xfrm>
            <a:custGeom>
              <a:avLst/>
              <a:gdLst>
                <a:gd name="T0" fmla="*/ 0 w 22"/>
                <a:gd name="T1" fmla="*/ 15 h 29"/>
                <a:gd name="T2" fmla="*/ 0 w 22"/>
                <a:gd name="T3" fmla="*/ 14 h 29"/>
                <a:gd name="T4" fmla="*/ 11 w 22"/>
                <a:gd name="T5" fmla="*/ 0 h 29"/>
                <a:gd name="T6" fmla="*/ 22 w 22"/>
                <a:gd name="T7" fmla="*/ 14 h 29"/>
                <a:gd name="T8" fmla="*/ 22 w 22"/>
                <a:gd name="T9" fmla="*/ 16 h 29"/>
                <a:gd name="T10" fmla="*/ 4 w 22"/>
                <a:gd name="T11" fmla="*/ 16 h 29"/>
                <a:gd name="T12" fmla="*/ 12 w 22"/>
                <a:gd name="T13" fmla="*/ 25 h 29"/>
                <a:gd name="T14" fmla="*/ 19 w 22"/>
                <a:gd name="T15" fmla="*/ 22 h 29"/>
                <a:gd name="T16" fmla="*/ 22 w 22"/>
                <a:gd name="T17" fmla="*/ 24 h 29"/>
                <a:gd name="T18" fmla="*/ 12 w 22"/>
                <a:gd name="T19" fmla="*/ 29 h 29"/>
                <a:gd name="T20" fmla="*/ 0 w 22"/>
                <a:gd name="T21" fmla="*/ 15 h 29"/>
                <a:gd name="T22" fmla="*/ 19 w 22"/>
                <a:gd name="T23" fmla="*/ 13 h 29"/>
                <a:gd name="T24" fmla="*/ 11 w 22"/>
                <a:gd name="T25" fmla="*/ 3 h 29"/>
                <a:gd name="T26" fmla="*/ 4 w 22"/>
                <a:gd name="T27" fmla="*/ 13 h 29"/>
                <a:gd name="T28" fmla="*/ 19 w 22"/>
                <a:gd name="T29"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9">
                  <a:moveTo>
                    <a:pt x="0" y="15"/>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8" y="24"/>
                    <a:pt x="19" y="22"/>
                  </a:cubicBezTo>
                  <a:cubicBezTo>
                    <a:pt x="22" y="24"/>
                    <a:pt x="22" y="24"/>
                    <a:pt x="22" y="24"/>
                  </a:cubicBezTo>
                  <a:cubicBezTo>
                    <a:pt x="19" y="27"/>
                    <a:pt x="16" y="29"/>
                    <a:pt x="12" y="29"/>
                  </a:cubicBezTo>
                  <a:cubicBezTo>
                    <a:pt x="6" y="29"/>
                    <a:pt x="0" y="23"/>
                    <a:pt x="0" y="15"/>
                  </a:cubicBezTo>
                  <a:moveTo>
                    <a:pt x="19" y="13"/>
                  </a:moveTo>
                  <a:cubicBezTo>
                    <a:pt x="18" y="8"/>
                    <a:pt x="16" y="3"/>
                    <a:pt x="11" y="3"/>
                  </a:cubicBezTo>
                  <a:cubicBezTo>
                    <a:pt x="7" y="3"/>
                    <a:pt x="4"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8">
              <a:extLst>
                <a:ext uri="{FF2B5EF4-FFF2-40B4-BE49-F238E27FC236}">
                  <a16:creationId xmlns:a16="http://schemas.microsoft.com/office/drawing/2014/main" id="{8E715EFA-7FA6-479B-9226-0A2C9ECA941F}"/>
                </a:ext>
              </a:extLst>
            </p:cNvPr>
            <p:cNvSpPr>
              <a:spLocks/>
            </p:cNvSpPr>
            <p:nvPr userDrawn="1"/>
          </p:nvSpPr>
          <p:spPr bwMode="auto">
            <a:xfrm>
              <a:off x="2748" y="37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9">
              <a:extLst>
                <a:ext uri="{FF2B5EF4-FFF2-40B4-BE49-F238E27FC236}">
                  <a16:creationId xmlns:a16="http://schemas.microsoft.com/office/drawing/2014/main" id="{944FA738-FBA1-4AF4-A183-B5C19A2F921F}"/>
                </a:ext>
              </a:extLst>
            </p:cNvPr>
            <p:cNvSpPr>
              <a:spLocks noEditPoints="1"/>
            </p:cNvSpPr>
            <p:nvPr userDrawn="1"/>
          </p:nvSpPr>
          <p:spPr bwMode="auto">
            <a:xfrm>
              <a:off x="2801" y="348"/>
              <a:ext cx="11" cy="99"/>
            </a:xfrm>
            <a:custGeom>
              <a:avLst/>
              <a:gdLst>
                <a:gd name="T0" fmla="*/ 0 w 11"/>
                <a:gd name="T1" fmla="*/ 0 h 99"/>
                <a:gd name="T2" fmla="*/ 11 w 11"/>
                <a:gd name="T3" fmla="*/ 0 h 99"/>
                <a:gd name="T4" fmla="*/ 11 w 11"/>
                <a:gd name="T5" fmla="*/ 11 h 99"/>
                <a:gd name="T6" fmla="*/ 0 w 11"/>
                <a:gd name="T7" fmla="*/ 11 h 99"/>
                <a:gd name="T8" fmla="*/ 0 w 11"/>
                <a:gd name="T9" fmla="*/ 0 h 99"/>
                <a:gd name="T10" fmla="*/ 0 w 11"/>
                <a:gd name="T11" fmla="*/ 27 h 99"/>
                <a:gd name="T12" fmla="*/ 11 w 11"/>
                <a:gd name="T13" fmla="*/ 27 h 99"/>
                <a:gd name="T14" fmla="*/ 11 w 11"/>
                <a:gd name="T15" fmla="*/ 99 h 99"/>
                <a:gd name="T16" fmla="*/ 0 w 11"/>
                <a:gd name="T17" fmla="*/ 99 h 99"/>
                <a:gd name="T18" fmla="*/ 0 w 11"/>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9">
                  <a:moveTo>
                    <a:pt x="0" y="0"/>
                  </a:moveTo>
                  <a:lnTo>
                    <a:pt x="11" y="0"/>
                  </a:lnTo>
                  <a:lnTo>
                    <a:pt x="11" y="11"/>
                  </a:lnTo>
                  <a:lnTo>
                    <a:pt x="0" y="11"/>
                  </a:lnTo>
                  <a:lnTo>
                    <a:pt x="0" y="0"/>
                  </a:lnTo>
                  <a:close/>
                  <a:moveTo>
                    <a:pt x="0" y="27"/>
                  </a:moveTo>
                  <a:lnTo>
                    <a:pt x="11" y="27"/>
                  </a:lnTo>
                  <a:lnTo>
                    <a:pt x="11"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10">
              <a:extLst>
                <a:ext uri="{FF2B5EF4-FFF2-40B4-BE49-F238E27FC236}">
                  <a16:creationId xmlns:a16="http://schemas.microsoft.com/office/drawing/2014/main" id="{DFEFF23D-86EA-4A63-8D2E-7C28C8DA4C3B}"/>
                </a:ext>
              </a:extLst>
            </p:cNvPr>
            <p:cNvSpPr>
              <a:spLocks/>
            </p:cNvSpPr>
            <p:nvPr userDrawn="1"/>
          </p:nvSpPr>
          <p:spPr bwMode="auto">
            <a:xfrm>
              <a:off x="2831" y="372"/>
              <a:ext cx="56" cy="78"/>
            </a:xfrm>
            <a:custGeom>
              <a:avLst/>
              <a:gdLst>
                <a:gd name="T0" fmla="*/ 0 w 21"/>
                <a:gd name="T1" fmla="*/ 15 h 29"/>
                <a:gd name="T2" fmla="*/ 0 w 21"/>
                <a:gd name="T3" fmla="*/ 14 h 29"/>
                <a:gd name="T4" fmla="*/ 12 w 21"/>
                <a:gd name="T5" fmla="*/ 0 h 29"/>
                <a:gd name="T6" fmla="*/ 21 w 21"/>
                <a:gd name="T7" fmla="*/ 4 h 29"/>
                <a:gd name="T8" fmla="*/ 18 w 21"/>
                <a:gd name="T9" fmla="*/ 7 h 29"/>
                <a:gd name="T10" fmla="*/ 12 w 21"/>
                <a:gd name="T11" fmla="*/ 4 h 29"/>
                <a:gd name="T12" fmla="*/ 4 w 21"/>
                <a:gd name="T13" fmla="*/ 14 h 29"/>
                <a:gd name="T14" fmla="*/ 4 w 21"/>
                <a:gd name="T15" fmla="*/ 14 h 29"/>
                <a:gd name="T16" fmla="*/ 12 w 21"/>
                <a:gd name="T17" fmla="*/ 25 h 29"/>
                <a:gd name="T18" fmla="*/ 19 w 21"/>
                <a:gd name="T19" fmla="*/ 22 h 29"/>
                <a:gd name="T20" fmla="*/ 21 w 21"/>
                <a:gd name="T21" fmla="*/ 24 h 29"/>
                <a:gd name="T22" fmla="*/ 12 w 21"/>
                <a:gd name="T23" fmla="*/ 29 h 29"/>
                <a:gd name="T24" fmla="*/ 0 w 21"/>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9">
                  <a:moveTo>
                    <a:pt x="0" y="15"/>
                  </a:moveTo>
                  <a:cubicBezTo>
                    <a:pt x="0" y="14"/>
                    <a:pt x="0" y="14"/>
                    <a:pt x="0" y="14"/>
                  </a:cubicBezTo>
                  <a:cubicBezTo>
                    <a:pt x="0" y="6"/>
                    <a:pt x="5" y="0"/>
                    <a:pt x="12" y="0"/>
                  </a:cubicBezTo>
                  <a:cubicBezTo>
                    <a:pt x="16" y="0"/>
                    <a:pt x="19" y="2"/>
                    <a:pt x="21" y="4"/>
                  </a:cubicBezTo>
                  <a:cubicBezTo>
                    <a:pt x="18" y="7"/>
                    <a:pt x="18" y="7"/>
                    <a:pt x="18" y="7"/>
                  </a:cubicBezTo>
                  <a:cubicBezTo>
                    <a:pt x="17" y="5"/>
                    <a:pt x="15" y="4"/>
                    <a:pt x="12" y="4"/>
                  </a:cubicBezTo>
                  <a:cubicBezTo>
                    <a:pt x="7" y="4"/>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9"/>
                    <a:pt x="12" y="29"/>
                  </a:cubicBezTo>
                  <a:cubicBezTo>
                    <a:pt x="5" y="29"/>
                    <a:pt x="0" y="23"/>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5" name="Freeform 11">
              <a:extLst>
                <a:ext uri="{FF2B5EF4-FFF2-40B4-BE49-F238E27FC236}">
                  <a16:creationId xmlns:a16="http://schemas.microsoft.com/office/drawing/2014/main" id="{6BEB5324-E615-4D05-A28D-F0D7CD8DCDF1}"/>
                </a:ext>
              </a:extLst>
            </p:cNvPr>
            <p:cNvSpPr>
              <a:spLocks noEditPoints="1"/>
            </p:cNvSpPr>
            <p:nvPr userDrawn="1"/>
          </p:nvSpPr>
          <p:spPr bwMode="auto">
            <a:xfrm>
              <a:off x="2898" y="372"/>
              <a:ext cx="56" cy="78"/>
            </a:xfrm>
            <a:custGeom>
              <a:avLst/>
              <a:gdLst>
                <a:gd name="T0" fmla="*/ 0 w 21"/>
                <a:gd name="T1" fmla="*/ 20 h 29"/>
                <a:gd name="T2" fmla="*/ 0 w 21"/>
                <a:gd name="T3" fmla="*/ 20 h 29"/>
                <a:gd name="T4" fmla="*/ 10 w 21"/>
                <a:gd name="T5" fmla="*/ 11 h 29"/>
                <a:gd name="T6" fmla="*/ 17 w 21"/>
                <a:gd name="T7" fmla="*/ 12 h 29"/>
                <a:gd name="T8" fmla="*/ 17 w 21"/>
                <a:gd name="T9" fmla="*/ 11 h 29"/>
                <a:gd name="T10" fmla="*/ 10 w 21"/>
                <a:gd name="T11" fmla="*/ 4 h 29"/>
                <a:gd name="T12" fmla="*/ 3 w 21"/>
                <a:gd name="T13" fmla="*/ 6 h 29"/>
                <a:gd name="T14" fmla="*/ 2 w 21"/>
                <a:gd name="T15" fmla="*/ 2 h 29"/>
                <a:gd name="T16" fmla="*/ 11 w 21"/>
                <a:gd name="T17" fmla="*/ 0 h 29"/>
                <a:gd name="T18" fmla="*/ 19 w 21"/>
                <a:gd name="T19" fmla="*/ 3 h 29"/>
                <a:gd name="T20" fmla="*/ 21 w 21"/>
                <a:gd name="T21" fmla="*/ 10 h 29"/>
                <a:gd name="T22" fmla="*/ 21 w 21"/>
                <a:gd name="T23" fmla="*/ 28 h 29"/>
                <a:gd name="T24" fmla="*/ 17 w 21"/>
                <a:gd name="T25" fmla="*/ 28 h 29"/>
                <a:gd name="T26" fmla="*/ 17 w 21"/>
                <a:gd name="T27" fmla="*/ 24 h 29"/>
                <a:gd name="T28" fmla="*/ 9 w 21"/>
                <a:gd name="T29" fmla="*/ 29 h 29"/>
                <a:gd name="T30" fmla="*/ 0 w 21"/>
                <a:gd name="T31" fmla="*/ 20 h 29"/>
                <a:gd name="T32" fmla="*/ 17 w 21"/>
                <a:gd name="T33" fmla="*/ 18 h 29"/>
                <a:gd name="T34" fmla="*/ 17 w 21"/>
                <a:gd name="T35" fmla="*/ 15 h 29"/>
                <a:gd name="T36" fmla="*/ 11 w 21"/>
                <a:gd name="T37" fmla="*/ 14 h 29"/>
                <a:gd name="T38" fmla="*/ 4 w 21"/>
                <a:gd name="T39" fmla="*/ 20 h 29"/>
                <a:gd name="T40" fmla="*/ 4 w 21"/>
                <a:gd name="T41" fmla="*/ 20 h 29"/>
                <a:gd name="T42" fmla="*/ 10 w 21"/>
                <a:gd name="T43" fmla="*/ 25 h 29"/>
                <a:gd name="T44" fmla="*/ 17 w 21"/>
                <a:gd name="T45"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9">
                  <a:moveTo>
                    <a:pt x="0" y="20"/>
                  </a:moveTo>
                  <a:cubicBezTo>
                    <a:pt x="0" y="20"/>
                    <a:pt x="0" y="20"/>
                    <a:pt x="0" y="20"/>
                  </a:cubicBezTo>
                  <a:cubicBezTo>
                    <a:pt x="0" y="14"/>
                    <a:pt x="4" y="11"/>
                    <a:pt x="10" y="11"/>
                  </a:cubicBezTo>
                  <a:cubicBezTo>
                    <a:pt x="13" y="11"/>
                    <a:pt x="15" y="12"/>
                    <a:pt x="17" y="12"/>
                  </a:cubicBezTo>
                  <a:cubicBezTo>
                    <a:pt x="17" y="11"/>
                    <a:pt x="17" y="11"/>
                    <a:pt x="17" y="11"/>
                  </a:cubicBezTo>
                  <a:cubicBezTo>
                    <a:pt x="17" y="6"/>
                    <a:pt x="15" y="4"/>
                    <a:pt x="10" y="4"/>
                  </a:cubicBezTo>
                  <a:cubicBezTo>
                    <a:pt x="8" y="4"/>
                    <a:pt x="5" y="5"/>
                    <a:pt x="3" y="6"/>
                  </a:cubicBezTo>
                  <a:cubicBezTo>
                    <a:pt x="2" y="2"/>
                    <a:pt x="2" y="2"/>
                    <a:pt x="2" y="2"/>
                  </a:cubicBezTo>
                  <a:cubicBezTo>
                    <a:pt x="5" y="1"/>
                    <a:pt x="8" y="0"/>
                    <a:pt x="11" y="0"/>
                  </a:cubicBezTo>
                  <a:cubicBezTo>
                    <a:pt x="14" y="0"/>
                    <a:pt x="17" y="1"/>
                    <a:pt x="19" y="3"/>
                  </a:cubicBezTo>
                  <a:cubicBezTo>
                    <a:pt x="20" y="5"/>
                    <a:pt x="21" y="7"/>
                    <a:pt x="21" y="10"/>
                  </a:cubicBezTo>
                  <a:cubicBezTo>
                    <a:pt x="21" y="28"/>
                    <a:pt x="21" y="28"/>
                    <a:pt x="21" y="28"/>
                  </a:cubicBezTo>
                  <a:cubicBezTo>
                    <a:pt x="17" y="28"/>
                    <a:pt x="17" y="28"/>
                    <a:pt x="17" y="28"/>
                  </a:cubicBezTo>
                  <a:cubicBezTo>
                    <a:pt x="17" y="24"/>
                    <a:pt x="17" y="24"/>
                    <a:pt x="17" y="24"/>
                  </a:cubicBezTo>
                  <a:cubicBezTo>
                    <a:pt x="16" y="27"/>
                    <a:pt x="13" y="29"/>
                    <a:pt x="9" y="29"/>
                  </a:cubicBezTo>
                  <a:cubicBezTo>
                    <a:pt x="5" y="29"/>
                    <a:pt x="0" y="25"/>
                    <a:pt x="0" y="20"/>
                  </a:cubicBezTo>
                  <a:moveTo>
                    <a:pt x="17" y="18"/>
                  </a:moveTo>
                  <a:cubicBezTo>
                    <a:pt x="17" y="15"/>
                    <a:pt x="17" y="15"/>
                    <a:pt x="17" y="15"/>
                  </a:cubicBezTo>
                  <a:cubicBezTo>
                    <a:pt x="16" y="14"/>
                    <a:pt x="14" y="14"/>
                    <a:pt x="11" y="14"/>
                  </a:cubicBezTo>
                  <a:cubicBezTo>
                    <a:pt x="7" y="14"/>
                    <a:pt x="4" y="16"/>
                    <a:pt x="4" y="20"/>
                  </a:cubicBezTo>
                  <a:cubicBezTo>
                    <a:pt x="4" y="20"/>
                    <a:pt x="4" y="20"/>
                    <a:pt x="4" y="20"/>
                  </a:cubicBezTo>
                  <a:cubicBezTo>
                    <a:pt x="4" y="23"/>
                    <a:pt x="7"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Freeform 12">
              <a:extLst>
                <a:ext uri="{FF2B5EF4-FFF2-40B4-BE49-F238E27FC236}">
                  <a16:creationId xmlns:a16="http://schemas.microsoft.com/office/drawing/2014/main" id="{3943A8CB-DCD4-49EE-A8C8-22C8DE724128}"/>
                </a:ext>
              </a:extLst>
            </p:cNvPr>
            <p:cNvSpPr>
              <a:spLocks/>
            </p:cNvSpPr>
            <p:nvPr userDrawn="1"/>
          </p:nvSpPr>
          <p:spPr bwMode="auto">
            <a:xfrm>
              <a:off x="2976" y="372"/>
              <a:ext cx="56" cy="75"/>
            </a:xfrm>
            <a:custGeom>
              <a:avLst/>
              <a:gdLst>
                <a:gd name="T0" fmla="*/ 0 w 21"/>
                <a:gd name="T1" fmla="*/ 1 h 28"/>
                <a:gd name="T2" fmla="*/ 4 w 21"/>
                <a:gd name="T3" fmla="*/ 1 h 28"/>
                <a:gd name="T4" fmla="*/ 4 w 21"/>
                <a:gd name="T5" fmla="*/ 5 h 28"/>
                <a:gd name="T6" fmla="*/ 12 w 21"/>
                <a:gd name="T7" fmla="*/ 0 h 28"/>
                <a:gd name="T8" fmla="*/ 21 w 21"/>
                <a:gd name="T9" fmla="*/ 10 h 28"/>
                <a:gd name="T10" fmla="*/ 21 w 21"/>
                <a:gd name="T11" fmla="*/ 28 h 28"/>
                <a:gd name="T12" fmla="*/ 17 w 21"/>
                <a:gd name="T13" fmla="*/ 28 h 28"/>
                <a:gd name="T14" fmla="*/ 17 w 21"/>
                <a:gd name="T15" fmla="*/ 11 h 28"/>
                <a:gd name="T16" fmla="*/ 11 w 21"/>
                <a:gd name="T17" fmla="*/ 4 h 28"/>
                <a:gd name="T18" fmla="*/ 4 w 21"/>
                <a:gd name="T19" fmla="*/ 11 h 28"/>
                <a:gd name="T20" fmla="*/ 4 w 21"/>
                <a:gd name="T21" fmla="*/ 28 h 28"/>
                <a:gd name="T22" fmla="*/ 0 w 21"/>
                <a:gd name="T23" fmla="*/ 28 h 28"/>
                <a:gd name="T24" fmla="*/ 0 w 21"/>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
                  </a:moveTo>
                  <a:cubicBezTo>
                    <a:pt x="4" y="1"/>
                    <a:pt x="4" y="1"/>
                    <a:pt x="4" y="1"/>
                  </a:cubicBezTo>
                  <a:cubicBezTo>
                    <a:pt x="4" y="5"/>
                    <a:pt x="4" y="5"/>
                    <a:pt x="4" y="5"/>
                  </a:cubicBezTo>
                  <a:cubicBezTo>
                    <a:pt x="6" y="2"/>
                    <a:pt x="8" y="0"/>
                    <a:pt x="12" y="0"/>
                  </a:cubicBezTo>
                  <a:cubicBezTo>
                    <a:pt x="18" y="0"/>
                    <a:pt x="21" y="4"/>
                    <a:pt x="21" y="10"/>
                  </a:cubicBezTo>
                  <a:cubicBezTo>
                    <a:pt x="21" y="28"/>
                    <a:pt x="21" y="28"/>
                    <a:pt x="21" y="28"/>
                  </a:cubicBezTo>
                  <a:cubicBezTo>
                    <a:pt x="17" y="28"/>
                    <a:pt x="17" y="28"/>
                    <a:pt x="17" y="28"/>
                  </a:cubicBezTo>
                  <a:cubicBezTo>
                    <a:pt x="17" y="11"/>
                    <a:pt x="17" y="11"/>
                    <a:pt x="17" y="11"/>
                  </a:cubicBezTo>
                  <a:cubicBezTo>
                    <a:pt x="17" y="6"/>
                    <a:pt x="15" y="4"/>
                    <a:pt x="11" y="4"/>
                  </a:cubicBezTo>
                  <a:cubicBezTo>
                    <a:pt x="7" y="4"/>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Freeform 13">
              <a:extLst>
                <a:ext uri="{FF2B5EF4-FFF2-40B4-BE49-F238E27FC236}">
                  <a16:creationId xmlns:a16="http://schemas.microsoft.com/office/drawing/2014/main" id="{5D978717-3862-452A-99EE-51271D894F38}"/>
                </a:ext>
              </a:extLst>
            </p:cNvPr>
            <p:cNvSpPr>
              <a:spLocks noEditPoints="1"/>
            </p:cNvSpPr>
            <p:nvPr userDrawn="1"/>
          </p:nvSpPr>
          <p:spPr bwMode="auto">
            <a:xfrm>
              <a:off x="3086" y="348"/>
              <a:ext cx="86" cy="99"/>
            </a:xfrm>
            <a:custGeom>
              <a:avLst/>
              <a:gdLst>
                <a:gd name="T0" fmla="*/ 37 w 86"/>
                <a:gd name="T1" fmla="*/ 0 h 99"/>
                <a:gd name="T2" fmla="*/ 48 w 86"/>
                <a:gd name="T3" fmla="*/ 0 h 99"/>
                <a:gd name="T4" fmla="*/ 86 w 86"/>
                <a:gd name="T5" fmla="*/ 99 h 99"/>
                <a:gd name="T6" fmla="*/ 75 w 86"/>
                <a:gd name="T7" fmla="*/ 99 h 99"/>
                <a:gd name="T8" fmla="*/ 64 w 86"/>
                <a:gd name="T9" fmla="*/ 73 h 99"/>
                <a:gd name="T10" fmla="*/ 21 w 86"/>
                <a:gd name="T11" fmla="*/ 73 h 99"/>
                <a:gd name="T12" fmla="*/ 11 w 86"/>
                <a:gd name="T13" fmla="*/ 99 h 99"/>
                <a:gd name="T14" fmla="*/ 0 w 86"/>
                <a:gd name="T15" fmla="*/ 99 h 99"/>
                <a:gd name="T16" fmla="*/ 37 w 86"/>
                <a:gd name="T17" fmla="*/ 0 h 99"/>
                <a:gd name="T18" fmla="*/ 62 w 86"/>
                <a:gd name="T19" fmla="*/ 64 h 99"/>
                <a:gd name="T20" fmla="*/ 43 w 86"/>
                <a:gd name="T21" fmla="*/ 13 h 99"/>
                <a:gd name="T22" fmla="*/ 24 w 86"/>
                <a:gd name="T23" fmla="*/ 64 h 99"/>
                <a:gd name="T24" fmla="*/ 62 w 86"/>
                <a:gd name="T25"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99">
                  <a:moveTo>
                    <a:pt x="37" y="0"/>
                  </a:moveTo>
                  <a:lnTo>
                    <a:pt x="48" y="0"/>
                  </a:lnTo>
                  <a:lnTo>
                    <a:pt x="86" y="99"/>
                  </a:lnTo>
                  <a:lnTo>
                    <a:pt x="75" y="99"/>
                  </a:lnTo>
                  <a:lnTo>
                    <a:pt x="64" y="73"/>
                  </a:lnTo>
                  <a:lnTo>
                    <a:pt x="21" y="73"/>
                  </a:lnTo>
                  <a:lnTo>
                    <a:pt x="11" y="99"/>
                  </a:lnTo>
                  <a:lnTo>
                    <a:pt x="0" y="99"/>
                  </a:lnTo>
                  <a:lnTo>
                    <a:pt x="37" y="0"/>
                  </a:lnTo>
                  <a:close/>
                  <a:moveTo>
                    <a:pt x="62" y="64"/>
                  </a:moveTo>
                  <a:lnTo>
                    <a:pt x="43" y="13"/>
                  </a:lnTo>
                  <a:lnTo>
                    <a:pt x="24" y="64"/>
                  </a:lnTo>
                  <a:lnTo>
                    <a:pt x="6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Freeform 14">
              <a:extLst>
                <a:ext uri="{FF2B5EF4-FFF2-40B4-BE49-F238E27FC236}">
                  <a16:creationId xmlns:a16="http://schemas.microsoft.com/office/drawing/2014/main" id="{4754ED92-B337-43E6-AB23-02ACC7EFA206}"/>
                </a:ext>
              </a:extLst>
            </p:cNvPr>
            <p:cNvSpPr>
              <a:spLocks/>
            </p:cNvSpPr>
            <p:nvPr userDrawn="1"/>
          </p:nvSpPr>
          <p:spPr bwMode="auto">
            <a:xfrm>
              <a:off x="3183" y="372"/>
              <a:ext cx="51" cy="75"/>
            </a:xfrm>
            <a:custGeom>
              <a:avLst/>
              <a:gdLst>
                <a:gd name="T0" fmla="*/ 0 w 19"/>
                <a:gd name="T1" fmla="*/ 25 h 28"/>
                <a:gd name="T2" fmla="*/ 2 w 19"/>
                <a:gd name="T3" fmla="*/ 22 h 28"/>
                <a:gd name="T4" fmla="*/ 10 w 19"/>
                <a:gd name="T5" fmla="*/ 25 h 28"/>
                <a:gd name="T6" fmla="*/ 15 w 19"/>
                <a:gd name="T7" fmla="*/ 21 h 28"/>
                <a:gd name="T8" fmla="*/ 15 w 19"/>
                <a:gd name="T9" fmla="*/ 21 h 28"/>
                <a:gd name="T10" fmla="*/ 9 w 19"/>
                <a:gd name="T11" fmla="*/ 16 h 28"/>
                <a:gd name="T12" fmla="*/ 1 w 19"/>
                <a:gd name="T13" fmla="*/ 8 h 28"/>
                <a:gd name="T14" fmla="*/ 1 w 19"/>
                <a:gd name="T15" fmla="*/ 8 h 28"/>
                <a:gd name="T16" fmla="*/ 10 w 19"/>
                <a:gd name="T17" fmla="*/ 0 h 28"/>
                <a:gd name="T18" fmla="*/ 19 w 19"/>
                <a:gd name="T19" fmla="*/ 3 h 28"/>
                <a:gd name="T20" fmla="*/ 17 w 19"/>
                <a:gd name="T21" fmla="*/ 6 h 28"/>
                <a:gd name="T22" fmla="*/ 10 w 19"/>
                <a:gd name="T23" fmla="*/ 3 h 28"/>
                <a:gd name="T24" fmla="*/ 5 w 19"/>
                <a:gd name="T25" fmla="*/ 7 h 28"/>
                <a:gd name="T26" fmla="*/ 5 w 19"/>
                <a:gd name="T27" fmla="*/ 7 h 28"/>
                <a:gd name="T28" fmla="*/ 11 w 19"/>
                <a:gd name="T29" fmla="*/ 12 h 28"/>
                <a:gd name="T30" fmla="*/ 19 w 19"/>
                <a:gd name="T31" fmla="*/ 20 h 28"/>
                <a:gd name="T32" fmla="*/ 19 w 19"/>
                <a:gd name="T33" fmla="*/ 21 h 28"/>
                <a:gd name="T34" fmla="*/ 10 w 19"/>
                <a:gd name="T35" fmla="*/ 28 h 28"/>
                <a:gd name="T36" fmla="*/ 0 w 19"/>
                <a:gd name="T3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8">
                  <a:moveTo>
                    <a:pt x="0" y="25"/>
                  </a:moveTo>
                  <a:cubicBezTo>
                    <a:pt x="2" y="22"/>
                    <a:pt x="2" y="22"/>
                    <a:pt x="2" y="22"/>
                  </a:cubicBezTo>
                  <a:cubicBezTo>
                    <a:pt x="5" y="24"/>
                    <a:pt x="7" y="25"/>
                    <a:pt x="10" y="25"/>
                  </a:cubicBezTo>
                  <a:cubicBezTo>
                    <a:pt x="13" y="25"/>
                    <a:pt x="15" y="23"/>
                    <a:pt x="15" y="21"/>
                  </a:cubicBezTo>
                  <a:cubicBezTo>
                    <a:pt x="15" y="21"/>
                    <a:pt x="15" y="21"/>
                    <a:pt x="15" y="21"/>
                  </a:cubicBezTo>
                  <a:cubicBezTo>
                    <a:pt x="15" y="18"/>
                    <a:pt x="13" y="17"/>
                    <a:pt x="9" y="16"/>
                  </a:cubicBezTo>
                  <a:cubicBezTo>
                    <a:pt x="5" y="14"/>
                    <a:pt x="1" y="12"/>
                    <a:pt x="1" y="8"/>
                  </a:cubicBezTo>
                  <a:cubicBezTo>
                    <a:pt x="1" y="8"/>
                    <a:pt x="1" y="8"/>
                    <a:pt x="1" y="8"/>
                  </a:cubicBezTo>
                  <a:cubicBezTo>
                    <a:pt x="1" y="3"/>
                    <a:pt x="5" y="0"/>
                    <a:pt x="10" y="0"/>
                  </a:cubicBezTo>
                  <a:cubicBezTo>
                    <a:pt x="13" y="0"/>
                    <a:pt x="16" y="1"/>
                    <a:pt x="19" y="3"/>
                  </a:cubicBezTo>
                  <a:cubicBezTo>
                    <a:pt x="17" y="6"/>
                    <a:pt x="17" y="6"/>
                    <a:pt x="17" y="6"/>
                  </a:cubicBezTo>
                  <a:cubicBezTo>
                    <a:pt x="15" y="5"/>
                    <a:pt x="12" y="3"/>
                    <a:pt x="10" y="3"/>
                  </a:cubicBezTo>
                  <a:cubicBezTo>
                    <a:pt x="7" y="3"/>
                    <a:pt x="5" y="5"/>
                    <a:pt x="5" y="7"/>
                  </a:cubicBezTo>
                  <a:cubicBezTo>
                    <a:pt x="5" y="7"/>
                    <a:pt x="5" y="7"/>
                    <a:pt x="5" y="7"/>
                  </a:cubicBezTo>
                  <a:cubicBezTo>
                    <a:pt x="5" y="10"/>
                    <a:pt x="7" y="11"/>
                    <a:pt x="11" y="12"/>
                  </a:cubicBezTo>
                  <a:cubicBezTo>
                    <a:pt x="16" y="14"/>
                    <a:pt x="19" y="16"/>
                    <a:pt x="19" y="20"/>
                  </a:cubicBezTo>
                  <a:cubicBezTo>
                    <a:pt x="19" y="21"/>
                    <a:pt x="19" y="21"/>
                    <a:pt x="19" y="21"/>
                  </a:cubicBezTo>
                  <a:cubicBezTo>
                    <a:pt x="19" y="25"/>
                    <a:pt x="15" y="28"/>
                    <a:pt x="10" y="28"/>
                  </a:cubicBezTo>
                  <a:cubicBezTo>
                    <a:pt x="7" y="28"/>
                    <a:pt x="3" y="27"/>
                    <a:pt x="0"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Freeform 15">
              <a:extLst>
                <a:ext uri="{FF2B5EF4-FFF2-40B4-BE49-F238E27FC236}">
                  <a16:creationId xmlns:a16="http://schemas.microsoft.com/office/drawing/2014/main" id="{4C1B354D-95B6-4982-A57A-E11DBDEA59A5}"/>
                </a:ext>
              </a:extLst>
            </p:cNvPr>
            <p:cNvSpPr>
              <a:spLocks/>
            </p:cNvSpPr>
            <p:nvPr userDrawn="1"/>
          </p:nvSpPr>
          <p:spPr bwMode="auto">
            <a:xfrm>
              <a:off x="3244" y="372"/>
              <a:ext cx="51" cy="75"/>
            </a:xfrm>
            <a:custGeom>
              <a:avLst/>
              <a:gdLst>
                <a:gd name="T0" fmla="*/ 0 w 19"/>
                <a:gd name="T1" fmla="*/ 25 h 28"/>
                <a:gd name="T2" fmla="*/ 2 w 19"/>
                <a:gd name="T3" fmla="*/ 22 h 28"/>
                <a:gd name="T4" fmla="*/ 10 w 19"/>
                <a:gd name="T5" fmla="*/ 25 h 28"/>
                <a:gd name="T6" fmla="*/ 15 w 19"/>
                <a:gd name="T7" fmla="*/ 21 h 28"/>
                <a:gd name="T8" fmla="*/ 15 w 19"/>
                <a:gd name="T9" fmla="*/ 21 h 28"/>
                <a:gd name="T10" fmla="*/ 9 w 19"/>
                <a:gd name="T11" fmla="*/ 16 h 28"/>
                <a:gd name="T12" fmla="*/ 1 w 19"/>
                <a:gd name="T13" fmla="*/ 8 h 28"/>
                <a:gd name="T14" fmla="*/ 1 w 19"/>
                <a:gd name="T15" fmla="*/ 8 h 28"/>
                <a:gd name="T16" fmla="*/ 10 w 19"/>
                <a:gd name="T17" fmla="*/ 0 h 28"/>
                <a:gd name="T18" fmla="*/ 18 w 19"/>
                <a:gd name="T19" fmla="*/ 3 h 28"/>
                <a:gd name="T20" fmla="*/ 16 w 19"/>
                <a:gd name="T21" fmla="*/ 6 h 28"/>
                <a:gd name="T22" fmla="*/ 10 w 19"/>
                <a:gd name="T23" fmla="*/ 3 h 28"/>
                <a:gd name="T24" fmla="*/ 5 w 19"/>
                <a:gd name="T25" fmla="*/ 7 h 28"/>
                <a:gd name="T26" fmla="*/ 5 w 19"/>
                <a:gd name="T27" fmla="*/ 7 h 28"/>
                <a:gd name="T28" fmla="*/ 11 w 19"/>
                <a:gd name="T29" fmla="*/ 12 h 28"/>
                <a:gd name="T30" fmla="*/ 19 w 19"/>
                <a:gd name="T31" fmla="*/ 20 h 28"/>
                <a:gd name="T32" fmla="*/ 19 w 19"/>
                <a:gd name="T33" fmla="*/ 21 h 28"/>
                <a:gd name="T34" fmla="*/ 10 w 19"/>
                <a:gd name="T35" fmla="*/ 28 h 28"/>
                <a:gd name="T36" fmla="*/ 0 w 19"/>
                <a:gd name="T3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8">
                  <a:moveTo>
                    <a:pt x="0" y="25"/>
                  </a:moveTo>
                  <a:cubicBezTo>
                    <a:pt x="2" y="22"/>
                    <a:pt x="2" y="22"/>
                    <a:pt x="2" y="22"/>
                  </a:cubicBezTo>
                  <a:cubicBezTo>
                    <a:pt x="4" y="24"/>
                    <a:pt x="7" y="25"/>
                    <a:pt x="10" y="25"/>
                  </a:cubicBezTo>
                  <a:cubicBezTo>
                    <a:pt x="13" y="25"/>
                    <a:pt x="15" y="23"/>
                    <a:pt x="15" y="21"/>
                  </a:cubicBezTo>
                  <a:cubicBezTo>
                    <a:pt x="15" y="21"/>
                    <a:pt x="15" y="21"/>
                    <a:pt x="15" y="21"/>
                  </a:cubicBezTo>
                  <a:cubicBezTo>
                    <a:pt x="15" y="18"/>
                    <a:pt x="13" y="17"/>
                    <a:pt x="9" y="16"/>
                  </a:cubicBezTo>
                  <a:cubicBezTo>
                    <a:pt x="5" y="14"/>
                    <a:pt x="1" y="12"/>
                    <a:pt x="1" y="8"/>
                  </a:cubicBezTo>
                  <a:cubicBezTo>
                    <a:pt x="1" y="8"/>
                    <a:pt x="1" y="8"/>
                    <a:pt x="1" y="8"/>
                  </a:cubicBezTo>
                  <a:cubicBezTo>
                    <a:pt x="1" y="3"/>
                    <a:pt x="5" y="0"/>
                    <a:pt x="10" y="0"/>
                  </a:cubicBezTo>
                  <a:cubicBezTo>
                    <a:pt x="13" y="0"/>
                    <a:pt x="16" y="1"/>
                    <a:pt x="18" y="3"/>
                  </a:cubicBezTo>
                  <a:cubicBezTo>
                    <a:pt x="16" y="6"/>
                    <a:pt x="16" y="6"/>
                    <a:pt x="16" y="6"/>
                  </a:cubicBezTo>
                  <a:cubicBezTo>
                    <a:pt x="14" y="5"/>
                    <a:pt x="12" y="3"/>
                    <a:pt x="10" y="3"/>
                  </a:cubicBezTo>
                  <a:cubicBezTo>
                    <a:pt x="7" y="3"/>
                    <a:pt x="5" y="5"/>
                    <a:pt x="5" y="7"/>
                  </a:cubicBezTo>
                  <a:cubicBezTo>
                    <a:pt x="5" y="7"/>
                    <a:pt x="5" y="7"/>
                    <a:pt x="5" y="7"/>
                  </a:cubicBezTo>
                  <a:cubicBezTo>
                    <a:pt x="5" y="10"/>
                    <a:pt x="7" y="11"/>
                    <a:pt x="11" y="12"/>
                  </a:cubicBezTo>
                  <a:cubicBezTo>
                    <a:pt x="15" y="14"/>
                    <a:pt x="19" y="16"/>
                    <a:pt x="19" y="20"/>
                  </a:cubicBezTo>
                  <a:cubicBezTo>
                    <a:pt x="19" y="21"/>
                    <a:pt x="19" y="21"/>
                    <a:pt x="19" y="21"/>
                  </a:cubicBezTo>
                  <a:cubicBezTo>
                    <a:pt x="19" y="25"/>
                    <a:pt x="15" y="28"/>
                    <a:pt x="10" y="28"/>
                  </a:cubicBezTo>
                  <a:cubicBezTo>
                    <a:pt x="6" y="28"/>
                    <a:pt x="3" y="27"/>
                    <a:pt x="0"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16">
              <a:extLst>
                <a:ext uri="{FF2B5EF4-FFF2-40B4-BE49-F238E27FC236}">
                  <a16:creationId xmlns:a16="http://schemas.microsoft.com/office/drawing/2014/main" id="{E01F2CAE-EA60-4CBB-93BA-0281C82D11BB}"/>
                </a:ext>
              </a:extLst>
            </p:cNvPr>
            <p:cNvSpPr>
              <a:spLocks noEditPoints="1"/>
            </p:cNvSpPr>
            <p:nvPr userDrawn="1"/>
          </p:nvSpPr>
          <p:spPr bwMode="auto">
            <a:xfrm>
              <a:off x="3309" y="372"/>
              <a:ext cx="64" cy="78"/>
            </a:xfrm>
            <a:custGeom>
              <a:avLst/>
              <a:gdLst>
                <a:gd name="T0" fmla="*/ 0 w 24"/>
                <a:gd name="T1" fmla="*/ 15 h 29"/>
                <a:gd name="T2" fmla="*/ 0 w 24"/>
                <a:gd name="T3" fmla="*/ 14 h 29"/>
                <a:gd name="T4" fmla="*/ 12 w 24"/>
                <a:gd name="T5" fmla="*/ 0 h 29"/>
                <a:gd name="T6" fmla="*/ 24 w 24"/>
                <a:gd name="T7" fmla="*/ 14 h 29"/>
                <a:gd name="T8" fmla="*/ 24 w 24"/>
                <a:gd name="T9" fmla="*/ 14 h 29"/>
                <a:gd name="T10" fmla="*/ 12 w 24"/>
                <a:gd name="T11" fmla="*/ 29 h 29"/>
                <a:gd name="T12" fmla="*/ 0 w 24"/>
                <a:gd name="T13" fmla="*/ 15 h 29"/>
                <a:gd name="T14" fmla="*/ 20 w 24"/>
                <a:gd name="T15" fmla="*/ 14 h 29"/>
                <a:gd name="T16" fmla="*/ 20 w 24"/>
                <a:gd name="T17" fmla="*/ 14 h 29"/>
                <a:gd name="T18" fmla="*/ 12 w 24"/>
                <a:gd name="T19" fmla="*/ 4 h 29"/>
                <a:gd name="T20" fmla="*/ 4 w 24"/>
                <a:gd name="T21" fmla="*/ 14 h 29"/>
                <a:gd name="T22" fmla="*/ 4 w 24"/>
                <a:gd name="T23" fmla="*/ 14 h 29"/>
                <a:gd name="T24" fmla="*/ 12 w 24"/>
                <a:gd name="T25" fmla="*/ 25 h 29"/>
                <a:gd name="T26" fmla="*/ 20 w 24"/>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0" y="15"/>
                  </a:moveTo>
                  <a:cubicBezTo>
                    <a:pt x="0" y="14"/>
                    <a:pt x="0" y="14"/>
                    <a:pt x="0" y="14"/>
                  </a:cubicBezTo>
                  <a:cubicBezTo>
                    <a:pt x="0" y="6"/>
                    <a:pt x="5" y="0"/>
                    <a:pt x="12" y="0"/>
                  </a:cubicBezTo>
                  <a:cubicBezTo>
                    <a:pt x="19" y="0"/>
                    <a:pt x="24" y="6"/>
                    <a:pt x="24" y="14"/>
                  </a:cubicBezTo>
                  <a:cubicBezTo>
                    <a:pt x="24" y="14"/>
                    <a:pt x="24" y="14"/>
                    <a:pt x="24" y="14"/>
                  </a:cubicBezTo>
                  <a:cubicBezTo>
                    <a:pt x="24" y="22"/>
                    <a:pt x="19" y="29"/>
                    <a:pt x="12" y="29"/>
                  </a:cubicBezTo>
                  <a:cubicBezTo>
                    <a:pt x="5" y="29"/>
                    <a:pt x="0" y="23"/>
                    <a:pt x="0" y="15"/>
                  </a:cubicBezTo>
                  <a:moveTo>
                    <a:pt x="20" y="14"/>
                  </a:moveTo>
                  <a:cubicBezTo>
                    <a:pt x="20" y="14"/>
                    <a:pt x="20" y="14"/>
                    <a:pt x="20" y="14"/>
                  </a:cubicBezTo>
                  <a:cubicBezTo>
                    <a:pt x="20" y="8"/>
                    <a:pt x="17" y="4"/>
                    <a:pt x="12" y="4"/>
                  </a:cubicBezTo>
                  <a:cubicBezTo>
                    <a:pt x="7" y="4"/>
                    <a:pt x="4" y="8"/>
                    <a:pt x="4" y="14"/>
                  </a:cubicBezTo>
                  <a:cubicBezTo>
                    <a:pt x="4" y="14"/>
                    <a:pt x="4" y="14"/>
                    <a:pt x="4" y="14"/>
                  </a:cubicBezTo>
                  <a:cubicBezTo>
                    <a:pt x="4" y="21"/>
                    <a:pt x="8" y="25"/>
                    <a:pt x="12" y="25"/>
                  </a:cubicBezTo>
                  <a:cubicBezTo>
                    <a:pt x="17" y="25"/>
                    <a:pt x="20" y="21"/>
                    <a:pt x="2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Freeform 17">
              <a:extLst>
                <a:ext uri="{FF2B5EF4-FFF2-40B4-BE49-F238E27FC236}">
                  <a16:creationId xmlns:a16="http://schemas.microsoft.com/office/drawing/2014/main" id="{FA5EDFAC-187C-420F-A8FE-400F7ABA3847}"/>
                </a:ext>
              </a:extLst>
            </p:cNvPr>
            <p:cNvSpPr>
              <a:spLocks/>
            </p:cNvSpPr>
            <p:nvPr userDrawn="1"/>
          </p:nvSpPr>
          <p:spPr bwMode="auto">
            <a:xfrm>
              <a:off x="3389" y="372"/>
              <a:ext cx="57" cy="78"/>
            </a:xfrm>
            <a:custGeom>
              <a:avLst/>
              <a:gdLst>
                <a:gd name="T0" fmla="*/ 0 w 21"/>
                <a:gd name="T1" fmla="*/ 15 h 29"/>
                <a:gd name="T2" fmla="*/ 0 w 21"/>
                <a:gd name="T3" fmla="*/ 14 h 29"/>
                <a:gd name="T4" fmla="*/ 12 w 21"/>
                <a:gd name="T5" fmla="*/ 0 h 29"/>
                <a:gd name="T6" fmla="*/ 21 w 21"/>
                <a:gd name="T7" fmla="*/ 4 h 29"/>
                <a:gd name="T8" fmla="*/ 18 w 21"/>
                <a:gd name="T9" fmla="*/ 7 h 29"/>
                <a:gd name="T10" fmla="*/ 12 w 21"/>
                <a:gd name="T11" fmla="*/ 4 h 29"/>
                <a:gd name="T12" fmla="*/ 4 w 21"/>
                <a:gd name="T13" fmla="*/ 14 h 29"/>
                <a:gd name="T14" fmla="*/ 4 w 21"/>
                <a:gd name="T15" fmla="*/ 14 h 29"/>
                <a:gd name="T16" fmla="*/ 12 w 21"/>
                <a:gd name="T17" fmla="*/ 25 h 29"/>
                <a:gd name="T18" fmla="*/ 19 w 21"/>
                <a:gd name="T19" fmla="*/ 22 h 29"/>
                <a:gd name="T20" fmla="*/ 21 w 21"/>
                <a:gd name="T21" fmla="*/ 24 h 29"/>
                <a:gd name="T22" fmla="*/ 12 w 21"/>
                <a:gd name="T23" fmla="*/ 29 h 29"/>
                <a:gd name="T24" fmla="*/ 0 w 21"/>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9">
                  <a:moveTo>
                    <a:pt x="0" y="15"/>
                  </a:moveTo>
                  <a:cubicBezTo>
                    <a:pt x="0" y="14"/>
                    <a:pt x="0" y="14"/>
                    <a:pt x="0" y="14"/>
                  </a:cubicBezTo>
                  <a:cubicBezTo>
                    <a:pt x="0" y="6"/>
                    <a:pt x="5" y="0"/>
                    <a:pt x="12" y="0"/>
                  </a:cubicBezTo>
                  <a:cubicBezTo>
                    <a:pt x="16" y="0"/>
                    <a:pt x="19" y="2"/>
                    <a:pt x="21" y="4"/>
                  </a:cubicBezTo>
                  <a:cubicBezTo>
                    <a:pt x="18" y="7"/>
                    <a:pt x="18" y="7"/>
                    <a:pt x="18" y="7"/>
                  </a:cubicBezTo>
                  <a:cubicBezTo>
                    <a:pt x="17" y="5"/>
                    <a:pt x="15" y="4"/>
                    <a:pt x="12" y="4"/>
                  </a:cubicBezTo>
                  <a:cubicBezTo>
                    <a:pt x="7" y="4"/>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9"/>
                    <a:pt x="12" y="29"/>
                  </a:cubicBezTo>
                  <a:cubicBezTo>
                    <a:pt x="5" y="29"/>
                    <a:pt x="0" y="23"/>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18">
              <a:extLst>
                <a:ext uri="{FF2B5EF4-FFF2-40B4-BE49-F238E27FC236}">
                  <a16:creationId xmlns:a16="http://schemas.microsoft.com/office/drawing/2014/main" id="{4E4BD032-905A-4A3C-A1DA-AFB14371BE93}"/>
                </a:ext>
              </a:extLst>
            </p:cNvPr>
            <p:cNvSpPr>
              <a:spLocks noEditPoints="1"/>
            </p:cNvSpPr>
            <p:nvPr userDrawn="1"/>
          </p:nvSpPr>
          <p:spPr bwMode="auto">
            <a:xfrm>
              <a:off x="3462" y="348"/>
              <a:ext cx="10" cy="99"/>
            </a:xfrm>
            <a:custGeom>
              <a:avLst/>
              <a:gdLst>
                <a:gd name="T0" fmla="*/ 0 w 10"/>
                <a:gd name="T1" fmla="*/ 0 h 99"/>
                <a:gd name="T2" fmla="*/ 10 w 10"/>
                <a:gd name="T3" fmla="*/ 0 h 99"/>
                <a:gd name="T4" fmla="*/ 10 w 10"/>
                <a:gd name="T5" fmla="*/ 11 h 99"/>
                <a:gd name="T6" fmla="*/ 0 w 10"/>
                <a:gd name="T7" fmla="*/ 11 h 99"/>
                <a:gd name="T8" fmla="*/ 0 w 10"/>
                <a:gd name="T9" fmla="*/ 0 h 99"/>
                <a:gd name="T10" fmla="*/ 0 w 10"/>
                <a:gd name="T11" fmla="*/ 27 h 99"/>
                <a:gd name="T12" fmla="*/ 10 w 10"/>
                <a:gd name="T13" fmla="*/ 27 h 99"/>
                <a:gd name="T14" fmla="*/ 10 w 10"/>
                <a:gd name="T15" fmla="*/ 99 h 99"/>
                <a:gd name="T16" fmla="*/ 0 w 10"/>
                <a:gd name="T17" fmla="*/ 99 h 99"/>
                <a:gd name="T18" fmla="*/ 0 w 10"/>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99">
                  <a:moveTo>
                    <a:pt x="0" y="0"/>
                  </a:moveTo>
                  <a:lnTo>
                    <a:pt x="10" y="0"/>
                  </a:lnTo>
                  <a:lnTo>
                    <a:pt x="10" y="11"/>
                  </a:lnTo>
                  <a:lnTo>
                    <a:pt x="0" y="11"/>
                  </a:lnTo>
                  <a:lnTo>
                    <a:pt x="0" y="0"/>
                  </a:lnTo>
                  <a:close/>
                  <a:moveTo>
                    <a:pt x="0" y="27"/>
                  </a:moveTo>
                  <a:lnTo>
                    <a:pt x="10" y="27"/>
                  </a:lnTo>
                  <a:lnTo>
                    <a:pt x="10"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19">
              <a:extLst>
                <a:ext uri="{FF2B5EF4-FFF2-40B4-BE49-F238E27FC236}">
                  <a16:creationId xmlns:a16="http://schemas.microsoft.com/office/drawing/2014/main" id="{767C308B-A83A-41FC-A358-0044CC130D88}"/>
                </a:ext>
              </a:extLst>
            </p:cNvPr>
            <p:cNvSpPr>
              <a:spLocks noEditPoints="1"/>
            </p:cNvSpPr>
            <p:nvPr userDrawn="1"/>
          </p:nvSpPr>
          <p:spPr bwMode="auto">
            <a:xfrm>
              <a:off x="3491" y="372"/>
              <a:ext cx="57" cy="78"/>
            </a:xfrm>
            <a:custGeom>
              <a:avLst/>
              <a:gdLst>
                <a:gd name="T0" fmla="*/ 0 w 21"/>
                <a:gd name="T1" fmla="*/ 20 h 29"/>
                <a:gd name="T2" fmla="*/ 0 w 21"/>
                <a:gd name="T3" fmla="*/ 20 h 29"/>
                <a:gd name="T4" fmla="*/ 10 w 21"/>
                <a:gd name="T5" fmla="*/ 11 h 29"/>
                <a:gd name="T6" fmla="*/ 17 w 21"/>
                <a:gd name="T7" fmla="*/ 12 h 29"/>
                <a:gd name="T8" fmla="*/ 17 w 21"/>
                <a:gd name="T9" fmla="*/ 11 h 29"/>
                <a:gd name="T10" fmla="*/ 10 w 21"/>
                <a:gd name="T11" fmla="*/ 4 h 29"/>
                <a:gd name="T12" fmla="*/ 3 w 21"/>
                <a:gd name="T13" fmla="*/ 6 h 29"/>
                <a:gd name="T14" fmla="*/ 2 w 21"/>
                <a:gd name="T15" fmla="*/ 2 h 29"/>
                <a:gd name="T16" fmla="*/ 11 w 21"/>
                <a:gd name="T17" fmla="*/ 0 h 29"/>
                <a:gd name="T18" fmla="*/ 18 w 21"/>
                <a:gd name="T19" fmla="*/ 3 h 29"/>
                <a:gd name="T20" fmla="*/ 21 w 21"/>
                <a:gd name="T21" fmla="*/ 10 h 29"/>
                <a:gd name="T22" fmla="*/ 21 w 21"/>
                <a:gd name="T23" fmla="*/ 28 h 29"/>
                <a:gd name="T24" fmla="*/ 17 w 21"/>
                <a:gd name="T25" fmla="*/ 28 h 29"/>
                <a:gd name="T26" fmla="*/ 17 w 21"/>
                <a:gd name="T27" fmla="*/ 24 h 29"/>
                <a:gd name="T28" fmla="*/ 9 w 21"/>
                <a:gd name="T29" fmla="*/ 29 h 29"/>
                <a:gd name="T30" fmla="*/ 0 w 21"/>
                <a:gd name="T31" fmla="*/ 20 h 29"/>
                <a:gd name="T32" fmla="*/ 17 w 21"/>
                <a:gd name="T33" fmla="*/ 18 h 29"/>
                <a:gd name="T34" fmla="*/ 17 w 21"/>
                <a:gd name="T35" fmla="*/ 15 h 29"/>
                <a:gd name="T36" fmla="*/ 11 w 21"/>
                <a:gd name="T37" fmla="*/ 14 h 29"/>
                <a:gd name="T38" fmla="*/ 4 w 21"/>
                <a:gd name="T39" fmla="*/ 20 h 29"/>
                <a:gd name="T40" fmla="*/ 4 w 21"/>
                <a:gd name="T41" fmla="*/ 20 h 29"/>
                <a:gd name="T42" fmla="*/ 10 w 21"/>
                <a:gd name="T43" fmla="*/ 25 h 29"/>
                <a:gd name="T44" fmla="*/ 17 w 21"/>
                <a:gd name="T45"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9">
                  <a:moveTo>
                    <a:pt x="0" y="20"/>
                  </a:moveTo>
                  <a:cubicBezTo>
                    <a:pt x="0" y="20"/>
                    <a:pt x="0" y="20"/>
                    <a:pt x="0" y="20"/>
                  </a:cubicBezTo>
                  <a:cubicBezTo>
                    <a:pt x="0" y="14"/>
                    <a:pt x="4" y="11"/>
                    <a:pt x="10" y="11"/>
                  </a:cubicBezTo>
                  <a:cubicBezTo>
                    <a:pt x="13" y="11"/>
                    <a:pt x="15" y="12"/>
                    <a:pt x="17" y="12"/>
                  </a:cubicBezTo>
                  <a:cubicBezTo>
                    <a:pt x="17" y="11"/>
                    <a:pt x="17" y="11"/>
                    <a:pt x="17" y="11"/>
                  </a:cubicBezTo>
                  <a:cubicBezTo>
                    <a:pt x="17" y="6"/>
                    <a:pt x="15" y="4"/>
                    <a:pt x="10" y="4"/>
                  </a:cubicBezTo>
                  <a:cubicBezTo>
                    <a:pt x="8" y="4"/>
                    <a:pt x="5" y="5"/>
                    <a:pt x="3" y="6"/>
                  </a:cubicBezTo>
                  <a:cubicBezTo>
                    <a:pt x="2" y="2"/>
                    <a:pt x="2" y="2"/>
                    <a:pt x="2" y="2"/>
                  </a:cubicBezTo>
                  <a:cubicBezTo>
                    <a:pt x="5" y="1"/>
                    <a:pt x="7" y="0"/>
                    <a:pt x="11" y="0"/>
                  </a:cubicBezTo>
                  <a:cubicBezTo>
                    <a:pt x="14" y="0"/>
                    <a:pt x="17"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6" y="27"/>
                    <a:pt x="13" y="29"/>
                    <a:pt x="9" y="29"/>
                  </a:cubicBezTo>
                  <a:cubicBezTo>
                    <a:pt x="4" y="29"/>
                    <a:pt x="0" y="25"/>
                    <a:pt x="0" y="20"/>
                  </a:cubicBezTo>
                  <a:moveTo>
                    <a:pt x="17" y="18"/>
                  </a:moveTo>
                  <a:cubicBezTo>
                    <a:pt x="17" y="15"/>
                    <a:pt x="17" y="15"/>
                    <a:pt x="17" y="15"/>
                  </a:cubicBezTo>
                  <a:cubicBezTo>
                    <a:pt x="16" y="14"/>
                    <a:pt x="13" y="14"/>
                    <a:pt x="11" y="14"/>
                  </a:cubicBezTo>
                  <a:cubicBezTo>
                    <a:pt x="6" y="14"/>
                    <a:pt x="4" y="16"/>
                    <a:pt x="4" y="20"/>
                  </a:cubicBezTo>
                  <a:cubicBezTo>
                    <a:pt x="4" y="20"/>
                    <a:pt x="4" y="20"/>
                    <a:pt x="4" y="20"/>
                  </a:cubicBezTo>
                  <a:cubicBezTo>
                    <a:pt x="4" y="23"/>
                    <a:pt x="7"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Freeform 20">
              <a:extLst>
                <a:ext uri="{FF2B5EF4-FFF2-40B4-BE49-F238E27FC236}">
                  <a16:creationId xmlns:a16="http://schemas.microsoft.com/office/drawing/2014/main" id="{666E43F7-96BB-45E7-8ECC-1FD9FFF9980F}"/>
                </a:ext>
              </a:extLst>
            </p:cNvPr>
            <p:cNvSpPr>
              <a:spLocks/>
            </p:cNvSpPr>
            <p:nvPr userDrawn="1"/>
          </p:nvSpPr>
          <p:spPr bwMode="auto">
            <a:xfrm>
              <a:off x="3564" y="353"/>
              <a:ext cx="37" cy="94"/>
            </a:xfrm>
            <a:custGeom>
              <a:avLst/>
              <a:gdLst>
                <a:gd name="T0" fmla="*/ 3 w 14"/>
                <a:gd name="T1" fmla="*/ 29 h 35"/>
                <a:gd name="T2" fmla="*/ 3 w 14"/>
                <a:gd name="T3" fmla="*/ 11 h 35"/>
                <a:gd name="T4" fmla="*/ 0 w 14"/>
                <a:gd name="T5" fmla="*/ 11 h 35"/>
                <a:gd name="T6" fmla="*/ 0 w 14"/>
                <a:gd name="T7" fmla="*/ 8 h 35"/>
                <a:gd name="T8" fmla="*/ 3 w 14"/>
                <a:gd name="T9" fmla="*/ 8 h 35"/>
                <a:gd name="T10" fmla="*/ 3 w 14"/>
                <a:gd name="T11" fmla="*/ 0 h 35"/>
                <a:gd name="T12" fmla="*/ 7 w 14"/>
                <a:gd name="T13" fmla="*/ 0 h 35"/>
                <a:gd name="T14" fmla="*/ 7 w 14"/>
                <a:gd name="T15" fmla="*/ 8 h 35"/>
                <a:gd name="T16" fmla="*/ 14 w 14"/>
                <a:gd name="T17" fmla="*/ 8 h 35"/>
                <a:gd name="T18" fmla="*/ 14 w 14"/>
                <a:gd name="T19" fmla="*/ 11 h 35"/>
                <a:gd name="T20" fmla="*/ 7 w 14"/>
                <a:gd name="T21" fmla="*/ 11 h 35"/>
                <a:gd name="T22" fmla="*/ 7 w 14"/>
                <a:gd name="T23" fmla="*/ 28 h 35"/>
                <a:gd name="T24" fmla="*/ 11 w 14"/>
                <a:gd name="T25" fmla="*/ 32 h 35"/>
                <a:gd name="T26" fmla="*/ 14 w 14"/>
                <a:gd name="T27" fmla="*/ 31 h 35"/>
                <a:gd name="T28" fmla="*/ 14 w 14"/>
                <a:gd name="T29" fmla="*/ 34 h 35"/>
                <a:gd name="T30" fmla="*/ 10 w 14"/>
                <a:gd name="T31" fmla="*/ 35 h 35"/>
                <a:gd name="T32" fmla="*/ 3 w 14"/>
                <a:gd name="T3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35">
                  <a:moveTo>
                    <a:pt x="3" y="29"/>
                  </a:moveTo>
                  <a:cubicBezTo>
                    <a:pt x="3" y="11"/>
                    <a:pt x="3" y="11"/>
                    <a:pt x="3" y="11"/>
                  </a:cubicBezTo>
                  <a:cubicBezTo>
                    <a:pt x="0" y="11"/>
                    <a:pt x="0" y="11"/>
                    <a:pt x="0" y="11"/>
                  </a:cubicBezTo>
                  <a:cubicBezTo>
                    <a:pt x="0" y="8"/>
                    <a:pt x="0" y="8"/>
                    <a:pt x="0" y="8"/>
                  </a:cubicBezTo>
                  <a:cubicBezTo>
                    <a:pt x="3" y="8"/>
                    <a:pt x="3" y="8"/>
                    <a:pt x="3" y="8"/>
                  </a:cubicBezTo>
                  <a:cubicBezTo>
                    <a:pt x="3" y="0"/>
                    <a:pt x="3" y="0"/>
                    <a:pt x="3" y="0"/>
                  </a:cubicBezTo>
                  <a:cubicBezTo>
                    <a:pt x="7" y="0"/>
                    <a:pt x="7" y="0"/>
                    <a:pt x="7" y="0"/>
                  </a:cubicBezTo>
                  <a:cubicBezTo>
                    <a:pt x="7" y="8"/>
                    <a:pt x="7" y="8"/>
                    <a:pt x="7" y="8"/>
                  </a:cubicBezTo>
                  <a:cubicBezTo>
                    <a:pt x="14" y="8"/>
                    <a:pt x="14" y="8"/>
                    <a:pt x="14" y="8"/>
                  </a:cubicBezTo>
                  <a:cubicBezTo>
                    <a:pt x="14" y="11"/>
                    <a:pt x="14" y="11"/>
                    <a:pt x="14" y="11"/>
                  </a:cubicBezTo>
                  <a:cubicBezTo>
                    <a:pt x="7" y="11"/>
                    <a:pt x="7" y="11"/>
                    <a:pt x="7" y="11"/>
                  </a:cubicBezTo>
                  <a:cubicBezTo>
                    <a:pt x="7" y="28"/>
                    <a:pt x="7" y="28"/>
                    <a:pt x="7" y="28"/>
                  </a:cubicBezTo>
                  <a:cubicBezTo>
                    <a:pt x="7" y="31"/>
                    <a:pt x="8" y="32"/>
                    <a:pt x="11" y="32"/>
                  </a:cubicBezTo>
                  <a:cubicBezTo>
                    <a:pt x="12" y="32"/>
                    <a:pt x="13" y="32"/>
                    <a:pt x="14" y="31"/>
                  </a:cubicBezTo>
                  <a:cubicBezTo>
                    <a:pt x="14" y="34"/>
                    <a:pt x="14" y="34"/>
                    <a:pt x="14" y="34"/>
                  </a:cubicBezTo>
                  <a:cubicBezTo>
                    <a:pt x="13" y="35"/>
                    <a:pt x="11" y="35"/>
                    <a:pt x="10" y="35"/>
                  </a:cubicBezTo>
                  <a:cubicBezTo>
                    <a:pt x="6" y="35"/>
                    <a:pt x="3" y="33"/>
                    <a:pt x="3"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Freeform 21">
              <a:extLst>
                <a:ext uri="{FF2B5EF4-FFF2-40B4-BE49-F238E27FC236}">
                  <a16:creationId xmlns:a16="http://schemas.microsoft.com/office/drawing/2014/main" id="{DC890A7A-5E75-4147-BF7F-1822AF999FF7}"/>
                </a:ext>
              </a:extLst>
            </p:cNvPr>
            <p:cNvSpPr>
              <a:spLocks noEditPoints="1"/>
            </p:cNvSpPr>
            <p:nvPr userDrawn="1"/>
          </p:nvSpPr>
          <p:spPr bwMode="auto">
            <a:xfrm>
              <a:off x="3620" y="348"/>
              <a:ext cx="11" cy="99"/>
            </a:xfrm>
            <a:custGeom>
              <a:avLst/>
              <a:gdLst>
                <a:gd name="T0" fmla="*/ 0 w 11"/>
                <a:gd name="T1" fmla="*/ 0 h 99"/>
                <a:gd name="T2" fmla="*/ 11 w 11"/>
                <a:gd name="T3" fmla="*/ 0 h 99"/>
                <a:gd name="T4" fmla="*/ 11 w 11"/>
                <a:gd name="T5" fmla="*/ 11 h 99"/>
                <a:gd name="T6" fmla="*/ 0 w 11"/>
                <a:gd name="T7" fmla="*/ 11 h 99"/>
                <a:gd name="T8" fmla="*/ 0 w 11"/>
                <a:gd name="T9" fmla="*/ 0 h 99"/>
                <a:gd name="T10" fmla="*/ 0 w 11"/>
                <a:gd name="T11" fmla="*/ 27 h 99"/>
                <a:gd name="T12" fmla="*/ 11 w 11"/>
                <a:gd name="T13" fmla="*/ 27 h 99"/>
                <a:gd name="T14" fmla="*/ 11 w 11"/>
                <a:gd name="T15" fmla="*/ 99 h 99"/>
                <a:gd name="T16" fmla="*/ 0 w 11"/>
                <a:gd name="T17" fmla="*/ 99 h 99"/>
                <a:gd name="T18" fmla="*/ 0 w 11"/>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9">
                  <a:moveTo>
                    <a:pt x="0" y="0"/>
                  </a:moveTo>
                  <a:lnTo>
                    <a:pt x="11" y="0"/>
                  </a:lnTo>
                  <a:lnTo>
                    <a:pt x="11" y="11"/>
                  </a:lnTo>
                  <a:lnTo>
                    <a:pt x="0" y="11"/>
                  </a:lnTo>
                  <a:lnTo>
                    <a:pt x="0" y="0"/>
                  </a:lnTo>
                  <a:close/>
                  <a:moveTo>
                    <a:pt x="0" y="27"/>
                  </a:moveTo>
                  <a:lnTo>
                    <a:pt x="11" y="27"/>
                  </a:lnTo>
                  <a:lnTo>
                    <a:pt x="11"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Freeform 22">
              <a:extLst>
                <a:ext uri="{FF2B5EF4-FFF2-40B4-BE49-F238E27FC236}">
                  <a16:creationId xmlns:a16="http://schemas.microsoft.com/office/drawing/2014/main" id="{971B6DF3-1A14-4A93-8918-679B6DB3A0F1}"/>
                </a:ext>
              </a:extLst>
            </p:cNvPr>
            <p:cNvSpPr>
              <a:spLocks noEditPoints="1"/>
            </p:cNvSpPr>
            <p:nvPr userDrawn="1"/>
          </p:nvSpPr>
          <p:spPr bwMode="auto">
            <a:xfrm>
              <a:off x="3650" y="372"/>
              <a:ext cx="64" cy="78"/>
            </a:xfrm>
            <a:custGeom>
              <a:avLst/>
              <a:gdLst>
                <a:gd name="T0" fmla="*/ 0 w 24"/>
                <a:gd name="T1" fmla="*/ 15 h 29"/>
                <a:gd name="T2" fmla="*/ 0 w 24"/>
                <a:gd name="T3" fmla="*/ 14 h 29"/>
                <a:gd name="T4" fmla="*/ 12 w 24"/>
                <a:gd name="T5" fmla="*/ 0 h 29"/>
                <a:gd name="T6" fmla="*/ 24 w 24"/>
                <a:gd name="T7" fmla="*/ 14 h 29"/>
                <a:gd name="T8" fmla="*/ 24 w 24"/>
                <a:gd name="T9" fmla="*/ 14 h 29"/>
                <a:gd name="T10" fmla="*/ 12 w 24"/>
                <a:gd name="T11" fmla="*/ 29 h 29"/>
                <a:gd name="T12" fmla="*/ 0 w 24"/>
                <a:gd name="T13" fmla="*/ 15 h 29"/>
                <a:gd name="T14" fmla="*/ 21 w 24"/>
                <a:gd name="T15" fmla="*/ 14 h 29"/>
                <a:gd name="T16" fmla="*/ 21 w 24"/>
                <a:gd name="T17" fmla="*/ 14 h 29"/>
                <a:gd name="T18" fmla="*/ 12 w 24"/>
                <a:gd name="T19" fmla="*/ 4 h 29"/>
                <a:gd name="T20" fmla="*/ 4 w 24"/>
                <a:gd name="T21" fmla="*/ 14 h 29"/>
                <a:gd name="T22" fmla="*/ 4 w 24"/>
                <a:gd name="T23" fmla="*/ 14 h 29"/>
                <a:gd name="T24" fmla="*/ 12 w 24"/>
                <a:gd name="T25" fmla="*/ 25 h 29"/>
                <a:gd name="T26" fmla="*/ 21 w 24"/>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0" y="15"/>
                  </a:moveTo>
                  <a:cubicBezTo>
                    <a:pt x="0" y="14"/>
                    <a:pt x="0" y="14"/>
                    <a:pt x="0" y="14"/>
                  </a:cubicBezTo>
                  <a:cubicBezTo>
                    <a:pt x="0" y="6"/>
                    <a:pt x="5" y="0"/>
                    <a:pt x="12" y="0"/>
                  </a:cubicBezTo>
                  <a:cubicBezTo>
                    <a:pt x="19" y="0"/>
                    <a:pt x="24" y="6"/>
                    <a:pt x="24" y="14"/>
                  </a:cubicBezTo>
                  <a:cubicBezTo>
                    <a:pt x="24" y="14"/>
                    <a:pt x="24" y="14"/>
                    <a:pt x="24" y="14"/>
                  </a:cubicBezTo>
                  <a:cubicBezTo>
                    <a:pt x="24" y="22"/>
                    <a:pt x="19" y="29"/>
                    <a:pt x="12" y="29"/>
                  </a:cubicBezTo>
                  <a:cubicBezTo>
                    <a:pt x="5" y="29"/>
                    <a:pt x="0" y="23"/>
                    <a:pt x="0" y="15"/>
                  </a:cubicBezTo>
                  <a:moveTo>
                    <a:pt x="21" y="14"/>
                  </a:moveTo>
                  <a:cubicBezTo>
                    <a:pt x="21" y="14"/>
                    <a:pt x="21" y="14"/>
                    <a:pt x="21" y="14"/>
                  </a:cubicBezTo>
                  <a:cubicBezTo>
                    <a:pt x="21" y="8"/>
                    <a:pt x="17" y="4"/>
                    <a:pt x="12" y="4"/>
                  </a:cubicBezTo>
                  <a:cubicBezTo>
                    <a:pt x="7" y="4"/>
                    <a:pt x="4" y="8"/>
                    <a:pt x="4" y="14"/>
                  </a:cubicBezTo>
                  <a:cubicBezTo>
                    <a:pt x="4" y="14"/>
                    <a:pt x="4" y="14"/>
                    <a:pt x="4" y="14"/>
                  </a:cubicBezTo>
                  <a:cubicBezTo>
                    <a:pt x="4" y="21"/>
                    <a:pt x="8" y="25"/>
                    <a:pt x="12" y="25"/>
                  </a:cubicBezTo>
                  <a:cubicBezTo>
                    <a:pt x="17" y="25"/>
                    <a:pt x="21" y="21"/>
                    <a:pt x="21"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23">
              <a:extLst>
                <a:ext uri="{FF2B5EF4-FFF2-40B4-BE49-F238E27FC236}">
                  <a16:creationId xmlns:a16="http://schemas.microsoft.com/office/drawing/2014/main" id="{77A12E39-C7BA-4694-822C-1F2FDC5586D6}"/>
                </a:ext>
              </a:extLst>
            </p:cNvPr>
            <p:cNvSpPr>
              <a:spLocks/>
            </p:cNvSpPr>
            <p:nvPr userDrawn="1"/>
          </p:nvSpPr>
          <p:spPr bwMode="auto">
            <a:xfrm>
              <a:off x="3736" y="372"/>
              <a:ext cx="53" cy="75"/>
            </a:xfrm>
            <a:custGeom>
              <a:avLst/>
              <a:gdLst>
                <a:gd name="T0" fmla="*/ 0 w 20"/>
                <a:gd name="T1" fmla="*/ 1 h 28"/>
                <a:gd name="T2" fmla="*/ 3 w 20"/>
                <a:gd name="T3" fmla="*/ 1 h 28"/>
                <a:gd name="T4" fmla="*/ 3 w 20"/>
                <a:gd name="T5" fmla="*/ 5 h 28"/>
                <a:gd name="T6" fmla="*/ 11 w 20"/>
                <a:gd name="T7" fmla="*/ 0 h 28"/>
                <a:gd name="T8" fmla="*/ 20 w 20"/>
                <a:gd name="T9" fmla="*/ 10 h 28"/>
                <a:gd name="T10" fmla="*/ 20 w 20"/>
                <a:gd name="T11" fmla="*/ 28 h 28"/>
                <a:gd name="T12" fmla="*/ 17 w 20"/>
                <a:gd name="T13" fmla="*/ 28 h 28"/>
                <a:gd name="T14" fmla="*/ 17 w 20"/>
                <a:gd name="T15" fmla="*/ 11 h 28"/>
                <a:gd name="T16" fmla="*/ 10 w 20"/>
                <a:gd name="T17" fmla="*/ 4 h 28"/>
                <a:gd name="T18" fmla="*/ 3 w 20"/>
                <a:gd name="T19" fmla="*/ 11 h 28"/>
                <a:gd name="T20" fmla="*/ 3 w 20"/>
                <a:gd name="T21" fmla="*/ 28 h 28"/>
                <a:gd name="T22" fmla="*/ 0 w 20"/>
                <a:gd name="T23" fmla="*/ 28 h 28"/>
                <a:gd name="T24" fmla="*/ 0 w 20"/>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0" y="1"/>
                  </a:moveTo>
                  <a:cubicBezTo>
                    <a:pt x="3" y="1"/>
                    <a:pt x="3" y="1"/>
                    <a:pt x="3" y="1"/>
                  </a:cubicBezTo>
                  <a:cubicBezTo>
                    <a:pt x="3" y="5"/>
                    <a:pt x="3" y="5"/>
                    <a:pt x="3" y="5"/>
                  </a:cubicBezTo>
                  <a:cubicBezTo>
                    <a:pt x="5" y="2"/>
                    <a:pt x="7" y="0"/>
                    <a:pt x="11" y="0"/>
                  </a:cubicBezTo>
                  <a:cubicBezTo>
                    <a:pt x="17" y="0"/>
                    <a:pt x="20" y="4"/>
                    <a:pt x="20" y="10"/>
                  </a:cubicBezTo>
                  <a:cubicBezTo>
                    <a:pt x="20" y="28"/>
                    <a:pt x="20" y="28"/>
                    <a:pt x="20" y="28"/>
                  </a:cubicBezTo>
                  <a:cubicBezTo>
                    <a:pt x="17" y="28"/>
                    <a:pt x="17" y="28"/>
                    <a:pt x="17" y="28"/>
                  </a:cubicBezTo>
                  <a:cubicBezTo>
                    <a:pt x="17" y="11"/>
                    <a:pt x="17" y="11"/>
                    <a:pt x="17" y="11"/>
                  </a:cubicBezTo>
                  <a:cubicBezTo>
                    <a:pt x="17" y="6"/>
                    <a:pt x="14" y="4"/>
                    <a:pt x="10" y="4"/>
                  </a:cubicBezTo>
                  <a:cubicBezTo>
                    <a:pt x="6" y="4"/>
                    <a:pt x="3" y="7"/>
                    <a:pt x="3" y="11"/>
                  </a:cubicBezTo>
                  <a:cubicBezTo>
                    <a:pt x="3" y="28"/>
                    <a:pt x="3" y="28"/>
                    <a:pt x="3"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Freeform 24">
              <a:extLst>
                <a:ext uri="{FF2B5EF4-FFF2-40B4-BE49-F238E27FC236}">
                  <a16:creationId xmlns:a16="http://schemas.microsoft.com/office/drawing/2014/main" id="{25C48C52-872A-457E-B9C6-26DFB62E0521}"/>
                </a:ext>
              </a:extLst>
            </p:cNvPr>
            <p:cNvSpPr>
              <a:spLocks/>
            </p:cNvSpPr>
            <p:nvPr userDrawn="1"/>
          </p:nvSpPr>
          <p:spPr bwMode="auto">
            <a:xfrm>
              <a:off x="2452" y="515"/>
              <a:ext cx="41" cy="102"/>
            </a:xfrm>
            <a:custGeom>
              <a:avLst/>
              <a:gdLst>
                <a:gd name="T0" fmla="*/ 4 w 15"/>
                <a:gd name="T1" fmla="*/ 14 h 38"/>
                <a:gd name="T2" fmla="*/ 0 w 15"/>
                <a:gd name="T3" fmla="*/ 14 h 38"/>
                <a:gd name="T4" fmla="*/ 0 w 15"/>
                <a:gd name="T5" fmla="*/ 11 h 38"/>
                <a:gd name="T6" fmla="*/ 4 w 15"/>
                <a:gd name="T7" fmla="*/ 11 h 38"/>
                <a:gd name="T8" fmla="*/ 4 w 15"/>
                <a:gd name="T9" fmla="*/ 8 h 38"/>
                <a:gd name="T10" fmla="*/ 6 w 15"/>
                <a:gd name="T11" fmla="*/ 2 h 38"/>
                <a:gd name="T12" fmla="*/ 11 w 15"/>
                <a:gd name="T13" fmla="*/ 0 h 38"/>
                <a:gd name="T14" fmla="*/ 15 w 15"/>
                <a:gd name="T15" fmla="*/ 0 h 38"/>
                <a:gd name="T16" fmla="*/ 15 w 15"/>
                <a:gd name="T17" fmla="*/ 4 h 38"/>
                <a:gd name="T18" fmla="*/ 12 w 15"/>
                <a:gd name="T19" fmla="*/ 3 h 38"/>
                <a:gd name="T20" fmla="*/ 7 w 15"/>
                <a:gd name="T21" fmla="*/ 8 h 38"/>
                <a:gd name="T22" fmla="*/ 7 w 15"/>
                <a:gd name="T23" fmla="*/ 11 h 38"/>
                <a:gd name="T24" fmla="*/ 15 w 15"/>
                <a:gd name="T25" fmla="*/ 11 h 38"/>
                <a:gd name="T26" fmla="*/ 15 w 15"/>
                <a:gd name="T27" fmla="*/ 14 h 38"/>
                <a:gd name="T28" fmla="*/ 8 w 15"/>
                <a:gd name="T29" fmla="*/ 14 h 38"/>
                <a:gd name="T30" fmla="*/ 8 w 15"/>
                <a:gd name="T31" fmla="*/ 38 h 38"/>
                <a:gd name="T32" fmla="*/ 4 w 15"/>
                <a:gd name="T33" fmla="*/ 38 h 38"/>
                <a:gd name="T34" fmla="*/ 4 w 15"/>
                <a:gd name="T3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8">
                  <a:moveTo>
                    <a:pt x="4" y="14"/>
                  </a:moveTo>
                  <a:cubicBezTo>
                    <a:pt x="0" y="14"/>
                    <a:pt x="0" y="14"/>
                    <a:pt x="0" y="14"/>
                  </a:cubicBezTo>
                  <a:cubicBezTo>
                    <a:pt x="0" y="11"/>
                    <a:pt x="0" y="11"/>
                    <a:pt x="0" y="11"/>
                  </a:cubicBezTo>
                  <a:cubicBezTo>
                    <a:pt x="4" y="11"/>
                    <a:pt x="4" y="11"/>
                    <a:pt x="4" y="11"/>
                  </a:cubicBezTo>
                  <a:cubicBezTo>
                    <a:pt x="4" y="8"/>
                    <a:pt x="4" y="8"/>
                    <a:pt x="4" y="8"/>
                  </a:cubicBezTo>
                  <a:cubicBezTo>
                    <a:pt x="4" y="5"/>
                    <a:pt x="4" y="3"/>
                    <a:pt x="6" y="2"/>
                  </a:cubicBezTo>
                  <a:cubicBezTo>
                    <a:pt x="7" y="0"/>
                    <a:pt x="9" y="0"/>
                    <a:pt x="11" y="0"/>
                  </a:cubicBezTo>
                  <a:cubicBezTo>
                    <a:pt x="13" y="0"/>
                    <a:pt x="14" y="0"/>
                    <a:pt x="15" y="0"/>
                  </a:cubicBezTo>
                  <a:cubicBezTo>
                    <a:pt x="15" y="4"/>
                    <a:pt x="15" y="4"/>
                    <a:pt x="15" y="4"/>
                  </a:cubicBezTo>
                  <a:cubicBezTo>
                    <a:pt x="14" y="3"/>
                    <a:pt x="13" y="3"/>
                    <a:pt x="12" y="3"/>
                  </a:cubicBezTo>
                  <a:cubicBezTo>
                    <a:pt x="9" y="3"/>
                    <a:pt x="7" y="5"/>
                    <a:pt x="7" y="8"/>
                  </a:cubicBezTo>
                  <a:cubicBezTo>
                    <a:pt x="7" y="11"/>
                    <a:pt x="7" y="11"/>
                    <a:pt x="7" y="11"/>
                  </a:cubicBezTo>
                  <a:cubicBezTo>
                    <a:pt x="15" y="11"/>
                    <a:pt x="15" y="11"/>
                    <a:pt x="15" y="11"/>
                  </a:cubicBezTo>
                  <a:cubicBezTo>
                    <a:pt x="15" y="14"/>
                    <a:pt x="15" y="14"/>
                    <a:pt x="15" y="14"/>
                  </a:cubicBezTo>
                  <a:cubicBezTo>
                    <a:pt x="8" y="14"/>
                    <a:pt x="8" y="14"/>
                    <a:pt x="8" y="14"/>
                  </a:cubicBezTo>
                  <a:cubicBezTo>
                    <a:pt x="8" y="38"/>
                    <a:pt x="8" y="38"/>
                    <a:pt x="8" y="38"/>
                  </a:cubicBezTo>
                  <a:cubicBezTo>
                    <a:pt x="4" y="38"/>
                    <a:pt x="4" y="38"/>
                    <a:pt x="4" y="38"/>
                  </a:cubicBezTo>
                  <a:lnTo>
                    <a:pt x="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Freeform 25">
              <a:extLst>
                <a:ext uri="{FF2B5EF4-FFF2-40B4-BE49-F238E27FC236}">
                  <a16:creationId xmlns:a16="http://schemas.microsoft.com/office/drawing/2014/main" id="{9A6C84DE-1DCA-4238-80D4-9BE48FE23DC0}"/>
                </a:ext>
              </a:extLst>
            </p:cNvPr>
            <p:cNvSpPr>
              <a:spLocks noEditPoints="1"/>
            </p:cNvSpPr>
            <p:nvPr userDrawn="1"/>
          </p:nvSpPr>
          <p:spPr bwMode="auto">
            <a:xfrm>
              <a:off x="2501" y="542"/>
              <a:ext cx="64" cy="75"/>
            </a:xfrm>
            <a:custGeom>
              <a:avLst/>
              <a:gdLst>
                <a:gd name="T0" fmla="*/ 0 w 24"/>
                <a:gd name="T1" fmla="*/ 14 h 28"/>
                <a:gd name="T2" fmla="*/ 0 w 24"/>
                <a:gd name="T3" fmla="*/ 14 h 28"/>
                <a:gd name="T4" fmla="*/ 12 w 24"/>
                <a:gd name="T5" fmla="*/ 0 h 28"/>
                <a:gd name="T6" fmla="*/ 24 w 24"/>
                <a:gd name="T7" fmla="*/ 14 h 28"/>
                <a:gd name="T8" fmla="*/ 24 w 24"/>
                <a:gd name="T9" fmla="*/ 14 h 28"/>
                <a:gd name="T10" fmla="*/ 12 w 24"/>
                <a:gd name="T11" fmla="*/ 28 h 28"/>
                <a:gd name="T12" fmla="*/ 0 w 24"/>
                <a:gd name="T13" fmla="*/ 14 h 28"/>
                <a:gd name="T14" fmla="*/ 20 w 24"/>
                <a:gd name="T15" fmla="*/ 14 h 28"/>
                <a:gd name="T16" fmla="*/ 20 w 24"/>
                <a:gd name="T17" fmla="*/ 14 h 28"/>
                <a:gd name="T18" fmla="*/ 12 w 24"/>
                <a:gd name="T19" fmla="*/ 3 h 28"/>
                <a:gd name="T20" fmla="*/ 4 w 24"/>
                <a:gd name="T21" fmla="*/ 14 h 28"/>
                <a:gd name="T22" fmla="*/ 4 w 24"/>
                <a:gd name="T23" fmla="*/ 14 h 28"/>
                <a:gd name="T24" fmla="*/ 12 w 24"/>
                <a:gd name="T25" fmla="*/ 25 h 28"/>
                <a:gd name="T26" fmla="*/ 20 w 24"/>
                <a:gd name="T2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8">
                  <a:moveTo>
                    <a:pt x="0" y="14"/>
                  </a:moveTo>
                  <a:cubicBezTo>
                    <a:pt x="0" y="14"/>
                    <a:pt x="0" y="14"/>
                    <a:pt x="0" y="14"/>
                  </a:cubicBezTo>
                  <a:cubicBezTo>
                    <a:pt x="0" y="6"/>
                    <a:pt x="5" y="0"/>
                    <a:pt x="12" y="0"/>
                  </a:cubicBezTo>
                  <a:cubicBezTo>
                    <a:pt x="19" y="0"/>
                    <a:pt x="24" y="6"/>
                    <a:pt x="24" y="14"/>
                  </a:cubicBezTo>
                  <a:cubicBezTo>
                    <a:pt x="24" y="14"/>
                    <a:pt x="24" y="14"/>
                    <a:pt x="24" y="14"/>
                  </a:cubicBezTo>
                  <a:cubicBezTo>
                    <a:pt x="24" y="22"/>
                    <a:pt x="19" y="28"/>
                    <a:pt x="12" y="28"/>
                  </a:cubicBezTo>
                  <a:cubicBezTo>
                    <a:pt x="5" y="28"/>
                    <a:pt x="0" y="22"/>
                    <a:pt x="0" y="14"/>
                  </a:cubicBezTo>
                  <a:moveTo>
                    <a:pt x="20" y="14"/>
                  </a:moveTo>
                  <a:cubicBezTo>
                    <a:pt x="20" y="14"/>
                    <a:pt x="20" y="14"/>
                    <a:pt x="20" y="14"/>
                  </a:cubicBezTo>
                  <a:cubicBezTo>
                    <a:pt x="20" y="8"/>
                    <a:pt x="17" y="3"/>
                    <a:pt x="12" y="3"/>
                  </a:cubicBezTo>
                  <a:cubicBezTo>
                    <a:pt x="7" y="3"/>
                    <a:pt x="4" y="8"/>
                    <a:pt x="4" y="14"/>
                  </a:cubicBezTo>
                  <a:cubicBezTo>
                    <a:pt x="4" y="14"/>
                    <a:pt x="4" y="14"/>
                    <a:pt x="4" y="14"/>
                  </a:cubicBezTo>
                  <a:cubicBezTo>
                    <a:pt x="4" y="20"/>
                    <a:pt x="7" y="25"/>
                    <a:pt x="12" y="25"/>
                  </a:cubicBezTo>
                  <a:cubicBezTo>
                    <a:pt x="17" y="25"/>
                    <a:pt x="20" y="20"/>
                    <a:pt x="2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0" name="Freeform 26">
              <a:extLst>
                <a:ext uri="{FF2B5EF4-FFF2-40B4-BE49-F238E27FC236}">
                  <a16:creationId xmlns:a16="http://schemas.microsoft.com/office/drawing/2014/main" id="{50A15316-E59F-4056-A196-3F73EC95AF07}"/>
                </a:ext>
              </a:extLst>
            </p:cNvPr>
            <p:cNvSpPr>
              <a:spLocks/>
            </p:cNvSpPr>
            <p:nvPr userDrawn="1"/>
          </p:nvSpPr>
          <p:spPr bwMode="auto">
            <a:xfrm>
              <a:off x="2584"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Freeform 27">
              <a:extLst>
                <a:ext uri="{FF2B5EF4-FFF2-40B4-BE49-F238E27FC236}">
                  <a16:creationId xmlns:a16="http://schemas.microsoft.com/office/drawing/2014/main" id="{B023EE4C-D715-4E75-A5A3-E86478282661}"/>
                </a:ext>
              </a:extLst>
            </p:cNvPr>
            <p:cNvSpPr>
              <a:spLocks/>
            </p:cNvSpPr>
            <p:nvPr userDrawn="1"/>
          </p:nvSpPr>
          <p:spPr bwMode="auto">
            <a:xfrm>
              <a:off x="2672" y="517"/>
              <a:ext cx="73" cy="100"/>
            </a:xfrm>
            <a:custGeom>
              <a:avLst/>
              <a:gdLst>
                <a:gd name="T0" fmla="*/ 0 w 27"/>
                <a:gd name="T1" fmla="*/ 19 h 37"/>
                <a:gd name="T2" fmla="*/ 0 w 27"/>
                <a:gd name="T3" fmla="*/ 18 h 37"/>
                <a:gd name="T4" fmla="*/ 16 w 27"/>
                <a:gd name="T5" fmla="*/ 0 h 37"/>
                <a:gd name="T6" fmla="*/ 27 w 27"/>
                <a:gd name="T7" fmla="*/ 4 h 37"/>
                <a:gd name="T8" fmla="*/ 25 w 27"/>
                <a:gd name="T9" fmla="*/ 7 h 37"/>
                <a:gd name="T10" fmla="*/ 16 w 27"/>
                <a:gd name="T11" fmla="*/ 3 h 37"/>
                <a:gd name="T12" fmla="*/ 4 w 27"/>
                <a:gd name="T13" fmla="*/ 18 h 37"/>
                <a:gd name="T14" fmla="*/ 4 w 27"/>
                <a:gd name="T15" fmla="*/ 19 h 37"/>
                <a:gd name="T16" fmla="*/ 16 w 27"/>
                <a:gd name="T17" fmla="*/ 34 h 37"/>
                <a:gd name="T18" fmla="*/ 25 w 27"/>
                <a:gd name="T19" fmla="*/ 30 h 37"/>
                <a:gd name="T20" fmla="*/ 27 w 27"/>
                <a:gd name="T21" fmla="*/ 32 h 37"/>
                <a:gd name="T22" fmla="*/ 16 w 27"/>
                <a:gd name="T23" fmla="*/ 37 h 37"/>
                <a:gd name="T24" fmla="*/ 0 w 27"/>
                <a:gd name="T2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7">
                  <a:moveTo>
                    <a:pt x="0" y="19"/>
                  </a:moveTo>
                  <a:cubicBezTo>
                    <a:pt x="0" y="18"/>
                    <a:pt x="0" y="18"/>
                    <a:pt x="0" y="18"/>
                  </a:cubicBezTo>
                  <a:cubicBezTo>
                    <a:pt x="0" y="7"/>
                    <a:pt x="7" y="0"/>
                    <a:pt x="16" y="0"/>
                  </a:cubicBezTo>
                  <a:cubicBezTo>
                    <a:pt x="21" y="0"/>
                    <a:pt x="24" y="1"/>
                    <a:pt x="27" y="4"/>
                  </a:cubicBezTo>
                  <a:cubicBezTo>
                    <a:pt x="25" y="7"/>
                    <a:pt x="25" y="7"/>
                    <a:pt x="25" y="7"/>
                  </a:cubicBezTo>
                  <a:cubicBezTo>
                    <a:pt x="22" y="5"/>
                    <a:pt x="19" y="3"/>
                    <a:pt x="16" y="3"/>
                  </a:cubicBezTo>
                  <a:cubicBezTo>
                    <a:pt x="9" y="3"/>
                    <a:pt x="4" y="9"/>
                    <a:pt x="4" y="18"/>
                  </a:cubicBezTo>
                  <a:cubicBezTo>
                    <a:pt x="4" y="19"/>
                    <a:pt x="4" y="19"/>
                    <a:pt x="4" y="19"/>
                  </a:cubicBezTo>
                  <a:cubicBezTo>
                    <a:pt x="4" y="28"/>
                    <a:pt x="9" y="34"/>
                    <a:pt x="16" y="34"/>
                  </a:cubicBezTo>
                  <a:cubicBezTo>
                    <a:pt x="20" y="34"/>
                    <a:pt x="22" y="32"/>
                    <a:pt x="25" y="30"/>
                  </a:cubicBezTo>
                  <a:cubicBezTo>
                    <a:pt x="27" y="32"/>
                    <a:pt x="27" y="32"/>
                    <a:pt x="27" y="32"/>
                  </a:cubicBezTo>
                  <a:cubicBezTo>
                    <a:pt x="24" y="35"/>
                    <a:pt x="21" y="37"/>
                    <a:pt x="16" y="37"/>
                  </a:cubicBezTo>
                  <a:cubicBezTo>
                    <a:pt x="6" y="37"/>
                    <a:pt x="0" y="30"/>
                    <a:pt x="0"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Freeform 28">
              <a:extLst>
                <a:ext uri="{FF2B5EF4-FFF2-40B4-BE49-F238E27FC236}">
                  <a16:creationId xmlns:a16="http://schemas.microsoft.com/office/drawing/2014/main" id="{4E2E263B-8FE6-4860-8E63-66485D17271E}"/>
                </a:ext>
              </a:extLst>
            </p:cNvPr>
            <p:cNvSpPr>
              <a:spLocks noEditPoints="1"/>
            </p:cNvSpPr>
            <p:nvPr userDrawn="1"/>
          </p:nvSpPr>
          <p:spPr bwMode="auto">
            <a:xfrm>
              <a:off x="2758" y="542"/>
              <a:ext cx="57" cy="75"/>
            </a:xfrm>
            <a:custGeom>
              <a:avLst/>
              <a:gdLst>
                <a:gd name="T0" fmla="*/ 0 w 21"/>
                <a:gd name="T1" fmla="*/ 20 h 28"/>
                <a:gd name="T2" fmla="*/ 0 w 21"/>
                <a:gd name="T3" fmla="*/ 20 h 28"/>
                <a:gd name="T4" fmla="*/ 10 w 21"/>
                <a:gd name="T5" fmla="*/ 11 h 28"/>
                <a:gd name="T6" fmla="*/ 17 w 21"/>
                <a:gd name="T7" fmla="*/ 12 h 28"/>
                <a:gd name="T8" fmla="*/ 17 w 21"/>
                <a:gd name="T9" fmla="*/ 10 h 28"/>
                <a:gd name="T10" fmla="*/ 10 w 21"/>
                <a:gd name="T11" fmla="*/ 4 h 28"/>
                <a:gd name="T12" fmla="*/ 3 w 21"/>
                <a:gd name="T13" fmla="*/ 5 h 28"/>
                <a:gd name="T14" fmla="*/ 2 w 21"/>
                <a:gd name="T15" fmla="*/ 2 h 28"/>
                <a:gd name="T16" fmla="*/ 10 w 21"/>
                <a:gd name="T17" fmla="*/ 0 h 28"/>
                <a:gd name="T18" fmla="*/ 18 w 21"/>
                <a:gd name="T19" fmla="*/ 3 h 28"/>
                <a:gd name="T20" fmla="*/ 21 w 21"/>
                <a:gd name="T21" fmla="*/ 10 h 28"/>
                <a:gd name="T22" fmla="*/ 21 w 21"/>
                <a:gd name="T23" fmla="*/ 28 h 28"/>
                <a:gd name="T24" fmla="*/ 17 w 21"/>
                <a:gd name="T25" fmla="*/ 28 h 28"/>
                <a:gd name="T26" fmla="*/ 17 w 21"/>
                <a:gd name="T27" fmla="*/ 24 h 28"/>
                <a:gd name="T28" fmla="*/ 9 w 21"/>
                <a:gd name="T29" fmla="*/ 28 h 28"/>
                <a:gd name="T30" fmla="*/ 0 w 21"/>
                <a:gd name="T31" fmla="*/ 20 h 28"/>
                <a:gd name="T32" fmla="*/ 17 w 21"/>
                <a:gd name="T33" fmla="*/ 18 h 28"/>
                <a:gd name="T34" fmla="*/ 17 w 21"/>
                <a:gd name="T35" fmla="*/ 15 h 28"/>
                <a:gd name="T36" fmla="*/ 10 w 21"/>
                <a:gd name="T37" fmla="*/ 14 h 28"/>
                <a:gd name="T38" fmla="*/ 4 w 21"/>
                <a:gd name="T39" fmla="*/ 20 h 28"/>
                <a:gd name="T40" fmla="*/ 4 w 21"/>
                <a:gd name="T41" fmla="*/ 20 h 28"/>
                <a:gd name="T42" fmla="*/ 9 w 21"/>
                <a:gd name="T43" fmla="*/ 25 h 28"/>
                <a:gd name="T44" fmla="*/ 17 w 21"/>
                <a:gd name="T4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8">
                  <a:moveTo>
                    <a:pt x="0" y="20"/>
                  </a:moveTo>
                  <a:cubicBezTo>
                    <a:pt x="0" y="20"/>
                    <a:pt x="0" y="20"/>
                    <a:pt x="0" y="20"/>
                  </a:cubicBezTo>
                  <a:cubicBezTo>
                    <a:pt x="0" y="14"/>
                    <a:pt x="4" y="11"/>
                    <a:pt x="10" y="11"/>
                  </a:cubicBezTo>
                  <a:cubicBezTo>
                    <a:pt x="13" y="11"/>
                    <a:pt x="15" y="11"/>
                    <a:pt x="17" y="12"/>
                  </a:cubicBezTo>
                  <a:cubicBezTo>
                    <a:pt x="17" y="10"/>
                    <a:pt x="17" y="10"/>
                    <a:pt x="17" y="10"/>
                  </a:cubicBezTo>
                  <a:cubicBezTo>
                    <a:pt x="17" y="6"/>
                    <a:pt x="14" y="4"/>
                    <a:pt x="10" y="4"/>
                  </a:cubicBezTo>
                  <a:cubicBezTo>
                    <a:pt x="7" y="4"/>
                    <a:pt x="5" y="4"/>
                    <a:pt x="3" y="5"/>
                  </a:cubicBezTo>
                  <a:cubicBezTo>
                    <a:pt x="2" y="2"/>
                    <a:pt x="2" y="2"/>
                    <a:pt x="2" y="2"/>
                  </a:cubicBezTo>
                  <a:cubicBezTo>
                    <a:pt x="4" y="1"/>
                    <a:pt x="7" y="0"/>
                    <a:pt x="10" y="0"/>
                  </a:cubicBezTo>
                  <a:cubicBezTo>
                    <a:pt x="14" y="0"/>
                    <a:pt x="16"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5" y="26"/>
                    <a:pt x="13" y="28"/>
                    <a:pt x="9" y="28"/>
                  </a:cubicBezTo>
                  <a:cubicBezTo>
                    <a:pt x="4" y="28"/>
                    <a:pt x="0" y="25"/>
                    <a:pt x="0" y="20"/>
                  </a:cubicBezTo>
                  <a:moveTo>
                    <a:pt x="17" y="18"/>
                  </a:moveTo>
                  <a:cubicBezTo>
                    <a:pt x="17" y="15"/>
                    <a:pt x="17" y="15"/>
                    <a:pt x="17" y="15"/>
                  </a:cubicBezTo>
                  <a:cubicBezTo>
                    <a:pt x="15" y="14"/>
                    <a:pt x="13" y="14"/>
                    <a:pt x="10" y="14"/>
                  </a:cubicBezTo>
                  <a:cubicBezTo>
                    <a:pt x="6" y="14"/>
                    <a:pt x="4" y="16"/>
                    <a:pt x="4" y="20"/>
                  </a:cubicBezTo>
                  <a:cubicBezTo>
                    <a:pt x="4" y="20"/>
                    <a:pt x="4" y="20"/>
                    <a:pt x="4" y="20"/>
                  </a:cubicBezTo>
                  <a:cubicBezTo>
                    <a:pt x="4" y="23"/>
                    <a:pt x="6" y="25"/>
                    <a:pt x="9"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Freeform 29">
              <a:extLst>
                <a:ext uri="{FF2B5EF4-FFF2-40B4-BE49-F238E27FC236}">
                  <a16:creationId xmlns:a16="http://schemas.microsoft.com/office/drawing/2014/main" id="{540EAB7A-DD30-4C0F-9066-1809D94F9005}"/>
                </a:ext>
              </a:extLst>
            </p:cNvPr>
            <p:cNvSpPr>
              <a:spLocks/>
            </p:cNvSpPr>
            <p:nvPr userDrawn="1"/>
          </p:nvSpPr>
          <p:spPr bwMode="auto">
            <a:xfrm>
              <a:off x="2836" y="542"/>
              <a:ext cx="57" cy="75"/>
            </a:xfrm>
            <a:custGeom>
              <a:avLst/>
              <a:gdLst>
                <a:gd name="T0" fmla="*/ 0 w 21"/>
                <a:gd name="T1" fmla="*/ 1 h 28"/>
                <a:gd name="T2" fmla="*/ 4 w 21"/>
                <a:gd name="T3" fmla="*/ 1 h 28"/>
                <a:gd name="T4" fmla="*/ 4 w 21"/>
                <a:gd name="T5" fmla="*/ 5 h 28"/>
                <a:gd name="T6" fmla="*/ 12 w 21"/>
                <a:gd name="T7" fmla="*/ 0 h 28"/>
                <a:gd name="T8" fmla="*/ 21 w 21"/>
                <a:gd name="T9" fmla="*/ 10 h 28"/>
                <a:gd name="T10" fmla="*/ 21 w 21"/>
                <a:gd name="T11" fmla="*/ 28 h 28"/>
                <a:gd name="T12" fmla="*/ 17 w 21"/>
                <a:gd name="T13" fmla="*/ 28 h 28"/>
                <a:gd name="T14" fmla="*/ 17 w 21"/>
                <a:gd name="T15" fmla="*/ 11 h 28"/>
                <a:gd name="T16" fmla="*/ 10 w 21"/>
                <a:gd name="T17" fmla="*/ 3 h 28"/>
                <a:gd name="T18" fmla="*/ 4 w 21"/>
                <a:gd name="T19" fmla="*/ 11 h 28"/>
                <a:gd name="T20" fmla="*/ 4 w 21"/>
                <a:gd name="T21" fmla="*/ 28 h 28"/>
                <a:gd name="T22" fmla="*/ 0 w 21"/>
                <a:gd name="T23" fmla="*/ 28 h 28"/>
                <a:gd name="T24" fmla="*/ 0 w 21"/>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
                  </a:moveTo>
                  <a:cubicBezTo>
                    <a:pt x="4" y="1"/>
                    <a:pt x="4" y="1"/>
                    <a:pt x="4" y="1"/>
                  </a:cubicBezTo>
                  <a:cubicBezTo>
                    <a:pt x="4" y="5"/>
                    <a:pt x="4" y="5"/>
                    <a:pt x="4" y="5"/>
                  </a:cubicBezTo>
                  <a:cubicBezTo>
                    <a:pt x="5" y="2"/>
                    <a:pt x="8" y="0"/>
                    <a:pt x="12" y="0"/>
                  </a:cubicBezTo>
                  <a:cubicBezTo>
                    <a:pt x="17" y="0"/>
                    <a:pt x="21" y="4"/>
                    <a:pt x="21" y="10"/>
                  </a:cubicBezTo>
                  <a:cubicBezTo>
                    <a:pt x="21" y="28"/>
                    <a:pt x="21" y="28"/>
                    <a:pt x="21" y="28"/>
                  </a:cubicBezTo>
                  <a:cubicBezTo>
                    <a:pt x="17" y="28"/>
                    <a:pt x="17" y="28"/>
                    <a:pt x="17" y="28"/>
                  </a:cubicBezTo>
                  <a:cubicBezTo>
                    <a:pt x="17" y="11"/>
                    <a:pt x="17" y="11"/>
                    <a:pt x="17" y="11"/>
                  </a:cubicBezTo>
                  <a:cubicBezTo>
                    <a:pt x="17" y="6"/>
                    <a:pt x="14" y="3"/>
                    <a:pt x="10" y="3"/>
                  </a:cubicBezTo>
                  <a:cubicBezTo>
                    <a:pt x="6" y="3"/>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Freeform 30">
              <a:extLst>
                <a:ext uri="{FF2B5EF4-FFF2-40B4-BE49-F238E27FC236}">
                  <a16:creationId xmlns:a16="http://schemas.microsoft.com/office/drawing/2014/main" id="{9D275BC5-1DAC-4EAB-9B19-5F5505D27198}"/>
                </a:ext>
              </a:extLst>
            </p:cNvPr>
            <p:cNvSpPr>
              <a:spLocks/>
            </p:cNvSpPr>
            <p:nvPr userDrawn="1"/>
          </p:nvSpPr>
          <p:spPr bwMode="auto">
            <a:xfrm>
              <a:off x="2909" y="542"/>
              <a:ext cx="56" cy="75"/>
            </a:xfrm>
            <a:custGeom>
              <a:avLst/>
              <a:gdLst>
                <a:gd name="T0" fmla="*/ 0 w 21"/>
                <a:gd name="T1" fmla="*/ 14 h 28"/>
                <a:gd name="T2" fmla="*/ 0 w 21"/>
                <a:gd name="T3" fmla="*/ 14 h 28"/>
                <a:gd name="T4" fmla="*/ 12 w 21"/>
                <a:gd name="T5" fmla="*/ 0 h 28"/>
                <a:gd name="T6" fmla="*/ 21 w 21"/>
                <a:gd name="T7" fmla="*/ 4 h 28"/>
                <a:gd name="T8" fmla="*/ 19 w 21"/>
                <a:gd name="T9" fmla="*/ 7 h 28"/>
                <a:gd name="T10" fmla="*/ 12 w 21"/>
                <a:gd name="T11" fmla="*/ 3 h 28"/>
                <a:gd name="T12" fmla="*/ 4 w 21"/>
                <a:gd name="T13" fmla="*/ 14 h 28"/>
                <a:gd name="T14" fmla="*/ 4 w 21"/>
                <a:gd name="T15" fmla="*/ 14 h 28"/>
                <a:gd name="T16" fmla="*/ 12 w 21"/>
                <a:gd name="T17" fmla="*/ 25 h 28"/>
                <a:gd name="T18" fmla="*/ 19 w 21"/>
                <a:gd name="T19" fmla="*/ 22 h 28"/>
                <a:gd name="T20" fmla="*/ 21 w 21"/>
                <a:gd name="T21" fmla="*/ 24 h 28"/>
                <a:gd name="T22" fmla="*/ 12 w 21"/>
                <a:gd name="T23" fmla="*/ 28 h 28"/>
                <a:gd name="T24" fmla="*/ 0 w 21"/>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4"/>
                  </a:moveTo>
                  <a:cubicBezTo>
                    <a:pt x="0" y="14"/>
                    <a:pt x="0" y="14"/>
                    <a:pt x="0" y="14"/>
                  </a:cubicBezTo>
                  <a:cubicBezTo>
                    <a:pt x="0" y="6"/>
                    <a:pt x="6" y="0"/>
                    <a:pt x="12" y="0"/>
                  </a:cubicBezTo>
                  <a:cubicBezTo>
                    <a:pt x="16" y="0"/>
                    <a:pt x="19" y="2"/>
                    <a:pt x="21" y="4"/>
                  </a:cubicBezTo>
                  <a:cubicBezTo>
                    <a:pt x="19" y="7"/>
                    <a:pt x="19" y="7"/>
                    <a:pt x="19" y="7"/>
                  </a:cubicBezTo>
                  <a:cubicBezTo>
                    <a:pt x="17" y="5"/>
                    <a:pt x="15" y="3"/>
                    <a:pt x="12" y="3"/>
                  </a:cubicBezTo>
                  <a:cubicBezTo>
                    <a:pt x="8" y="3"/>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8"/>
                    <a:pt x="12" y="28"/>
                  </a:cubicBezTo>
                  <a:cubicBezTo>
                    <a:pt x="5" y="28"/>
                    <a:pt x="0" y="23"/>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Freeform 31">
              <a:extLst>
                <a:ext uri="{FF2B5EF4-FFF2-40B4-BE49-F238E27FC236}">
                  <a16:creationId xmlns:a16="http://schemas.microsoft.com/office/drawing/2014/main" id="{427BD3F8-67F2-4357-9D21-4176989882FF}"/>
                </a:ext>
              </a:extLst>
            </p:cNvPr>
            <p:cNvSpPr>
              <a:spLocks noEditPoints="1"/>
            </p:cNvSpPr>
            <p:nvPr userDrawn="1"/>
          </p:nvSpPr>
          <p:spPr bwMode="auto">
            <a:xfrm>
              <a:off x="2976" y="542"/>
              <a:ext cx="62" cy="75"/>
            </a:xfrm>
            <a:custGeom>
              <a:avLst/>
              <a:gdLst>
                <a:gd name="T0" fmla="*/ 0 w 23"/>
                <a:gd name="T1" fmla="*/ 14 h 28"/>
                <a:gd name="T2" fmla="*/ 0 w 23"/>
                <a:gd name="T3" fmla="*/ 14 h 28"/>
                <a:gd name="T4" fmla="*/ 12 w 23"/>
                <a:gd name="T5" fmla="*/ 0 h 28"/>
                <a:gd name="T6" fmla="*/ 23 w 23"/>
                <a:gd name="T7" fmla="*/ 14 h 28"/>
                <a:gd name="T8" fmla="*/ 22 w 23"/>
                <a:gd name="T9" fmla="*/ 16 h 28"/>
                <a:gd name="T10" fmla="*/ 4 w 23"/>
                <a:gd name="T11" fmla="*/ 16 h 28"/>
                <a:gd name="T12" fmla="*/ 13 w 23"/>
                <a:gd name="T13" fmla="*/ 25 h 28"/>
                <a:gd name="T14" fmla="*/ 20 w 23"/>
                <a:gd name="T15" fmla="*/ 22 h 28"/>
                <a:gd name="T16" fmla="*/ 22 w 23"/>
                <a:gd name="T17" fmla="*/ 24 h 28"/>
                <a:gd name="T18" fmla="*/ 12 w 23"/>
                <a:gd name="T19" fmla="*/ 28 h 28"/>
                <a:gd name="T20" fmla="*/ 0 w 23"/>
                <a:gd name="T21" fmla="*/ 14 h 28"/>
                <a:gd name="T22" fmla="*/ 19 w 23"/>
                <a:gd name="T23" fmla="*/ 13 h 28"/>
                <a:gd name="T24" fmla="*/ 12 w 23"/>
                <a:gd name="T25" fmla="*/ 3 h 28"/>
                <a:gd name="T26" fmla="*/ 4 w 23"/>
                <a:gd name="T27" fmla="*/ 13 h 28"/>
                <a:gd name="T28" fmla="*/ 19 w 23"/>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8">
                  <a:moveTo>
                    <a:pt x="0" y="14"/>
                  </a:moveTo>
                  <a:cubicBezTo>
                    <a:pt x="0" y="14"/>
                    <a:pt x="0" y="14"/>
                    <a:pt x="0" y="14"/>
                  </a:cubicBezTo>
                  <a:cubicBezTo>
                    <a:pt x="0" y="6"/>
                    <a:pt x="5" y="0"/>
                    <a:pt x="12" y="0"/>
                  </a:cubicBezTo>
                  <a:cubicBezTo>
                    <a:pt x="18" y="0"/>
                    <a:pt x="23" y="6"/>
                    <a:pt x="23" y="14"/>
                  </a:cubicBezTo>
                  <a:cubicBezTo>
                    <a:pt x="22" y="16"/>
                    <a:pt x="22" y="16"/>
                    <a:pt x="22" y="16"/>
                  </a:cubicBezTo>
                  <a:cubicBezTo>
                    <a:pt x="4" y="16"/>
                    <a:pt x="4" y="16"/>
                    <a:pt x="4" y="16"/>
                  </a:cubicBezTo>
                  <a:cubicBezTo>
                    <a:pt x="5" y="22"/>
                    <a:pt x="8" y="25"/>
                    <a:pt x="13" y="25"/>
                  </a:cubicBezTo>
                  <a:cubicBezTo>
                    <a:pt x="16" y="25"/>
                    <a:pt x="18" y="24"/>
                    <a:pt x="20" y="22"/>
                  </a:cubicBezTo>
                  <a:cubicBezTo>
                    <a:pt x="22" y="24"/>
                    <a:pt x="22" y="24"/>
                    <a:pt x="22" y="24"/>
                  </a:cubicBezTo>
                  <a:cubicBezTo>
                    <a:pt x="19" y="27"/>
                    <a:pt x="16" y="28"/>
                    <a:pt x="12" y="28"/>
                  </a:cubicBezTo>
                  <a:cubicBezTo>
                    <a:pt x="6" y="28"/>
                    <a:pt x="0" y="23"/>
                    <a:pt x="0" y="14"/>
                  </a:cubicBezTo>
                  <a:moveTo>
                    <a:pt x="19" y="13"/>
                  </a:moveTo>
                  <a:cubicBezTo>
                    <a:pt x="18" y="8"/>
                    <a:pt x="16" y="3"/>
                    <a:pt x="12" y="3"/>
                  </a:cubicBezTo>
                  <a:cubicBezTo>
                    <a:pt x="8" y="3"/>
                    <a:pt x="5"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32">
              <a:extLst>
                <a:ext uri="{FF2B5EF4-FFF2-40B4-BE49-F238E27FC236}">
                  <a16:creationId xmlns:a16="http://schemas.microsoft.com/office/drawing/2014/main" id="{B33D51B6-0A90-4C2F-8F0C-D27C10F486DD}"/>
                </a:ext>
              </a:extLst>
            </p:cNvPr>
            <p:cNvSpPr>
              <a:spLocks/>
            </p:cNvSpPr>
            <p:nvPr userDrawn="1"/>
          </p:nvSpPr>
          <p:spPr bwMode="auto">
            <a:xfrm>
              <a:off x="3054"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33">
              <a:extLst>
                <a:ext uri="{FF2B5EF4-FFF2-40B4-BE49-F238E27FC236}">
                  <a16:creationId xmlns:a16="http://schemas.microsoft.com/office/drawing/2014/main" id="{43248C0E-9BFA-4B57-B132-AA2E331F3814}"/>
                </a:ext>
              </a:extLst>
            </p:cNvPr>
            <p:cNvSpPr>
              <a:spLocks noEditPoints="1"/>
            </p:cNvSpPr>
            <p:nvPr userDrawn="1"/>
          </p:nvSpPr>
          <p:spPr bwMode="auto">
            <a:xfrm>
              <a:off x="3145" y="517"/>
              <a:ext cx="72" cy="100"/>
            </a:xfrm>
            <a:custGeom>
              <a:avLst/>
              <a:gdLst>
                <a:gd name="T0" fmla="*/ 0 w 27"/>
                <a:gd name="T1" fmla="*/ 0 h 37"/>
                <a:gd name="T2" fmla="*/ 13 w 27"/>
                <a:gd name="T3" fmla="*/ 0 h 37"/>
                <a:gd name="T4" fmla="*/ 22 w 27"/>
                <a:gd name="T5" fmla="*/ 4 h 37"/>
                <a:gd name="T6" fmla="*/ 25 w 27"/>
                <a:gd name="T7" fmla="*/ 11 h 37"/>
                <a:gd name="T8" fmla="*/ 25 w 27"/>
                <a:gd name="T9" fmla="*/ 11 h 37"/>
                <a:gd name="T10" fmla="*/ 17 w 27"/>
                <a:gd name="T11" fmla="*/ 22 h 37"/>
                <a:gd name="T12" fmla="*/ 27 w 27"/>
                <a:gd name="T13" fmla="*/ 37 h 37"/>
                <a:gd name="T14" fmla="*/ 22 w 27"/>
                <a:gd name="T15" fmla="*/ 37 h 37"/>
                <a:gd name="T16" fmla="*/ 13 w 27"/>
                <a:gd name="T17" fmla="*/ 23 h 37"/>
                <a:gd name="T18" fmla="*/ 4 w 27"/>
                <a:gd name="T19" fmla="*/ 23 h 37"/>
                <a:gd name="T20" fmla="*/ 4 w 27"/>
                <a:gd name="T21" fmla="*/ 37 h 37"/>
                <a:gd name="T22" fmla="*/ 0 w 27"/>
                <a:gd name="T23" fmla="*/ 37 h 37"/>
                <a:gd name="T24" fmla="*/ 0 w 27"/>
                <a:gd name="T25" fmla="*/ 0 h 37"/>
                <a:gd name="T26" fmla="*/ 12 w 27"/>
                <a:gd name="T27" fmla="*/ 19 h 37"/>
                <a:gd name="T28" fmla="*/ 21 w 27"/>
                <a:gd name="T29" fmla="*/ 11 h 37"/>
                <a:gd name="T30" fmla="*/ 21 w 27"/>
                <a:gd name="T31" fmla="*/ 11 h 37"/>
                <a:gd name="T32" fmla="*/ 13 w 27"/>
                <a:gd name="T33" fmla="*/ 4 h 37"/>
                <a:gd name="T34" fmla="*/ 4 w 27"/>
                <a:gd name="T35" fmla="*/ 4 h 37"/>
                <a:gd name="T36" fmla="*/ 4 w 27"/>
                <a:gd name="T37" fmla="*/ 19 h 37"/>
                <a:gd name="T38" fmla="*/ 12 w 27"/>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7">
                  <a:moveTo>
                    <a:pt x="0" y="0"/>
                  </a:moveTo>
                  <a:cubicBezTo>
                    <a:pt x="13" y="0"/>
                    <a:pt x="13" y="0"/>
                    <a:pt x="13" y="0"/>
                  </a:cubicBezTo>
                  <a:cubicBezTo>
                    <a:pt x="17" y="0"/>
                    <a:pt x="20" y="1"/>
                    <a:pt x="22" y="4"/>
                  </a:cubicBezTo>
                  <a:cubicBezTo>
                    <a:pt x="24" y="5"/>
                    <a:pt x="25" y="8"/>
                    <a:pt x="25" y="11"/>
                  </a:cubicBezTo>
                  <a:cubicBezTo>
                    <a:pt x="25" y="11"/>
                    <a:pt x="25" y="11"/>
                    <a:pt x="25" y="11"/>
                  </a:cubicBezTo>
                  <a:cubicBezTo>
                    <a:pt x="25" y="17"/>
                    <a:pt x="22" y="21"/>
                    <a:pt x="17" y="22"/>
                  </a:cubicBezTo>
                  <a:cubicBezTo>
                    <a:pt x="27" y="37"/>
                    <a:pt x="27" y="37"/>
                    <a:pt x="27" y="37"/>
                  </a:cubicBezTo>
                  <a:cubicBezTo>
                    <a:pt x="22" y="37"/>
                    <a:pt x="22" y="37"/>
                    <a:pt x="22" y="37"/>
                  </a:cubicBezTo>
                  <a:cubicBezTo>
                    <a:pt x="13" y="23"/>
                    <a:pt x="13" y="23"/>
                    <a:pt x="13" y="23"/>
                  </a:cubicBezTo>
                  <a:cubicBezTo>
                    <a:pt x="4" y="23"/>
                    <a:pt x="4" y="23"/>
                    <a:pt x="4" y="23"/>
                  </a:cubicBezTo>
                  <a:cubicBezTo>
                    <a:pt x="4" y="37"/>
                    <a:pt x="4" y="37"/>
                    <a:pt x="4" y="37"/>
                  </a:cubicBezTo>
                  <a:cubicBezTo>
                    <a:pt x="0" y="37"/>
                    <a:pt x="0" y="37"/>
                    <a:pt x="0" y="37"/>
                  </a:cubicBezTo>
                  <a:lnTo>
                    <a:pt x="0" y="0"/>
                  </a:lnTo>
                  <a:close/>
                  <a:moveTo>
                    <a:pt x="12" y="19"/>
                  </a:moveTo>
                  <a:cubicBezTo>
                    <a:pt x="18" y="19"/>
                    <a:pt x="21" y="16"/>
                    <a:pt x="21" y="11"/>
                  </a:cubicBezTo>
                  <a:cubicBezTo>
                    <a:pt x="21" y="11"/>
                    <a:pt x="21" y="11"/>
                    <a:pt x="21" y="11"/>
                  </a:cubicBezTo>
                  <a:cubicBezTo>
                    <a:pt x="21" y="6"/>
                    <a:pt x="18" y="4"/>
                    <a:pt x="13" y="4"/>
                  </a:cubicBezTo>
                  <a:cubicBezTo>
                    <a:pt x="4" y="4"/>
                    <a:pt x="4" y="4"/>
                    <a:pt x="4" y="4"/>
                  </a:cubicBezTo>
                  <a:cubicBezTo>
                    <a:pt x="4" y="19"/>
                    <a:pt x="4" y="19"/>
                    <a:pt x="4" y="19"/>
                  </a:cubicBezTo>
                  <a:lnTo>
                    <a:pt x="1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34">
              <a:extLst>
                <a:ext uri="{FF2B5EF4-FFF2-40B4-BE49-F238E27FC236}">
                  <a16:creationId xmlns:a16="http://schemas.microsoft.com/office/drawing/2014/main" id="{03DC47A0-474F-4FAF-B706-0FF27AC44F58}"/>
                </a:ext>
              </a:extLst>
            </p:cNvPr>
            <p:cNvSpPr>
              <a:spLocks noEditPoints="1"/>
            </p:cNvSpPr>
            <p:nvPr userDrawn="1"/>
          </p:nvSpPr>
          <p:spPr bwMode="auto">
            <a:xfrm>
              <a:off x="3228" y="542"/>
              <a:ext cx="59" cy="75"/>
            </a:xfrm>
            <a:custGeom>
              <a:avLst/>
              <a:gdLst>
                <a:gd name="T0" fmla="*/ 0 w 22"/>
                <a:gd name="T1" fmla="*/ 14 h 28"/>
                <a:gd name="T2" fmla="*/ 0 w 22"/>
                <a:gd name="T3" fmla="*/ 14 h 28"/>
                <a:gd name="T4" fmla="*/ 11 w 22"/>
                <a:gd name="T5" fmla="*/ 0 h 28"/>
                <a:gd name="T6" fmla="*/ 22 w 22"/>
                <a:gd name="T7" fmla="*/ 14 h 28"/>
                <a:gd name="T8" fmla="*/ 22 w 22"/>
                <a:gd name="T9" fmla="*/ 16 h 28"/>
                <a:gd name="T10" fmla="*/ 4 w 22"/>
                <a:gd name="T11" fmla="*/ 16 h 28"/>
                <a:gd name="T12" fmla="*/ 12 w 22"/>
                <a:gd name="T13" fmla="*/ 25 h 28"/>
                <a:gd name="T14" fmla="*/ 19 w 22"/>
                <a:gd name="T15" fmla="*/ 22 h 28"/>
                <a:gd name="T16" fmla="*/ 22 w 22"/>
                <a:gd name="T17" fmla="*/ 24 h 28"/>
                <a:gd name="T18" fmla="*/ 12 w 22"/>
                <a:gd name="T19" fmla="*/ 28 h 28"/>
                <a:gd name="T20" fmla="*/ 0 w 22"/>
                <a:gd name="T21" fmla="*/ 14 h 28"/>
                <a:gd name="T22" fmla="*/ 19 w 22"/>
                <a:gd name="T23" fmla="*/ 13 h 28"/>
                <a:gd name="T24" fmla="*/ 11 w 22"/>
                <a:gd name="T25" fmla="*/ 3 h 28"/>
                <a:gd name="T26" fmla="*/ 4 w 22"/>
                <a:gd name="T27" fmla="*/ 13 h 28"/>
                <a:gd name="T28" fmla="*/ 19 w 22"/>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8">
                  <a:moveTo>
                    <a:pt x="0" y="14"/>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8" y="24"/>
                    <a:pt x="19" y="22"/>
                  </a:cubicBezTo>
                  <a:cubicBezTo>
                    <a:pt x="22" y="24"/>
                    <a:pt x="22" y="24"/>
                    <a:pt x="22" y="24"/>
                  </a:cubicBezTo>
                  <a:cubicBezTo>
                    <a:pt x="19" y="27"/>
                    <a:pt x="16" y="28"/>
                    <a:pt x="12" y="28"/>
                  </a:cubicBezTo>
                  <a:cubicBezTo>
                    <a:pt x="6" y="28"/>
                    <a:pt x="0" y="23"/>
                    <a:pt x="0" y="14"/>
                  </a:cubicBezTo>
                  <a:moveTo>
                    <a:pt x="19" y="13"/>
                  </a:moveTo>
                  <a:cubicBezTo>
                    <a:pt x="18" y="8"/>
                    <a:pt x="16" y="3"/>
                    <a:pt x="11" y="3"/>
                  </a:cubicBezTo>
                  <a:cubicBezTo>
                    <a:pt x="7" y="3"/>
                    <a:pt x="4"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35">
              <a:extLst>
                <a:ext uri="{FF2B5EF4-FFF2-40B4-BE49-F238E27FC236}">
                  <a16:creationId xmlns:a16="http://schemas.microsoft.com/office/drawing/2014/main" id="{666F4D33-1905-41E1-A446-93F373BC5AD7}"/>
                </a:ext>
              </a:extLst>
            </p:cNvPr>
            <p:cNvSpPr>
              <a:spLocks/>
            </p:cNvSpPr>
            <p:nvPr userDrawn="1"/>
          </p:nvSpPr>
          <p:spPr bwMode="auto">
            <a:xfrm>
              <a:off x="3301" y="542"/>
              <a:ext cx="48" cy="75"/>
            </a:xfrm>
            <a:custGeom>
              <a:avLst/>
              <a:gdLst>
                <a:gd name="T0" fmla="*/ 0 w 18"/>
                <a:gd name="T1" fmla="*/ 24 h 28"/>
                <a:gd name="T2" fmla="*/ 2 w 18"/>
                <a:gd name="T3" fmla="*/ 22 h 28"/>
                <a:gd name="T4" fmla="*/ 10 w 18"/>
                <a:gd name="T5" fmla="*/ 25 h 28"/>
                <a:gd name="T6" fmla="*/ 15 w 18"/>
                <a:gd name="T7" fmla="*/ 21 h 28"/>
                <a:gd name="T8" fmla="*/ 15 w 18"/>
                <a:gd name="T9" fmla="*/ 21 h 28"/>
                <a:gd name="T10" fmla="*/ 9 w 18"/>
                <a:gd name="T11" fmla="*/ 16 h 28"/>
                <a:gd name="T12" fmla="*/ 1 w 18"/>
                <a:gd name="T13" fmla="*/ 8 h 28"/>
                <a:gd name="T14" fmla="*/ 1 w 18"/>
                <a:gd name="T15" fmla="*/ 8 h 28"/>
                <a:gd name="T16" fmla="*/ 9 w 18"/>
                <a:gd name="T17" fmla="*/ 0 h 28"/>
                <a:gd name="T18" fmla="*/ 18 w 18"/>
                <a:gd name="T19" fmla="*/ 3 h 28"/>
                <a:gd name="T20" fmla="*/ 16 w 18"/>
                <a:gd name="T21" fmla="*/ 6 h 28"/>
                <a:gd name="T22" fmla="*/ 9 w 18"/>
                <a:gd name="T23" fmla="*/ 3 h 28"/>
                <a:gd name="T24" fmla="*/ 5 w 18"/>
                <a:gd name="T25" fmla="*/ 7 h 28"/>
                <a:gd name="T26" fmla="*/ 5 w 18"/>
                <a:gd name="T27" fmla="*/ 7 h 28"/>
                <a:gd name="T28" fmla="*/ 11 w 18"/>
                <a:gd name="T29" fmla="*/ 12 h 28"/>
                <a:gd name="T30" fmla="*/ 18 w 18"/>
                <a:gd name="T31" fmla="*/ 20 h 28"/>
                <a:gd name="T32" fmla="*/ 18 w 18"/>
                <a:gd name="T33" fmla="*/ 20 h 28"/>
                <a:gd name="T34" fmla="*/ 9 w 18"/>
                <a:gd name="T35" fmla="*/ 28 h 28"/>
                <a:gd name="T36" fmla="*/ 0 w 18"/>
                <a:gd name="T3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8">
                  <a:moveTo>
                    <a:pt x="0" y="24"/>
                  </a:moveTo>
                  <a:cubicBezTo>
                    <a:pt x="2" y="22"/>
                    <a:pt x="2" y="22"/>
                    <a:pt x="2" y="22"/>
                  </a:cubicBezTo>
                  <a:cubicBezTo>
                    <a:pt x="4" y="24"/>
                    <a:pt x="7" y="25"/>
                    <a:pt x="10" y="25"/>
                  </a:cubicBezTo>
                  <a:cubicBezTo>
                    <a:pt x="13" y="25"/>
                    <a:pt x="15" y="23"/>
                    <a:pt x="15" y="21"/>
                  </a:cubicBezTo>
                  <a:cubicBezTo>
                    <a:pt x="15" y="21"/>
                    <a:pt x="15" y="21"/>
                    <a:pt x="15" y="21"/>
                  </a:cubicBezTo>
                  <a:cubicBezTo>
                    <a:pt x="15" y="18"/>
                    <a:pt x="12" y="17"/>
                    <a:pt x="9" y="16"/>
                  </a:cubicBezTo>
                  <a:cubicBezTo>
                    <a:pt x="4" y="14"/>
                    <a:pt x="1" y="12"/>
                    <a:pt x="1" y="8"/>
                  </a:cubicBezTo>
                  <a:cubicBezTo>
                    <a:pt x="1" y="8"/>
                    <a:pt x="1" y="8"/>
                    <a:pt x="1" y="8"/>
                  </a:cubicBezTo>
                  <a:cubicBezTo>
                    <a:pt x="1" y="3"/>
                    <a:pt x="5" y="0"/>
                    <a:pt x="9" y="0"/>
                  </a:cubicBezTo>
                  <a:cubicBezTo>
                    <a:pt x="13" y="0"/>
                    <a:pt x="16" y="1"/>
                    <a:pt x="18" y="3"/>
                  </a:cubicBezTo>
                  <a:cubicBezTo>
                    <a:pt x="16" y="6"/>
                    <a:pt x="16" y="6"/>
                    <a:pt x="16" y="6"/>
                  </a:cubicBezTo>
                  <a:cubicBezTo>
                    <a:pt x="14" y="4"/>
                    <a:pt x="12" y="3"/>
                    <a:pt x="9" y="3"/>
                  </a:cubicBezTo>
                  <a:cubicBezTo>
                    <a:pt x="6" y="3"/>
                    <a:pt x="5" y="5"/>
                    <a:pt x="5" y="7"/>
                  </a:cubicBezTo>
                  <a:cubicBezTo>
                    <a:pt x="5" y="7"/>
                    <a:pt x="5" y="7"/>
                    <a:pt x="5" y="7"/>
                  </a:cubicBezTo>
                  <a:cubicBezTo>
                    <a:pt x="5" y="10"/>
                    <a:pt x="7" y="11"/>
                    <a:pt x="11" y="12"/>
                  </a:cubicBezTo>
                  <a:cubicBezTo>
                    <a:pt x="15" y="14"/>
                    <a:pt x="18" y="16"/>
                    <a:pt x="18" y="20"/>
                  </a:cubicBezTo>
                  <a:cubicBezTo>
                    <a:pt x="18" y="20"/>
                    <a:pt x="18" y="20"/>
                    <a:pt x="18" y="20"/>
                  </a:cubicBezTo>
                  <a:cubicBezTo>
                    <a:pt x="18" y="25"/>
                    <a:pt x="14" y="28"/>
                    <a:pt x="9" y="28"/>
                  </a:cubicBezTo>
                  <a:cubicBezTo>
                    <a:pt x="6" y="28"/>
                    <a:pt x="3" y="27"/>
                    <a:pt x="0"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36">
              <a:extLst>
                <a:ext uri="{FF2B5EF4-FFF2-40B4-BE49-F238E27FC236}">
                  <a16:creationId xmlns:a16="http://schemas.microsoft.com/office/drawing/2014/main" id="{1ABE625C-273C-428C-9F5E-D929FB123E2C}"/>
                </a:ext>
              </a:extLst>
            </p:cNvPr>
            <p:cNvSpPr>
              <a:spLocks noEditPoints="1"/>
            </p:cNvSpPr>
            <p:nvPr userDrawn="1"/>
          </p:nvSpPr>
          <p:spPr bwMode="auto">
            <a:xfrm>
              <a:off x="3365" y="542"/>
              <a:ext cx="59" cy="75"/>
            </a:xfrm>
            <a:custGeom>
              <a:avLst/>
              <a:gdLst>
                <a:gd name="T0" fmla="*/ 0 w 22"/>
                <a:gd name="T1" fmla="*/ 14 h 28"/>
                <a:gd name="T2" fmla="*/ 0 w 22"/>
                <a:gd name="T3" fmla="*/ 14 h 28"/>
                <a:gd name="T4" fmla="*/ 11 w 22"/>
                <a:gd name="T5" fmla="*/ 0 h 28"/>
                <a:gd name="T6" fmla="*/ 22 w 22"/>
                <a:gd name="T7" fmla="*/ 14 h 28"/>
                <a:gd name="T8" fmla="*/ 22 w 22"/>
                <a:gd name="T9" fmla="*/ 16 h 28"/>
                <a:gd name="T10" fmla="*/ 4 w 22"/>
                <a:gd name="T11" fmla="*/ 16 h 28"/>
                <a:gd name="T12" fmla="*/ 12 w 22"/>
                <a:gd name="T13" fmla="*/ 25 h 28"/>
                <a:gd name="T14" fmla="*/ 19 w 22"/>
                <a:gd name="T15" fmla="*/ 22 h 28"/>
                <a:gd name="T16" fmla="*/ 21 w 22"/>
                <a:gd name="T17" fmla="*/ 24 h 28"/>
                <a:gd name="T18" fmla="*/ 12 w 22"/>
                <a:gd name="T19" fmla="*/ 28 h 28"/>
                <a:gd name="T20" fmla="*/ 0 w 22"/>
                <a:gd name="T21" fmla="*/ 14 h 28"/>
                <a:gd name="T22" fmla="*/ 18 w 22"/>
                <a:gd name="T23" fmla="*/ 13 h 28"/>
                <a:gd name="T24" fmla="*/ 11 w 22"/>
                <a:gd name="T25" fmla="*/ 3 h 28"/>
                <a:gd name="T26" fmla="*/ 4 w 22"/>
                <a:gd name="T27" fmla="*/ 13 h 28"/>
                <a:gd name="T28" fmla="*/ 18 w 22"/>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8">
                  <a:moveTo>
                    <a:pt x="0" y="14"/>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7" y="24"/>
                    <a:pt x="19" y="22"/>
                  </a:cubicBezTo>
                  <a:cubicBezTo>
                    <a:pt x="21" y="24"/>
                    <a:pt x="21" y="24"/>
                    <a:pt x="21" y="24"/>
                  </a:cubicBezTo>
                  <a:cubicBezTo>
                    <a:pt x="19" y="27"/>
                    <a:pt x="16" y="28"/>
                    <a:pt x="12" y="28"/>
                  </a:cubicBezTo>
                  <a:cubicBezTo>
                    <a:pt x="5" y="28"/>
                    <a:pt x="0" y="23"/>
                    <a:pt x="0" y="14"/>
                  </a:cubicBezTo>
                  <a:moveTo>
                    <a:pt x="18" y="13"/>
                  </a:moveTo>
                  <a:cubicBezTo>
                    <a:pt x="18" y="8"/>
                    <a:pt x="15" y="3"/>
                    <a:pt x="11" y="3"/>
                  </a:cubicBezTo>
                  <a:cubicBezTo>
                    <a:pt x="7" y="3"/>
                    <a:pt x="4" y="7"/>
                    <a:pt x="4" y="13"/>
                  </a:cubicBezTo>
                  <a:lnTo>
                    <a:pt x="1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37">
              <a:extLst>
                <a:ext uri="{FF2B5EF4-FFF2-40B4-BE49-F238E27FC236}">
                  <a16:creationId xmlns:a16="http://schemas.microsoft.com/office/drawing/2014/main" id="{879CB4B0-A29F-4435-9ABD-7737E7F032FB}"/>
                </a:ext>
              </a:extLst>
            </p:cNvPr>
            <p:cNvSpPr>
              <a:spLocks noEditPoints="1"/>
            </p:cNvSpPr>
            <p:nvPr userDrawn="1"/>
          </p:nvSpPr>
          <p:spPr bwMode="auto">
            <a:xfrm>
              <a:off x="3438" y="542"/>
              <a:ext cx="56" cy="75"/>
            </a:xfrm>
            <a:custGeom>
              <a:avLst/>
              <a:gdLst>
                <a:gd name="T0" fmla="*/ 0 w 21"/>
                <a:gd name="T1" fmla="*/ 20 h 28"/>
                <a:gd name="T2" fmla="*/ 0 w 21"/>
                <a:gd name="T3" fmla="*/ 20 h 28"/>
                <a:gd name="T4" fmla="*/ 10 w 21"/>
                <a:gd name="T5" fmla="*/ 11 h 28"/>
                <a:gd name="T6" fmla="*/ 17 w 21"/>
                <a:gd name="T7" fmla="*/ 12 h 28"/>
                <a:gd name="T8" fmla="*/ 17 w 21"/>
                <a:gd name="T9" fmla="*/ 10 h 28"/>
                <a:gd name="T10" fmla="*/ 10 w 21"/>
                <a:gd name="T11" fmla="*/ 4 h 28"/>
                <a:gd name="T12" fmla="*/ 3 w 21"/>
                <a:gd name="T13" fmla="*/ 5 h 28"/>
                <a:gd name="T14" fmla="*/ 2 w 21"/>
                <a:gd name="T15" fmla="*/ 2 h 28"/>
                <a:gd name="T16" fmla="*/ 11 w 21"/>
                <a:gd name="T17" fmla="*/ 0 h 28"/>
                <a:gd name="T18" fmla="*/ 18 w 21"/>
                <a:gd name="T19" fmla="*/ 3 h 28"/>
                <a:gd name="T20" fmla="*/ 21 w 21"/>
                <a:gd name="T21" fmla="*/ 10 h 28"/>
                <a:gd name="T22" fmla="*/ 21 w 21"/>
                <a:gd name="T23" fmla="*/ 28 h 28"/>
                <a:gd name="T24" fmla="*/ 17 w 21"/>
                <a:gd name="T25" fmla="*/ 28 h 28"/>
                <a:gd name="T26" fmla="*/ 17 w 21"/>
                <a:gd name="T27" fmla="*/ 24 h 28"/>
                <a:gd name="T28" fmla="*/ 9 w 21"/>
                <a:gd name="T29" fmla="*/ 28 h 28"/>
                <a:gd name="T30" fmla="*/ 0 w 21"/>
                <a:gd name="T31" fmla="*/ 20 h 28"/>
                <a:gd name="T32" fmla="*/ 17 w 21"/>
                <a:gd name="T33" fmla="*/ 18 h 28"/>
                <a:gd name="T34" fmla="*/ 17 w 21"/>
                <a:gd name="T35" fmla="*/ 15 h 28"/>
                <a:gd name="T36" fmla="*/ 11 w 21"/>
                <a:gd name="T37" fmla="*/ 14 h 28"/>
                <a:gd name="T38" fmla="*/ 4 w 21"/>
                <a:gd name="T39" fmla="*/ 20 h 28"/>
                <a:gd name="T40" fmla="*/ 4 w 21"/>
                <a:gd name="T41" fmla="*/ 20 h 28"/>
                <a:gd name="T42" fmla="*/ 10 w 21"/>
                <a:gd name="T43" fmla="*/ 25 h 28"/>
                <a:gd name="T44" fmla="*/ 17 w 21"/>
                <a:gd name="T4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8">
                  <a:moveTo>
                    <a:pt x="0" y="20"/>
                  </a:moveTo>
                  <a:cubicBezTo>
                    <a:pt x="0" y="20"/>
                    <a:pt x="0" y="20"/>
                    <a:pt x="0" y="20"/>
                  </a:cubicBezTo>
                  <a:cubicBezTo>
                    <a:pt x="0" y="14"/>
                    <a:pt x="4" y="11"/>
                    <a:pt x="10" y="11"/>
                  </a:cubicBezTo>
                  <a:cubicBezTo>
                    <a:pt x="13" y="11"/>
                    <a:pt x="15" y="11"/>
                    <a:pt x="17" y="12"/>
                  </a:cubicBezTo>
                  <a:cubicBezTo>
                    <a:pt x="17" y="10"/>
                    <a:pt x="17" y="10"/>
                    <a:pt x="17" y="10"/>
                  </a:cubicBezTo>
                  <a:cubicBezTo>
                    <a:pt x="17" y="6"/>
                    <a:pt x="15" y="4"/>
                    <a:pt x="10" y="4"/>
                  </a:cubicBezTo>
                  <a:cubicBezTo>
                    <a:pt x="7" y="4"/>
                    <a:pt x="5" y="4"/>
                    <a:pt x="3" y="5"/>
                  </a:cubicBezTo>
                  <a:cubicBezTo>
                    <a:pt x="2" y="2"/>
                    <a:pt x="2" y="2"/>
                    <a:pt x="2" y="2"/>
                  </a:cubicBezTo>
                  <a:cubicBezTo>
                    <a:pt x="5" y="1"/>
                    <a:pt x="7" y="0"/>
                    <a:pt x="11" y="0"/>
                  </a:cubicBezTo>
                  <a:cubicBezTo>
                    <a:pt x="14" y="0"/>
                    <a:pt x="16"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5" y="26"/>
                    <a:pt x="13" y="28"/>
                    <a:pt x="9" y="28"/>
                  </a:cubicBezTo>
                  <a:cubicBezTo>
                    <a:pt x="4" y="28"/>
                    <a:pt x="0" y="25"/>
                    <a:pt x="0" y="20"/>
                  </a:cubicBezTo>
                  <a:moveTo>
                    <a:pt x="17" y="18"/>
                  </a:moveTo>
                  <a:cubicBezTo>
                    <a:pt x="17" y="15"/>
                    <a:pt x="17" y="15"/>
                    <a:pt x="17" y="15"/>
                  </a:cubicBezTo>
                  <a:cubicBezTo>
                    <a:pt x="15" y="14"/>
                    <a:pt x="13" y="14"/>
                    <a:pt x="11" y="14"/>
                  </a:cubicBezTo>
                  <a:cubicBezTo>
                    <a:pt x="6" y="14"/>
                    <a:pt x="4" y="16"/>
                    <a:pt x="4" y="20"/>
                  </a:cubicBezTo>
                  <a:cubicBezTo>
                    <a:pt x="4" y="20"/>
                    <a:pt x="4" y="20"/>
                    <a:pt x="4" y="20"/>
                  </a:cubicBezTo>
                  <a:cubicBezTo>
                    <a:pt x="4" y="23"/>
                    <a:pt x="6"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38">
              <a:extLst>
                <a:ext uri="{FF2B5EF4-FFF2-40B4-BE49-F238E27FC236}">
                  <a16:creationId xmlns:a16="http://schemas.microsoft.com/office/drawing/2014/main" id="{11AC3AA9-FA63-4835-ACDD-3E56819CE03C}"/>
                </a:ext>
              </a:extLst>
            </p:cNvPr>
            <p:cNvSpPr>
              <a:spLocks/>
            </p:cNvSpPr>
            <p:nvPr userDrawn="1"/>
          </p:nvSpPr>
          <p:spPr bwMode="auto">
            <a:xfrm>
              <a:off x="3515"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5"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39">
              <a:extLst>
                <a:ext uri="{FF2B5EF4-FFF2-40B4-BE49-F238E27FC236}">
                  <a16:creationId xmlns:a16="http://schemas.microsoft.com/office/drawing/2014/main" id="{2D40C2DA-EB6E-415E-B884-3629B5FEC6C7}"/>
                </a:ext>
              </a:extLst>
            </p:cNvPr>
            <p:cNvSpPr>
              <a:spLocks/>
            </p:cNvSpPr>
            <p:nvPr userDrawn="1"/>
          </p:nvSpPr>
          <p:spPr bwMode="auto">
            <a:xfrm>
              <a:off x="3561" y="542"/>
              <a:ext cx="54" cy="75"/>
            </a:xfrm>
            <a:custGeom>
              <a:avLst/>
              <a:gdLst>
                <a:gd name="T0" fmla="*/ 0 w 20"/>
                <a:gd name="T1" fmla="*/ 14 h 28"/>
                <a:gd name="T2" fmla="*/ 0 w 20"/>
                <a:gd name="T3" fmla="*/ 14 h 28"/>
                <a:gd name="T4" fmla="*/ 12 w 20"/>
                <a:gd name="T5" fmla="*/ 0 h 28"/>
                <a:gd name="T6" fmla="*/ 20 w 20"/>
                <a:gd name="T7" fmla="*/ 4 h 28"/>
                <a:gd name="T8" fmla="*/ 18 w 20"/>
                <a:gd name="T9" fmla="*/ 7 h 28"/>
                <a:gd name="T10" fmla="*/ 12 w 20"/>
                <a:gd name="T11" fmla="*/ 3 h 28"/>
                <a:gd name="T12" fmla="*/ 3 w 20"/>
                <a:gd name="T13" fmla="*/ 14 h 28"/>
                <a:gd name="T14" fmla="*/ 3 w 20"/>
                <a:gd name="T15" fmla="*/ 14 h 28"/>
                <a:gd name="T16" fmla="*/ 12 w 20"/>
                <a:gd name="T17" fmla="*/ 25 h 28"/>
                <a:gd name="T18" fmla="*/ 18 w 20"/>
                <a:gd name="T19" fmla="*/ 22 h 28"/>
                <a:gd name="T20" fmla="*/ 20 w 20"/>
                <a:gd name="T21" fmla="*/ 24 h 28"/>
                <a:gd name="T22" fmla="*/ 12 w 20"/>
                <a:gd name="T23" fmla="*/ 28 h 28"/>
                <a:gd name="T24" fmla="*/ 0 w 20"/>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0" y="14"/>
                  </a:moveTo>
                  <a:cubicBezTo>
                    <a:pt x="0" y="14"/>
                    <a:pt x="0" y="14"/>
                    <a:pt x="0" y="14"/>
                  </a:cubicBezTo>
                  <a:cubicBezTo>
                    <a:pt x="0" y="6"/>
                    <a:pt x="5" y="0"/>
                    <a:pt x="12" y="0"/>
                  </a:cubicBezTo>
                  <a:cubicBezTo>
                    <a:pt x="16" y="0"/>
                    <a:pt x="18" y="2"/>
                    <a:pt x="20" y="4"/>
                  </a:cubicBezTo>
                  <a:cubicBezTo>
                    <a:pt x="18" y="7"/>
                    <a:pt x="18" y="7"/>
                    <a:pt x="18" y="7"/>
                  </a:cubicBezTo>
                  <a:cubicBezTo>
                    <a:pt x="16" y="5"/>
                    <a:pt x="14" y="3"/>
                    <a:pt x="12" y="3"/>
                  </a:cubicBezTo>
                  <a:cubicBezTo>
                    <a:pt x="7" y="3"/>
                    <a:pt x="3" y="8"/>
                    <a:pt x="3" y="14"/>
                  </a:cubicBezTo>
                  <a:cubicBezTo>
                    <a:pt x="3" y="14"/>
                    <a:pt x="3" y="14"/>
                    <a:pt x="3" y="14"/>
                  </a:cubicBezTo>
                  <a:cubicBezTo>
                    <a:pt x="3" y="21"/>
                    <a:pt x="7" y="25"/>
                    <a:pt x="12" y="25"/>
                  </a:cubicBezTo>
                  <a:cubicBezTo>
                    <a:pt x="14" y="25"/>
                    <a:pt x="16" y="24"/>
                    <a:pt x="18" y="22"/>
                  </a:cubicBezTo>
                  <a:cubicBezTo>
                    <a:pt x="20" y="24"/>
                    <a:pt x="20" y="24"/>
                    <a:pt x="20" y="24"/>
                  </a:cubicBezTo>
                  <a:cubicBezTo>
                    <a:pt x="18" y="27"/>
                    <a:pt x="16" y="28"/>
                    <a:pt x="12" y="28"/>
                  </a:cubicBezTo>
                  <a:cubicBezTo>
                    <a:pt x="5" y="28"/>
                    <a:pt x="0" y="23"/>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40">
              <a:extLst>
                <a:ext uri="{FF2B5EF4-FFF2-40B4-BE49-F238E27FC236}">
                  <a16:creationId xmlns:a16="http://schemas.microsoft.com/office/drawing/2014/main" id="{F0FB876C-9A64-4547-99F6-865C71428DB5}"/>
                </a:ext>
              </a:extLst>
            </p:cNvPr>
            <p:cNvSpPr>
              <a:spLocks/>
            </p:cNvSpPr>
            <p:nvPr userDrawn="1"/>
          </p:nvSpPr>
          <p:spPr bwMode="auto">
            <a:xfrm>
              <a:off x="3634" y="515"/>
              <a:ext cx="56" cy="102"/>
            </a:xfrm>
            <a:custGeom>
              <a:avLst/>
              <a:gdLst>
                <a:gd name="T0" fmla="*/ 0 w 21"/>
                <a:gd name="T1" fmla="*/ 0 h 38"/>
                <a:gd name="T2" fmla="*/ 4 w 21"/>
                <a:gd name="T3" fmla="*/ 0 h 38"/>
                <a:gd name="T4" fmla="*/ 4 w 21"/>
                <a:gd name="T5" fmla="*/ 15 h 38"/>
                <a:gd name="T6" fmla="*/ 12 w 21"/>
                <a:gd name="T7" fmla="*/ 10 h 38"/>
                <a:gd name="T8" fmla="*/ 21 w 21"/>
                <a:gd name="T9" fmla="*/ 20 h 38"/>
                <a:gd name="T10" fmla="*/ 21 w 21"/>
                <a:gd name="T11" fmla="*/ 38 h 38"/>
                <a:gd name="T12" fmla="*/ 17 w 21"/>
                <a:gd name="T13" fmla="*/ 38 h 38"/>
                <a:gd name="T14" fmla="*/ 17 w 21"/>
                <a:gd name="T15" fmla="*/ 21 h 38"/>
                <a:gd name="T16" fmla="*/ 10 w 21"/>
                <a:gd name="T17" fmla="*/ 13 h 38"/>
                <a:gd name="T18" fmla="*/ 4 w 21"/>
                <a:gd name="T19" fmla="*/ 21 h 38"/>
                <a:gd name="T20" fmla="*/ 4 w 21"/>
                <a:gd name="T21" fmla="*/ 38 h 38"/>
                <a:gd name="T22" fmla="*/ 0 w 21"/>
                <a:gd name="T23" fmla="*/ 38 h 38"/>
                <a:gd name="T24" fmla="*/ 0 w 21"/>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8">
                  <a:moveTo>
                    <a:pt x="0" y="0"/>
                  </a:moveTo>
                  <a:cubicBezTo>
                    <a:pt x="4" y="0"/>
                    <a:pt x="4" y="0"/>
                    <a:pt x="4" y="0"/>
                  </a:cubicBezTo>
                  <a:cubicBezTo>
                    <a:pt x="4" y="15"/>
                    <a:pt x="4" y="15"/>
                    <a:pt x="4" y="15"/>
                  </a:cubicBezTo>
                  <a:cubicBezTo>
                    <a:pt x="5" y="12"/>
                    <a:pt x="8" y="10"/>
                    <a:pt x="12" y="10"/>
                  </a:cubicBezTo>
                  <a:cubicBezTo>
                    <a:pt x="17" y="10"/>
                    <a:pt x="21" y="14"/>
                    <a:pt x="21" y="20"/>
                  </a:cubicBezTo>
                  <a:cubicBezTo>
                    <a:pt x="21" y="38"/>
                    <a:pt x="21" y="38"/>
                    <a:pt x="21" y="38"/>
                  </a:cubicBezTo>
                  <a:cubicBezTo>
                    <a:pt x="17" y="38"/>
                    <a:pt x="17" y="38"/>
                    <a:pt x="17" y="38"/>
                  </a:cubicBezTo>
                  <a:cubicBezTo>
                    <a:pt x="17" y="21"/>
                    <a:pt x="17" y="21"/>
                    <a:pt x="17" y="21"/>
                  </a:cubicBezTo>
                  <a:cubicBezTo>
                    <a:pt x="17" y="16"/>
                    <a:pt x="14" y="13"/>
                    <a:pt x="10" y="13"/>
                  </a:cubicBezTo>
                  <a:cubicBezTo>
                    <a:pt x="6" y="13"/>
                    <a:pt x="4" y="17"/>
                    <a:pt x="4" y="21"/>
                  </a:cubicBezTo>
                  <a:cubicBezTo>
                    <a:pt x="4" y="38"/>
                    <a:pt x="4" y="38"/>
                    <a:pt x="4" y="38"/>
                  </a:cubicBezTo>
                  <a:cubicBezTo>
                    <a:pt x="0" y="38"/>
                    <a:pt x="0" y="38"/>
                    <a:pt x="0" y="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Rectangle 41">
              <a:extLst>
                <a:ext uri="{FF2B5EF4-FFF2-40B4-BE49-F238E27FC236}">
                  <a16:creationId xmlns:a16="http://schemas.microsoft.com/office/drawing/2014/main" id="{00F245AD-E6F2-4717-B0A9-7BBCB540AD2C}"/>
                </a:ext>
              </a:extLst>
            </p:cNvPr>
            <p:cNvSpPr>
              <a:spLocks noChangeArrowheads="1"/>
            </p:cNvSpPr>
            <p:nvPr userDrawn="1"/>
          </p:nvSpPr>
          <p:spPr bwMode="auto">
            <a:xfrm>
              <a:off x="2450" y="719"/>
              <a:ext cx="1353"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42">
              <a:extLst>
                <a:ext uri="{FF2B5EF4-FFF2-40B4-BE49-F238E27FC236}">
                  <a16:creationId xmlns:a16="http://schemas.microsoft.com/office/drawing/2014/main" id="{12C4BD7D-C894-4DF4-B12D-892C07082B63}"/>
                </a:ext>
              </a:extLst>
            </p:cNvPr>
            <p:cNvSpPr>
              <a:spLocks/>
            </p:cNvSpPr>
            <p:nvPr userDrawn="1"/>
          </p:nvSpPr>
          <p:spPr bwMode="auto">
            <a:xfrm>
              <a:off x="2458" y="-114"/>
              <a:ext cx="657" cy="319"/>
            </a:xfrm>
            <a:custGeom>
              <a:avLst/>
              <a:gdLst>
                <a:gd name="T0" fmla="*/ 448 w 657"/>
                <a:gd name="T1" fmla="*/ 0 h 319"/>
                <a:gd name="T2" fmla="*/ 327 w 657"/>
                <a:gd name="T3" fmla="*/ 285 h 319"/>
                <a:gd name="T4" fmla="*/ 204 w 657"/>
                <a:gd name="T5" fmla="*/ 0 h 319"/>
                <a:gd name="T6" fmla="*/ 131 w 657"/>
                <a:gd name="T7" fmla="*/ 0 h 319"/>
                <a:gd name="T8" fmla="*/ 0 w 657"/>
                <a:gd name="T9" fmla="*/ 319 h 319"/>
                <a:gd name="T10" fmla="*/ 67 w 657"/>
                <a:gd name="T11" fmla="*/ 319 h 319"/>
                <a:gd name="T12" fmla="*/ 169 w 657"/>
                <a:gd name="T13" fmla="*/ 59 h 319"/>
                <a:gd name="T14" fmla="*/ 225 w 657"/>
                <a:gd name="T15" fmla="*/ 196 h 319"/>
                <a:gd name="T16" fmla="*/ 153 w 657"/>
                <a:gd name="T17" fmla="*/ 196 h 319"/>
                <a:gd name="T18" fmla="*/ 153 w 657"/>
                <a:gd name="T19" fmla="*/ 250 h 319"/>
                <a:gd name="T20" fmla="*/ 247 w 657"/>
                <a:gd name="T21" fmla="*/ 250 h 319"/>
                <a:gd name="T22" fmla="*/ 276 w 657"/>
                <a:gd name="T23" fmla="*/ 319 h 319"/>
                <a:gd name="T24" fmla="*/ 314 w 657"/>
                <a:gd name="T25" fmla="*/ 319 h 319"/>
                <a:gd name="T26" fmla="*/ 343 w 657"/>
                <a:gd name="T27" fmla="*/ 319 h 319"/>
                <a:gd name="T28" fmla="*/ 381 w 657"/>
                <a:gd name="T29" fmla="*/ 319 h 319"/>
                <a:gd name="T30" fmla="*/ 483 w 657"/>
                <a:gd name="T31" fmla="*/ 59 h 319"/>
                <a:gd name="T32" fmla="*/ 539 w 657"/>
                <a:gd name="T33" fmla="*/ 196 h 319"/>
                <a:gd name="T34" fmla="*/ 467 w 657"/>
                <a:gd name="T35" fmla="*/ 196 h 319"/>
                <a:gd name="T36" fmla="*/ 467 w 657"/>
                <a:gd name="T37" fmla="*/ 250 h 319"/>
                <a:gd name="T38" fmla="*/ 563 w 657"/>
                <a:gd name="T39" fmla="*/ 250 h 319"/>
                <a:gd name="T40" fmla="*/ 593 w 657"/>
                <a:gd name="T41" fmla="*/ 319 h 319"/>
                <a:gd name="T42" fmla="*/ 657 w 657"/>
                <a:gd name="T43" fmla="*/ 319 h 319"/>
                <a:gd name="T44" fmla="*/ 520 w 657"/>
                <a:gd name="T45" fmla="*/ 0 h 319"/>
                <a:gd name="T46" fmla="*/ 448 w 657"/>
                <a:gd name="T47"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7" h="319">
                  <a:moveTo>
                    <a:pt x="448" y="0"/>
                  </a:moveTo>
                  <a:lnTo>
                    <a:pt x="327" y="285"/>
                  </a:lnTo>
                  <a:lnTo>
                    <a:pt x="204" y="0"/>
                  </a:lnTo>
                  <a:lnTo>
                    <a:pt x="131" y="0"/>
                  </a:lnTo>
                  <a:lnTo>
                    <a:pt x="0" y="319"/>
                  </a:lnTo>
                  <a:lnTo>
                    <a:pt x="67" y="319"/>
                  </a:lnTo>
                  <a:lnTo>
                    <a:pt x="169" y="59"/>
                  </a:lnTo>
                  <a:lnTo>
                    <a:pt x="225" y="196"/>
                  </a:lnTo>
                  <a:lnTo>
                    <a:pt x="153" y="196"/>
                  </a:lnTo>
                  <a:lnTo>
                    <a:pt x="153" y="250"/>
                  </a:lnTo>
                  <a:lnTo>
                    <a:pt x="247" y="250"/>
                  </a:lnTo>
                  <a:lnTo>
                    <a:pt x="276" y="319"/>
                  </a:lnTo>
                  <a:lnTo>
                    <a:pt x="314" y="319"/>
                  </a:lnTo>
                  <a:lnTo>
                    <a:pt x="343" y="319"/>
                  </a:lnTo>
                  <a:lnTo>
                    <a:pt x="381" y="319"/>
                  </a:lnTo>
                  <a:lnTo>
                    <a:pt x="483" y="59"/>
                  </a:lnTo>
                  <a:lnTo>
                    <a:pt x="539" y="196"/>
                  </a:lnTo>
                  <a:lnTo>
                    <a:pt x="467" y="196"/>
                  </a:lnTo>
                  <a:lnTo>
                    <a:pt x="467" y="250"/>
                  </a:lnTo>
                  <a:lnTo>
                    <a:pt x="563" y="250"/>
                  </a:lnTo>
                  <a:lnTo>
                    <a:pt x="593" y="319"/>
                  </a:lnTo>
                  <a:lnTo>
                    <a:pt x="657" y="319"/>
                  </a:lnTo>
                  <a:lnTo>
                    <a:pt x="520" y="0"/>
                  </a:lnTo>
                  <a:lnTo>
                    <a:pt x="4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43">
              <a:extLst>
                <a:ext uri="{FF2B5EF4-FFF2-40B4-BE49-F238E27FC236}">
                  <a16:creationId xmlns:a16="http://schemas.microsoft.com/office/drawing/2014/main" id="{1662114E-5A7B-407C-9238-2E6AEE9F46D2}"/>
                </a:ext>
              </a:extLst>
            </p:cNvPr>
            <p:cNvSpPr>
              <a:spLocks noEditPoints="1"/>
            </p:cNvSpPr>
            <p:nvPr userDrawn="1"/>
          </p:nvSpPr>
          <p:spPr bwMode="auto">
            <a:xfrm>
              <a:off x="3295" y="-114"/>
              <a:ext cx="483" cy="319"/>
            </a:xfrm>
            <a:custGeom>
              <a:avLst/>
              <a:gdLst>
                <a:gd name="T0" fmla="*/ 125 w 180"/>
                <a:gd name="T1" fmla="*/ 71 h 119"/>
                <a:gd name="T2" fmla="*/ 154 w 180"/>
                <a:gd name="T3" fmla="*/ 119 h 119"/>
                <a:gd name="T4" fmla="*/ 180 w 180"/>
                <a:gd name="T5" fmla="*/ 119 h 119"/>
                <a:gd name="T6" fmla="*/ 146 w 180"/>
                <a:gd name="T7" fmla="*/ 66 h 119"/>
                <a:gd name="T8" fmla="*/ 164 w 180"/>
                <a:gd name="T9" fmla="*/ 36 h 119"/>
                <a:gd name="T10" fmla="*/ 123 w 180"/>
                <a:gd name="T11" fmla="*/ 0 h 119"/>
                <a:gd name="T12" fmla="*/ 78 w 180"/>
                <a:gd name="T13" fmla="*/ 0 h 119"/>
                <a:gd name="T14" fmla="*/ 78 w 180"/>
                <a:gd name="T15" fmla="*/ 50 h 119"/>
                <a:gd name="T16" fmla="*/ 0 w 180"/>
                <a:gd name="T17" fmla="*/ 50 h 119"/>
                <a:gd name="T18" fmla="*/ 0 w 180"/>
                <a:gd name="T19" fmla="*/ 71 h 119"/>
                <a:gd name="T20" fmla="*/ 78 w 180"/>
                <a:gd name="T21" fmla="*/ 71 h 119"/>
                <a:gd name="T22" fmla="*/ 78 w 180"/>
                <a:gd name="T23" fmla="*/ 119 h 119"/>
                <a:gd name="T24" fmla="*/ 101 w 180"/>
                <a:gd name="T25" fmla="*/ 119 h 119"/>
                <a:gd name="T26" fmla="*/ 101 w 180"/>
                <a:gd name="T27" fmla="*/ 71 h 119"/>
                <a:gd name="T28" fmla="*/ 125 w 180"/>
                <a:gd name="T29" fmla="*/ 71 h 119"/>
                <a:gd name="T30" fmla="*/ 123 w 180"/>
                <a:gd name="T31" fmla="*/ 50 h 119"/>
                <a:gd name="T32" fmla="*/ 101 w 180"/>
                <a:gd name="T33" fmla="*/ 50 h 119"/>
                <a:gd name="T34" fmla="*/ 101 w 180"/>
                <a:gd name="T35" fmla="*/ 20 h 119"/>
                <a:gd name="T36" fmla="*/ 123 w 180"/>
                <a:gd name="T37" fmla="*/ 20 h 119"/>
                <a:gd name="T38" fmla="*/ 142 w 180"/>
                <a:gd name="T39" fmla="*/ 35 h 119"/>
                <a:gd name="T40" fmla="*/ 123 w 180"/>
                <a:gd name="T41" fmla="*/ 5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119">
                  <a:moveTo>
                    <a:pt x="125" y="71"/>
                  </a:moveTo>
                  <a:cubicBezTo>
                    <a:pt x="154" y="119"/>
                    <a:pt x="154" y="119"/>
                    <a:pt x="154" y="119"/>
                  </a:cubicBezTo>
                  <a:cubicBezTo>
                    <a:pt x="180" y="119"/>
                    <a:pt x="180" y="119"/>
                    <a:pt x="180" y="119"/>
                  </a:cubicBezTo>
                  <a:cubicBezTo>
                    <a:pt x="146" y="66"/>
                    <a:pt x="146" y="66"/>
                    <a:pt x="146" y="66"/>
                  </a:cubicBezTo>
                  <a:cubicBezTo>
                    <a:pt x="156" y="61"/>
                    <a:pt x="164" y="52"/>
                    <a:pt x="164" y="36"/>
                  </a:cubicBezTo>
                  <a:cubicBezTo>
                    <a:pt x="164" y="2"/>
                    <a:pt x="132" y="0"/>
                    <a:pt x="123" y="0"/>
                  </a:cubicBezTo>
                  <a:cubicBezTo>
                    <a:pt x="78" y="0"/>
                    <a:pt x="78" y="0"/>
                    <a:pt x="78" y="0"/>
                  </a:cubicBezTo>
                  <a:cubicBezTo>
                    <a:pt x="78" y="50"/>
                    <a:pt x="78" y="50"/>
                    <a:pt x="78" y="50"/>
                  </a:cubicBezTo>
                  <a:cubicBezTo>
                    <a:pt x="0" y="50"/>
                    <a:pt x="0" y="50"/>
                    <a:pt x="0" y="50"/>
                  </a:cubicBezTo>
                  <a:cubicBezTo>
                    <a:pt x="0" y="71"/>
                    <a:pt x="0" y="71"/>
                    <a:pt x="0" y="71"/>
                  </a:cubicBezTo>
                  <a:cubicBezTo>
                    <a:pt x="78" y="71"/>
                    <a:pt x="78" y="71"/>
                    <a:pt x="78" y="71"/>
                  </a:cubicBezTo>
                  <a:cubicBezTo>
                    <a:pt x="78" y="119"/>
                    <a:pt x="78" y="119"/>
                    <a:pt x="78" y="119"/>
                  </a:cubicBezTo>
                  <a:cubicBezTo>
                    <a:pt x="101" y="119"/>
                    <a:pt x="101" y="119"/>
                    <a:pt x="101" y="119"/>
                  </a:cubicBezTo>
                  <a:cubicBezTo>
                    <a:pt x="101" y="71"/>
                    <a:pt x="101" y="71"/>
                    <a:pt x="101" y="71"/>
                  </a:cubicBezTo>
                  <a:cubicBezTo>
                    <a:pt x="101" y="71"/>
                    <a:pt x="116" y="71"/>
                    <a:pt x="125" y="71"/>
                  </a:cubicBezTo>
                  <a:moveTo>
                    <a:pt x="123" y="50"/>
                  </a:moveTo>
                  <a:cubicBezTo>
                    <a:pt x="101" y="50"/>
                    <a:pt x="101" y="50"/>
                    <a:pt x="101" y="50"/>
                  </a:cubicBezTo>
                  <a:cubicBezTo>
                    <a:pt x="101" y="20"/>
                    <a:pt x="101" y="20"/>
                    <a:pt x="101" y="20"/>
                  </a:cubicBezTo>
                  <a:cubicBezTo>
                    <a:pt x="123" y="20"/>
                    <a:pt x="123" y="20"/>
                    <a:pt x="123" y="20"/>
                  </a:cubicBezTo>
                  <a:cubicBezTo>
                    <a:pt x="130" y="20"/>
                    <a:pt x="142" y="22"/>
                    <a:pt x="142" y="35"/>
                  </a:cubicBezTo>
                  <a:cubicBezTo>
                    <a:pt x="142" y="47"/>
                    <a:pt x="129" y="50"/>
                    <a:pt x="123"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44">
              <a:extLst>
                <a:ext uri="{FF2B5EF4-FFF2-40B4-BE49-F238E27FC236}">
                  <a16:creationId xmlns:a16="http://schemas.microsoft.com/office/drawing/2014/main" id="{F4A9258E-B34F-409F-AF5D-FDC63FA9E6BA}"/>
                </a:ext>
              </a:extLst>
            </p:cNvPr>
            <p:cNvSpPr>
              <a:spLocks/>
            </p:cNvSpPr>
            <p:nvPr userDrawn="1"/>
          </p:nvSpPr>
          <p:spPr bwMode="auto">
            <a:xfrm>
              <a:off x="3126" y="-120"/>
              <a:ext cx="293" cy="334"/>
            </a:xfrm>
            <a:custGeom>
              <a:avLst/>
              <a:gdLst>
                <a:gd name="T0" fmla="*/ 83 w 109"/>
                <a:gd name="T1" fmla="*/ 96 h 124"/>
                <a:gd name="T2" fmla="*/ 62 w 109"/>
                <a:gd name="T3" fmla="*/ 102 h 124"/>
                <a:gd name="T4" fmla="*/ 23 w 109"/>
                <a:gd name="T5" fmla="*/ 62 h 124"/>
                <a:gd name="T6" fmla="*/ 62 w 109"/>
                <a:gd name="T7" fmla="*/ 22 h 124"/>
                <a:gd name="T8" fmla="*/ 88 w 109"/>
                <a:gd name="T9" fmla="*/ 31 h 124"/>
                <a:gd name="T10" fmla="*/ 92 w 109"/>
                <a:gd name="T11" fmla="*/ 36 h 124"/>
                <a:gd name="T12" fmla="*/ 109 w 109"/>
                <a:gd name="T13" fmla="*/ 21 h 124"/>
                <a:gd name="T14" fmla="*/ 62 w 109"/>
                <a:gd name="T15" fmla="*/ 0 h 124"/>
                <a:gd name="T16" fmla="*/ 0 w 109"/>
                <a:gd name="T17" fmla="*/ 62 h 124"/>
                <a:gd name="T18" fmla="*/ 62 w 109"/>
                <a:gd name="T19" fmla="*/ 124 h 124"/>
                <a:gd name="T20" fmla="*/ 108 w 109"/>
                <a:gd name="T21" fmla="*/ 104 h 124"/>
                <a:gd name="T22" fmla="*/ 91 w 109"/>
                <a:gd name="T23" fmla="*/ 90 h 124"/>
                <a:gd name="T24" fmla="*/ 83 w 109"/>
                <a:gd name="T25" fmla="*/ 9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24">
                  <a:moveTo>
                    <a:pt x="83" y="96"/>
                  </a:moveTo>
                  <a:cubicBezTo>
                    <a:pt x="77" y="99"/>
                    <a:pt x="70" y="102"/>
                    <a:pt x="62" y="102"/>
                  </a:cubicBezTo>
                  <a:cubicBezTo>
                    <a:pt x="40" y="102"/>
                    <a:pt x="23" y="84"/>
                    <a:pt x="23" y="62"/>
                  </a:cubicBezTo>
                  <a:cubicBezTo>
                    <a:pt x="23" y="40"/>
                    <a:pt x="40" y="22"/>
                    <a:pt x="62" y="22"/>
                  </a:cubicBezTo>
                  <a:cubicBezTo>
                    <a:pt x="72" y="22"/>
                    <a:pt x="81" y="25"/>
                    <a:pt x="88" y="31"/>
                  </a:cubicBezTo>
                  <a:cubicBezTo>
                    <a:pt x="89" y="32"/>
                    <a:pt x="91" y="34"/>
                    <a:pt x="92" y="36"/>
                  </a:cubicBezTo>
                  <a:cubicBezTo>
                    <a:pt x="109" y="21"/>
                    <a:pt x="109" y="21"/>
                    <a:pt x="109" y="21"/>
                  </a:cubicBezTo>
                  <a:cubicBezTo>
                    <a:pt x="98" y="8"/>
                    <a:pt x="81" y="0"/>
                    <a:pt x="62" y="0"/>
                  </a:cubicBezTo>
                  <a:cubicBezTo>
                    <a:pt x="28" y="0"/>
                    <a:pt x="0" y="28"/>
                    <a:pt x="0" y="62"/>
                  </a:cubicBezTo>
                  <a:cubicBezTo>
                    <a:pt x="0" y="96"/>
                    <a:pt x="28" y="124"/>
                    <a:pt x="62" y="124"/>
                  </a:cubicBezTo>
                  <a:cubicBezTo>
                    <a:pt x="81" y="124"/>
                    <a:pt x="97" y="117"/>
                    <a:pt x="108" y="104"/>
                  </a:cubicBezTo>
                  <a:cubicBezTo>
                    <a:pt x="91" y="90"/>
                    <a:pt x="91" y="90"/>
                    <a:pt x="91" y="90"/>
                  </a:cubicBezTo>
                  <a:cubicBezTo>
                    <a:pt x="89" y="92"/>
                    <a:pt x="86" y="94"/>
                    <a:pt x="83" y="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Rectangle 45">
              <a:extLst>
                <a:ext uri="{FF2B5EF4-FFF2-40B4-BE49-F238E27FC236}">
                  <a16:creationId xmlns:a16="http://schemas.microsoft.com/office/drawing/2014/main" id="{624BCFD3-97E2-4323-9816-D227BD173F67}"/>
                </a:ext>
              </a:extLst>
            </p:cNvPr>
            <p:cNvSpPr>
              <a:spLocks noChangeArrowheads="1"/>
            </p:cNvSpPr>
            <p:nvPr userDrawn="1"/>
          </p:nvSpPr>
          <p:spPr bwMode="auto">
            <a:xfrm>
              <a:off x="2450" y="286"/>
              <a:ext cx="1353"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60" name="TextBox 59">
            <a:extLst>
              <a:ext uri="{FF2B5EF4-FFF2-40B4-BE49-F238E27FC236}">
                <a16:creationId xmlns:a16="http://schemas.microsoft.com/office/drawing/2014/main" id="{F3776EF3-E210-47D4-B789-4B363E588784}"/>
              </a:ext>
            </a:extLst>
          </p:cNvPr>
          <p:cNvSpPr txBox="1"/>
          <p:nvPr userDrawn="1"/>
        </p:nvSpPr>
        <p:spPr>
          <a:xfrm>
            <a:off x="1756178" y="758665"/>
            <a:ext cx="776276" cy="187324"/>
          </a:xfrm>
          <a:prstGeom prst="rect">
            <a:avLst/>
          </a:prstGeom>
          <a:noFill/>
        </p:spPr>
        <p:txBody>
          <a:bodyPr wrap="square" lIns="0" r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40" normalizeH="0" baseline="0" noProof="0">
                <a:ln>
                  <a:noFill/>
                </a:ln>
                <a:solidFill>
                  <a:srgbClr val="FFFFFF"/>
                </a:solidFill>
                <a:effectLst/>
                <a:uLnTx/>
                <a:uFillTx/>
                <a:latin typeface="Arial"/>
                <a:ea typeface="+mn-ea"/>
                <a:cs typeface="+mn-cs"/>
              </a:rPr>
              <a:t>CHICAGO, IL</a:t>
            </a:r>
          </a:p>
        </p:txBody>
      </p:sp>
      <p:sp>
        <p:nvSpPr>
          <p:cNvPr id="61" name="Rectangle: Single Corner Snipped 55">
            <a:extLst>
              <a:ext uri="{FF2B5EF4-FFF2-40B4-BE49-F238E27FC236}">
                <a16:creationId xmlns:a16="http://schemas.microsoft.com/office/drawing/2014/main" id="{43BCD0B2-54CA-4ADF-A80B-C2F408AE5BF4}"/>
              </a:ext>
            </a:extLst>
          </p:cNvPr>
          <p:cNvSpPr/>
          <p:nvPr userDrawn="1"/>
        </p:nvSpPr>
        <p:spPr>
          <a:xfrm flipH="1">
            <a:off x="1120956" y="723969"/>
            <a:ext cx="514365" cy="256716"/>
          </a:xfrm>
          <a:custGeom>
            <a:avLst/>
            <a:gdLst>
              <a:gd name="connsiteX0" fmla="*/ 0 w 444457"/>
              <a:gd name="connsiteY0" fmla="*/ 0 h 192537"/>
              <a:gd name="connsiteX1" fmla="*/ 348189 w 444457"/>
              <a:gd name="connsiteY1" fmla="*/ 0 h 192537"/>
              <a:gd name="connsiteX2" fmla="*/ 444457 w 444457"/>
              <a:gd name="connsiteY2" fmla="*/ 96269 h 192537"/>
              <a:gd name="connsiteX3" fmla="*/ 444457 w 444457"/>
              <a:gd name="connsiteY3" fmla="*/ 192537 h 192537"/>
              <a:gd name="connsiteX4" fmla="*/ 0 w 444457"/>
              <a:gd name="connsiteY4" fmla="*/ 192537 h 192537"/>
              <a:gd name="connsiteX5" fmla="*/ 0 w 444457"/>
              <a:gd name="connsiteY5" fmla="*/ 0 h 192537"/>
              <a:gd name="connsiteX0" fmla="*/ 0 w 444457"/>
              <a:gd name="connsiteY0" fmla="*/ 0 h 192537"/>
              <a:gd name="connsiteX1" fmla="*/ 348189 w 444457"/>
              <a:gd name="connsiteY1" fmla="*/ 0 h 192537"/>
              <a:gd name="connsiteX2" fmla="*/ 444457 w 444457"/>
              <a:gd name="connsiteY2" fmla="*/ 192537 h 192537"/>
              <a:gd name="connsiteX3" fmla="*/ 0 w 444457"/>
              <a:gd name="connsiteY3" fmla="*/ 192537 h 192537"/>
              <a:gd name="connsiteX4" fmla="*/ 0 w 444457"/>
              <a:gd name="connsiteY4" fmla="*/ 0 h 192537"/>
              <a:gd name="connsiteX0" fmla="*/ 0 w 444457"/>
              <a:gd name="connsiteY0" fmla="*/ 0 h 192537"/>
              <a:gd name="connsiteX1" fmla="*/ 382173 w 444457"/>
              <a:gd name="connsiteY1" fmla="*/ 0 h 192537"/>
              <a:gd name="connsiteX2" fmla="*/ 444457 w 444457"/>
              <a:gd name="connsiteY2" fmla="*/ 192537 h 192537"/>
              <a:gd name="connsiteX3" fmla="*/ 0 w 444457"/>
              <a:gd name="connsiteY3" fmla="*/ 192537 h 192537"/>
              <a:gd name="connsiteX4" fmla="*/ 0 w 444457"/>
              <a:gd name="connsiteY4" fmla="*/ 0 h 19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57" h="192537">
                <a:moveTo>
                  <a:pt x="0" y="0"/>
                </a:moveTo>
                <a:lnTo>
                  <a:pt x="382173" y="0"/>
                </a:lnTo>
                <a:lnTo>
                  <a:pt x="444457" y="192537"/>
                </a:lnTo>
                <a:lnTo>
                  <a:pt x="0" y="192537"/>
                </a:lnTo>
                <a:lnTo>
                  <a:pt x="0" y="0"/>
                </a:lnTo>
                <a:close/>
              </a:path>
            </a:pathLst>
          </a:custGeom>
          <a:solidFill>
            <a:srgbClr val="DCD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2" name="Right Triangle 61">
            <a:extLst>
              <a:ext uri="{FF2B5EF4-FFF2-40B4-BE49-F238E27FC236}">
                <a16:creationId xmlns:a16="http://schemas.microsoft.com/office/drawing/2014/main" id="{D9CBC58C-15C3-4113-A553-F83580FF060F}"/>
              </a:ext>
            </a:extLst>
          </p:cNvPr>
          <p:cNvSpPr/>
          <p:nvPr userDrawn="1"/>
        </p:nvSpPr>
        <p:spPr>
          <a:xfrm rot="5400000">
            <a:off x="1056640" y="1043944"/>
            <a:ext cx="188772" cy="60144"/>
          </a:xfrm>
          <a:prstGeom prst="rtTriangle">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3" name="TextBox 62">
            <a:extLst>
              <a:ext uri="{FF2B5EF4-FFF2-40B4-BE49-F238E27FC236}">
                <a16:creationId xmlns:a16="http://schemas.microsoft.com/office/drawing/2014/main" id="{FA119E93-F0A0-4A22-8B8C-48B68305B803}"/>
              </a:ext>
            </a:extLst>
          </p:cNvPr>
          <p:cNvSpPr txBox="1"/>
          <p:nvPr userDrawn="1"/>
        </p:nvSpPr>
        <p:spPr>
          <a:xfrm>
            <a:off x="1208161" y="758665"/>
            <a:ext cx="393909" cy="187324"/>
          </a:xfrm>
          <a:prstGeom prst="rect">
            <a:avLst/>
          </a:prstGeom>
          <a:noFill/>
        </p:spPr>
        <p:txBody>
          <a:bodyPr wrap="square" lIns="0" r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30" normalizeH="0" baseline="0" noProof="0">
                <a:ln>
                  <a:noFill/>
                </a:ln>
                <a:solidFill>
                  <a:srgbClr val="6A747C"/>
                </a:solidFill>
                <a:effectLst/>
                <a:uLnTx/>
                <a:uFillTx/>
                <a:latin typeface="Arial"/>
                <a:ea typeface="+mn-ea"/>
                <a:cs typeface="+mn-cs"/>
              </a:rPr>
              <a:t>2018</a:t>
            </a:r>
          </a:p>
        </p:txBody>
      </p:sp>
      <p:sp>
        <p:nvSpPr>
          <p:cNvPr id="64" name="Rectangle 63">
            <a:extLst>
              <a:ext uri="{FF2B5EF4-FFF2-40B4-BE49-F238E27FC236}">
                <a16:creationId xmlns:a16="http://schemas.microsoft.com/office/drawing/2014/main" id="{8523BE7E-0F48-419A-A3CC-57B23DED84F5}"/>
              </a:ext>
            </a:extLst>
          </p:cNvPr>
          <p:cNvSpPr/>
          <p:nvPr userDrawn="1"/>
        </p:nvSpPr>
        <p:spPr>
          <a:xfrm>
            <a:off x="6998328" y="306674"/>
            <a:ext cx="1840873" cy="480727"/>
          </a:xfrm>
          <a:prstGeom prst="rect">
            <a:avLst/>
          </a:prstGeom>
          <a:solidFill>
            <a:schemeClr val="bg1"/>
          </a:solid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80" normalizeH="0" baseline="0" noProof="0">
                <a:ln>
                  <a:noFill/>
                </a:ln>
                <a:solidFill>
                  <a:srgbClr val="0065A4"/>
                </a:solidFill>
                <a:effectLst/>
                <a:uLnTx/>
                <a:uFillTx/>
                <a:latin typeface="Arial" panose="020B0604020202020204" pitchFamily="34" charset="0"/>
                <a:ea typeface="+mn-ea"/>
                <a:cs typeface="Arial" panose="020B0604020202020204" pitchFamily="34" charset="0"/>
              </a:rPr>
              <a:t>CT116</a:t>
            </a:r>
          </a:p>
        </p:txBody>
      </p:sp>
      <p:sp>
        <p:nvSpPr>
          <p:cNvPr id="66" name="Rectangle 65">
            <a:extLst>
              <a:ext uri="{FF2B5EF4-FFF2-40B4-BE49-F238E27FC236}">
                <a16:creationId xmlns:a16="http://schemas.microsoft.com/office/drawing/2014/main" id="{04092C58-958D-4FE2-BC4E-FA97D95EA831}"/>
              </a:ext>
            </a:extLst>
          </p:cNvPr>
          <p:cNvSpPr/>
          <p:nvPr userDrawn="1"/>
        </p:nvSpPr>
        <p:spPr>
          <a:xfrm>
            <a:off x="8305800" y="13653"/>
            <a:ext cx="822036" cy="12311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a:ea typeface="+mn-ea"/>
                <a:cs typeface="+mn-cs"/>
              </a:rPr>
              <a:t>CheckMate 141</a:t>
            </a:r>
          </a:p>
        </p:txBody>
      </p:sp>
    </p:spTree>
    <p:extLst>
      <p:ext uri="{BB962C8B-B14F-4D97-AF65-F5344CB8AC3E}">
        <p14:creationId xmlns:p14="http://schemas.microsoft.com/office/powerpoint/2010/main" val="67575188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0D5CAB"/>
              </a:buClr>
              <a:defRPr/>
            </a:lvl1pPr>
            <a:lvl2pPr>
              <a:buClr>
                <a:srgbClr val="0D5CAB"/>
              </a:buClr>
              <a:defRPr/>
            </a:lvl2pPr>
            <a:lvl3pPr>
              <a:buClr>
                <a:srgbClr val="0D5CAB"/>
              </a:buClr>
              <a:defRPr/>
            </a:lvl3pPr>
            <a:lvl4pPr>
              <a:buClr>
                <a:srgbClr val="0D5CAB"/>
              </a:buClr>
              <a:defRPr/>
            </a:lvl4pPr>
            <a:lvl5pPr>
              <a:buClr>
                <a:srgbClr val="0D5C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
        <p:nvSpPr>
          <p:cNvPr id="8" name="TextBox 7"/>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355656841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sz="3200">
                <a:solidFill>
                  <a:srgbClr val="0D5CAB"/>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vert="horz" lIns="91440" tIns="45720" rIns="91440" bIns="45720" rtlCol="0" anchor="t" anchorCtr="1">
            <a:noAutofit/>
          </a:bodyPr>
          <a:lstStyle>
            <a:lvl1pPr marL="228600" indent="-228600" algn="l">
              <a:buNone/>
              <a:defRPr lang="en-US" sz="2400"/>
            </a:lvl1pPr>
          </a:lstStyle>
          <a:p>
            <a:pPr marL="0" lvl="0" indent="0" algn="ctr"/>
            <a:r>
              <a:rPr lang="en-US"/>
              <a:t>Click to edit Master subtitle style</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mtClean="0"/>
            </a:lvl1pPr>
          </a:lstStyle>
          <a:p>
            <a:fld id="{AF1AFCDA-ABCC-4704-AB71-48FDE4F2FA4C}" type="slidenum">
              <a:rPr lang="es-AR" smtClean="0">
                <a:solidFill>
                  <a:srgbClr val="000000"/>
                </a:solidFill>
              </a:rPr>
              <a:pPr/>
              <a:t>‹#›</a:t>
            </a:fld>
            <a:endParaRPr lang="es-AR">
              <a:solidFill>
                <a:srgbClr val="000000"/>
              </a:solidFill>
            </a:endParaRPr>
          </a:p>
        </p:txBody>
      </p:sp>
      <p:sp>
        <p:nvSpPr>
          <p:cNvPr id="9" name="TextBox 8"/>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139323363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normAutofit/>
          </a:bodyPr>
          <a:lstStyle>
            <a:lvl1pPr marL="128588" indent="-128588">
              <a:spcAft>
                <a:spcPts val="600"/>
              </a:spcAft>
              <a:defRPr sz="1600"/>
            </a:lvl1pPr>
            <a:lvl2pPr marL="360363" indent="-150813">
              <a:spcAft>
                <a:spcPts val="600"/>
              </a:spcAft>
              <a:defRPr sz="1400"/>
            </a:lvl2pPr>
            <a:lvl3pPr marL="628650" indent="-128588">
              <a:spcAft>
                <a:spcPts val="600"/>
              </a:spcAft>
              <a:defRPr sz="1200"/>
            </a:lvl3pPr>
            <a:lvl4pPr marL="785813" indent="-115888">
              <a:spcAft>
                <a:spcPts val="600"/>
              </a:spcAft>
              <a:defRPr sz="1100"/>
            </a:lvl4pPr>
            <a:lvl5pPr marL="1006475" indent="-117475">
              <a:spcAft>
                <a:spcPts val="600"/>
              </a:spcAft>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vert="horz" lIns="91440" tIns="45720" rIns="91440" bIns="45720" rtlCol="0">
            <a:normAutofit/>
          </a:bodyPr>
          <a:lstStyle>
            <a:lvl1pPr>
              <a:defRPr lang="en-US" sz="1600" dirty="0" smtClean="0"/>
            </a:lvl1pPr>
            <a:lvl2pPr>
              <a:defRPr lang="en-US" sz="1400" dirty="0" smtClean="0"/>
            </a:lvl2pPr>
            <a:lvl3pPr>
              <a:defRPr lang="en-US" sz="1200" dirty="0" smtClean="0"/>
            </a:lvl3pPr>
            <a:lvl4pPr>
              <a:defRPr lang="en-US" sz="1100" dirty="0" smtClean="0"/>
            </a:lvl4pPr>
            <a:lvl5pPr>
              <a:defRPr lang="en-US" sz="1100" dirty="0"/>
            </a:lvl5pPr>
          </a:lstStyle>
          <a:p>
            <a:pPr marL="128588" lvl="0" indent="-128588"/>
            <a:r>
              <a:rPr lang="en-US"/>
              <a:t>Click to edit Master text styles</a:t>
            </a:r>
          </a:p>
          <a:p>
            <a:pPr marL="360363" lvl="1" indent="-150813"/>
            <a:r>
              <a:rPr lang="en-US"/>
              <a:t>Second level</a:t>
            </a:r>
          </a:p>
          <a:p>
            <a:pPr marL="628650" lvl="2" indent="-128588"/>
            <a:r>
              <a:rPr lang="en-US"/>
              <a:t>Third level</a:t>
            </a:r>
          </a:p>
          <a:p>
            <a:pPr marL="785813" lvl="3" indent="-115888"/>
            <a:r>
              <a:rPr lang="en-US"/>
              <a:t>Fourth level</a:t>
            </a:r>
          </a:p>
          <a:p>
            <a:pPr marL="1006475" lvl="4" indent="-117475"/>
            <a:r>
              <a:rPr lang="en-US"/>
              <a:t>Fifth level</a:t>
            </a:r>
          </a:p>
        </p:txBody>
      </p:sp>
      <p:sp>
        <p:nvSpPr>
          <p:cNvPr id="7" name="Slide Number Placeholder 6"/>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
        <p:nvSpPr>
          <p:cNvPr id="10" name="TextBox 9"/>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26735468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33152"/>
            <a:ext cx="4040188" cy="639763"/>
          </a:xfrm>
        </p:spPr>
        <p:txBody>
          <a:bodyPr anchor="b"/>
          <a:lstStyle>
            <a:lvl1pPr marL="0" indent="0">
              <a:buNone/>
              <a:defRPr sz="1800" b="1">
                <a:solidFill>
                  <a:srgbClr val="0D5CA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72915"/>
            <a:ext cx="4040188" cy="4205288"/>
          </a:xfrm>
        </p:spPr>
        <p:txBody>
          <a:bodyPr vert="horz" lIns="91440" tIns="45720" rIns="91440" bIns="45720" rtlCol="0">
            <a:normAutofit/>
          </a:bodyPr>
          <a:lstStyle>
            <a:lvl1pPr>
              <a:defRPr lang="en-US" sz="1600" dirty="0" smtClean="0"/>
            </a:lvl1pPr>
            <a:lvl2pPr>
              <a:defRPr lang="en-US" sz="1400" dirty="0" smtClean="0"/>
            </a:lvl2pPr>
            <a:lvl3pPr>
              <a:defRPr lang="en-US" sz="1200" dirty="0" smtClean="0"/>
            </a:lvl3pPr>
            <a:lvl4pPr>
              <a:defRPr lang="en-US" sz="1100" dirty="0" smtClean="0"/>
            </a:lvl4pPr>
            <a:lvl5pPr>
              <a:defRPr lang="en-US" sz="1100" dirty="0"/>
            </a:lvl5pPr>
          </a:lstStyle>
          <a:p>
            <a:pPr marL="128588" lvl="0" indent="-128588"/>
            <a:r>
              <a:rPr lang="en-US"/>
              <a:t>Click to edit Master text styles</a:t>
            </a:r>
          </a:p>
          <a:p>
            <a:pPr marL="360363" lvl="1" indent="-150813"/>
            <a:r>
              <a:rPr lang="en-US"/>
              <a:t>Second level</a:t>
            </a:r>
          </a:p>
          <a:p>
            <a:pPr marL="628650" lvl="2" indent="-128588"/>
            <a:r>
              <a:rPr lang="en-US"/>
              <a:t>Third level</a:t>
            </a:r>
          </a:p>
          <a:p>
            <a:pPr marL="785813" lvl="3" indent="-115888"/>
            <a:r>
              <a:rPr lang="en-US"/>
              <a:t>Fourth level</a:t>
            </a:r>
          </a:p>
          <a:p>
            <a:pPr marL="1006475" lvl="4" indent="-117475"/>
            <a:r>
              <a:rPr lang="en-US"/>
              <a:t>Fifth level</a:t>
            </a:r>
          </a:p>
        </p:txBody>
      </p:sp>
      <p:sp>
        <p:nvSpPr>
          <p:cNvPr id="5" name="Text Placeholder 4"/>
          <p:cNvSpPr>
            <a:spLocks noGrp="1"/>
          </p:cNvSpPr>
          <p:nvPr>
            <p:ph type="body" sz="quarter" idx="3"/>
          </p:nvPr>
        </p:nvSpPr>
        <p:spPr>
          <a:xfrm>
            <a:off x="4645027" y="1433152"/>
            <a:ext cx="4041775" cy="639763"/>
          </a:xfrm>
        </p:spPr>
        <p:txBody>
          <a:bodyPr anchor="b"/>
          <a:lstStyle>
            <a:lvl1pPr marL="0" indent="0">
              <a:buNone/>
              <a:defRPr sz="1800" b="1">
                <a:solidFill>
                  <a:srgbClr val="0D5CA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072915"/>
            <a:ext cx="4041775" cy="4205288"/>
          </a:xfrm>
        </p:spPr>
        <p:txBody>
          <a:bodyPr vert="horz" lIns="91440" tIns="45720" rIns="91440" bIns="45720" rtlCol="0">
            <a:normAutofit/>
          </a:bodyPr>
          <a:lstStyle>
            <a:lvl1pPr>
              <a:defRPr lang="en-US" sz="1600" dirty="0" smtClean="0"/>
            </a:lvl1pPr>
            <a:lvl2pPr>
              <a:defRPr lang="en-US" sz="1400" dirty="0" smtClean="0"/>
            </a:lvl2pPr>
            <a:lvl3pPr>
              <a:defRPr lang="en-US" sz="1200" dirty="0" smtClean="0"/>
            </a:lvl3pPr>
            <a:lvl4pPr>
              <a:defRPr lang="en-US" sz="1100" dirty="0" smtClean="0"/>
            </a:lvl4pPr>
            <a:lvl5pPr>
              <a:defRPr lang="en-US" sz="1100" dirty="0"/>
            </a:lvl5pPr>
          </a:lstStyle>
          <a:p>
            <a:pPr marL="128588" lvl="0" indent="-128588"/>
            <a:r>
              <a:rPr lang="en-US"/>
              <a:t>Click to edit Master text styles</a:t>
            </a:r>
          </a:p>
          <a:p>
            <a:pPr marL="360363" lvl="1" indent="-150813"/>
            <a:r>
              <a:rPr lang="en-US"/>
              <a:t>Second level</a:t>
            </a:r>
          </a:p>
          <a:p>
            <a:pPr marL="628650" lvl="2" indent="-128588"/>
            <a:r>
              <a:rPr lang="en-US"/>
              <a:t>Third level</a:t>
            </a:r>
          </a:p>
          <a:p>
            <a:pPr marL="785813" lvl="3" indent="-115888"/>
            <a:r>
              <a:rPr lang="en-US"/>
              <a:t>Fourth level</a:t>
            </a:r>
          </a:p>
          <a:p>
            <a:pPr marL="1006475" lvl="4" indent="-117475"/>
            <a:r>
              <a:rPr lang="en-US"/>
              <a:t>Fifth level</a:t>
            </a:r>
          </a:p>
        </p:txBody>
      </p:sp>
      <p:sp>
        <p:nvSpPr>
          <p:cNvPr id="9" name="Slide Number Placeholder 8"/>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
        <p:nvSpPr>
          <p:cNvPr id="10" name="TextBox 9"/>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3416194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WITH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268288" indent="-268288">
              <a:spcBef>
                <a:spcPts val="1200"/>
              </a:spcBef>
              <a:buClr>
                <a:schemeClr val="bg1"/>
              </a:buClr>
              <a:buFont typeface="Arial" pitchFamily="34" charset="0"/>
              <a:buChar char="●"/>
              <a:defRPr sz="1800">
                <a:solidFill>
                  <a:schemeClr val="bg1"/>
                </a:solidFill>
              </a:defRPr>
            </a:lvl1pPr>
            <a:lvl2pPr marL="446088" indent="-269875">
              <a:spcBef>
                <a:spcPts val="1200"/>
              </a:spcBef>
              <a:buClr>
                <a:schemeClr val="bg1"/>
              </a:buClr>
              <a:buFont typeface="Wingdings" pitchFamily="2" charset="2"/>
              <a:buChar char="Ø"/>
              <a:defRPr sz="1800"/>
            </a:lvl2pPr>
            <a:lvl3pPr marL="630238" indent="-269875">
              <a:spcBef>
                <a:spcPts val="1200"/>
              </a:spcBef>
              <a:buClr>
                <a:schemeClr val="bg1"/>
              </a:buClr>
              <a:buFont typeface="Wingdings" pitchFamily="2" charset="2"/>
              <a:buChar char="§"/>
              <a:defRPr sz="1600"/>
            </a:lvl3pPr>
            <a:lvl4pPr marL="360363" indent="-179388">
              <a:spcBef>
                <a:spcPts val="1200"/>
              </a:spcBef>
              <a:buSzPct val="70000"/>
              <a:buFont typeface="Wingdings" pitchFamily="2" charset="2"/>
              <a:buChar char="§"/>
              <a:tabLst/>
              <a:defRPr sz="800"/>
            </a:lvl4pPr>
            <a:lvl5pPr marL="444500" indent="-173038">
              <a:spcBef>
                <a:spcPts val="1200"/>
              </a:spcBef>
              <a:buSzPct val="70000"/>
              <a:buFont typeface="Wingdings" pitchFamily="2" charset="2"/>
              <a:buChar char="§"/>
              <a:defRPr sz="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p:txBody>
          <a:bodyPr/>
          <a:lstStyle/>
          <a:p>
            <a:r>
              <a:rPr lang="en-GB" smtClean="0">
                <a:solidFill>
                  <a:prstClr val="white"/>
                </a:solidFill>
              </a:rPr>
              <a:t>This is where all footnotes and references go.</a:t>
            </a:r>
            <a:endParaRPr lang="en-GB">
              <a:solidFill>
                <a:prstClr val="white"/>
              </a:solidFill>
            </a:endParaRPr>
          </a:p>
        </p:txBody>
      </p:sp>
      <p:sp>
        <p:nvSpPr>
          <p:cNvPr id="6" name="Slide Number Placeholder 5"/>
          <p:cNvSpPr>
            <a:spLocks noGrp="1"/>
          </p:cNvSpPr>
          <p:nvPr>
            <p:ph type="sldNum" sz="quarter" idx="12"/>
          </p:nvPr>
        </p:nvSpPr>
        <p:spPr/>
        <p:txBody>
          <a:bodyPr/>
          <a:lstStyle/>
          <a:p>
            <a:fld id="{D10525A3-7FCB-4FFF-AA62-8714E16C241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557090493"/>
      </p:ext>
    </p:extLst>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
        <p:nvSpPr>
          <p:cNvPr id="6" name="TextBox 5"/>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25058944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
        <p:nvSpPr>
          <p:cNvPr id="5" name="TextBox 4"/>
          <p:cNvSpPr txBox="1"/>
          <p:nvPr userDrawn="1"/>
        </p:nvSpPr>
        <p:spPr>
          <a:xfrm>
            <a:off x="-5260" y="36610"/>
            <a:ext cx="9149259" cy="198516"/>
          </a:xfrm>
          <a:prstGeom prst="rect">
            <a:avLst/>
          </a:prstGeom>
          <a:solidFill>
            <a:srgbClr val="0D5CAB"/>
          </a:solidFill>
        </p:spPr>
        <p:txBody>
          <a:bodyPr wrap="square" tIns="18288" rIns="45720" bIns="18288"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CheckMate 141 2-Year Update: Nivolumab vs IC in Patients with R/M SCCHN Post-Platinum Therapy</a:t>
            </a:r>
          </a:p>
        </p:txBody>
      </p:sp>
    </p:spTree>
    <p:extLst>
      <p:ext uri="{BB962C8B-B14F-4D97-AF65-F5344CB8AC3E}">
        <p14:creationId xmlns:p14="http://schemas.microsoft.com/office/powerpoint/2010/main" val="114174765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1AFCDA-ABCC-4704-AB71-48FDE4F2FA4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103085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63942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086666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976894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41785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7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00225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137213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2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779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ub Head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a:xfrm>
            <a:off x="392113" y="2284413"/>
            <a:ext cx="8356600" cy="4128616"/>
          </a:xfrm>
        </p:spPr>
        <p:txBody>
          <a:bodyPr/>
          <a:lstStyle>
            <a:lvl1pPr marL="0" indent="0">
              <a:spcBef>
                <a:spcPts val="1200"/>
              </a:spcBef>
              <a:buClr>
                <a:schemeClr val="accent3"/>
              </a:buClr>
              <a:buFont typeface="Arial" pitchFamily="34" charset="0"/>
              <a:buNone/>
              <a:defRPr sz="1800">
                <a:solidFill>
                  <a:schemeClr val="bg1"/>
                </a:solidFill>
              </a:defRPr>
            </a:lvl1pPr>
            <a:lvl2pPr marL="446088" indent="-269875">
              <a:spcBef>
                <a:spcPts val="1200"/>
              </a:spcBef>
              <a:buClr>
                <a:schemeClr val="bg1"/>
              </a:buClr>
              <a:defRPr sz="1800">
                <a:solidFill>
                  <a:schemeClr val="bg1"/>
                </a:solidFill>
              </a:defRPr>
            </a:lvl2pPr>
            <a:lvl3pPr marL="630238" indent="-269875">
              <a:spcBef>
                <a:spcPts val="1200"/>
              </a:spcBef>
              <a:buClr>
                <a:schemeClr val="bg1"/>
              </a:buClr>
              <a:buFont typeface="Wingdings" pitchFamily="2" charset="2"/>
              <a:buChar char="Ø"/>
              <a:defRPr sz="1600">
                <a:solidFill>
                  <a:schemeClr val="bg1"/>
                </a:solidFill>
              </a:defRPr>
            </a:lvl3pPr>
            <a:lvl4pPr marL="360363" indent="-179388">
              <a:spcBef>
                <a:spcPts val="1200"/>
              </a:spcBef>
              <a:buSzPct val="70000"/>
              <a:buFont typeface="Wingdings" pitchFamily="2" charset="2"/>
              <a:buChar char="§"/>
              <a:tabLst/>
              <a:defRPr sz="800">
                <a:solidFill>
                  <a:schemeClr val="bg1"/>
                </a:solidFill>
              </a:defRPr>
            </a:lvl4pPr>
            <a:lvl5pPr marL="444500" indent="-173038">
              <a:spcBef>
                <a:spcPts val="1200"/>
              </a:spcBef>
              <a:buSzPct val="70000"/>
              <a:buFont typeface="Wingdings" pitchFamily="2" charset="2"/>
              <a:buChar char="§"/>
              <a:defRPr sz="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p:txBody>
          <a:bodyPr/>
          <a:lstStyle/>
          <a:p>
            <a:r>
              <a:rPr lang="en-GB" smtClean="0">
                <a:solidFill>
                  <a:prstClr val="white"/>
                </a:solidFill>
              </a:rPr>
              <a:t>This is where all footnotes and references go.</a:t>
            </a:r>
            <a:endParaRPr lang="en-GB">
              <a:solidFill>
                <a:prstClr val="white"/>
              </a:solidFill>
            </a:endParaRPr>
          </a:p>
        </p:txBody>
      </p:sp>
      <p:sp>
        <p:nvSpPr>
          <p:cNvPr id="6" name="Slide Number Placeholder 5"/>
          <p:cNvSpPr>
            <a:spLocks noGrp="1"/>
          </p:cNvSpPr>
          <p:nvPr>
            <p:ph type="sldNum" sz="quarter" idx="12"/>
          </p:nvPr>
        </p:nvSpPr>
        <p:spPr/>
        <p:txBody>
          <a:bodyPr/>
          <a:lstStyle/>
          <a:p>
            <a:fld id="{D10525A3-7FCB-4FFF-AA62-8714E16C2415}" type="slidenum">
              <a:rPr lang="en-GB" smtClean="0">
                <a:solidFill>
                  <a:prstClr val="white"/>
                </a:solidFill>
              </a:rPr>
              <a:pPr/>
              <a:t>‹#›</a:t>
            </a:fld>
            <a:endParaRPr lang="en-GB">
              <a:solidFill>
                <a:prstClr val="white"/>
              </a:solidFill>
            </a:endParaRPr>
          </a:p>
        </p:txBody>
      </p:sp>
      <p:sp>
        <p:nvSpPr>
          <p:cNvPr id="8" name="Text Placeholder 7"/>
          <p:cNvSpPr>
            <a:spLocks noGrp="1"/>
          </p:cNvSpPr>
          <p:nvPr>
            <p:ph type="body" sz="quarter" idx="13"/>
          </p:nvPr>
        </p:nvSpPr>
        <p:spPr>
          <a:xfrm>
            <a:off x="392113" y="1881187"/>
            <a:ext cx="8362950" cy="403227"/>
          </a:xfrm>
        </p:spPr>
        <p:txBody>
          <a:bodyPr>
            <a:noAutofit/>
          </a:bodyPr>
          <a:lstStyle>
            <a:lvl1pPr marL="0" indent="0">
              <a:buNone/>
              <a:defRPr sz="2000">
                <a:solidFill>
                  <a:schemeClr val="bg1"/>
                </a:solidFill>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val="25446335"/>
      </p:ext>
    </p:extLst>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6081267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777915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2896301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998057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9897868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91978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5738149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513" y="1906588"/>
            <a:ext cx="3825875" cy="4316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906588"/>
            <a:ext cx="3827462" cy="4316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543761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19463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3747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ith bodycopy">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92113" y="2284414"/>
            <a:ext cx="5246687" cy="4189412"/>
          </a:xfrm>
        </p:spPr>
        <p:txBody>
          <a:bodyPr/>
          <a:lstStyle>
            <a:lvl1pPr>
              <a:buClr>
                <a:schemeClr val="bg1"/>
              </a:buClr>
              <a:defRPr sz="1800"/>
            </a:lvl1pPr>
            <a:lvl2pPr>
              <a:buClr>
                <a:schemeClr val="bg1"/>
              </a:buClr>
              <a:buFont typeface="Wingdings" pitchFamily="2" charset="2"/>
              <a:buChar char="Ø"/>
              <a:defRPr sz="1800"/>
            </a:lvl2pPr>
            <a:lvl3pPr>
              <a:buClr>
                <a:schemeClr val="bg1"/>
              </a:buClr>
              <a:buFont typeface="Wingdings" pitchFamily="2" charset="2"/>
              <a:buChar cha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4" name="Content Placeholder 3"/>
          <p:cNvSpPr>
            <a:spLocks noGrp="1"/>
          </p:cNvSpPr>
          <p:nvPr>
            <p:ph sz="half" idx="2"/>
          </p:nvPr>
        </p:nvSpPr>
        <p:spPr>
          <a:xfrm>
            <a:off x="6076950" y="2284413"/>
            <a:ext cx="2748214" cy="4187824"/>
          </a:xfrm>
        </p:spPr>
        <p:txBody>
          <a:bodyPr>
            <a:normAutofit/>
          </a:bodyPr>
          <a:lstStyle>
            <a:lvl1pPr marL="0" indent="0">
              <a:buNone/>
              <a:defRPr sz="1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GB" smtClean="0">
                <a:solidFill>
                  <a:prstClr val="white"/>
                </a:solidFill>
              </a:rPr>
              <a:t>This is where all footnotes and references go.</a:t>
            </a:r>
            <a:endParaRPr lang="en-GB">
              <a:solidFill>
                <a:prstClr val="white"/>
              </a:solidFill>
            </a:endParaRPr>
          </a:p>
        </p:txBody>
      </p:sp>
      <p:sp>
        <p:nvSpPr>
          <p:cNvPr id="7" name="Slide Number Placeholder 6"/>
          <p:cNvSpPr>
            <a:spLocks noGrp="1"/>
          </p:cNvSpPr>
          <p:nvPr>
            <p:ph type="sldNum" sz="quarter" idx="12"/>
          </p:nvPr>
        </p:nvSpPr>
        <p:spPr/>
        <p:txBody>
          <a:bodyPr/>
          <a:lstStyle/>
          <a:p>
            <a:fld id="{D10525A3-7FCB-4FFF-AA62-8714E16C2415}" type="slidenum">
              <a:rPr lang="en-GB" smtClean="0">
                <a:solidFill>
                  <a:prstClr val="white"/>
                </a:solidFill>
              </a:rPr>
              <a:pPr/>
              <a:t>‹#›</a:t>
            </a:fld>
            <a:endParaRPr lang="en-GB">
              <a:solidFill>
                <a:prstClr val="white"/>
              </a:solidFill>
            </a:endParaRPr>
          </a:p>
        </p:txBody>
      </p:sp>
      <p:sp>
        <p:nvSpPr>
          <p:cNvPr id="9" name="Text Placeholder 8"/>
          <p:cNvSpPr>
            <a:spLocks noGrp="1"/>
          </p:cNvSpPr>
          <p:nvPr>
            <p:ph type="body" sz="quarter" idx="15"/>
          </p:nvPr>
        </p:nvSpPr>
        <p:spPr>
          <a:xfrm>
            <a:off x="392113" y="1881189"/>
            <a:ext cx="5246687" cy="403225"/>
          </a:xfrm>
        </p:spPr>
        <p:txBody>
          <a:bodyPr>
            <a:noAutofit/>
          </a:bodyPr>
          <a:lstStyle>
            <a:lvl1pPr marL="0" indent="0">
              <a:buNone/>
              <a:defRPr sz="2000">
                <a:solidFill>
                  <a:schemeClr val="bg1"/>
                </a:solidFill>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val="3124580511"/>
      </p:ext>
    </p:extLst>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917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4787824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88385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913476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213" y="569913"/>
            <a:ext cx="1951037" cy="5653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513" y="569913"/>
            <a:ext cx="5702300" cy="5653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271179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443536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844841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695317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702321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7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16068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710113" y="1938338"/>
            <a:ext cx="4157662" cy="4208463"/>
          </a:xfrm>
        </p:spPr>
        <p:txBody>
          <a:bodyPr/>
          <a:lstStyle>
            <a:lvl1pPr>
              <a:buClr>
                <a:schemeClr val="bg1"/>
              </a:buClr>
              <a:defRPr sz="1800"/>
            </a:lvl1pPr>
            <a:lvl2pPr>
              <a:buClr>
                <a:schemeClr val="bg1"/>
              </a:buClr>
              <a:buFont typeface="Wingdings" pitchFamily="2" charset="2"/>
              <a:buChar char="Ø"/>
              <a:defRPr sz="1800"/>
            </a:lvl2pPr>
            <a:lvl3pPr>
              <a:buClr>
                <a:schemeClr val="bg1"/>
              </a:buClr>
              <a:buFont typeface="Wingdings" pitchFamily="2" charset="2"/>
              <a:buChar cha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 Placeholder 7"/>
          <p:cNvSpPr>
            <a:spLocks noGrp="1"/>
          </p:cNvSpPr>
          <p:nvPr>
            <p:ph type="body" sz="quarter" idx="13"/>
          </p:nvPr>
        </p:nvSpPr>
        <p:spPr>
          <a:xfrm>
            <a:off x="392114" y="1938339"/>
            <a:ext cx="4035425" cy="4491037"/>
          </a:xfrm>
        </p:spPr>
        <p:txBody>
          <a:bodyPr/>
          <a:lstStyle>
            <a:lvl1pPr>
              <a:buClr>
                <a:schemeClr val="bg1"/>
              </a:buClr>
              <a:defRPr sz="1800"/>
            </a:lvl1pPr>
            <a:lvl2pPr>
              <a:buClr>
                <a:schemeClr val="bg1"/>
              </a:buClr>
              <a:buFont typeface="Wingdings" pitchFamily="2" charset="2"/>
              <a:buChar char="Ø"/>
              <a:defRPr sz="1800"/>
            </a:lvl2pPr>
            <a:lvl3pPr>
              <a:buClr>
                <a:schemeClr val="bg1"/>
              </a:buClr>
              <a:buFont typeface="Wingdings" pitchFamily="2" charset="2"/>
              <a:buChar cha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6" name="Footer Placeholder 5"/>
          <p:cNvSpPr>
            <a:spLocks noGrp="1"/>
          </p:cNvSpPr>
          <p:nvPr>
            <p:ph type="ftr" sz="quarter" idx="11"/>
          </p:nvPr>
        </p:nvSpPr>
        <p:spPr/>
        <p:txBody>
          <a:bodyPr/>
          <a:lstStyle/>
          <a:p>
            <a:r>
              <a:rPr lang="en-GB" smtClean="0">
                <a:solidFill>
                  <a:prstClr val="white"/>
                </a:solidFill>
              </a:rPr>
              <a:t>This is where all footnotes and references go.</a:t>
            </a:r>
            <a:endParaRPr lang="en-GB">
              <a:solidFill>
                <a:prstClr val="white"/>
              </a:solidFill>
            </a:endParaRPr>
          </a:p>
        </p:txBody>
      </p:sp>
      <p:sp>
        <p:nvSpPr>
          <p:cNvPr id="7" name="Slide Number Placeholder 6"/>
          <p:cNvSpPr>
            <a:spLocks noGrp="1"/>
          </p:cNvSpPr>
          <p:nvPr>
            <p:ph type="sldNum" sz="quarter" idx="12"/>
          </p:nvPr>
        </p:nvSpPr>
        <p:spPr/>
        <p:txBody>
          <a:bodyPr/>
          <a:lstStyle/>
          <a:p>
            <a:fld id="{D10525A3-7FCB-4FFF-AA62-8714E16C241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668090715"/>
      </p:ext>
    </p:extLst>
  </p:cSld>
  <p:clrMapOvr>
    <a:masterClrMapping/>
  </p:clrMapOvr>
  <p:transition>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2186923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2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598672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089698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563539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61868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86864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20015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060570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203097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5974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6" name="Footer Placeholder 5"/>
          <p:cNvSpPr>
            <a:spLocks noGrp="1"/>
          </p:cNvSpPr>
          <p:nvPr>
            <p:ph type="ftr" sz="quarter" idx="11"/>
          </p:nvPr>
        </p:nvSpPr>
        <p:spPr/>
        <p:txBody>
          <a:bodyPr/>
          <a:lstStyle/>
          <a:p>
            <a:r>
              <a:rPr lang="en-GB" smtClean="0">
                <a:solidFill>
                  <a:prstClr val="white"/>
                </a:solidFill>
              </a:rPr>
              <a:t>This is where all footnotes and references go.</a:t>
            </a:r>
            <a:endParaRPr lang="en-GB">
              <a:solidFill>
                <a:prstClr val="white"/>
              </a:solidFill>
            </a:endParaRPr>
          </a:p>
        </p:txBody>
      </p:sp>
      <p:sp>
        <p:nvSpPr>
          <p:cNvPr id="7" name="Slide Number Placeholder 6"/>
          <p:cNvSpPr>
            <a:spLocks noGrp="1"/>
          </p:cNvSpPr>
          <p:nvPr>
            <p:ph type="sldNum" sz="quarter" idx="12"/>
          </p:nvPr>
        </p:nvSpPr>
        <p:spPr/>
        <p:txBody>
          <a:bodyPr/>
          <a:lstStyle/>
          <a:p>
            <a:fld id="{D10525A3-7FCB-4FFF-AA62-8714E16C2415}" type="slidenum">
              <a:rPr lang="en-GB" smtClean="0">
                <a:solidFill>
                  <a:prstClr val="white"/>
                </a:solidFill>
              </a:rPr>
              <a:pPr/>
              <a:t>‹#›</a:t>
            </a:fld>
            <a:endParaRPr lang="en-GB">
              <a:solidFill>
                <a:prstClr val="white"/>
              </a:solidFill>
            </a:endParaRPr>
          </a:p>
        </p:txBody>
      </p:sp>
      <p:sp>
        <p:nvSpPr>
          <p:cNvPr id="9" name="Text Placeholder 7"/>
          <p:cNvSpPr>
            <a:spLocks noGrp="1"/>
          </p:cNvSpPr>
          <p:nvPr>
            <p:ph type="body" sz="quarter" idx="13"/>
          </p:nvPr>
        </p:nvSpPr>
        <p:spPr>
          <a:xfrm>
            <a:off x="392114" y="1938339"/>
            <a:ext cx="4035425" cy="4491037"/>
          </a:xfrm>
        </p:spPr>
        <p:txBody>
          <a:bodyPr/>
          <a:lstStyle>
            <a:lvl1pPr>
              <a:buClr>
                <a:schemeClr val="bg1"/>
              </a:buClr>
              <a:defRPr sz="1800"/>
            </a:lvl1pPr>
            <a:lvl2pPr>
              <a:buClr>
                <a:schemeClr val="bg1"/>
              </a:buClr>
              <a:buFont typeface="Wingdings" pitchFamily="2" charset="2"/>
              <a:buChar char="Ø"/>
              <a:defRPr sz="1800"/>
            </a:lvl2pPr>
            <a:lvl3pPr>
              <a:buClr>
                <a:schemeClr val="bg1"/>
              </a:buClr>
              <a:buFont typeface="Wingdings" pitchFamily="2" charset="2"/>
              <a:buChar cha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7"/>
          <p:cNvSpPr>
            <a:spLocks noGrp="1"/>
          </p:cNvSpPr>
          <p:nvPr>
            <p:ph type="body" sz="quarter" idx="17"/>
          </p:nvPr>
        </p:nvSpPr>
        <p:spPr>
          <a:xfrm>
            <a:off x="4707097" y="1926966"/>
            <a:ext cx="4027470" cy="4255471"/>
          </a:xfrm>
        </p:spPr>
        <p:txBody>
          <a:bodyPr/>
          <a:lstStyle>
            <a:lvl1pPr>
              <a:buClr>
                <a:schemeClr val="bg1"/>
              </a:buClr>
              <a:defRPr sz="1800"/>
            </a:lvl1pPr>
            <a:lvl2pPr>
              <a:buClr>
                <a:schemeClr val="bg1"/>
              </a:buClr>
              <a:buFont typeface="Wingdings" pitchFamily="2" charset="2"/>
              <a:buChar char="Ø"/>
              <a:defRPr sz="1800"/>
            </a:lvl2pPr>
            <a:lvl3pPr>
              <a:buClr>
                <a:schemeClr val="bg1"/>
              </a:buClr>
              <a:buFont typeface="Wingdings" pitchFamily="2" charset="2"/>
              <a:buChar cha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21818587"/>
      </p:ext>
    </p:extLst>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7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687591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0546017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2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1930533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7914868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54075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699015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9538743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22BEA7-D034-4DC1-985C-F2C1E4EF4FA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D4017-C1AD-47CA-8AE7-EB90712FEDD1}"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677595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22BEA7-D034-4DC1-985C-F2C1E4EF4FA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D4017-C1AD-47CA-8AE7-EB90712FEDD1}"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540574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22BEA7-D034-4DC1-985C-F2C1E4EF4FA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D4017-C1AD-47CA-8AE7-EB90712FEDD1}"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4207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Graph ">
    <p:spTree>
      <p:nvGrpSpPr>
        <p:cNvPr id="1" name=""/>
        <p:cNvGrpSpPr/>
        <p:nvPr/>
      </p:nvGrpSpPr>
      <p:grpSpPr>
        <a:xfrm>
          <a:off x="0" y="0"/>
          <a:ext cx="0" cy="0"/>
          <a:chOff x="0" y="0"/>
          <a:chExt cx="0" cy="0"/>
        </a:xfrm>
      </p:grpSpPr>
      <p:sp>
        <p:nvSpPr>
          <p:cNvPr id="9" name="Rectangle 8"/>
          <p:cNvSpPr/>
          <p:nvPr userDrawn="1"/>
        </p:nvSpPr>
        <p:spPr>
          <a:xfrm>
            <a:off x="392115" y="2351315"/>
            <a:ext cx="5102225" cy="3386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6" name="Footer Placeholder 5"/>
          <p:cNvSpPr>
            <a:spLocks noGrp="1"/>
          </p:cNvSpPr>
          <p:nvPr>
            <p:ph type="ftr" sz="quarter" idx="11"/>
          </p:nvPr>
        </p:nvSpPr>
        <p:spPr/>
        <p:txBody>
          <a:bodyPr/>
          <a:lstStyle/>
          <a:p>
            <a:r>
              <a:rPr lang="en-GB" smtClean="0">
                <a:solidFill>
                  <a:prstClr val="white"/>
                </a:solidFill>
              </a:rPr>
              <a:t>This is where all footnotes and references go.</a:t>
            </a:r>
            <a:endParaRPr lang="en-GB">
              <a:solidFill>
                <a:prstClr val="white"/>
              </a:solidFill>
            </a:endParaRPr>
          </a:p>
        </p:txBody>
      </p:sp>
      <p:sp>
        <p:nvSpPr>
          <p:cNvPr id="7" name="Slide Number Placeholder 6"/>
          <p:cNvSpPr>
            <a:spLocks noGrp="1"/>
          </p:cNvSpPr>
          <p:nvPr>
            <p:ph type="sldNum" sz="quarter" idx="12"/>
          </p:nvPr>
        </p:nvSpPr>
        <p:spPr/>
        <p:txBody>
          <a:bodyPr/>
          <a:lstStyle/>
          <a:p>
            <a:fld id="{D10525A3-7FCB-4FFF-AA62-8714E16C2415}"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6"/>
          </p:nvPr>
        </p:nvSpPr>
        <p:spPr>
          <a:xfrm>
            <a:off x="392115" y="1881189"/>
            <a:ext cx="5102225" cy="403225"/>
          </a:xfrm>
        </p:spPr>
        <p:txBody>
          <a:bodyPr>
            <a:noAutofit/>
          </a:bodyPr>
          <a:lstStyle>
            <a:lvl1pPr marL="0" indent="0">
              <a:buNone/>
              <a:defRPr sz="2000">
                <a:solidFill>
                  <a:schemeClr val="accent3"/>
                </a:solidFill>
              </a:defRPr>
            </a:lvl1pPr>
          </a:lstStyle>
          <a:p>
            <a:pPr lvl="0"/>
            <a:r>
              <a:rPr lang="en-US" dirty="0" smtClean="0"/>
              <a:t>Click to edit Master text styles</a:t>
            </a:r>
            <a:endParaRPr lang="en-GB" dirty="0"/>
          </a:p>
        </p:txBody>
      </p:sp>
      <p:sp>
        <p:nvSpPr>
          <p:cNvPr id="11" name="Chart Placeholder 10"/>
          <p:cNvSpPr>
            <a:spLocks noGrp="1"/>
          </p:cNvSpPr>
          <p:nvPr>
            <p:ph type="chart" sz="quarter" idx="17"/>
          </p:nvPr>
        </p:nvSpPr>
        <p:spPr>
          <a:xfrm>
            <a:off x="392115" y="2284412"/>
            <a:ext cx="5102225" cy="3549651"/>
          </a:xfrm>
        </p:spPr>
        <p:txBody>
          <a:bodyPr/>
          <a:lstStyle>
            <a:lvl1pPr marL="0" indent="0">
              <a:buNone/>
              <a:defRPr/>
            </a:lvl1pPr>
          </a:lstStyle>
          <a:p>
            <a:endParaRPr lang="en-GB" dirty="0"/>
          </a:p>
        </p:txBody>
      </p:sp>
      <p:sp>
        <p:nvSpPr>
          <p:cNvPr id="12" name="Text Placeholder 7"/>
          <p:cNvSpPr>
            <a:spLocks noGrp="1"/>
          </p:cNvSpPr>
          <p:nvPr>
            <p:ph type="body" sz="quarter" idx="18"/>
          </p:nvPr>
        </p:nvSpPr>
        <p:spPr>
          <a:xfrm>
            <a:off x="6058228" y="2309103"/>
            <a:ext cx="2908353" cy="3532140"/>
          </a:xfrm>
        </p:spPr>
        <p:txBody>
          <a:bodyPr/>
          <a:lstStyle>
            <a:lvl1pPr>
              <a:buClr>
                <a:schemeClr val="bg1"/>
              </a:buClr>
              <a:defRPr sz="1800"/>
            </a:lvl1pPr>
            <a:lvl2pPr>
              <a:buClr>
                <a:schemeClr val="bg1"/>
              </a:buClr>
              <a:buFont typeface="Wingdings" pitchFamily="2" charset="2"/>
              <a:buChar char="Ø"/>
              <a:defRPr sz="1800"/>
            </a:lvl2pPr>
            <a:lvl3pPr>
              <a:buClr>
                <a:schemeClr val="bg1"/>
              </a:buClr>
              <a:buFont typeface="Wingdings" pitchFamily="2" charset="2"/>
              <a:buChar cha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36942366"/>
      </p:ext>
    </p:extLst>
  </p:cSld>
  <p:clrMapOvr>
    <a:masterClrMapping/>
  </p:clrMapOvr>
  <p:transition>
    <p:fade/>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22BEA7-D034-4DC1-985C-F2C1E4EF4FA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D4017-C1AD-47CA-8AE7-EB90712FEDD1}"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451908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22BEA7-D034-4DC1-985C-F2C1E4EF4FA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7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D4017-C1AD-47CA-8AE7-EB90712FEDD1}"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4401938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22BEA7-D034-4DC1-985C-F2C1E4EF4FA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D4017-C1AD-47CA-8AE7-EB90712FEDD1}"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306154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22BEA7-D034-4DC1-985C-F2C1E4EF4FA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2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D4017-C1AD-47CA-8AE7-EB90712FEDD1}"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634061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22BEA7-D034-4DC1-985C-F2C1E4EF4FA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D4017-C1AD-47CA-8AE7-EB90712FEDD1}"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13763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22BEA7-D034-4DC1-985C-F2C1E4EF4FA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D4017-C1AD-47CA-8AE7-EB90712FEDD1}"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007602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22BEA7-D034-4DC1-985C-F2C1E4EF4FA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D4017-C1AD-47CA-8AE7-EB90712FEDD1}"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2087284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22BEA7-D034-4DC1-985C-F2C1E4EF4FA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D4017-C1AD-47CA-8AE7-EB90712FEDD1}"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568590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033775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1493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422BEA7-D034-4DC1-985C-F2C1E4EF4FA2}" type="datetimeFigureOut">
              <a:rPr lang="es-ES" smtClean="0"/>
              <a:pPr/>
              <a:t>24/10/2019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FFD4017-C1AD-47CA-8AE7-EB90712FEDD1}" type="slidenum">
              <a:rPr lang="es-ES" smtClean="0"/>
              <a:pPr/>
              <a:t>‹#›</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Bodycopy and Graph ">
    <p:spTree>
      <p:nvGrpSpPr>
        <p:cNvPr id="1" name=""/>
        <p:cNvGrpSpPr/>
        <p:nvPr/>
      </p:nvGrpSpPr>
      <p:grpSpPr>
        <a:xfrm>
          <a:off x="0" y="0"/>
          <a:ext cx="0" cy="0"/>
          <a:chOff x="0" y="0"/>
          <a:chExt cx="0" cy="0"/>
        </a:xfrm>
      </p:grpSpPr>
      <p:sp>
        <p:nvSpPr>
          <p:cNvPr id="9" name="Rectangle 8"/>
          <p:cNvSpPr/>
          <p:nvPr userDrawn="1"/>
        </p:nvSpPr>
        <p:spPr>
          <a:xfrm>
            <a:off x="392115" y="2351315"/>
            <a:ext cx="5102225" cy="3386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sz="half" idx="1"/>
          </p:nvPr>
        </p:nvSpPr>
        <p:spPr>
          <a:xfrm>
            <a:off x="6076950" y="3823617"/>
            <a:ext cx="2850482" cy="2343675"/>
          </a:xfrm>
        </p:spPr>
        <p:txBody>
          <a:bodyPr>
            <a:normAutofit/>
          </a:bodyPr>
          <a:lstStyle>
            <a:lvl1pPr marL="0" indent="0">
              <a:spcBef>
                <a:spcPts val="1200"/>
              </a:spcBef>
              <a:buNone/>
              <a:defRPr sz="1800">
                <a:solidFill>
                  <a:schemeClr val="bg1"/>
                </a:solidFill>
              </a:defRPr>
            </a:lvl1pPr>
            <a:lvl2pPr marL="180975" indent="-180975">
              <a:spcBef>
                <a:spcPts val="1200"/>
              </a:spcBef>
              <a:defRPr sz="1200"/>
            </a:lvl2pPr>
            <a:lvl3pPr marL="271463" indent="-180975">
              <a:spcBef>
                <a:spcPts val="1200"/>
              </a:spcBef>
              <a:defRPr sz="1000"/>
            </a:lvl3pPr>
            <a:lvl4pPr marL="360363" indent="-179388">
              <a:spcBef>
                <a:spcPts val="1200"/>
              </a:spcBef>
              <a:buSzPct val="70000"/>
              <a:buFont typeface="Wingdings" pitchFamily="2" charset="2"/>
              <a:buChar char="§"/>
              <a:defRPr sz="800"/>
            </a:lvl4pPr>
            <a:lvl5pPr marL="444500" indent="-173038">
              <a:spcBef>
                <a:spcPts val="1200"/>
              </a:spcBef>
              <a:buSzPct val="70000"/>
              <a:buFont typeface="Wingdings" pitchFamily="2" charset="2"/>
              <a:buChar char="§"/>
              <a:defRPr sz="800"/>
            </a:lvl5pPr>
            <a:lvl6pPr>
              <a:defRPr sz="1800"/>
            </a:lvl6pPr>
            <a:lvl7pPr>
              <a:defRPr sz="1800"/>
            </a:lvl7pPr>
            <a:lvl8pPr>
              <a:defRPr sz="1800"/>
            </a:lvl8pPr>
            <a:lvl9pPr>
              <a:defRPr sz="18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GB" smtClean="0">
                <a:solidFill>
                  <a:prstClr val="white"/>
                </a:solidFill>
              </a:rPr>
              <a:t>This is where all footnotes and references go.</a:t>
            </a:r>
            <a:endParaRPr lang="en-GB">
              <a:solidFill>
                <a:prstClr val="white"/>
              </a:solidFill>
            </a:endParaRPr>
          </a:p>
        </p:txBody>
      </p:sp>
      <p:sp>
        <p:nvSpPr>
          <p:cNvPr id="7" name="Slide Number Placeholder 6"/>
          <p:cNvSpPr>
            <a:spLocks noGrp="1"/>
          </p:cNvSpPr>
          <p:nvPr>
            <p:ph type="sldNum" sz="quarter" idx="12"/>
          </p:nvPr>
        </p:nvSpPr>
        <p:spPr/>
        <p:txBody>
          <a:bodyPr/>
          <a:lstStyle/>
          <a:p>
            <a:fld id="{D10525A3-7FCB-4FFF-AA62-8714E16C2415}" type="slidenum">
              <a:rPr lang="en-GB" smtClean="0">
                <a:solidFill>
                  <a:prstClr val="white"/>
                </a:solidFill>
              </a:rPr>
              <a:pPr/>
              <a:t>‹#›</a:t>
            </a:fld>
            <a:endParaRPr lang="en-GB">
              <a:solidFill>
                <a:prstClr val="white"/>
              </a:solidFill>
            </a:endParaRPr>
          </a:p>
        </p:txBody>
      </p:sp>
      <p:sp>
        <p:nvSpPr>
          <p:cNvPr id="10" name="Text Placeholder 9"/>
          <p:cNvSpPr>
            <a:spLocks noGrp="1"/>
          </p:cNvSpPr>
          <p:nvPr>
            <p:ph type="body" sz="quarter" idx="15"/>
          </p:nvPr>
        </p:nvSpPr>
        <p:spPr>
          <a:xfrm>
            <a:off x="392115" y="1881189"/>
            <a:ext cx="5102225" cy="403225"/>
          </a:xfrm>
        </p:spPr>
        <p:txBody>
          <a:bodyPr>
            <a:noAutofit/>
          </a:bodyPr>
          <a:lstStyle>
            <a:lvl1pPr marL="0" indent="0">
              <a:buNone/>
              <a:defRPr sz="2000">
                <a:solidFill>
                  <a:schemeClr val="bg1"/>
                </a:solidFill>
              </a:defRPr>
            </a:lvl1pPr>
          </a:lstStyle>
          <a:p>
            <a:pPr lvl="0"/>
            <a:r>
              <a:rPr lang="en-US" dirty="0" smtClean="0"/>
              <a:t>Click to edit Master text styles</a:t>
            </a:r>
            <a:endParaRPr lang="en-GB" dirty="0"/>
          </a:p>
        </p:txBody>
      </p:sp>
      <p:sp>
        <p:nvSpPr>
          <p:cNvPr id="12" name="Chart Placeholder 11"/>
          <p:cNvSpPr>
            <a:spLocks noGrp="1"/>
          </p:cNvSpPr>
          <p:nvPr>
            <p:ph type="chart" sz="quarter" idx="16"/>
          </p:nvPr>
        </p:nvSpPr>
        <p:spPr>
          <a:xfrm>
            <a:off x="392115" y="2284413"/>
            <a:ext cx="5102225" cy="3659187"/>
          </a:xfrm>
        </p:spPr>
        <p:txBody>
          <a:bodyPr/>
          <a:lstStyle>
            <a:lvl1pPr marL="0" indent="0">
              <a:buNone/>
              <a:defRPr/>
            </a:lvl1pPr>
          </a:lstStyle>
          <a:p>
            <a:endParaRPr lang="en-GB" dirty="0"/>
          </a:p>
        </p:txBody>
      </p:sp>
      <p:sp>
        <p:nvSpPr>
          <p:cNvPr id="11" name="Text Placeholder 7"/>
          <p:cNvSpPr>
            <a:spLocks noGrp="1"/>
          </p:cNvSpPr>
          <p:nvPr>
            <p:ph type="body" sz="quarter" idx="17"/>
          </p:nvPr>
        </p:nvSpPr>
        <p:spPr>
          <a:xfrm>
            <a:off x="6058228" y="2309101"/>
            <a:ext cx="2908353" cy="1457683"/>
          </a:xfrm>
        </p:spPr>
        <p:txBody>
          <a:bodyPr/>
          <a:lstStyle>
            <a:lvl1pPr>
              <a:buClr>
                <a:schemeClr val="bg1"/>
              </a:buClr>
              <a:defRPr sz="1800"/>
            </a:lvl1pPr>
            <a:lvl2pPr>
              <a:buClr>
                <a:schemeClr val="bg1"/>
              </a:buClr>
              <a:buFont typeface="Wingdings" pitchFamily="2" charset="2"/>
              <a:buChar char="Ø"/>
              <a:defRPr sz="1800"/>
            </a:lvl2pPr>
            <a:lvl3pPr>
              <a:buClr>
                <a:schemeClr val="bg1"/>
              </a:buClr>
              <a:buFont typeface="Wingdings" pitchFamily="2" charset="2"/>
              <a:buChar cha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76494618"/>
      </p:ext>
    </p:extLst>
  </p:cSld>
  <p:clrMapOvr>
    <a:masterClrMapping/>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494418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6214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7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078134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854853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2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626666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1467438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84290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874834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399363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90714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4" name="Footer Placeholder 3"/>
          <p:cNvSpPr>
            <a:spLocks noGrp="1"/>
          </p:cNvSpPr>
          <p:nvPr>
            <p:ph type="ftr" sz="quarter" idx="11"/>
          </p:nvPr>
        </p:nvSpPr>
        <p:spPr/>
        <p:txBody>
          <a:bodyPr/>
          <a:lstStyle/>
          <a:p>
            <a:r>
              <a:rPr lang="en-GB" smtClean="0">
                <a:solidFill>
                  <a:prstClr val="white"/>
                </a:solidFill>
              </a:rPr>
              <a:t>This is where all footnotes and references go.</a:t>
            </a:r>
            <a:endParaRPr lang="en-GB">
              <a:solidFill>
                <a:prstClr val="white"/>
              </a:solidFill>
            </a:endParaRPr>
          </a:p>
        </p:txBody>
      </p:sp>
      <p:sp>
        <p:nvSpPr>
          <p:cNvPr id="5" name="Slide Number Placeholder 4"/>
          <p:cNvSpPr>
            <a:spLocks noGrp="1"/>
          </p:cNvSpPr>
          <p:nvPr>
            <p:ph type="sldNum" sz="quarter" idx="12"/>
          </p:nvPr>
        </p:nvSpPr>
        <p:spPr/>
        <p:txBody>
          <a:bodyPr/>
          <a:lstStyle/>
          <a:p>
            <a:fld id="{D10525A3-7FCB-4FFF-AA62-8714E16C241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506651811"/>
      </p:ext>
    </p:extLst>
  </p:cSld>
  <p:clrMapOvr>
    <a:masterClrMapping/>
  </p:clrMapOvr>
  <p:transition>
    <p:fade/>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845152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4265684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154335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7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1901660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7286328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2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5759234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331512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700927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864217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02285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solidFill>
                  <a:prstClr val="white"/>
                </a:solidFill>
              </a:rPr>
              <a:t>This is where all footnotes and references go.</a:t>
            </a:r>
            <a:endParaRPr lang="en-GB">
              <a:solidFill>
                <a:prstClr val="white"/>
              </a:solidFill>
            </a:endParaRPr>
          </a:p>
        </p:txBody>
      </p:sp>
      <p:sp>
        <p:nvSpPr>
          <p:cNvPr id="4" name="Slide Number Placeholder 3"/>
          <p:cNvSpPr>
            <a:spLocks noGrp="1"/>
          </p:cNvSpPr>
          <p:nvPr>
            <p:ph type="sldNum" sz="quarter" idx="12"/>
          </p:nvPr>
        </p:nvSpPr>
        <p:spPr/>
        <p:txBody>
          <a:bodyPr/>
          <a:lstStyle/>
          <a:p>
            <a:fld id="{D10525A3-7FCB-4FFF-AA62-8714E16C241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831508542"/>
      </p:ext>
    </p:extLst>
  </p:cSld>
  <p:clrMapOvr>
    <a:masterClrMapping/>
  </p:clrMapOvr>
  <p:transition>
    <p:fade/>
  </p:transition>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01774-C7E1-4E17-BFBE-3B10FBFCD739}" type="datetimeFigureOut">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4794F-E52F-4B3F-AE70-2F57F8EDC5FC}"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37576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01774-C7E1-4E17-BFBE-3B10FBFCD739}" type="datetimeFigureOut">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4794F-E52F-4B3F-AE70-2F57F8EDC5FC}"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21177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01774-C7E1-4E17-BFBE-3B10FBFCD739}" type="datetimeFigureOut">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4794F-E52F-4B3F-AE70-2F57F8EDC5FC}"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94080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01774-C7E1-4E17-BFBE-3B10FBFCD739}" type="datetimeFigureOut">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4794F-E52F-4B3F-AE70-2F57F8EDC5FC}"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6021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01774-C7E1-4E17-BFBE-3B10FBFCD739}" type="datetimeFigureOut">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4794F-E52F-4B3F-AE70-2F57F8EDC5FC}"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252267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01774-C7E1-4E17-BFBE-3B10FBFCD739}" type="datetimeFigureOut">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4794F-E52F-4B3F-AE70-2F57F8EDC5FC}"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62691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01774-C7E1-4E17-BFBE-3B10FBFCD739}" type="datetimeFigureOut">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4794F-E52F-4B3F-AE70-2F57F8EDC5FC}"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81834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01774-C7E1-4E17-BFBE-3B10FBFCD739}" type="datetimeFigureOut">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4794F-E52F-4B3F-AE70-2F57F8EDC5FC}"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0641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01774-C7E1-4E17-BFBE-3B10FBFCD739}" type="datetimeFigureOut">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4794F-E52F-4B3F-AE70-2F57F8EDC5FC}"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70942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01774-C7E1-4E17-BFBE-3B10FBFCD739}" type="datetimeFigureOut">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4794F-E52F-4B3F-AE70-2F57F8EDC5FC}"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155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with body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4" name="Content Placeholder 3"/>
          <p:cNvSpPr>
            <a:spLocks noGrp="1"/>
          </p:cNvSpPr>
          <p:nvPr>
            <p:ph sz="half" idx="2"/>
          </p:nvPr>
        </p:nvSpPr>
        <p:spPr>
          <a:xfrm>
            <a:off x="6076950" y="2284413"/>
            <a:ext cx="2748214" cy="4187825"/>
          </a:xfrm>
        </p:spPr>
        <p:txBody>
          <a:bodyPr>
            <a:normAutofit/>
          </a:bodyPr>
          <a:lstStyle>
            <a:lvl1pPr marL="0" indent="0">
              <a:buNone/>
              <a:defRPr sz="1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GB" smtClean="0">
                <a:solidFill>
                  <a:prstClr val="white"/>
                </a:solidFill>
              </a:rPr>
              <a:t>This is where all footnotes and references go.</a:t>
            </a:r>
            <a:endParaRPr lang="en-GB">
              <a:solidFill>
                <a:prstClr val="white"/>
              </a:solidFill>
            </a:endParaRPr>
          </a:p>
        </p:txBody>
      </p:sp>
      <p:sp>
        <p:nvSpPr>
          <p:cNvPr id="7" name="Slide Number Placeholder 6"/>
          <p:cNvSpPr>
            <a:spLocks noGrp="1"/>
          </p:cNvSpPr>
          <p:nvPr>
            <p:ph type="sldNum" sz="quarter" idx="12"/>
          </p:nvPr>
        </p:nvSpPr>
        <p:spPr/>
        <p:txBody>
          <a:bodyPr/>
          <a:lstStyle/>
          <a:p>
            <a:fld id="{D10525A3-7FCB-4FFF-AA62-8714E16C2415}"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4"/>
          </p:nvPr>
        </p:nvSpPr>
        <p:spPr>
          <a:xfrm>
            <a:off x="6076952" y="1941514"/>
            <a:ext cx="2851897" cy="342900"/>
          </a:xfrm>
        </p:spPr>
        <p:txBody>
          <a:bodyPr>
            <a:noAutofit/>
          </a:bodyPr>
          <a:lstStyle>
            <a:lvl1pPr marL="0" indent="0">
              <a:buNone/>
              <a:defRPr lang="en-GB" sz="2000" kern="1200" dirty="0" smtClean="0">
                <a:solidFill>
                  <a:schemeClr val="bg1"/>
                </a:solidFill>
                <a:latin typeface="+mj-lt"/>
                <a:ea typeface="+mj-ea"/>
                <a:cs typeface="+mj-cs"/>
              </a:defRPr>
            </a:lvl1pPr>
          </a:lstStyle>
          <a:p>
            <a:pPr lvl="0"/>
            <a:r>
              <a:rPr lang="en-US" dirty="0" smtClean="0"/>
              <a:t>Click to edit Master text styles</a:t>
            </a:r>
            <a:endParaRPr lang="en-GB" dirty="0"/>
          </a:p>
        </p:txBody>
      </p:sp>
      <p:sp>
        <p:nvSpPr>
          <p:cNvPr id="9" name="Text Placeholder 7"/>
          <p:cNvSpPr>
            <a:spLocks noGrp="1"/>
          </p:cNvSpPr>
          <p:nvPr>
            <p:ph type="body" sz="quarter" idx="13"/>
          </p:nvPr>
        </p:nvSpPr>
        <p:spPr>
          <a:xfrm>
            <a:off x="392113" y="1938339"/>
            <a:ext cx="5599254" cy="4491037"/>
          </a:xfrm>
        </p:spPr>
        <p:txBody>
          <a:bodyPr/>
          <a:lstStyle>
            <a:lvl1pPr>
              <a:buClr>
                <a:schemeClr val="bg1"/>
              </a:buClr>
              <a:defRPr sz="1800"/>
            </a:lvl1pPr>
            <a:lvl2pPr>
              <a:buClr>
                <a:schemeClr val="bg1"/>
              </a:buClr>
              <a:buFont typeface="Wingdings" pitchFamily="2" charset="2"/>
              <a:buChar char="Ø"/>
              <a:defRPr sz="1800"/>
            </a:lvl2pPr>
            <a:lvl3pPr>
              <a:buClr>
                <a:schemeClr val="bg1"/>
              </a:buClr>
              <a:buFont typeface="Wingdings" pitchFamily="2" charset="2"/>
              <a:buChar cha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06005726"/>
      </p:ext>
    </p:extLst>
  </p:cSld>
  <p:clrMapOvr>
    <a:masterClrMapping/>
  </p:clrMapOvr>
  <p:transition>
    <p:fade/>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01774-C7E1-4E17-BFBE-3B10FBFCD739}" type="datetimeFigureOut">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4794F-E52F-4B3F-AE70-2F57F8EDC5FC}"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84500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One Content">
    <p:bg bwMode="gray">
      <p:bgPr>
        <a:solidFill>
          <a:schemeClr val="bg1"/>
        </a:solidFill>
        <a:effectLst/>
      </p:bgPr>
    </p:bg>
    <p:spTree>
      <p:nvGrpSpPr>
        <p:cNvPr id="1" name=""/>
        <p:cNvGrpSpPr/>
        <p:nvPr/>
      </p:nvGrpSpPr>
      <p:grpSpPr>
        <a:xfrm>
          <a:off x="0" y="0"/>
          <a:ext cx="0" cy="0"/>
          <a:chOff x="0" y="0"/>
          <a:chExt cx="0" cy="0"/>
        </a:xfrm>
      </p:grpSpPr>
      <p:sp>
        <p:nvSpPr>
          <p:cNvPr id="11" name="Content Placeholder 10"/>
          <p:cNvSpPr>
            <a:spLocks noGrp="1"/>
          </p:cNvSpPr>
          <p:nvPr>
            <p:ph sz="quarter" idx="14"/>
          </p:nvPr>
        </p:nvSpPr>
        <p:spPr bwMode="gray">
          <a:xfrm>
            <a:off x="467918" y="1484319"/>
            <a:ext cx="8208171" cy="4608511"/>
          </a:xfrm>
        </p:spPr>
        <p:txBody>
          <a:bodyPr/>
          <a:lstStyle>
            <a:lvl1pPr marL="0" marR="0" indent="0" algn="l" defTabSz="914354" rtl="0" eaLnBrk="1" fontAlgn="auto" latinLnBrk="0" hangingPunct="1">
              <a:lnSpc>
                <a:spcPct val="100000"/>
              </a:lnSpc>
              <a:spcBef>
                <a:spcPts val="600"/>
              </a:spcBef>
              <a:spcAft>
                <a:spcPts val="300"/>
              </a:spcAft>
              <a:buClrTx/>
              <a:buSzTx/>
              <a:buFont typeface="Arial" panose="020B0604020202020204" pitchFamily="34" charset="0"/>
              <a:buNone/>
              <a:tabLst/>
              <a:defRPr/>
            </a:lvl1pPr>
            <a:lvl5pPr>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4" name="Text Placeholder 7"/>
          <p:cNvSpPr>
            <a:spLocks noGrp="1"/>
          </p:cNvSpPr>
          <p:nvPr>
            <p:ph type="body" sz="quarter" idx="13"/>
          </p:nvPr>
        </p:nvSpPr>
        <p:spPr bwMode="gray">
          <a:xfrm>
            <a:off x="467918" y="332656"/>
            <a:ext cx="8208170" cy="398144"/>
          </a:xfrm>
          <a:prstGeom prst="rect">
            <a:avLst/>
          </a:prstGeom>
        </p:spPr>
        <p:txBody>
          <a:bodyPr tIns="18000">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s-ES" noProof="0" smtClean="0"/>
              <a:t>Editar el estilo de texto del patrón</a:t>
            </a:r>
          </a:p>
        </p:txBody>
      </p:sp>
      <p:sp>
        <p:nvSpPr>
          <p:cNvPr id="4" name="Title 3"/>
          <p:cNvSpPr>
            <a:spLocks noGrp="1"/>
          </p:cNvSpPr>
          <p:nvPr>
            <p:ph type="title"/>
          </p:nvPr>
        </p:nvSpPr>
        <p:spPr bwMode="gray">
          <a:xfrm>
            <a:off x="467918" y="730800"/>
            <a:ext cx="8208170" cy="325952"/>
          </a:xfrm>
        </p:spPr>
        <p:txBody>
          <a:bodyPr/>
          <a:lstStyle>
            <a:lvl1pPr>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52359805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01774-C7E1-4E17-BFBE-3B10FBFCD739}" type="datetimeFigureOut">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4794F-E52F-4B3F-AE70-2F57F8EDC5FC}"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4765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01774-C7E1-4E17-BFBE-3B10FBFCD739}" type="datetimeFigureOut">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4794F-E52F-4B3F-AE70-2F57F8EDC5FC}"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81651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01774-C7E1-4E17-BFBE-3B10FBFCD739}" type="datetimeFigureOut">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4794F-E52F-4B3F-AE70-2F57F8EDC5FC}"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47542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01774-C7E1-4E17-BFBE-3B10FBFCD739}" type="datetimeFigureOut">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4794F-E52F-4B3F-AE70-2F57F8EDC5FC}"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29747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01774-C7E1-4E17-BFBE-3B10FBFCD739}" type="datetimeFigureOut">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4794F-E52F-4B3F-AE70-2F57F8EDC5FC}"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90385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01774-C7E1-4E17-BFBE-3B10FBFCD739}" type="datetimeFigureOut">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4794F-E52F-4B3F-AE70-2F57F8EDC5FC}"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58894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01774-C7E1-4E17-BFBE-3B10FBFCD739}" type="datetimeFigureOut">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4794F-E52F-4B3F-AE70-2F57F8EDC5FC}"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04973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01774-C7E1-4E17-BFBE-3B10FBFCD739}" type="datetimeFigureOut">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4794F-E52F-4B3F-AE70-2F57F8EDC5FC}"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596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6" name="Footer Placeholder 5"/>
          <p:cNvSpPr>
            <a:spLocks noGrp="1"/>
          </p:cNvSpPr>
          <p:nvPr>
            <p:ph type="ftr" sz="quarter" idx="11"/>
          </p:nvPr>
        </p:nvSpPr>
        <p:spPr/>
        <p:txBody>
          <a:bodyPr/>
          <a:lstStyle/>
          <a:p>
            <a:r>
              <a:rPr lang="en-GB" smtClean="0">
                <a:solidFill>
                  <a:prstClr val="white"/>
                </a:solidFill>
              </a:rPr>
              <a:t>This is where all footnotes and references go.</a:t>
            </a:r>
            <a:endParaRPr lang="en-GB">
              <a:solidFill>
                <a:prstClr val="white"/>
              </a:solidFill>
            </a:endParaRPr>
          </a:p>
        </p:txBody>
      </p:sp>
      <p:sp>
        <p:nvSpPr>
          <p:cNvPr id="7" name="Slide Number Placeholder 6"/>
          <p:cNvSpPr>
            <a:spLocks noGrp="1"/>
          </p:cNvSpPr>
          <p:nvPr>
            <p:ph type="sldNum" sz="quarter" idx="12"/>
          </p:nvPr>
        </p:nvSpPr>
        <p:spPr/>
        <p:txBody>
          <a:bodyPr/>
          <a:lstStyle/>
          <a:p>
            <a:fld id="{D10525A3-7FCB-4FFF-AA62-8714E16C2415}" type="slidenum">
              <a:rPr lang="en-GB" smtClean="0">
                <a:solidFill>
                  <a:prstClr val="white"/>
                </a:solidFill>
              </a:rPr>
              <a:pPr/>
              <a:t>‹#›</a:t>
            </a:fld>
            <a:endParaRPr lang="en-GB">
              <a:solidFill>
                <a:prstClr val="white"/>
              </a:solidFill>
            </a:endParaRPr>
          </a:p>
        </p:txBody>
      </p:sp>
      <p:sp>
        <p:nvSpPr>
          <p:cNvPr id="9" name="Text Placeholder 7"/>
          <p:cNvSpPr>
            <a:spLocks noGrp="1"/>
          </p:cNvSpPr>
          <p:nvPr>
            <p:ph type="body" sz="quarter" idx="13"/>
          </p:nvPr>
        </p:nvSpPr>
        <p:spPr>
          <a:xfrm>
            <a:off x="392114" y="1938339"/>
            <a:ext cx="4035425" cy="4491037"/>
          </a:xfrm>
        </p:spPr>
        <p:txBody>
          <a:bodyPr/>
          <a:lstStyle>
            <a:lvl1pPr>
              <a:buClr>
                <a:schemeClr val="bg1"/>
              </a:buClr>
              <a:defRPr sz="1800"/>
            </a:lvl1pPr>
            <a:lvl2pPr>
              <a:buClr>
                <a:schemeClr val="bg1"/>
              </a:buClr>
              <a:buFont typeface="Wingdings" pitchFamily="2" charset="2"/>
              <a:buChar char="Ø"/>
              <a:defRPr sz="1800"/>
            </a:lvl2pPr>
            <a:lvl3pPr>
              <a:buClr>
                <a:schemeClr val="bg1"/>
              </a:buClr>
              <a:buFont typeface="Wingdings" pitchFamily="2" charset="2"/>
              <a:buChar cha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7"/>
          <p:cNvSpPr>
            <a:spLocks noGrp="1"/>
          </p:cNvSpPr>
          <p:nvPr>
            <p:ph type="body" sz="quarter" idx="15"/>
          </p:nvPr>
        </p:nvSpPr>
        <p:spPr>
          <a:xfrm>
            <a:off x="4707100" y="1926963"/>
            <a:ext cx="4035425" cy="4491037"/>
          </a:xfrm>
        </p:spPr>
        <p:txBody>
          <a:bodyPr/>
          <a:lstStyle>
            <a:lvl1pPr>
              <a:buClr>
                <a:schemeClr val="bg1"/>
              </a:buClr>
              <a:defRPr sz="1800"/>
            </a:lvl1pPr>
            <a:lvl2pPr>
              <a:buClr>
                <a:schemeClr val="bg1"/>
              </a:buClr>
              <a:buFont typeface="Wingdings" pitchFamily="2" charset="2"/>
              <a:buChar char="Ø"/>
              <a:defRPr sz="1800"/>
            </a:lvl2pPr>
            <a:lvl3pPr>
              <a:buClr>
                <a:schemeClr val="bg1"/>
              </a:buClr>
              <a:buFont typeface="Wingdings" pitchFamily="2" charset="2"/>
              <a:buChar cha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07448275"/>
      </p:ext>
    </p:extLst>
  </p:cSld>
  <p:clrMapOvr>
    <a:masterClrMapping/>
  </p:clrMapOvr>
  <p:transition>
    <p:fade/>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01774-C7E1-4E17-BFBE-3B10FBFCD739}" type="datetimeFigureOut">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4794F-E52F-4B3F-AE70-2F57F8EDC5FC}"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45672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01774-C7E1-4E17-BFBE-3B10FBFCD739}" type="datetimeFigureOut">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4794F-E52F-4B3F-AE70-2F57F8EDC5FC}"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01063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01774-C7E1-4E17-BFBE-3B10FBFCD739}" type="datetimeFigureOut">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4794F-E52F-4B3F-AE70-2F57F8EDC5FC}"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73655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One Content">
    <p:bg bwMode="gray">
      <p:bgPr>
        <a:solidFill>
          <a:schemeClr val="bg1"/>
        </a:solidFill>
        <a:effectLst/>
      </p:bgPr>
    </p:bg>
    <p:spTree>
      <p:nvGrpSpPr>
        <p:cNvPr id="1" name=""/>
        <p:cNvGrpSpPr/>
        <p:nvPr/>
      </p:nvGrpSpPr>
      <p:grpSpPr>
        <a:xfrm>
          <a:off x="0" y="0"/>
          <a:ext cx="0" cy="0"/>
          <a:chOff x="0" y="0"/>
          <a:chExt cx="0" cy="0"/>
        </a:xfrm>
      </p:grpSpPr>
      <p:sp>
        <p:nvSpPr>
          <p:cNvPr id="11" name="Content Placeholder 10"/>
          <p:cNvSpPr>
            <a:spLocks noGrp="1"/>
          </p:cNvSpPr>
          <p:nvPr>
            <p:ph sz="quarter" idx="14"/>
          </p:nvPr>
        </p:nvSpPr>
        <p:spPr bwMode="gray">
          <a:xfrm>
            <a:off x="467918" y="1484319"/>
            <a:ext cx="8208171" cy="4608511"/>
          </a:xfrm>
        </p:spPr>
        <p:txBody>
          <a:bodyPr/>
          <a:lstStyle>
            <a:lvl1pPr marL="0" marR="0" indent="0" algn="l" defTabSz="914354" rtl="0" eaLnBrk="1" fontAlgn="auto" latinLnBrk="0" hangingPunct="1">
              <a:lnSpc>
                <a:spcPct val="100000"/>
              </a:lnSpc>
              <a:spcBef>
                <a:spcPts val="600"/>
              </a:spcBef>
              <a:spcAft>
                <a:spcPts val="300"/>
              </a:spcAft>
              <a:buClrTx/>
              <a:buSzTx/>
              <a:buFont typeface="Arial" panose="020B0604020202020204" pitchFamily="34" charset="0"/>
              <a:buNone/>
              <a:tabLst/>
              <a:defRPr/>
            </a:lvl1pPr>
            <a:lvl5pPr>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4" name="Text Placeholder 7"/>
          <p:cNvSpPr>
            <a:spLocks noGrp="1"/>
          </p:cNvSpPr>
          <p:nvPr>
            <p:ph type="body" sz="quarter" idx="13"/>
          </p:nvPr>
        </p:nvSpPr>
        <p:spPr bwMode="gray">
          <a:xfrm>
            <a:off x="467918" y="332656"/>
            <a:ext cx="8208170" cy="398144"/>
          </a:xfrm>
          <a:prstGeom prst="rect">
            <a:avLst/>
          </a:prstGeom>
        </p:spPr>
        <p:txBody>
          <a:bodyPr tIns="18000">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s-ES" noProof="0" smtClean="0"/>
              <a:t>Editar el estilo de texto del patrón</a:t>
            </a:r>
          </a:p>
        </p:txBody>
      </p:sp>
      <p:sp>
        <p:nvSpPr>
          <p:cNvPr id="4" name="Title 3"/>
          <p:cNvSpPr>
            <a:spLocks noGrp="1"/>
          </p:cNvSpPr>
          <p:nvPr>
            <p:ph type="title"/>
          </p:nvPr>
        </p:nvSpPr>
        <p:spPr bwMode="gray">
          <a:xfrm>
            <a:off x="467918" y="730800"/>
            <a:ext cx="8208170" cy="325952"/>
          </a:xfrm>
        </p:spPr>
        <p:txBody>
          <a:bodyPr/>
          <a:lstStyle>
            <a:lvl1pPr>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325205580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00688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126855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0081433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8004474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7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590976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2799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and Graph ">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6076952" y="1941512"/>
            <a:ext cx="2884169" cy="282493"/>
          </a:xfrm>
        </p:spPr>
        <p:txBody>
          <a:bodyPr>
            <a:noAutofit/>
          </a:bodyPr>
          <a:lstStyle>
            <a:lvl1pPr marL="0" indent="0">
              <a:buNone/>
              <a:defRPr lang="en-GB" sz="2000" kern="1200" dirty="0">
                <a:solidFill>
                  <a:schemeClr val="bg1"/>
                </a:solidFill>
                <a:latin typeface="+mj-lt"/>
                <a:ea typeface="+mj-ea"/>
                <a:cs typeface="+mj-cs"/>
              </a:defRPr>
            </a:lvl1pPr>
            <a:lvl4pPr marL="1371600" indent="0">
              <a:buNone/>
              <a:defRPr/>
            </a:lvl4pPr>
          </a:lstStyle>
          <a:p>
            <a:pPr lvl="0"/>
            <a:r>
              <a:rPr lang="en-US" dirty="0" smtClean="0"/>
              <a:t>Click to edit Master text</a:t>
            </a:r>
            <a:endParaRPr lang="en-GB" dirty="0"/>
          </a:p>
        </p:txBody>
      </p:sp>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6" name="Footer Placeholder 5"/>
          <p:cNvSpPr>
            <a:spLocks noGrp="1"/>
          </p:cNvSpPr>
          <p:nvPr>
            <p:ph type="ftr" sz="quarter" idx="11"/>
          </p:nvPr>
        </p:nvSpPr>
        <p:spPr/>
        <p:txBody>
          <a:bodyPr/>
          <a:lstStyle/>
          <a:p>
            <a:r>
              <a:rPr lang="en-GB" smtClean="0">
                <a:solidFill>
                  <a:prstClr val="white"/>
                </a:solidFill>
              </a:rPr>
              <a:t>This is where all footnotes and references go.</a:t>
            </a:r>
            <a:endParaRPr lang="en-GB">
              <a:solidFill>
                <a:prstClr val="white"/>
              </a:solidFill>
            </a:endParaRPr>
          </a:p>
        </p:txBody>
      </p:sp>
      <p:sp>
        <p:nvSpPr>
          <p:cNvPr id="7" name="Slide Number Placeholder 6"/>
          <p:cNvSpPr>
            <a:spLocks noGrp="1"/>
          </p:cNvSpPr>
          <p:nvPr>
            <p:ph type="sldNum" sz="quarter" idx="12"/>
          </p:nvPr>
        </p:nvSpPr>
        <p:spPr/>
        <p:txBody>
          <a:bodyPr/>
          <a:lstStyle/>
          <a:p>
            <a:fld id="{D10525A3-7FCB-4FFF-AA62-8714E16C2415}" type="slidenum">
              <a:rPr lang="en-GB" smtClean="0">
                <a:solidFill>
                  <a:prstClr val="white"/>
                </a:solidFill>
              </a:rPr>
              <a:pPr/>
              <a:t>‹#›</a:t>
            </a:fld>
            <a:endParaRPr lang="en-GB">
              <a:solidFill>
                <a:prstClr val="white"/>
              </a:solidFill>
            </a:endParaRPr>
          </a:p>
        </p:txBody>
      </p:sp>
      <p:sp>
        <p:nvSpPr>
          <p:cNvPr id="9" name="Text Placeholder 7"/>
          <p:cNvSpPr>
            <a:spLocks noGrp="1"/>
          </p:cNvSpPr>
          <p:nvPr>
            <p:ph type="body" sz="quarter" idx="13"/>
          </p:nvPr>
        </p:nvSpPr>
        <p:spPr>
          <a:xfrm>
            <a:off x="392114" y="1938339"/>
            <a:ext cx="4035425" cy="4491037"/>
          </a:xfrm>
        </p:spPr>
        <p:txBody>
          <a:bodyPr/>
          <a:lstStyle>
            <a:lvl1pPr>
              <a:buClr>
                <a:schemeClr val="bg1"/>
              </a:buClr>
              <a:defRPr sz="1800"/>
            </a:lvl1pPr>
            <a:lvl2pPr>
              <a:buClr>
                <a:schemeClr val="bg1"/>
              </a:buClr>
              <a:buFont typeface="Wingdings" pitchFamily="2" charset="2"/>
              <a:buChar char="Ø"/>
              <a:defRPr sz="1800"/>
            </a:lvl2pPr>
            <a:lvl3pPr>
              <a:buClr>
                <a:schemeClr val="bg1"/>
              </a:buClr>
              <a:buFont typeface="Wingdings" pitchFamily="2" charset="2"/>
              <a:buChar cha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7"/>
          <p:cNvSpPr>
            <a:spLocks noGrp="1"/>
          </p:cNvSpPr>
          <p:nvPr>
            <p:ph type="body" sz="quarter" idx="16"/>
          </p:nvPr>
        </p:nvSpPr>
        <p:spPr>
          <a:xfrm>
            <a:off x="6058210" y="2366964"/>
            <a:ext cx="2894723" cy="1768309"/>
          </a:xfrm>
        </p:spPr>
        <p:txBody>
          <a:bodyPr>
            <a:noAutofit/>
          </a:bodyPr>
          <a:lstStyle>
            <a:lvl1pPr>
              <a:buClr>
                <a:schemeClr val="bg1"/>
              </a:buClr>
              <a:defRPr sz="1800"/>
            </a:lvl1pPr>
            <a:lvl2pPr>
              <a:buClr>
                <a:schemeClr val="bg1"/>
              </a:buClr>
              <a:buFont typeface="Wingdings" pitchFamily="2" charset="2"/>
              <a:buChar char="Ø"/>
              <a:defRPr sz="1800"/>
            </a:lvl2pPr>
            <a:lvl3pPr>
              <a:buClr>
                <a:schemeClr val="bg1"/>
              </a:buClr>
              <a:buFont typeface="Wingdings" pitchFamily="2" charset="2"/>
              <a:buChar cha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83138635"/>
      </p:ext>
    </p:extLst>
  </p:cSld>
  <p:clrMapOvr>
    <a:masterClrMapping/>
  </p:clrMapOvr>
  <p:transition>
    <p:fade/>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2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069510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083784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891849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7007787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41669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 Bodycopy and Graph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sz="half" idx="1"/>
          </p:nvPr>
        </p:nvSpPr>
        <p:spPr>
          <a:xfrm>
            <a:off x="6076950" y="3723725"/>
            <a:ext cx="2850482" cy="2343675"/>
          </a:xfrm>
        </p:spPr>
        <p:txBody>
          <a:bodyPr>
            <a:normAutofit/>
          </a:bodyPr>
          <a:lstStyle>
            <a:lvl1pPr marL="0" indent="0">
              <a:spcBef>
                <a:spcPts val="1200"/>
              </a:spcBef>
              <a:buNone/>
              <a:defRPr sz="1800">
                <a:solidFill>
                  <a:schemeClr val="bg1"/>
                </a:solidFill>
              </a:defRPr>
            </a:lvl1pPr>
            <a:lvl2pPr marL="180975" indent="-180975">
              <a:spcBef>
                <a:spcPts val="1200"/>
              </a:spcBef>
              <a:defRPr sz="1200"/>
            </a:lvl2pPr>
            <a:lvl3pPr marL="271463" indent="-180975">
              <a:spcBef>
                <a:spcPts val="1200"/>
              </a:spcBef>
              <a:defRPr sz="1000"/>
            </a:lvl3pPr>
            <a:lvl4pPr marL="360363" indent="-179388">
              <a:spcBef>
                <a:spcPts val="1200"/>
              </a:spcBef>
              <a:buSzPct val="70000"/>
              <a:buFont typeface="Wingdings" pitchFamily="2" charset="2"/>
              <a:buChar char="§"/>
              <a:defRPr sz="800"/>
            </a:lvl4pPr>
            <a:lvl5pPr marL="444500" indent="-173038">
              <a:spcBef>
                <a:spcPts val="1200"/>
              </a:spcBef>
              <a:buSzPct val="70000"/>
              <a:buFont typeface="Wingdings" pitchFamily="2" charset="2"/>
              <a:buChar char="§"/>
              <a:defRPr sz="800"/>
            </a:lvl5pPr>
            <a:lvl6pPr>
              <a:defRPr sz="1800"/>
            </a:lvl6pPr>
            <a:lvl7pPr>
              <a:defRPr sz="1800"/>
            </a:lvl7pPr>
            <a:lvl8pPr>
              <a:defRPr sz="1800"/>
            </a:lvl8pPr>
            <a:lvl9pPr>
              <a:defRPr sz="18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GB" smtClean="0">
                <a:solidFill>
                  <a:prstClr val="white"/>
                </a:solidFill>
              </a:rPr>
              <a:t>This is where all footnotes and references go.</a:t>
            </a:r>
            <a:endParaRPr lang="en-GB">
              <a:solidFill>
                <a:prstClr val="white"/>
              </a:solidFill>
            </a:endParaRPr>
          </a:p>
        </p:txBody>
      </p:sp>
      <p:sp>
        <p:nvSpPr>
          <p:cNvPr id="7" name="Slide Number Placeholder 6"/>
          <p:cNvSpPr>
            <a:spLocks noGrp="1"/>
          </p:cNvSpPr>
          <p:nvPr>
            <p:ph type="sldNum" sz="quarter" idx="12"/>
          </p:nvPr>
        </p:nvSpPr>
        <p:spPr/>
        <p:txBody>
          <a:bodyPr/>
          <a:lstStyle/>
          <a:p>
            <a:fld id="{D10525A3-7FCB-4FFF-AA62-8714E16C2415}"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4"/>
          </p:nvPr>
        </p:nvSpPr>
        <p:spPr>
          <a:xfrm>
            <a:off x="6076952" y="1941514"/>
            <a:ext cx="2862263" cy="342900"/>
          </a:xfrm>
        </p:spPr>
        <p:txBody>
          <a:bodyPr>
            <a:noAutofit/>
          </a:bodyPr>
          <a:lstStyle>
            <a:lvl1pPr marL="0" indent="0">
              <a:buNone/>
              <a:defRPr lang="en-US" sz="2000" kern="1200" dirty="0" smtClean="0">
                <a:solidFill>
                  <a:schemeClr val="bg1"/>
                </a:solidFill>
                <a:latin typeface="+mj-lt"/>
                <a:ea typeface="+mj-ea"/>
                <a:cs typeface="+mj-cs"/>
              </a:defRPr>
            </a:lvl1pPr>
          </a:lstStyle>
          <a:p>
            <a:pPr lvl="0"/>
            <a:r>
              <a:rPr lang="en-US" dirty="0" smtClean="0"/>
              <a:t>Click to edit Master text styles</a:t>
            </a:r>
          </a:p>
        </p:txBody>
      </p:sp>
      <p:sp>
        <p:nvSpPr>
          <p:cNvPr id="10" name="Text Placeholder 7"/>
          <p:cNvSpPr>
            <a:spLocks noGrp="1"/>
          </p:cNvSpPr>
          <p:nvPr>
            <p:ph type="body" sz="quarter" idx="15"/>
          </p:nvPr>
        </p:nvSpPr>
        <p:spPr>
          <a:xfrm>
            <a:off x="392114" y="1938339"/>
            <a:ext cx="4035425" cy="4491037"/>
          </a:xfrm>
        </p:spPr>
        <p:txBody>
          <a:bodyPr/>
          <a:lstStyle>
            <a:lvl1pPr>
              <a:buClr>
                <a:schemeClr val="bg1"/>
              </a:buClr>
              <a:defRPr sz="1800"/>
            </a:lvl1pPr>
            <a:lvl2pPr>
              <a:buClr>
                <a:schemeClr val="bg1"/>
              </a:buClr>
              <a:buFont typeface="Wingdings" pitchFamily="2" charset="2"/>
              <a:buChar char="Ø"/>
              <a:defRPr sz="1800"/>
            </a:lvl2pPr>
            <a:lvl3pPr>
              <a:buClr>
                <a:schemeClr val="bg1"/>
              </a:buClr>
              <a:buFont typeface="Wingdings" pitchFamily="2" charset="2"/>
              <a:buChar cha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7"/>
          <p:cNvSpPr>
            <a:spLocks noGrp="1"/>
          </p:cNvSpPr>
          <p:nvPr>
            <p:ph type="body" sz="quarter" idx="16"/>
          </p:nvPr>
        </p:nvSpPr>
        <p:spPr>
          <a:xfrm>
            <a:off x="6058210" y="2366964"/>
            <a:ext cx="2894723" cy="1290637"/>
          </a:xfrm>
        </p:spPr>
        <p:txBody>
          <a:bodyPr>
            <a:noAutofit/>
          </a:bodyPr>
          <a:lstStyle>
            <a:lvl1pPr>
              <a:buClr>
                <a:schemeClr val="bg1"/>
              </a:buClr>
              <a:defRPr sz="1600"/>
            </a:lvl1pPr>
            <a:lvl2pPr>
              <a:buClr>
                <a:schemeClr val="bg1"/>
              </a:buClr>
              <a:buFont typeface="Wingdings" pitchFamily="2" charset="2"/>
              <a:buChar char="Ø"/>
              <a:defRPr sz="1600"/>
            </a:lvl2pPr>
            <a:lvl3pPr>
              <a:buClr>
                <a:schemeClr val="bg1"/>
              </a:buClr>
              <a:buFont typeface="Wingdings" pitchFamily="2" charset="2"/>
              <a:buChar char="§"/>
              <a:defRPr sz="14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614490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Only G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6" name="Text Placeholder 6"/>
          <p:cNvSpPr>
            <a:spLocks noGrp="1"/>
          </p:cNvSpPr>
          <p:nvPr>
            <p:ph type="body" sz="quarter" idx="12"/>
          </p:nvPr>
        </p:nvSpPr>
        <p:spPr>
          <a:xfrm>
            <a:off x="3585536" y="6337738"/>
            <a:ext cx="5273180" cy="378819"/>
          </a:xfrm>
          <a:noFill/>
          <a:ln w="9525">
            <a:noFill/>
            <a:miter lim="800000"/>
            <a:headEnd/>
            <a:tailEnd/>
          </a:ln>
        </p:spPr>
        <p:txBody>
          <a:bodyPr anchor="b"/>
          <a:lstStyle>
            <a:lvl1pPr algn="r">
              <a:buNone/>
              <a:defRPr lang="en-GB" sz="1200" b="1" kern="1200" dirty="0">
                <a:solidFill>
                  <a:schemeClr val="bg1"/>
                </a:solidFill>
                <a:latin typeface="+mn-lt"/>
                <a:ea typeface="+mn-ea"/>
                <a:cs typeface="+mn-cs"/>
              </a:defRPr>
            </a:lvl1pPr>
            <a:lvl2pPr>
              <a:buNone/>
              <a:defRPr/>
            </a:lvl2pPr>
            <a:lvl3pPr>
              <a:buNone/>
              <a:defRPr/>
            </a:lvl3pPr>
            <a:lvl4pPr>
              <a:buNone/>
              <a:defRPr/>
            </a:lvl4pPr>
            <a:lvl5pPr>
              <a:buNone/>
              <a:defRPr/>
            </a:lvl5pPr>
          </a:lstStyle>
          <a:p>
            <a:pPr lvl="0"/>
            <a:endParaRPr lang="en-GB" dirty="0"/>
          </a:p>
        </p:txBody>
      </p:sp>
      <p:sp>
        <p:nvSpPr>
          <p:cNvPr id="4" name="Footer Placeholder 3"/>
          <p:cNvSpPr>
            <a:spLocks noGrp="1"/>
          </p:cNvSpPr>
          <p:nvPr>
            <p:ph type="ftr" sz="quarter" idx="13"/>
          </p:nvPr>
        </p:nvSpPr>
        <p:spPr/>
        <p:txBody>
          <a:bodyPr/>
          <a:lstStyle>
            <a:lvl1pPr>
              <a:defRPr/>
            </a:lvl1pPr>
          </a:lstStyle>
          <a:p>
            <a:pPr>
              <a:defRPr/>
            </a:pPr>
            <a:r>
              <a:rPr lang="en-GB">
                <a:solidFill>
                  <a:prstClr val="white"/>
                </a:solidFill>
              </a:rPr>
              <a:t>This is where all footnotes and references go.</a:t>
            </a:r>
          </a:p>
        </p:txBody>
      </p:sp>
    </p:spTree>
    <p:extLst>
      <p:ext uri="{BB962C8B-B14F-4D97-AF65-F5344CB8AC3E}">
        <p14:creationId xmlns:p14="http://schemas.microsoft.com/office/powerpoint/2010/main" val="285114875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2113" y="1662186"/>
            <a:ext cx="8356600" cy="1470025"/>
          </a:xfrm>
        </p:spPr>
        <p:txBody>
          <a:bodyPr>
            <a:normAutofit/>
          </a:bodyPr>
          <a:lstStyle>
            <a:lvl1pPr algn="ctr">
              <a:defRPr sz="2800" b="1"/>
            </a:lvl1pPr>
          </a:lstStyle>
          <a:p>
            <a:r>
              <a:rPr lang="en-US" smtClean="0"/>
              <a:t>Click to edit Master title style</a:t>
            </a:r>
            <a:endParaRPr lang="en-GB" dirty="0"/>
          </a:p>
        </p:txBody>
      </p:sp>
      <p:sp>
        <p:nvSpPr>
          <p:cNvPr id="3" name="Subtitle 2"/>
          <p:cNvSpPr>
            <a:spLocks noGrp="1"/>
          </p:cNvSpPr>
          <p:nvPr>
            <p:ph type="subTitle" idx="1"/>
          </p:nvPr>
        </p:nvSpPr>
        <p:spPr>
          <a:xfrm>
            <a:off x="392113" y="3200395"/>
            <a:ext cx="8356599" cy="2269957"/>
          </a:xfrm>
        </p:spPr>
        <p:txBody>
          <a:bodyPr>
            <a:norm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a:xfrm>
            <a:off x="392113" y="5473700"/>
            <a:ext cx="8356600" cy="365125"/>
          </a:xfrm>
          <a:prstGeom prst="rect">
            <a:avLst/>
          </a:prstGeom>
        </p:spPr>
        <p:txBody>
          <a:bodyPr/>
          <a:lstStyle>
            <a:lvl1pPr algn="ctr" fontAlgn="auto">
              <a:spcBef>
                <a:spcPts val="0"/>
              </a:spcBef>
              <a:spcAft>
                <a:spcPts val="0"/>
              </a:spcAft>
              <a:defRPr sz="2000" i="1">
                <a:solidFill>
                  <a:schemeClr val="bg1"/>
                </a:solidFill>
                <a:latin typeface="+mn-lt"/>
                <a:cs typeface="+mn-cs"/>
              </a:defRPr>
            </a:lvl1pPr>
          </a:lstStyle>
          <a:p>
            <a:pPr>
              <a:defRPr/>
            </a:pPr>
            <a:fld id="{B1CD582C-0BE2-4410-B925-D7BB484E49C7}" type="datetime2">
              <a:rPr lang="en-GB">
                <a:solidFill>
                  <a:prstClr val="white"/>
                </a:solidFill>
              </a:rPr>
              <a:pPr>
                <a:defRPr/>
              </a:pPr>
              <a:t>Thursday, 24 October 2019</a:t>
            </a:fld>
            <a:endParaRPr lang="en-GB"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F079A1D5-7267-4174-A3E3-5611C00CEA61}"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1815997817"/>
      </p:ext>
    </p:extLst>
  </p:cSld>
  <p:clrMapOvr>
    <a:masterClrMapping/>
  </p:clrMapOvr>
  <p:hf sldNum="0"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Content NO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normAutofit/>
          </a:bodyPr>
          <a:lstStyle>
            <a:lvl1pPr marL="0" indent="0">
              <a:spcBef>
                <a:spcPts val="1200"/>
              </a:spcBef>
              <a:buClr>
                <a:schemeClr val="accent3"/>
              </a:buClr>
              <a:buFont typeface="Arial" pitchFamily="34" charset="0"/>
              <a:buNone/>
              <a:defRPr sz="2000">
                <a:solidFill>
                  <a:schemeClr val="bg1"/>
                </a:solidFill>
              </a:defRPr>
            </a:lvl1pPr>
            <a:lvl2pPr marL="446088" indent="-269875">
              <a:spcBef>
                <a:spcPts val="1200"/>
              </a:spcBef>
              <a:defRPr sz="2000">
                <a:solidFill>
                  <a:schemeClr val="bg1"/>
                </a:solidFill>
              </a:defRPr>
            </a:lvl2pPr>
            <a:lvl3pPr marL="630238" indent="-269875">
              <a:spcBef>
                <a:spcPts val="1200"/>
              </a:spcBef>
              <a:defRPr sz="1800">
                <a:solidFill>
                  <a:schemeClr val="bg1"/>
                </a:solidFill>
              </a:defRPr>
            </a:lvl3pPr>
            <a:lvl4pPr marL="180975" indent="0">
              <a:spcBef>
                <a:spcPts val="1200"/>
              </a:spcBef>
              <a:buSzPct val="70000"/>
              <a:buFont typeface="Wingdings" pitchFamily="2" charset="2"/>
              <a:buNone/>
              <a:tabLst/>
              <a:defRPr sz="800"/>
            </a:lvl4pPr>
            <a:lvl5pPr marL="271462" indent="0">
              <a:spcBef>
                <a:spcPts val="1200"/>
              </a:spcBef>
              <a:buSzPct val="70000"/>
              <a:buFont typeface="Wingdings" pitchFamily="2" charset="2"/>
              <a:buNone/>
              <a:defRPr sz="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p:txBody>
          <a:bodyPr/>
          <a:lstStyle>
            <a:lvl1pPr>
              <a:defRPr/>
            </a:lvl1pPr>
          </a:lstStyle>
          <a:p>
            <a:pPr>
              <a:defRPr/>
            </a:pPr>
            <a:r>
              <a:rPr lang="en-GB">
                <a:solidFill>
                  <a:prstClr val="white"/>
                </a:solidFill>
              </a:rPr>
              <a:t>This is where all footnotes and references go.</a:t>
            </a:r>
          </a:p>
        </p:txBody>
      </p:sp>
      <p:sp>
        <p:nvSpPr>
          <p:cNvPr id="5" name="Slide Number Placeholder 5"/>
          <p:cNvSpPr>
            <a:spLocks noGrp="1"/>
          </p:cNvSpPr>
          <p:nvPr>
            <p:ph type="sldNum" sz="quarter" idx="11"/>
          </p:nvPr>
        </p:nvSpPr>
        <p:spPr/>
        <p:txBody>
          <a:bodyPr/>
          <a:lstStyle>
            <a:lvl1pPr>
              <a:defRPr/>
            </a:lvl1pPr>
          </a:lstStyle>
          <a:p>
            <a:pPr>
              <a:defRPr/>
            </a:pPr>
            <a:fld id="{BD3028F8-17F4-4EAB-8289-C327C06C3D05}"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53191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422BEA7-D034-4DC1-985C-F2C1E4EF4FA2}" type="datetimeFigureOut">
              <a:rPr lang="es-ES" smtClean="0"/>
              <a:pPr/>
              <a:t>24/10/2019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FFD4017-C1AD-47CA-8AE7-EB90712FEDD1}" type="slidenum">
              <a:rPr lang="es-ES" smtClean="0"/>
              <a:pPr/>
              <a:t>‹#›</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710113" y="1938338"/>
            <a:ext cx="4157662" cy="4208462"/>
          </a:xfrm>
        </p:spPr>
        <p:txBody>
          <a:bodyPr>
            <a:normAutofit/>
          </a:bodyPr>
          <a:lstStyle>
            <a:lvl1pPr>
              <a:defRPr sz="20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 Placeholder 7"/>
          <p:cNvSpPr>
            <a:spLocks noGrp="1"/>
          </p:cNvSpPr>
          <p:nvPr>
            <p:ph type="body" sz="quarter" idx="13"/>
          </p:nvPr>
        </p:nvSpPr>
        <p:spPr>
          <a:xfrm>
            <a:off x="392113" y="1938338"/>
            <a:ext cx="4035425" cy="4491037"/>
          </a:xfrm>
        </p:spPr>
        <p:txBody>
          <a:bodyPr>
            <a:normAutofit/>
          </a:bodyPr>
          <a:lstStyle>
            <a:lvl1pPr>
              <a:defRPr sz="20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5"/>
          </p:nvPr>
        </p:nvSpPr>
        <p:spPr/>
        <p:txBody>
          <a:bodyPr/>
          <a:lstStyle>
            <a:lvl1pPr>
              <a:defRPr/>
            </a:lvl1pPr>
          </a:lstStyle>
          <a:p>
            <a:pPr>
              <a:defRPr/>
            </a:pPr>
            <a:r>
              <a:rPr lang="en-GB">
                <a:solidFill>
                  <a:prstClr val="white"/>
                </a:solidFill>
              </a:rPr>
              <a:t>This is where all footnotes and references go.</a:t>
            </a:r>
          </a:p>
        </p:txBody>
      </p:sp>
      <p:sp>
        <p:nvSpPr>
          <p:cNvPr id="6" name="Slide Number Placeholder 5"/>
          <p:cNvSpPr>
            <a:spLocks noGrp="1"/>
          </p:cNvSpPr>
          <p:nvPr>
            <p:ph type="sldNum" sz="quarter" idx="16"/>
          </p:nvPr>
        </p:nvSpPr>
        <p:spPr/>
        <p:txBody>
          <a:bodyPr/>
          <a:lstStyle>
            <a:lvl1pPr>
              <a:defRPr/>
            </a:lvl1pPr>
          </a:lstStyle>
          <a:p>
            <a:pPr>
              <a:defRPr/>
            </a:pPr>
            <a:fld id="{C9115725-76C5-4C4B-ABD9-4246FCE0CBA7}"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1634571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4"/>
          <p:cNvSpPr>
            <a:spLocks noGrp="1"/>
          </p:cNvSpPr>
          <p:nvPr>
            <p:ph type="ftr" sz="quarter" idx="10"/>
          </p:nvPr>
        </p:nvSpPr>
        <p:spPr/>
        <p:txBody>
          <a:bodyPr/>
          <a:lstStyle>
            <a:lvl1pPr>
              <a:defRPr/>
            </a:lvl1pPr>
          </a:lstStyle>
          <a:p>
            <a:pPr>
              <a:defRPr/>
            </a:pPr>
            <a:r>
              <a:rPr lang="en-GB">
                <a:solidFill>
                  <a:prstClr val="white"/>
                </a:solidFill>
              </a:rPr>
              <a:t>This is where all footnotes and references go.</a:t>
            </a:r>
          </a:p>
        </p:txBody>
      </p:sp>
      <p:sp>
        <p:nvSpPr>
          <p:cNvPr id="4" name="Slide Number Placeholder 5"/>
          <p:cNvSpPr>
            <a:spLocks noGrp="1"/>
          </p:cNvSpPr>
          <p:nvPr>
            <p:ph type="sldNum" sz="quarter" idx="11"/>
          </p:nvPr>
        </p:nvSpPr>
        <p:spPr/>
        <p:txBody>
          <a:bodyPr/>
          <a:lstStyle>
            <a:lvl1pPr>
              <a:defRPr/>
            </a:lvl1pPr>
          </a:lstStyle>
          <a:p>
            <a:pPr>
              <a:defRPr/>
            </a:pPr>
            <a:fld id="{EE2A71AC-BE43-4CC3-8A08-361925933A5D}"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3858200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GB">
                <a:solidFill>
                  <a:prstClr val="white"/>
                </a:solidFill>
              </a:rPr>
              <a:t>This is where all footnotes and references go.</a:t>
            </a:r>
          </a:p>
        </p:txBody>
      </p:sp>
      <p:sp>
        <p:nvSpPr>
          <p:cNvPr id="3" name="Slide Number Placeholder 5"/>
          <p:cNvSpPr>
            <a:spLocks noGrp="1"/>
          </p:cNvSpPr>
          <p:nvPr>
            <p:ph type="sldNum" sz="quarter" idx="11"/>
          </p:nvPr>
        </p:nvSpPr>
        <p:spPr/>
        <p:txBody>
          <a:bodyPr/>
          <a:lstStyle>
            <a:lvl1pPr>
              <a:defRPr/>
            </a:lvl1pPr>
          </a:lstStyle>
          <a:p>
            <a:pPr>
              <a:defRPr/>
            </a:pPr>
            <a:fld id="{8B98FC0F-B056-4827-90A7-9C72D0B6321B}"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1716252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WITH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a:xfrm>
            <a:off x="392113" y="1504951"/>
            <a:ext cx="8356600" cy="4952000"/>
          </a:xfrm>
        </p:spPr>
        <p:txBody>
          <a:bodyPr/>
          <a:lstStyle>
            <a:lvl1pPr marL="268288" indent="-268288">
              <a:spcBef>
                <a:spcPts val="1200"/>
              </a:spcBef>
              <a:buClr>
                <a:schemeClr val="accent3"/>
              </a:buClr>
              <a:buFont typeface="Arial" pitchFamily="34" charset="0"/>
              <a:buChar char="●"/>
              <a:defRPr sz="2000">
                <a:solidFill>
                  <a:schemeClr val="bg1"/>
                </a:solidFill>
              </a:defRPr>
            </a:lvl1pPr>
            <a:lvl2pPr marL="446088" indent="-269875">
              <a:spcBef>
                <a:spcPts val="1200"/>
              </a:spcBef>
              <a:defRPr sz="1800"/>
            </a:lvl2pPr>
            <a:lvl3pPr marL="630238" indent="-269875">
              <a:spcBef>
                <a:spcPts val="1200"/>
              </a:spcBef>
              <a:defRPr sz="1600"/>
            </a:lvl3pPr>
            <a:lvl4pPr marL="360363" indent="-179388">
              <a:spcBef>
                <a:spcPts val="1200"/>
              </a:spcBef>
              <a:buSzPct val="70000"/>
              <a:buFont typeface="Wingdings" pitchFamily="2" charset="2"/>
              <a:buChar char="§"/>
              <a:tabLst/>
              <a:defRPr sz="800"/>
            </a:lvl4pPr>
            <a:lvl5pPr marL="444500" indent="-173038">
              <a:spcBef>
                <a:spcPts val="1200"/>
              </a:spcBef>
              <a:buSzPct val="70000"/>
              <a:buFont typeface="Wingdings" pitchFamily="2" charset="2"/>
              <a:buChar char="§"/>
              <a:defRPr sz="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p:txBody>
          <a:bodyPr/>
          <a:lstStyle>
            <a:lvl1pPr>
              <a:defRPr/>
            </a:lvl1pPr>
          </a:lstStyle>
          <a:p>
            <a:pPr>
              <a:defRPr/>
            </a:pPr>
            <a:r>
              <a:rPr lang="en-GB">
                <a:solidFill>
                  <a:prstClr val="white"/>
                </a:solidFill>
              </a:rPr>
              <a:t>This is where all footnotes and references go.</a:t>
            </a:r>
          </a:p>
        </p:txBody>
      </p:sp>
      <p:sp>
        <p:nvSpPr>
          <p:cNvPr id="7" name="Slide Number Placeholder 5"/>
          <p:cNvSpPr>
            <a:spLocks noGrp="1"/>
          </p:cNvSpPr>
          <p:nvPr>
            <p:ph type="sldNum" sz="quarter" idx="17"/>
          </p:nvPr>
        </p:nvSpPr>
        <p:spPr>
          <a:xfrm>
            <a:off x="6921500" y="6492875"/>
            <a:ext cx="2195513" cy="365125"/>
          </a:xfrm>
        </p:spPr>
        <p:txBody>
          <a:bodyPr/>
          <a:lstStyle>
            <a:lvl1pPr>
              <a:defRPr/>
            </a:lvl1pPr>
          </a:lstStyle>
          <a:p>
            <a:pPr>
              <a:defRPr/>
            </a:pPr>
            <a:fld id="{E583AC97-0220-4270-B23C-85507DE57342}" type="slidenum">
              <a:rPr lang="en-GB">
                <a:solidFill>
                  <a:prstClr val="white"/>
                </a:solidFill>
              </a:rPr>
              <a:pPr>
                <a:defRPr/>
              </a:pPr>
              <a:t>‹#›</a:t>
            </a:fld>
            <a:endParaRPr lang="en-GB" dirty="0">
              <a:solidFill>
                <a:prstClr val="white"/>
              </a:solidFill>
            </a:endParaRPr>
          </a:p>
        </p:txBody>
      </p:sp>
      <p:sp>
        <p:nvSpPr>
          <p:cNvPr id="9" name="Text Placeholder 6"/>
          <p:cNvSpPr>
            <a:spLocks noGrp="1"/>
          </p:cNvSpPr>
          <p:nvPr>
            <p:ph type="body" sz="quarter" idx="12"/>
          </p:nvPr>
        </p:nvSpPr>
        <p:spPr>
          <a:xfrm>
            <a:off x="3396344" y="5676406"/>
            <a:ext cx="5273180" cy="1008619"/>
          </a:xfrm>
        </p:spPr>
        <p:txBody>
          <a:bodyPr anchor="b"/>
          <a:lstStyle>
            <a:lvl1pPr algn="r">
              <a:spcBef>
                <a:spcPts val="0"/>
              </a:spcBef>
              <a:buFont typeface="Arial" pitchFamily="34" charset="0"/>
              <a:buNone/>
              <a:defRPr sz="1200" b="1"/>
            </a:lvl1pPr>
            <a:lvl2pPr>
              <a:buNone/>
              <a:defRPr/>
            </a:lvl2pPr>
            <a:lvl3pPr>
              <a:buNone/>
              <a:defRPr/>
            </a:lvl3pPr>
            <a:lvl4pPr>
              <a:buNone/>
              <a:defRPr/>
            </a:lvl4pPr>
            <a:lvl5pPr>
              <a:buNone/>
              <a:defRPr/>
            </a:lvl5pPr>
          </a:lstStyle>
          <a:p>
            <a:pPr lvl="0"/>
            <a:endParaRPr lang="en-GB" dirty="0"/>
          </a:p>
        </p:txBody>
      </p:sp>
    </p:spTree>
    <p:extLst>
      <p:ext uri="{BB962C8B-B14F-4D97-AF65-F5344CB8AC3E}">
        <p14:creationId xmlns:p14="http://schemas.microsoft.com/office/powerpoint/2010/main" val="220200651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Only G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6" name="Text Placeholder 6"/>
          <p:cNvSpPr>
            <a:spLocks noGrp="1"/>
          </p:cNvSpPr>
          <p:nvPr>
            <p:ph type="body" sz="quarter" idx="12"/>
          </p:nvPr>
        </p:nvSpPr>
        <p:spPr>
          <a:xfrm>
            <a:off x="3585536" y="6337738"/>
            <a:ext cx="5273180" cy="378819"/>
          </a:xfrm>
          <a:noFill/>
          <a:ln w="9525">
            <a:noFill/>
            <a:miter lim="800000"/>
            <a:headEnd/>
            <a:tailEnd/>
          </a:ln>
        </p:spPr>
        <p:txBody>
          <a:bodyPr anchor="b"/>
          <a:lstStyle>
            <a:lvl1pPr algn="r">
              <a:buNone/>
              <a:defRPr lang="en-GB" sz="1200" b="1" kern="1200" dirty="0">
                <a:solidFill>
                  <a:schemeClr val="bg1"/>
                </a:solidFill>
                <a:latin typeface="+mn-lt"/>
                <a:ea typeface="+mn-ea"/>
                <a:cs typeface="+mn-cs"/>
              </a:defRPr>
            </a:lvl1pPr>
            <a:lvl2pPr>
              <a:buNone/>
              <a:defRPr/>
            </a:lvl2pPr>
            <a:lvl3pPr>
              <a:buNone/>
              <a:defRPr/>
            </a:lvl3pPr>
            <a:lvl4pPr>
              <a:buNone/>
              <a:defRPr/>
            </a:lvl4pPr>
            <a:lvl5pPr>
              <a:buNone/>
              <a:defRPr/>
            </a:lvl5pPr>
          </a:lstStyle>
          <a:p>
            <a:pPr lvl="0"/>
            <a:endParaRPr lang="en-GB" dirty="0"/>
          </a:p>
        </p:txBody>
      </p:sp>
      <p:sp>
        <p:nvSpPr>
          <p:cNvPr id="4" name="Footer Placeholder 3"/>
          <p:cNvSpPr>
            <a:spLocks noGrp="1"/>
          </p:cNvSpPr>
          <p:nvPr>
            <p:ph type="ftr" sz="quarter" idx="13"/>
          </p:nvPr>
        </p:nvSpPr>
        <p:spPr/>
        <p:txBody>
          <a:bodyPr/>
          <a:lstStyle>
            <a:lvl1pPr>
              <a:defRPr/>
            </a:lvl1pPr>
          </a:lstStyle>
          <a:p>
            <a:pPr>
              <a:defRPr/>
            </a:pPr>
            <a:r>
              <a:rPr lang="en-GB" dirty="0">
                <a:solidFill>
                  <a:prstClr val="white"/>
                </a:solidFill>
              </a:rPr>
              <a:t>This is where all footnotes and references go.</a:t>
            </a:r>
          </a:p>
        </p:txBody>
      </p:sp>
    </p:spTree>
    <p:extLst>
      <p:ext uri="{BB962C8B-B14F-4D97-AF65-F5344CB8AC3E}">
        <p14:creationId xmlns:p14="http://schemas.microsoft.com/office/powerpoint/2010/main" val="122317874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Content WITH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a:xfrm>
            <a:off x="392113" y="1504951"/>
            <a:ext cx="8356600" cy="4952000"/>
          </a:xfrm>
        </p:spPr>
        <p:txBody>
          <a:bodyPr/>
          <a:lstStyle>
            <a:lvl1pPr marL="268288" indent="-268288">
              <a:spcBef>
                <a:spcPts val="1200"/>
              </a:spcBef>
              <a:buClr>
                <a:schemeClr val="accent3"/>
              </a:buClr>
              <a:buFont typeface="Arial" pitchFamily="34" charset="0"/>
              <a:buChar char="●"/>
              <a:defRPr sz="2000">
                <a:solidFill>
                  <a:schemeClr val="bg1"/>
                </a:solidFill>
              </a:defRPr>
            </a:lvl1pPr>
            <a:lvl2pPr marL="446088" indent="-269875">
              <a:spcBef>
                <a:spcPts val="1200"/>
              </a:spcBef>
              <a:defRPr sz="1800"/>
            </a:lvl2pPr>
            <a:lvl3pPr marL="630238" indent="-269875">
              <a:spcBef>
                <a:spcPts val="1200"/>
              </a:spcBef>
              <a:defRPr sz="1600"/>
            </a:lvl3pPr>
            <a:lvl4pPr marL="360363" indent="-179388">
              <a:spcBef>
                <a:spcPts val="1200"/>
              </a:spcBef>
              <a:buSzPct val="70000"/>
              <a:buFont typeface="Wingdings" pitchFamily="2" charset="2"/>
              <a:buChar char="§"/>
              <a:tabLst/>
              <a:defRPr sz="800"/>
            </a:lvl4pPr>
            <a:lvl5pPr marL="444500" indent="-173038">
              <a:spcBef>
                <a:spcPts val="1200"/>
              </a:spcBef>
              <a:buSzPct val="70000"/>
              <a:buFont typeface="Wingdings" pitchFamily="2" charset="2"/>
              <a:buChar char="§"/>
              <a:defRPr sz="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p:txBody>
          <a:bodyPr/>
          <a:lstStyle>
            <a:lvl1pPr>
              <a:defRPr/>
            </a:lvl1pPr>
          </a:lstStyle>
          <a:p>
            <a:pPr>
              <a:defRPr/>
            </a:pPr>
            <a:r>
              <a:rPr lang="en-GB" dirty="0">
                <a:solidFill>
                  <a:prstClr val="white"/>
                </a:solidFill>
              </a:rPr>
              <a:t>This is where all footnotes and references go.</a:t>
            </a:r>
          </a:p>
        </p:txBody>
      </p:sp>
      <p:sp>
        <p:nvSpPr>
          <p:cNvPr id="7" name="Slide Number Placeholder 5"/>
          <p:cNvSpPr>
            <a:spLocks noGrp="1"/>
          </p:cNvSpPr>
          <p:nvPr>
            <p:ph type="sldNum" sz="quarter" idx="17"/>
          </p:nvPr>
        </p:nvSpPr>
        <p:spPr>
          <a:xfrm>
            <a:off x="6921502" y="6492876"/>
            <a:ext cx="2195513" cy="365125"/>
          </a:xfrm>
        </p:spPr>
        <p:txBody>
          <a:bodyPr/>
          <a:lstStyle>
            <a:lvl1pPr>
              <a:defRPr/>
            </a:lvl1pPr>
          </a:lstStyle>
          <a:p>
            <a:pPr>
              <a:defRPr/>
            </a:pPr>
            <a:fld id="{E583AC97-0220-4270-B23C-85507DE57342}" type="slidenum">
              <a:rPr lang="en-GB">
                <a:solidFill>
                  <a:prstClr val="white"/>
                </a:solidFill>
              </a:rPr>
              <a:pPr>
                <a:defRPr/>
              </a:pPr>
              <a:t>‹#›</a:t>
            </a:fld>
            <a:endParaRPr lang="en-GB" dirty="0">
              <a:solidFill>
                <a:prstClr val="white"/>
              </a:solidFill>
            </a:endParaRPr>
          </a:p>
        </p:txBody>
      </p:sp>
      <p:sp>
        <p:nvSpPr>
          <p:cNvPr id="9" name="Text Placeholder 6"/>
          <p:cNvSpPr>
            <a:spLocks noGrp="1"/>
          </p:cNvSpPr>
          <p:nvPr>
            <p:ph type="body" sz="quarter" idx="12"/>
          </p:nvPr>
        </p:nvSpPr>
        <p:spPr>
          <a:xfrm>
            <a:off x="3396344" y="5676407"/>
            <a:ext cx="5273180" cy="1008619"/>
          </a:xfrm>
        </p:spPr>
        <p:txBody>
          <a:bodyPr anchor="b"/>
          <a:lstStyle>
            <a:lvl1pPr algn="r">
              <a:spcBef>
                <a:spcPts val="0"/>
              </a:spcBef>
              <a:buFont typeface="Arial" pitchFamily="34" charset="0"/>
              <a:buNone/>
              <a:defRPr sz="1200" b="1"/>
            </a:lvl1pPr>
            <a:lvl2pPr>
              <a:buNone/>
              <a:defRPr/>
            </a:lvl2pPr>
            <a:lvl3pPr>
              <a:buNone/>
              <a:defRPr/>
            </a:lvl3pPr>
            <a:lvl4pPr>
              <a:buNone/>
              <a:defRPr/>
            </a:lvl4pPr>
            <a:lvl5pPr>
              <a:buNone/>
              <a:defRPr/>
            </a:lvl5pPr>
          </a:lstStyle>
          <a:p>
            <a:pPr lvl="0"/>
            <a:endParaRPr lang="en-GB" dirty="0"/>
          </a:p>
        </p:txBody>
      </p:sp>
    </p:spTree>
    <p:extLst>
      <p:ext uri="{BB962C8B-B14F-4D97-AF65-F5344CB8AC3E}">
        <p14:creationId xmlns:p14="http://schemas.microsoft.com/office/powerpoint/2010/main" val="168207189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9_Content WITH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a:xfrm>
            <a:off x="392113" y="1504951"/>
            <a:ext cx="8356600" cy="4952000"/>
          </a:xfrm>
        </p:spPr>
        <p:txBody>
          <a:bodyPr/>
          <a:lstStyle>
            <a:lvl1pPr marL="268288" indent="-268288">
              <a:spcBef>
                <a:spcPts val="1200"/>
              </a:spcBef>
              <a:buClr>
                <a:schemeClr val="accent3"/>
              </a:buClr>
              <a:buFont typeface="Arial" pitchFamily="34" charset="0"/>
              <a:buChar char="●"/>
              <a:defRPr sz="2000">
                <a:solidFill>
                  <a:schemeClr val="bg1"/>
                </a:solidFill>
              </a:defRPr>
            </a:lvl1pPr>
            <a:lvl2pPr marL="446088" indent="-269875">
              <a:spcBef>
                <a:spcPts val="1200"/>
              </a:spcBef>
              <a:defRPr sz="1800"/>
            </a:lvl2pPr>
            <a:lvl3pPr marL="630238" indent="-269875">
              <a:spcBef>
                <a:spcPts val="1200"/>
              </a:spcBef>
              <a:defRPr sz="1600"/>
            </a:lvl3pPr>
            <a:lvl4pPr marL="360363" indent="-179388">
              <a:spcBef>
                <a:spcPts val="1200"/>
              </a:spcBef>
              <a:buSzPct val="70000"/>
              <a:buFont typeface="Wingdings" pitchFamily="2" charset="2"/>
              <a:buChar char="§"/>
              <a:tabLst/>
              <a:defRPr sz="800"/>
            </a:lvl4pPr>
            <a:lvl5pPr marL="444500" indent="-173038">
              <a:spcBef>
                <a:spcPts val="1200"/>
              </a:spcBef>
              <a:buSzPct val="70000"/>
              <a:buFont typeface="Wingdings" pitchFamily="2" charset="2"/>
              <a:buChar char="§"/>
              <a:defRPr sz="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p:txBody>
          <a:bodyPr/>
          <a:lstStyle>
            <a:lvl1pPr>
              <a:defRPr/>
            </a:lvl1pPr>
          </a:lstStyle>
          <a:p>
            <a:pPr>
              <a:defRPr/>
            </a:pPr>
            <a:r>
              <a:rPr lang="en-GB" dirty="0">
                <a:solidFill>
                  <a:prstClr val="white"/>
                </a:solidFill>
              </a:rPr>
              <a:t>This is where all footnotes and references go.</a:t>
            </a:r>
          </a:p>
        </p:txBody>
      </p:sp>
      <p:sp>
        <p:nvSpPr>
          <p:cNvPr id="7" name="Slide Number Placeholder 5"/>
          <p:cNvSpPr>
            <a:spLocks noGrp="1"/>
          </p:cNvSpPr>
          <p:nvPr>
            <p:ph type="sldNum" sz="quarter" idx="17"/>
          </p:nvPr>
        </p:nvSpPr>
        <p:spPr>
          <a:xfrm>
            <a:off x="6921511" y="6492876"/>
            <a:ext cx="2195513" cy="365125"/>
          </a:xfrm>
          <a:prstGeom prst="rect">
            <a:avLst/>
          </a:prstGeom>
        </p:spPr>
        <p:txBody>
          <a:bodyPr/>
          <a:lstStyle>
            <a:lvl1pPr>
              <a:defRPr/>
            </a:lvl1pPr>
          </a:lstStyle>
          <a:p>
            <a:pPr>
              <a:defRPr/>
            </a:pPr>
            <a:fld id="{E583AC97-0220-4270-B23C-85507DE57342}" type="slidenum">
              <a:rPr lang="en-GB">
                <a:solidFill>
                  <a:prstClr val="white"/>
                </a:solidFill>
              </a:rPr>
              <a:pPr>
                <a:defRPr/>
              </a:pPr>
              <a:t>‹#›</a:t>
            </a:fld>
            <a:endParaRPr lang="en-GB" dirty="0">
              <a:solidFill>
                <a:prstClr val="white"/>
              </a:solidFill>
            </a:endParaRPr>
          </a:p>
        </p:txBody>
      </p:sp>
      <p:sp>
        <p:nvSpPr>
          <p:cNvPr id="9" name="Text Placeholder 6"/>
          <p:cNvSpPr>
            <a:spLocks noGrp="1"/>
          </p:cNvSpPr>
          <p:nvPr>
            <p:ph type="body" sz="quarter" idx="12"/>
          </p:nvPr>
        </p:nvSpPr>
        <p:spPr>
          <a:xfrm>
            <a:off x="3396344" y="5676409"/>
            <a:ext cx="5273180" cy="1008619"/>
          </a:xfrm>
        </p:spPr>
        <p:txBody>
          <a:bodyPr anchor="b"/>
          <a:lstStyle>
            <a:lvl1pPr algn="r">
              <a:spcBef>
                <a:spcPts val="0"/>
              </a:spcBef>
              <a:buFont typeface="Arial" pitchFamily="34" charset="0"/>
              <a:buNone/>
              <a:defRPr sz="1200" b="1"/>
            </a:lvl1pPr>
            <a:lvl2pPr>
              <a:buNone/>
              <a:defRPr/>
            </a:lvl2pPr>
            <a:lvl3pPr>
              <a:buNone/>
              <a:defRPr/>
            </a:lvl3pPr>
            <a:lvl4pPr>
              <a:buNone/>
              <a:defRPr/>
            </a:lvl4pPr>
            <a:lvl5pPr>
              <a:buNone/>
              <a:defRPr/>
            </a:lvl5pPr>
          </a:lstStyle>
          <a:p>
            <a:pPr lvl="0"/>
            <a:endParaRPr lang="en-GB" dirty="0"/>
          </a:p>
        </p:txBody>
      </p:sp>
    </p:spTree>
    <p:extLst>
      <p:ext uri="{BB962C8B-B14F-4D97-AF65-F5344CB8AC3E}">
        <p14:creationId xmlns:p14="http://schemas.microsoft.com/office/powerpoint/2010/main" val="4274441456"/>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Content WITH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a:xfrm>
            <a:off x="392113" y="1504951"/>
            <a:ext cx="8356600" cy="4952000"/>
          </a:xfrm>
        </p:spPr>
        <p:txBody>
          <a:bodyPr/>
          <a:lstStyle>
            <a:lvl1pPr marL="268288" indent="-268288">
              <a:spcBef>
                <a:spcPts val="1200"/>
              </a:spcBef>
              <a:buClr>
                <a:schemeClr val="accent3"/>
              </a:buClr>
              <a:buFont typeface="Arial" pitchFamily="34" charset="0"/>
              <a:buChar char="●"/>
              <a:defRPr sz="2000">
                <a:solidFill>
                  <a:schemeClr val="bg1"/>
                </a:solidFill>
              </a:defRPr>
            </a:lvl1pPr>
            <a:lvl2pPr marL="446088" indent="-269875">
              <a:spcBef>
                <a:spcPts val="1200"/>
              </a:spcBef>
              <a:defRPr sz="1800"/>
            </a:lvl2pPr>
            <a:lvl3pPr marL="630238" indent="-269875">
              <a:spcBef>
                <a:spcPts val="1200"/>
              </a:spcBef>
              <a:defRPr sz="1600"/>
            </a:lvl3pPr>
            <a:lvl4pPr marL="360363" indent="-179388">
              <a:spcBef>
                <a:spcPts val="1200"/>
              </a:spcBef>
              <a:buSzPct val="70000"/>
              <a:buFont typeface="Wingdings" pitchFamily="2" charset="2"/>
              <a:buChar char="§"/>
              <a:tabLst/>
              <a:defRPr sz="800"/>
            </a:lvl4pPr>
            <a:lvl5pPr marL="444500" indent="-173038">
              <a:spcBef>
                <a:spcPts val="1200"/>
              </a:spcBef>
              <a:buSzPct val="70000"/>
              <a:buFont typeface="Wingdings" pitchFamily="2" charset="2"/>
              <a:buChar char="§"/>
              <a:defRPr sz="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p:txBody>
          <a:bodyPr/>
          <a:lstStyle>
            <a:lvl1pPr>
              <a:defRPr/>
            </a:lvl1pPr>
          </a:lstStyle>
          <a:p>
            <a:pPr>
              <a:defRPr/>
            </a:pPr>
            <a:r>
              <a:rPr lang="en-GB" dirty="0">
                <a:solidFill>
                  <a:prstClr val="white"/>
                </a:solidFill>
              </a:rPr>
              <a:t>This is where all footnotes and references go.</a:t>
            </a:r>
          </a:p>
        </p:txBody>
      </p:sp>
      <p:sp>
        <p:nvSpPr>
          <p:cNvPr id="7" name="Slide Number Placeholder 5"/>
          <p:cNvSpPr>
            <a:spLocks noGrp="1"/>
          </p:cNvSpPr>
          <p:nvPr>
            <p:ph type="sldNum" sz="quarter" idx="17"/>
          </p:nvPr>
        </p:nvSpPr>
        <p:spPr>
          <a:xfrm>
            <a:off x="6921504" y="6492876"/>
            <a:ext cx="2195513" cy="365125"/>
          </a:xfrm>
          <a:prstGeom prst="rect">
            <a:avLst/>
          </a:prstGeom>
        </p:spPr>
        <p:txBody>
          <a:bodyPr/>
          <a:lstStyle>
            <a:lvl1pPr>
              <a:defRPr/>
            </a:lvl1pPr>
          </a:lstStyle>
          <a:p>
            <a:pPr>
              <a:defRPr/>
            </a:pPr>
            <a:fld id="{E583AC97-0220-4270-B23C-85507DE57342}" type="slidenum">
              <a:rPr lang="en-GB">
                <a:solidFill>
                  <a:srgbClr val="145A96"/>
                </a:solidFill>
                <a:cs typeface="Arial" charset="0"/>
              </a:rPr>
              <a:pPr>
                <a:defRPr/>
              </a:pPr>
              <a:t>‹#›</a:t>
            </a:fld>
            <a:endParaRPr lang="en-GB" dirty="0">
              <a:solidFill>
                <a:srgbClr val="145A96"/>
              </a:solidFill>
              <a:cs typeface="Arial" charset="0"/>
            </a:endParaRPr>
          </a:p>
        </p:txBody>
      </p:sp>
      <p:sp>
        <p:nvSpPr>
          <p:cNvPr id="9" name="Text Placeholder 6"/>
          <p:cNvSpPr>
            <a:spLocks noGrp="1"/>
          </p:cNvSpPr>
          <p:nvPr>
            <p:ph type="body" sz="quarter" idx="12"/>
          </p:nvPr>
        </p:nvSpPr>
        <p:spPr>
          <a:xfrm>
            <a:off x="3396344" y="5676408"/>
            <a:ext cx="5273180" cy="1008619"/>
          </a:xfrm>
        </p:spPr>
        <p:txBody>
          <a:bodyPr anchor="b"/>
          <a:lstStyle>
            <a:lvl1pPr algn="r">
              <a:spcBef>
                <a:spcPts val="0"/>
              </a:spcBef>
              <a:buFont typeface="Arial" pitchFamily="34" charset="0"/>
              <a:buNone/>
              <a:defRPr sz="1200" b="1"/>
            </a:lvl1pPr>
            <a:lvl2pPr>
              <a:buNone/>
              <a:defRPr/>
            </a:lvl2pPr>
            <a:lvl3pPr>
              <a:buNone/>
              <a:defRPr/>
            </a:lvl3pPr>
            <a:lvl4pPr>
              <a:buNone/>
              <a:defRPr/>
            </a:lvl4pPr>
            <a:lvl5pPr>
              <a:buNone/>
              <a:defRPr/>
            </a:lvl5pPr>
          </a:lstStyle>
          <a:p>
            <a:pPr lvl="0"/>
            <a:endParaRPr lang="en-GB" dirty="0"/>
          </a:p>
        </p:txBody>
      </p:sp>
    </p:spTree>
    <p:extLst>
      <p:ext uri="{BB962C8B-B14F-4D97-AF65-F5344CB8AC3E}">
        <p14:creationId xmlns:p14="http://schemas.microsoft.com/office/powerpoint/2010/main" val="2310906750"/>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0_Content WITH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a:xfrm>
            <a:off x="392113" y="1504951"/>
            <a:ext cx="8356600" cy="4952000"/>
          </a:xfrm>
        </p:spPr>
        <p:txBody>
          <a:bodyPr/>
          <a:lstStyle>
            <a:lvl1pPr marL="268288" indent="-268288">
              <a:spcBef>
                <a:spcPts val="1200"/>
              </a:spcBef>
              <a:buClr>
                <a:schemeClr val="accent3"/>
              </a:buClr>
              <a:buFont typeface="Arial" pitchFamily="34" charset="0"/>
              <a:buChar char="●"/>
              <a:defRPr sz="2000">
                <a:solidFill>
                  <a:schemeClr val="bg1"/>
                </a:solidFill>
              </a:defRPr>
            </a:lvl1pPr>
            <a:lvl2pPr marL="446088" indent="-269875">
              <a:spcBef>
                <a:spcPts val="1200"/>
              </a:spcBef>
              <a:defRPr sz="1800"/>
            </a:lvl2pPr>
            <a:lvl3pPr marL="630238" indent="-269875">
              <a:spcBef>
                <a:spcPts val="1200"/>
              </a:spcBef>
              <a:defRPr sz="1600"/>
            </a:lvl3pPr>
            <a:lvl4pPr marL="360363" indent="-179388">
              <a:spcBef>
                <a:spcPts val="1200"/>
              </a:spcBef>
              <a:buSzPct val="70000"/>
              <a:buFont typeface="Wingdings" pitchFamily="2" charset="2"/>
              <a:buChar char="§"/>
              <a:tabLst/>
              <a:defRPr sz="800"/>
            </a:lvl4pPr>
            <a:lvl5pPr marL="444500" indent="-173038">
              <a:spcBef>
                <a:spcPts val="1200"/>
              </a:spcBef>
              <a:buSzPct val="70000"/>
              <a:buFont typeface="Wingdings" pitchFamily="2" charset="2"/>
              <a:buChar char="§"/>
              <a:defRPr sz="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p:txBody>
          <a:bodyPr/>
          <a:lstStyle>
            <a:lvl1pPr>
              <a:defRPr/>
            </a:lvl1pPr>
          </a:lstStyle>
          <a:p>
            <a:pPr>
              <a:defRPr/>
            </a:pPr>
            <a:r>
              <a:rPr lang="en-GB" dirty="0">
                <a:solidFill>
                  <a:prstClr val="white"/>
                </a:solidFill>
              </a:rPr>
              <a:t>This is where all footnotes and references go.</a:t>
            </a:r>
          </a:p>
        </p:txBody>
      </p:sp>
      <p:sp>
        <p:nvSpPr>
          <p:cNvPr id="7" name="Slide Number Placeholder 5"/>
          <p:cNvSpPr>
            <a:spLocks noGrp="1"/>
          </p:cNvSpPr>
          <p:nvPr>
            <p:ph type="sldNum" sz="quarter" idx="17"/>
          </p:nvPr>
        </p:nvSpPr>
        <p:spPr>
          <a:xfrm>
            <a:off x="6921500" y="6492875"/>
            <a:ext cx="2195513" cy="365125"/>
          </a:xfrm>
        </p:spPr>
        <p:txBody>
          <a:bodyPr/>
          <a:lstStyle>
            <a:lvl1pPr>
              <a:defRPr/>
            </a:lvl1pPr>
          </a:lstStyle>
          <a:p>
            <a:pPr>
              <a:defRPr/>
            </a:pPr>
            <a:fld id="{E583AC97-0220-4270-B23C-85507DE57342}" type="slidenum">
              <a:rPr lang="en-GB">
                <a:solidFill>
                  <a:prstClr val="white"/>
                </a:solidFill>
              </a:rPr>
              <a:pPr>
                <a:defRPr/>
              </a:pPr>
              <a:t>‹#›</a:t>
            </a:fld>
            <a:endParaRPr lang="en-GB" dirty="0">
              <a:solidFill>
                <a:prstClr val="white"/>
              </a:solidFill>
            </a:endParaRPr>
          </a:p>
        </p:txBody>
      </p:sp>
      <p:sp>
        <p:nvSpPr>
          <p:cNvPr id="9" name="Text Placeholder 6"/>
          <p:cNvSpPr>
            <a:spLocks noGrp="1"/>
          </p:cNvSpPr>
          <p:nvPr>
            <p:ph type="body" sz="quarter" idx="12"/>
          </p:nvPr>
        </p:nvSpPr>
        <p:spPr>
          <a:xfrm>
            <a:off x="3396344" y="5676406"/>
            <a:ext cx="5273180" cy="1008619"/>
          </a:xfrm>
        </p:spPr>
        <p:txBody>
          <a:bodyPr anchor="b"/>
          <a:lstStyle>
            <a:lvl1pPr algn="r">
              <a:spcBef>
                <a:spcPts val="0"/>
              </a:spcBef>
              <a:buFont typeface="Arial" pitchFamily="34" charset="0"/>
              <a:buNone/>
              <a:defRPr sz="1200" b="1"/>
            </a:lvl1pPr>
            <a:lvl2pPr>
              <a:buNone/>
              <a:defRPr/>
            </a:lvl2pPr>
            <a:lvl3pPr>
              <a:buNone/>
              <a:defRPr/>
            </a:lvl3pPr>
            <a:lvl4pPr>
              <a:buNone/>
              <a:defRPr/>
            </a:lvl4pPr>
            <a:lvl5pPr>
              <a:buNone/>
              <a:defRPr/>
            </a:lvl5pPr>
          </a:lstStyle>
          <a:p>
            <a:pPr lvl="0"/>
            <a:endParaRPr lang="en-GB" dirty="0"/>
          </a:p>
        </p:txBody>
      </p:sp>
    </p:spTree>
    <p:extLst>
      <p:ext uri="{BB962C8B-B14F-4D97-AF65-F5344CB8AC3E}">
        <p14:creationId xmlns:p14="http://schemas.microsoft.com/office/powerpoint/2010/main" val="100118196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1"/>
                </a:solidFill>
              </a:defRPr>
            </a:lvl1pPr>
            <a:lvl2pPr marL="353616" indent="-160735">
              <a:defRPr>
                <a:solidFill>
                  <a:schemeClr val="tx1"/>
                </a:solidFill>
              </a:defRPr>
            </a:lvl2pPr>
            <a:lvl3pPr marL="502742" indent="-128588">
              <a:defRPr>
                <a:solidFill>
                  <a:schemeClr val="tx1"/>
                </a:solidFill>
              </a:defRPr>
            </a:lvl3pPr>
            <a:lvl4pPr marL="655439" indent="-128588">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7"/>
          <p:cNvSpPr>
            <a:spLocks noGrp="1"/>
          </p:cNvSpPr>
          <p:nvPr>
            <p:ph type="body" sz="quarter" idx="10" hasCustomPrompt="1"/>
          </p:nvPr>
        </p:nvSpPr>
        <p:spPr>
          <a:xfrm>
            <a:off x="1926170" y="6165304"/>
            <a:ext cx="3240000" cy="323660"/>
          </a:xfrm>
        </p:spPr>
        <p:txBody>
          <a:bodyPr anchor="b">
            <a:noAutofit/>
          </a:bodyPr>
          <a:lstStyle>
            <a:lvl1pPr marL="0" indent="0">
              <a:buFont typeface="Arial" panose="020B0604020202020204" pitchFamily="34" charset="0"/>
              <a:buNone/>
              <a:defRPr sz="675"/>
            </a:lvl1pPr>
          </a:lstStyle>
          <a:p>
            <a:pPr lvl="0"/>
            <a:r>
              <a:rPr lang="en-US" dirty="0" smtClean="0"/>
              <a:t>Footnotes – 12pt left aligned</a:t>
            </a:r>
            <a:endParaRPr lang="en-GB" dirty="0"/>
          </a:p>
        </p:txBody>
      </p:sp>
      <p:sp>
        <p:nvSpPr>
          <p:cNvPr id="9" name="Text Placeholder 7"/>
          <p:cNvSpPr>
            <a:spLocks noGrp="1"/>
          </p:cNvSpPr>
          <p:nvPr>
            <p:ph type="body" sz="quarter" idx="11" hasCustomPrompt="1"/>
          </p:nvPr>
        </p:nvSpPr>
        <p:spPr>
          <a:xfrm>
            <a:off x="5724128" y="6165304"/>
            <a:ext cx="3240459" cy="323660"/>
          </a:xfrm>
        </p:spPr>
        <p:txBody>
          <a:bodyPr anchor="b">
            <a:noAutofit/>
          </a:bodyPr>
          <a:lstStyle>
            <a:lvl1pPr marL="0" indent="0" algn="r">
              <a:buFont typeface="Arial" panose="020B0604020202020204" pitchFamily="34" charset="0"/>
              <a:buNone/>
              <a:defRPr sz="675"/>
            </a:lvl1pPr>
          </a:lstStyle>
          <a:p>
            <a:pPr lvl="0"/>
            <a:r>
              <a:rPr lang="en-US" dirty="0" smtClean="0"/>
              <a:t>References – 12pt right aligned</a:t>
            </a:r>
            <a:endParaRPr lang="en-GB" dirty="0"/>
          </a:p>
        </p:txBody>
      </p:sp>
    </p:spTree>
    <p:extLst>
      <p:ext uri="{BB962C8B-B14F-4D97-AF65-F5344CB8AC3E}">
        <p14:creationId xmlns:p14="http://schemas.microsoft.com/office/powerpoint/2010/main" val="25288442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422BEA7-D034-4DC1-985C-F2C1E4EF4FA2}" type="datetimeFigureOut">
              <a:rPr lang="es-ES" smtClean="0"/>
              <a:pPr/>
              <a:t>24/10/2019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FFD4017-C1AD-47CA-8AE7-EB90712FEDD1}" type="slidenum">
              <a:rPr lang="es-ES" smtClean="0"/>
              <a:pPr/>
              <a:t>‹#›</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Content WITH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a:xfrm>
            <a:off x="392113" y="1504951"/>
            <a:ext cx="8356600" cy="4952000"/>
          </a:xfrm>
        </p:spPr>
        <p:txBody>
          <a:bodyPr/>
          <a:lstStyle>
            <a:lvl1pPr marL="268288" indent="-268288">
              <a:spcBef>
                <a:spcPts val="1200"/>
              </a:spcBef>
              <a:buClr>
                <a:schemeClr val="accent3"/>
              </a:buClr>
              <a:buFont typeface="Arial" pitchFamily="34" charset="0"/>
              <a:buChar char="●"/>
              <a:defRPr sz="2000">
                <a:solidFill>
                  <a:schemeClr val="bg1"/>
                </a:solidFill>
              </a:defRPr>
            </a:lvl1pPr>
            <a:lvl2pPr marL="446088" indent="-269875">
              <a:spcBef>
                <a:spcPts val="1200"/>
              </a:spcBef>
              <a:defRPr sz="1800"/>
            </a:lvl2pPr>
            <a:lvl3pPr marL="630238" indent="-269875">
              <a:spcBef>
                <a:spcPts val="1200"/>
              </a:spcBef>
              <a:defRPr sz="1600"/>
            </a:lvl3pPr>
            <a:lvl4pPr marL="360363" indent="-179388">
              <a:spcBef>
                <a:spcPts val="1200"/>
              </a:spcBef>
              <a:buSzPct val="70000"/>
              <a:buFont typeface="Wingdings" pitchFamily="2" charset="2"/>
              <a:buChar char="§"/>
              <a:tabLst/>
              <a:defRPr sz="800"/>
            </a:lvl4pPr>
            <a:lvl5pPr marL="444500" indent="-173038">
              <a:spcBef>
                <a:spcPts val="1200"/>
              </a:spcBef>
              <a:buSzPct val="70000"/>
              <a:buFont typeface="Wingdings" pitchFamily="2" charset="2"/>
              <a:buChar char="§"/>
              <a:defRPr sz="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p:txBody>
          <a:bodyPr/>
          <a:lstStyle>
            <a:lvl1pPr>
              <a:defRPr/>
            </a:lvl1pPr>
          </a:lstStyle>
          <a:p>
            <a:pPr>
              <a:defRPr/>
            </a:pPr>
            <a:r>
              <a:rPr lang="en-GB" dirty="0">
                <a:solidFill>
                  <a:prstClr val="white"/>
                </a:solidFill>
              </a:rPr>
              <a:t>This is where all footnotes and references go.</a:t>
            </a:r>
          </a:p>
        </p:txBody>
      </p:sp>
      <p:sp>
        <p:nvSpPr>
          <p:cNvPr id="7" name="Slide Number Placeholder 5"/>
          <p:cNvSpPr>
            <a:spLocks noGrp="1"/>
          </p:cNvSpPr>
          <p:nvPr>
            <p:ph type="sldNum" sz="quarter" idx="17"/>
          </p:nvPr>
        </p:nvSpPr>
        <p:spPr>
          <a:xfrm>
            <a:off x="6921500" y="6492875"/>
            <a:ext cx="2195513" cy="365125"/>
          </a:xfrm>
        </p:spPr>
        <p:txBody>
          <a:bodyPr/>
          <a:lstStyle>
            <a:lvl1pPr>
              <a:defRPr/>
            </a:lvl1pPr>
          </a:lstStyle>
          <a:p>
            <a:pPr>
              <a:defRPr/>
            </a:pPr>
            <a:fld id="{E583AC97-0220-4270-B23C-85507DE57342}" type="slidenum">
              <a:rPr lang="en-GB">
                <a:solidFill>
                  <a:prstClr val="white"/>
                </a:solidFill>
              </a:rPr>
              <a:pPr>
                <a:defRPr/>
              </a:pPr>
              <a:t>‹#›</a:t>
            </a:fld>
            <a:endParaRPr lang="en-GB" dirty="0">
              <a:solidFill>
                <a:prstClr val="white"/>
              </a:solidFill>
            </a:endParaRPr>
          </a:p>
        </p:txBody>
      </p:sp>
      <p:sp>
        <p:nvSpPr>
          <p:cNvPr id="9" name="Text Placeholder 6"/>
          <p:cNvSpPr>
            <a:spLocks noGrp="1"/>
          </p:cNvSpPr>
          <p:nvPr>
            <p:ph type="body" sz="quarter" idx="12"/>
          </p:nvPr>
        </p:nvSpPr>
        <p:spPr>
          <a:xfrm>
            <a:off x="3396344" y="5676406"/>
            <a:ext cx="5273180" cy="1008619"/>
          </a:xfrm>
        </p:spPr>
        <p:txBody>
          <a:bodyPr anchor="b"/>
          <a:lstStyle>
            <a:lvl1pPr algn="r">
              <a:spcBef>
                <a:spcPts val="0"/>
              </a:spcBef>
              <a:buFont typeface="Arial" pitchFamily="34" charset="0"/>
              <a:buNone/>
              <a:defRPr sz="1200" b="1"/>
            </a:lvl1pPr>
            <a:lvl2pPr>
              <a:buNone/>
              <a:defRPr/>
            </a:lvl2pPr>
            <a:lvl3pPr>
              <a:buNone/>
              <a:defRPr/>
            </a:lvl3pPr>
            <a:lvl4pPr>
              <a:buNone/>
              <a:defRPr/>
            </a:lvl4pPr>
            <a:lvl5pPr>
              <a:buNone/>
              <a:defRPr/>
            </a:lvl5pPr>
          </a:lstStyle>
          <a:p>
            <a:pPr lvl="0"/>
            <a:endParaRPr lang="en-GB" dirty="0"/>
          </a:p>
        </p:txBody>
      </p:sp>
    </p:spTree>
    <p:extLst>
      <p:ext uri="{BB962C8B-B14F-4D97-AF65-F5344CB8AC3E}">
        <p14:creationId xmlns:p14="http://schemas.microsoft.com/office/powerpoint/2010/main" val="26790952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Footer Placeholder 3"/>
          <p:cNvSpPr>
            <a:spLocks noGrp="1"/>
          </p:cNvSpPr>
          <p:nvPr>
            <p:ph type="ftr" sz="quarter" idx="10"/>
          </p:nvPr>
        </p:nvSpPr>
        <p:spPr/>
        <p:txBody>
          <a:bodyPr/>
          <a:lstStyle>
            <a:lvl1pPr>
              <a:defRPr/>
            </a:lvl1pPr>
          </a:lstStyle>
          <a:p>
            <a:pPr>
              <a:defRPr/>
            </a:pPr>
            <a:endParaRPr lang="en-GB">
              <a:solidFill>
                <a:prstClr val="white"/>
              </a:solidFill>
            </a:endParaRPr>
          </a:p>
        </p:txBody>
      </p:sp>
      <p:sp>
        <p:nvSpPr>
          <p:cNvPr id="4" name="Slide Number Placeholder 5"/>
          <p:cNvSpPr>
            <a:spLocks noGrp="1"/>
          </p:cNvSpPr>
          <p:nvPr>
            <p:ph type="sldNum" sz="quarter" idx="11"/>
          </p:nvPr>
        </p:nvSpPr>
        <p:spPr>
          <a:xfrm>
            <a:off x="6921500" y="6492875"/>
            <a:ext cx="2195513" cy="365125"/>
          </a:xfrm>
          <a:prstGeom prst="rect">
            <a:avLst/>
          </a:prstGeom>
        </p:spPr>
        <p:txBody>
          <a:bodyPr/>
          <a:lstStyle>
            <a:lvl1pPr>
              <a:defRPr/>
            </a:lvl1pPr>
          </a:lstStyle>
          <a:p>
            <a:pPr>
              <a:defRPr/>
            </a:pPr>
            <a:fld id="{024E0F85-E7C0-4E60-AF3E-A2FAC0AC7C23}" type="slidenum">
              <a:rPr lang="en-GB">
                <a:solidFill>
                  <a:prstClr val="white"/>
                </a:solidFill>
              </a:rPr>
              <a:pPr>
                <a:defRPr/>
              </a:pPr>
              <a:t>‹#›</a:t>
            </a:fld>
            <a:endParaRPr lang="en-GB" dirty="0">
              <a:solidFill>
                <a:prstClr val="white"/>
              </a:solidFill>
            </a:endParaRPr>
          </a:p>
        </p:txBody>
      </p:sp>
      <p:sp>
        <p:nvSpPr>
          <p:cNvPr id="6" name="Text Placeholder 6"/>
          <p:cNvSpPr>
            <a:spLocks noGrp="1"/>
          </p:cNvSpPr>
          <p:nvPr>
            <p:ph type="body" sz="quarter" idx="12"/>
          </p:nvPr>
        </p:nvSpPr>
        <p:spPr>
          <a:xfrm>
            <a:off x="3396344" y="5676406"/>
            <a:ext cx="5273180" cy="1008619"/>
          </a:xfrm>
          <a:noFill/>
          <a:ln w="9525">
            <a:noFill/>
            <a:miter lim="800000"/>
            <a:headEnd/>
            <a:tailEnd/>
          </a:ln>
        </p:spPr>
        <p:txBody>
          <a:bodyPr vert="horz" wrap="square" lIns="0" tIns="45720" rIns="91440" bIns="45720" numCol="1" anchor="b" anchorCtr="0" compatLnSpc="1">
            <a:prstTxWarp prst="textNoShape">
              <a:avLst/>
            </a:prstTxWarp>
          </a:bodyPr>
          <a:lstStyle>
            <a:lvl1pPr algn="r">
              <a:buNone/>
              <a:defRPr lang="en-GB" sz="1200" b="1" kern="1200" dirty="0">
                <a:solidFill>
                  <a:schemeClr val="bg1"/>
                </a:solidFill>
                <a:latin typeface="+mn-lt"/>
                <a:ea typeface="+mn-ea"/>
                <a:cs typeface="+mn-cs"/>
              </a:defRPr>
            </a:lvl1pPr>
            <a:lvl2pPr>
              <a:buNone/>
              <a:defRPr/>
            </a:lvl2pPr>
            <a:lvl3pPr>
              <a:buNone/>
              <a:defRPr/>
            </a:lvl3pPr>
            <a:lvl4pPr>
              <a:buNone/>
              <a:defRPr/>
            </a:lvl4pPr>
            <a:lvl5pPr>
              <a:buNone/>
              <a:defRPr/>
            </a:lvl5pPr>
          </a:lstStyle>
          <a:p>
            <a:pPr marL="268288" lvl="0" indent="-268288" algn="r" rtl="0" fontAlgn="base">
              <a:spcBef>
                <a:spcPts val="0"/>
              </a:spcBef>
              <a:spcAft>
                <a:spcPct val="0"/>
              </a:spcAft>
              <a:buClr>
                <a:srgbClr val="E69A30"/>
              </a:buClr>
              <a:buFont typeface="Arial" charset="0"/>
              <a:buNone/>
            </a:pPr>
            <a:endParaRPr lang="en-GB" dirty="0"/>
          </a:p>
        </p:txBody>
      </p:sp>
    </p:spTree>
    <p:extLst>
      <p:ext uri="{BB962C8B-B14F-4D97-AF65-F5344CB8AC3E}">
        <p14:creationId xmlns:p14="http://schemas.microsoft.com/office/powerpoint/2010/main" val="53701884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Footer Placeholder 3"/>
          <p:cNvSpPr>
            <a:spLocks noGrp="1"/>
          </p:cNvSpPr>
          <p:nvPr>
            <p:ph type="ftr" sz="quarter" idx="10"/>
          </p:nvPr>
        </p:nvSpPr>
        <p:spPr/>
        <p:txBody>
          <a:bodyPr/>
          <a:lstStyle>
            <a:lvl1pPr>
              <a:defRPr/>
            </a:lvl1pPr>
          </a:lstStyle>
          <a:p>
            <a:pPr>
              <a:defRPr/>
            </a:pPr>
            <a:endParaRPr lang="en-GB" dirty="0">
              <a:solidFill>
                <a:prstClr val="white"/>
              </a:solidFill>
            </a:endParaRPr>
          </a:p>
        </p:txBody>
      </p:sp>
      <p:sp>
        <p:nvSpPr>
          <p:cNvPr id="4" name="Slide Number Placeholder 5"/>
          <p:cNvSpPr>
            <a:spLocks noGrp="1"/>
          </p:cNvSpPr>
          <p:nvPr>
            <p:ph type="sldNum" sz="quarter" idx="11"/>
          </p:nvPr>
        </p:nvSpPr>
        <p:spPr>
          <a:xfrm>
            <a:off x="6921500" y="6492875"/>
            <a:ext cx="2195513" cy="365125"/>
          </a:xfrm>
        </p:spPr>
        <p:txBody>
          <a:bodyPr/>
          <a:lstStyle>
            <a:lvl1pPr>
              <a:defRPr/>
            </a:lvl1pPr>
          </a:lstStyle>
          <a:p>
            <a:pPr>
              <a:defRPr/>
            </a:pPr>
            <a:fld id="{024E0F85-E7C0-4E60-AF3E-A2FAC0AC7C23}" type="slidenum">
              <a:rPr lang="en-GB">
                <a:solidFill>
                  <a:prstClr val="white"/>
                </a:solidFill>
              </a:rPr>
              <a:pPr>
                <a:defRPr/>
              </a:pPr>
              <a:t>‹#›</a:t>
            </a:fld>
            <a:endParaRPr lang="en-GB" dirty="0">
              <a:solidFill>
                <a:prstClr val="white"/>
              </a:solidFill>
            </a:endParaRPr>
          </a:p>
        </p:txBody>
      </p:sp>
      <p:sp>
        <p:nvSpPr>
          <p:cNvPr id="6" name="Text Placeholder 6"/>
          <p:cNvSpPr>
            <a:spLocks noGrp="1"/>
          </p:cNvSpPr>
          <p:nvPr>
            <p:ph type="body" sz="quarter" idx="12"/>
          </p:nvPr>
        </p:nvSpPr>
        <p:spPr>
          <a:xfrm>
            <a:off x="3396344" y="5676406"/>
            <a:ext cx="5273180" cy="1008619"/>
          </a:xfrm>
          <a:noFill/>
          <a:ln w="9525">
            <a:noFill/>
            <a:miter lim="800000"/>
            <a:headEnd/>
            <a:tailEnd/>
          </a:ln>
        </p:spPr>
        <p:txBody>
          <a:bodyPr vert="horz" wrap="square" lIns="0" tIns="45720" rIns="91440" bIns="45720" numCol="1" anchor="b" anchorCtr="0" compatLnSpc="1">
            <a:prstTxWarp prst="textNoShape">
              <a:avLst/>
            </a:prstTxWarp>
          </a:bodyPr>
          <a:lstStyle>
            <a:lvl1pPr algn="r">
              <a:buNone/>
              <a:defRPr lang="en-GB" sz="1200" b="1" kern="1200" dirty="0">
                <a:solidFill>
                  <a:schemeClr val="bg1"/>
                </a:solidFill>
                <a:latin typeface="+mn-lt"/>
                <a:ea typeface="+mn-ea"/>
                <a:cs typeface="+mn-cs"/>
              </a:defRPr>
            </a:lvl1pPr>
            <a:lvl2pPr>
              <a:buNone/>
              <a:defRPr/>
            </a:lvl2pPr>
            <a:lvl3pPr>
              <a:buNone/>
              <a:defRPr/>
            </a:lvl3pPr>
            <a:lvl4pPr>
              <a:buNone/>
              <a:defRPr/>
            </a:lvl4pPr>
            <a:lvl5pPr>
              <a:buNone/>
              <a:defRPr/>
            </a:lvl5pPr>
          </a:lstStyle>
          <a:p>
            <a:pPr marL="268288" lvl="0" indent="-268288" algn="r" rtl="0" fontAlgn="base">
              <a:spcBef>
                <a:spcPts val="0"/>
              </a:spcBef>
              <a:spcAft>
                <a:spcPct val="0"/>
              </a:spcAft>
              <a:buClr>
                <a:srgbClr val="E69A30"/>
              </a:buClr>
              <a:buFont typeface="Arial" charset="0"/>
              <a:buNone/>
            </a:pPr>
            <a:endParaRPr lang="en-GB" dirty="0"/>
          </a:p>
        </p:txBody>
      </p:sp>
    </p:spTree>
    <p:extLst>
      <p:ext uri="{BB962C8B-B14F-4D97-AF65-F5344CB8AC3E}">
        <p14:creationId xmlns:p14="http://schemas.microsoft.com/office/powerpoint/2010/main" val="1137967667"/>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Content NO BULLE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7025" b="80103"/>
          <a:stretch/>
        </p:blipFill>
        <p:spPr>
          <a:xfrm>
            <a:off x="0" y="1167618"/>
            <a:ext cx="9144000" cy="196948"/>
          </a:xfrm>
          <a:prstGeom prst="rect">
            <a:avLst/>
          </a:prstGeom>
        </p:spPr>
      </p:pic>
      <p:sp>
        <p:nvSpPr>
          <p:cNvPr id="7" name="Title 1"/>
          <p:cNvSpPr>
            <a:spLocks noGrp="1"/>
          </p:cNvSpPr>
          <p:nvPr>
            <p:ph type="title"/>
          </p:nvPr>
        </p:nvSpPr>
        <p:spPr>
          <a:xfrm>
            <a:off x="392113" y="-1"/>
            <a:ext cx="8356600" cy="1126069"/>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401893983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2113" y="1662186"/>
            <a:ext cx="8356600" cy="1470025"/>
          </a:xfrm>
        </p:spPr>
        <p:txBody>
          <a:bodyPr>
            <a:normAutofit/>
          </a:bodyPr>
          <a:lstStyle>
            <a:lvl1pPr algn="ctr">
              <a:defRPr sz="2800" b="1"/>
            </a:lvl1pPr>
          </a:lstStyle>
          <a:p>
            <a:r>
              <a:rPr lang="en-US" smtClean="0"/>
              <a:t>Click to edit Master title style</a:t>
            </a:r>
            <a:endParaRPr lang="en-GB" dirty="0"/>
          </a:p>
        </p:txBody>
      </p:sp>
      <p:sp>
        <p:nvSpPr>
          <p:cNvPr id="3" name="Subtitle 2"/>
          <p:cNvSpPr>
            <a:spLocks noGrp="1"/>
          </p:cNvSpPr>
          <p:nvPr>
            <p:ph type="subTitle" idx="1"/>
          </p:nvPr>
        </p:nvSpPr>
        <p:spPr>
          <a:xfrm>
            <a:off x="392113" y="3200395"/>
            <a:ext cx="8356599" cy="2269957"/>
          </a:xfrm>
        </p:spPr>
        <p:txBody>
          <a:bodyPr>
            <a:norm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a:xfrm>
            <a:off x="392113" y="5473700"/>
            <a:ext cx="8356600" cy="365125"/>
          </a:xfrm>
          <a:prstGeom prst="rect">
            <a:avLst/>
          </a:prstGeom>
        </p:spPr>
        <p:txBody>
          <a:bodyPr/>
          <a:lstStyle>
            <a:lvl1pPr algn="ctr" fontAlgn="auto">
              <a:spcBef>
                <a:spcPts val="0"/>
              </a:spcBef>
              <a:spcAft>
                <a:spcPts val="0"/>
              </a:spcAft>
              <a:defRPr sz="2000" i="1">
                <a:solidFill>
                  <a:schemeClr val="bg1"/>
                </a:solidFill>
                <a:latin typeface="+mn-lt"/>
                <a:cs typeface="+mn-cs"/>
              </a:defRPr>
            </a:lvl1pPr>
          </a:lstStyle>
          <a:p>
            <a:pPr>
              <a:defRPr/>
            </a:pPr>
            <a:fld id="{B1CD582C-0BE2-4410-B925-D7BB484E49C7}" type="datetime2">
              <a:rPr lang="en-GB">
                <a:solidFill>
                  <a:prstClr val="white"/>
                </a:solidFill>
              </a:rPr>
              <a:pPr>
                <a:defRPr/>
              </a:pPr>
              <a:t>Thursday, 24 October 2019</a:t>
            </a:fld>
            <a:endParaRPr lang="en-GB"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F079A1D5-7267-4174-A3E3-5611C00CEA61}"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1815997817"/>
      </p:ext>
    </p:extLst>
  </p:cSld>
  <p:clrMapOvr>
    <a:masterClrMapping/>
  </p:clrMapOvr>
  <p:hf sldNum="0"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_Content NO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normAutofit/>
          </a:bodyPr>
          <a:lstStyle>
            <a:lvl1pPr marL="0" indent="0">
              <a:spcBef>
                <a:spcPts val="1200"/>
              </a:spcBef>
              <a:buClr>
                <a:schemeClr val="accent3"/>
              </a:buClr>
              <a:buFont typeface="Arial" pitchFamily="34" charset="0"/>
              <a:buNone/>
              <a:defRPr sz="2000">
                <a:solidFill>
                  <a:schemeClr val="bg1"/>
                </a:solidFill>
              </a:defRPr>
            </a:lvl1pPr>
            <a:lvl2pPr marL="446088" indent="-269875">
              <a:spcBef>
                <a:spcPts val="1200"/>
              </a:spcBef>
              <a:defRPr sz="2000">
                <a:solidFill>
                  <a:schemeClr val="bg1"/>
                </a:solidFill>
              </a:defRPr>
            </a:lvl2pPr>
            <a:lvl3pPr marL="630238" indent="-269875">
              <a:spcBef>
                <a:spcPts val="1200"/>
              </a:spcBef>
              <a:defRPr sz="1800">
                <a:solidFill>
                  <a:schemeClr val="bg1"/>
                </a:solidFill>
              </a:defRPr>
            </a:lvl3pPr>
            <a:lvl4pPr marL="180975" indent="0">
              <a:spcBef>
                <a:spcPts val="1200"/>
              </a:spcBef>
              <a:buSzPct val="70000"/>
              <a:buFont typeface="Wingdings" pitchFamily="2" charset="2"/>
              <a:buNone/>
              <a:tabLst/>
              <a:defRPr sz="800"/>
            </a:lvl4pPr>
            <a:lvl5pPr marL="271462" indent="0">
              <a:spcBef>
                <a:spcPts val="1200"/>
              </a:spcBef>
              <a:buSzPct val="70000"/>
              <a:buFont typeface="Wingdings" pitchFamily="2" charset="2"/>
              <a:buNone/>
              <a:defRPr sz="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p:txBody>
          <a:bodyPr/>
          <a:lstStyle>
            <a:lvl1pPr>
              <a:defRPr/>
            </a:lvl1pPr>
          </a:lstStyle>
          <a:p>
            <a:pPr>
              <a:defRPr/>
            </a:pPr>
            <a:r>
              <a:rPr lang="en-GB">
                <a:solidFill>
                  <a:prstClr val="white"/>
                </a:solidFill>
              </a:rPr>
              <a:t>This is where all footnotes and references go.</a:t>
            </a:r>
          </a:p>
        </p:txBody>
      </p:sp>
      <p:sp>
        <p:nvSpPr>
          <p:cNvPr id="5" name="Slide Number Placeholder 5"/>
          <p:cNvSpPr>
            <a:spLocks noGrp="1"/>
          </p:cNvSpPr>
          <p:nvPr>
            <p:ph type="sldNum" sz="quarter" idx="11"/>
          </p:nvPr>
        </p:nvSpPr>
        <p:spPr/>
        <p:txBody>
          <a:bodyPr/>
          <a:lstStyle>
            <a:lvl1pPr>
              <a:defRPr/>
            </a:lvl1pPr>
          </a:lstStyle>
          <a:p>
            <a:pPr>
              <a:defRPr/>
            </a:pPr>
            <a:fld id="{BD3028F8-17F4-4EAB-8289-C327C06C3D05}"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5319122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710113" y="1938338"/>
            <a:ext cx="4157662" cy="4208462"/>
          </a:xfrm>
        </p:spPr>
        <p:txBody>
          <a:bodyPr>
            <a:normAutofit/>
          </a:bodyPr>
          <a:lstStyle>
            <a:lvl1pPr>
              <a:defRPr sz="20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 Placeholder 7"/>
          <p:cNvSpPr>
            <a:spLocks noGrp="1"/>
          </p:cNvSpPr>
          <p:nvPr>
            <p:ph type="body" sz="quarter" idx="13"/>
          </p:nvPr>
        </p:nvSpPr>
        <p:spPr>
          <a:xfrm>
            <a:off x="392113" y="1938338"/>
            <a:ext cx="4035425" cy="4491037"/>
          </a:xfrm>
        </p:spPr>
        <p:txBody>
          <a:bodyPr>
            <a:normAutofit/>
          </a:bodyPr>
          <a:lstStyle>
            <a:lvl1pPr>
              <a:defRPr sz="20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5"/>
          </p:nvPr>
        </p:nvSpPr>
        <p:spPr/>
        <p:txBody>
          <a:bodyPr/>
          <a:lstStyle>
            <a:lvl1pPr>
              <a:defRPr/>
            </a:lvl1pPr>
          </a:lstStyle>
          <a:p>
            <a:pPr>
              <a:defRPr/>
            </a:pPr>
            <a:r>
              <a:rPr lang="en-GB">
                <a:solidFill>
                  <a:prstClr val="white"/>
                </a:solidFill>
              </a:rPr>
              <a:t>This is where all footnotes and references go.</a:t>
            </a:r>
          </a:p>
        </p:txBody>
      </p:sp>
      <p:sp>
        <p:nvSpPr>
          <p:cNvPr id="6" name="Slide Number Placeholder 5"/>
          <p:cNvSpPr>
            <a:spLocks noGrp="1"/>
          </p:cNvSpPr>
          <p:nvPr>
            <p:ph type="sldNum" sz="quarter" idx="16"/>
          </p:nvPr>
        </p:nvSpPr>
        <p:spPr/>
        <p:txBody>
          <a:bodyPr/>
          <a:lstStyle>
            <a:lvl1pPr>
              <a:defRPr/>
            </a:lvl1pPr>
          </a:lstStyle>
          <a:p>
            <a:pPr>
              <a:defRPr/>
            </a:pPr>
            <a:fld id="{C9115725-76C5-4C4B-ABD9-4246FCE0CBA7}"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16345710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4"/>
          <p:cNvSpPr>
            <a:spLocks noGrp="1"/>
          </p:cNvSpPr>
          <p:nvPr>
            <p:ph type="ftr" sz="quarter" idx="10"/>
          </p:nvPr>
        </p:nvSpPr>
        <p:spPr/>
        <p:txBody>
          <a:bodyPr/>
          <a:lstStyle>
            <a:lvl1pPr>
              <a:defRPr/>
            </a:lvl1pPr>
          </a:lstStyle>
          <a:p>
            <a:pPr>
              <a:defRPr/>
            </a:pPr>
            <a:r>
              <a:rPr lang="en-GB">
                <a:solidFill>
                  <a:prstClr val="white"/>
                </a:solidFill>
              </a:rPr>
              <a:t>This is where all footnotes and references go.</a:t>
            </a:r>
          </a:p>
        </p:txBody>
      </p:sp>
      <p:sp>
        <p:nvSpPr>
          <p:cNvPr id="4" name="Slide Number Placeholder 5"/>
          <p:cNvSpPr>
            <a:spLocks noGrp="1"/>
          </p:cNvSpPr>
          <p:nvPr>
            <p:ph type="sldNum" sz="quarter" idx="11"/>
          </p:nvPr>
        </p:nvSpPr>
        <p:spPr/>
        <p:txBody>
          <a:bodyPr/>
          <a:lstStyle>
            <a:lvl1pPr>
              <a:defRPr/>
            </a:lvl1pPr>
          </a:lstStyle>
          <a:p>
            <a:pPr>
              <a:defRPr/>
            </a:pPr>
            <a:fld id="{EE2A71AC-BE43-4CC3-8A08-361925933A5D}"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38582000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GB">
                <a:solidFill>
                  <a:prstClr val="white"/>
                </a:solidFill>
              </a:rPr>
              <a:t>This is where all footnotes and references go.</a:t>
            </a:r>
          </a:p>
        </p:txBody>
      </p:sp>
      <p:sp>
        <p:nvSpPr>
          <p:cNvPr id="3" name="Slide Number Placeholder 5"/>
          <p:cNvSpPr>
            <a:spLocks noGrp="1"/>
          </p:cNvSpPr>
          <p:nvPr>
            <p:ph type="sldNum" sz="quarter" idx="11"/>
          </p:nvPr>
        </p:nvSpPr>
        <p:spPr/>
        <p:txBody>
          <a:bodyPr/>
          <a:lstStyle>
            <a:lvl1pPr>
              <a:defRPr/>
            </a:lvl1pPr>
          </a:lstStyle>
          <a:p>
            <a:pPr>
              <a:defRPr/>
            </a:pPr>
            <a:fld id="{8B98FC0F-B056-4827-90A7-9C72D0B6321B}"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17162524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 WITH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a:xfrm>
            <a:off x="392113" y="1504951"/>
            <a:ext cx="8356600" cy="4952000"/>
          </a:xfrm>
        </p:spPr>
        <p:txBody>
          <a:bodyPr/>
          <a:lstStyle>
            <a:lvl1pPr marL="268288" indent="-268288">
              <a:spcBef>
                <a:spcPts val="1200"/>
              </a:spcBef>
              <a:buClr>
                <a:schemeClr val="accent3"/>
              </a:buClr>
              <a:buFont typeface="Arial" pitchFamily="34" charset="0"/>
              <a:buChar char="●"/>
              <a:defRPr sz="2000">
                <a:solidFill>
                  <a:schemeClr val="bg1"/>
                </a:solidFill>
              </a:defRPr>
            </a:lvl1pPr>
            <a:lvl2pPr marL="446088" indent="-269875">
              <a:spcBef>
                <a:spcPts val="1200"/>
              </a:spcBef>
              <a:defRPr sz="1800"/>
            </a:lvl2pPr>
            <a:lvl3pPr marL="630238" indent="-269875">
              <a:spcBef>
                <a:spcPts val="1200"/>
              </a:spcBef>
              <a:defRPr sz="1600"/>
            </a:lvl3pPr>
            <a:lvl4pPr marL="360363" indent="-179388">
              <a:spcBef>
                <a:spcPts val="1200"/>
              </a:spcBef>
              <a:buSzPct val="70000"/>
              <a:buFont typeface="Wingdings" pitchFamily="2" charset="2"/>
              <a:buChar char="§"/>
              <a:tabLst/>
              <a:defRPr sz="800"/>
            </a:lvl4pPr>
            <a:lvl5pPr marL="444500" indent="-173038">
              <a:spcBef>
                <a:spcPts val="1200"/>
              </a:spcBef>
              <a:buSzPct val="70000"/>
              <a:buFont typeface="Wingdings" pitchFamily="2" charset="2"/>
              <a:buChar char="§"/>
              <a:defRPr sz="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p:txBody>
          <a:bodyPr/>
          <a:lstStyle>
            <a:lvl1pPr>
              <a:defRPr/>
            </a:lvl1pPr>
          </a:lstStyle>
          <a:p>
            <a:pPr>
              <a:defRPr/>
            </a:pPr>
            <a:r>
              <a:rPr lang="en-GB">
                <a:solidFill>
                  <a:prstClr val="white"/>
                </a:solidFill>
              </a:rPr>
              <a:t>This is where all footnotes and references go.</a:t>
            </a:r>
          </a:p>
        </p:txBody>
      </p:sp>
      <p:sp>
        <p:nvSpPr>
          <p:cNvPr id="7" name="Slide Number Placeholder 5"/>
          <p:cNvSpPr>
            <a:spLocks noGrp="1"/>
          </p:cNvSpPr>
          <p:nvPr>
            <p:ph type="sldNum" sz="quarter" idx="17"/>
          </p:nvPr>
        </p:nvSpPr>
        <p:spPr>
          <a:xfrm>
            <a:off x="6921500" y="6492875"/>
            <a:ext cx="2195513" cy="365125"/>
          </a:xfrm>
        </p:spPr>
        <p:txBody>
          <a:bodyPr/>
          <a:lstStyle>
            <a:lvl1pPr>
              <a:defRPr/>
            </a:lvl1pPr>
          </a:lstStyle>
          <a:p>
            <a:pPr>
              <a:defRPr/>
            </a:pPr>
            <a:fld id="{E583AC97-0220-4270-B23C-85507DE57342}" type="slidenum">
              <a:rPr lang="en-GB">
                <a:solidFill>
                  <a:prstClr val="white"/>
                </a:solidFill>
              </a:rPr>
              <a:pPr>
                <a:defRPr/>
              </a:pPr>
              <a:t>‹#›</a:t>
            </a:fld>
            <a:endParaRPr lang="en-GB" dirty="0">
              <a:solidFill>
                <a:prstClr val="white"/>
              </a:solidFill>
            </a:endParaRPr>
          </a:p>
        </p:txBody>
      </p:sp>
      <p:sp>
        <p:nvSpPr>
          <p:cNvPr id="9" name="Text Placeholder 6"/>
          <p:cNvSpPr>
            <a:spLocks noGrp="1"/>
          </p:cNvSpPr>
          <p:nvPr>
            <p:ph type="body" sz="quarter" idx="12"/>
          </p:nvPr>
        </p:nvSpPr>
        <p:spPr>
          <a:xfrm>
            <a:off x="3396344" y="5676406"/>
            <a:ext cx="5273180" cy="1008619"/>
          </a:xfrm>
        </p:spPr>
        <p:txBody>
          <a:bodyPr anchor="b"/>
          <a:lstStyle>
            <a:lvl1pPr algn="r">
              <a:spcBef>
                <a:spcPts val="0"/>
              </a:spcBef>
              <a:buFont typeface="Arial" pitchFamily="34" charset="0"/>
              <a:buNone/>
              <a:defRPr sz="1200" b="1"/>
            </a:lvl1pPr>
            <a:lvl2pPr>
              <a:buNone/>
              <a:defRPr/>
            </a:lvl2pPr>
            <a:lvl3pPr>
              <a:buNone/>
              <a:defRPr/>
            </a:lvl3pPr>
            <a:lvl4pPr>
              <a:buNone/>
              <a:defRPr/>
            </a:lvl4pPr>
            <a:lvl5pPr>
              <a:buNone/>
              <a:defRPr/>
            </a:lvl5pPr>
          </a:lstStyle>
          <a:p>
            <a:pPr lvl="0"/>
            <a:endParaRPr lang="en-GB" dirty="0"/>
          </a:p>
        </p:txBody>
      </p:sp>
    </p:spTree>
    <p:extLst>
      <p:ext uri="{BB962C8B-B14F-4D97-AF65-F5344CB8AC3E}">
        <p14:creationId xmlns:p14="http://schemas.microsoft.com/office/powerpoint/2010/main" val="220200651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422BEA7-D034-4DC1-985C-F2C1E4EF4FA2}" type="datetimeFigureOut">
              <a:rPr lang="es-ES" smtClean="0"/>
              <a:pPr/>
              <a:t>24/10/2019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FFD4017-C1AD-47CA-8AE7-EB90712FEDD1}" type="slidenum">
              <a:rPr lang="es-ES" smtClean="0"/>
              <a:pPr/>
              <a:t>‹#›</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Only G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6" name="Text Placeholder 6"/>
          <p:cNvSpPr>
            <a:spLocks noGrp="1"/>
          </p:cNvSpPr>
          <p:nvPr>
            <p:ph type="body" sz="quarter" idx="12"/>
          </p:nvPr>
        </p:nvSpPr>
        <p:spPr>
          <a:xfrm>
            <a:off x="3585536" y="6337738"/>
            <a:ext cx="5273180" cy="378819"/>
          </a:xfrm>
          <a:noFill/>
          <a:ln w="9525">
            <a:noFill/>
            <a:miter lim="800000"/>
            <a:headEnd/>
            <a:tailEnd/>
          </a:ln>
        </p:spPr>
        <p:txBody>
          <a:bodyPr anchor="b"/>
          <a:lstStyle>
            <a:lvl1pPr algn="r">
              <a:buNone/>
              <a:defRPr lang="en-GB" sz="1200" b="1" kern="1200" dirty="0">
                <a:solidFill>
                  <a:schemeClr val="bg1"/>
                </a:solidFill>
                <a:latin typeface="+mn-lt"/>
                <a:ea typeface="+mn-ea"/>
                <a:cs typeface="+mn-cs"/>
              </a:defRPr>
            </a:lvl1pPr>
            <a:lvl2pPr>
              <a:buNone/>
              <a:defRPr/>
            </a:lvl2pPr>
            <a:lvl3pPr>
              <a:buNone/>
              <a:defRPr/>
            </a:lvl3pPr>
            <a:lvl4pPr>
              <a:buNone/>
              <a:defRPr/>
            </a:lvl4pPr>
            <a:lvl5pPr>
              <a:buNone/>
              <a:defRPr/>
            </a:lvl5pPr>
          </a:lstStyle>
          <a:p>
            <a:pPr lvl="0"/>
            <a:endParaRPr lang="en-GB" dirty="0"/>
          </a:p>
        </p:txBody>
      </p:sp>
      <p:sp>
        <p:nvSpPr>
          <p:cNvPr id="4" name="Footer Placeholder 3"/>
          <p:cNvSpPr>
            <a:spLocks noGrp="1"/>
          </p:cNvSpPr>
          <p:nvPr>
            <p:ph type="ftr" sz="quarter" idx="13"/>
          </p:nvPr>
        </p:nvSpPr>
        <p:spPr/>
        <p:txBody>
          <a:bodyPr/>
          <a:lstStyle>
            <a:lvl1pPr>
              <a:defRPr/>
            </a:lvl1pPr>
          </a:lstStyle>
          <a:p>
            <a:pPr>
              <a:defRPr/>
            </a:pPr>
            <a:r>
              <a:rPr lang="en-GB" dirty="0">
                <a:solidFill>
                  <a:prstClr val="white"/>
                </a:solidFill>
              </a:rPr>
              <a:t>This is where all footnotes and references go.</a:t>
            </a:r>
          </a:p>
        </p:txBody>
      </p:sp>
    </p:spTree>
    <p:extLst>
      <p:ext uri="{BB962C8B-B14F-4D97-AF65-F5344CB8AC3E}">
        <p14:creationId xmlns:p14="http://schemas.microsoft.com/office/powerpoint/2010/main" val="1223178746"/>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Content WITH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a:xfrm>
            <a:off x="392113" y="1504951"/>
            <a:ext cx="8356600" cy="4952000"/>
          </a:xfrm>
        </p:spPr>
        <p:txBody>
          <a:bodyPr/>
          <a:lstStyle>
            <a:lvl1pPr marL="268288" indent="-268288">
              <a:spcBef>
                <a:spcPts val="1200"/>
              </a:spcBef>
              <a:buClr>
                <a:schemeClr val="accent3"/>
              </a:buClr>
              <a:buFont typeface="Arial" pitchFamily="34" charset="0"/>
              <a:buChar char="●"/>
              <a:defRPr sz="2000">
                <a:solidFill>
                  <a:schemeClr val="bg1"/>
                </a:solidFill>
              </a:defRPr>
            </a:lvl1pPr>
            <a:lvl2pPr marL="446088" indent="-269875">
              <a:spcBef>
                <a:spcPts val="1200"/>
              </a:spcBef>
              <a:defRPr sz="1800"/>
            </a:lvl2pPr>
            <a:lvl3pPr marL="630238" indent="-269875">
              <a:spcBef>
                <a:spcPts val="1200"/>
              </a:spcBef>
              <a:defRPr sz="1600"/>
            </a:lvl3pPr>
            <a:lvl4pPr marL="360363" indent="-179388">
              <a:spcBef>
                <a:spcPts val="1200"/>
              </a:spcBef>
              <a:buSzPct val="70000"/>
              <a:buFont typeface="Wingdings" pitchFamily="2" charset="2"/>
              <a:buChar char="§"/>
              <a:tabLst/>
              <a:defRPr sz="800"/>
            </a:lvl4pPr>
            <a:lvl5pPr marL="444500" indent="-173038">
              <a:spcBef>
                <a:spcPts val="1200"/>
              </a:spcBef>
              <a:buSzPct val="70000"/>
              <a:buFont typeface="Wingdings" pitchFamily="2" charset="2"/>
              <a:buChar char="§"/>
              <a:defRPr sz="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p:txBody>
          <a:bodyPr/>
          <a:lstStyle>
            <a:lvl1pPr>
              <a:defRPr/>
            </a:lvl1pPr>
          </a:lstStyle>
          <a:p>
            <a:pPr>
              <a:defRPr/>
            </a:pPr>
            <a:r>
              <a:rPr lang="en-GB" dirty="0">
                <a:solidFill>
                  <a:prstClr val="white"/>
                </a:solidFill>
              </a:rPr>
              <a:t>This is where all footnotes and references go.</a:t>
            </a:r>
          </a:p>
        </p:txBody>
      </p:sp>
      <p:sp>
        <p:nvSpPr>
          <p:cNvPr id="7" name="Slide Number Placeholder 5"/>
          <p:cNvSpPr>
            <a:spLocks noGrp="1"/>
          </p:cNvSpPr>
          <p:nvPr>
            <p:ph type="sldNum" sz="quarter" idx="17"/>
          </p:nvPr>
        </p:nvSpPr>
        <p:spPr>
          <a:xfrm>
            <a:off x="6921502" y="6492876"/>
            <a:ext cx="2195513" cy="365125"/>
          </a:xfrm>
        </p:spPr>
        <p:txBody>
          <a:bodyPr/>
          <a:lstStyle>
            <a:lvl1pPr>
              <a:defRPr/>
            </a:lvl1pPr>
          </a:lstStyle>
          <a:p>
            <a:pPr>
              <a:defRPr/>
            </a:pPr>
            <a:fld id="{E583AC97-0220-4270-B23C-85507DE57342}" type="slidenum">
              <a:rPr lang="en-GB">
                <a:solidFill>
                  <a:prstClr val="white"/>
                </a:solidFill>
              </a:rPr>
              <a:pPr>
                <a:defRPr/>
              </a:pPr>
              <a:t>‹#›</a:t>
            </a:fld>
            <a:endParaRPr lang="en-GB" dirty="0">
              <a:solidFill>
                <a:prstClr val="white"/>
              </a:solidFill>
            </a:endParaRPr>
          </a:p>
        </p:txBody>
      </p:sp>
      <p:sp>
        <p:nvSpPr>
          <p:cNvPr id="9" name="Text Placeholder 6"/>
          <p:cNvSpPr>
            <a:spLocks noGrp="1"/>
          </p:cNvSpPr>
          <p:nvPr>
            <p:ph type="body" sz="quarter" idx="12"/>
          </p:nvPr>
        </p:nvSpPr>
        <p:spPr>
          <a:xfrm>
            <a:off x="3396344" y="5676407"/>
            <a:ext cx="5273180" cy="1008619"/>
          </a:xfrm>
        </p:spPr>
        <p:txBody>
          <a:bodyPr anchor="b"/>
          <a:lstStyle>
            <a:lvl1pPr algn="r">
              <a:spcBef>
                <a:spcPts val="0"/>
              </a:spcBef>
              <a:buFont typeface="Arial" pitchFamily="34" charset="0"/>
              <a:buNone/>
              <a:defRPr sz="1200" b="1"/>
            </a:lvl1pPr>
            <a:lvl2pPr>
              <a:buNone/>
              <a:defRPr/>
            </a:lvl2pPr>
            <a:lvl3pPr>
              <a:buNone/>
              <a:defRPr/>
            </a:lvl3pPr>
            <a:lvl4pPr>
              <a:buNone/>
              <a:defRPr/>
            </a:lvl4pPr>
            <a:lvl5pPr>
              <a:buNone/>
              <a:defRPr/>
            </a:lvl5pPr>
          </a:lstStyle>
          <a:p>
            <a:pPr lvl="0"/>
            <a:endParaRPr lang="en-GB" dirty="0"/>
          </a:p>
        </p:txBody>
      </p:sp>
    </p:spTree>
    <p:extLst>
      <p:ext uri="{BB962C8B-B14F-4D97-AF65-F5344CB8AC3E}">
        <p14:creationId xmlns:p14="http://schemas.microsoft.com/office/powerpoint/2010/main" val="168207189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_Content WITH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a:xfrm>
            <a:off x="392113" y="1504951"/>
            <a:ext cx="8356600" cy="4952000"/>
          </a:xfrm>
        </p:spPr>
        <p:txBody>
          <a:bodyPr/>
          <a:lstStyle>
            <a:lvl1pPr marL="268288" indent="-268288">
              <a:spcBef>
                <a:spcPts val="1200"/>
              </a:spcBef>
              <a:buClr>
                <a:schemeClr val="accent3"/>
              </a:buClr>
              <a:buFont typeface="Arial" pitchFamily="34" charset="0"/>
              <a:buChar char="●"/>
              <a:defRPr sz="2000">
                <a:solidFill>
                  <a:schemeClr val="bg1"/>
                </a:solidFill>
              </a:defRPr>
            </a:lvl1pPr>
            <a:lvl2pPr marL="446088" indent="-269875">
              <a:spcBef>
                <a:spcPts val="1200"/>
              </a:spcBef>
              <a:defRPr sz="1800"/>
            </a:lvl2pPr>
            <a:lvl3pPr marL="630238" indent="-269875">
              <a:spcBef>
                <a:spcPts val="1200"/>
              </a:spcBef>
              <a:defRPr sz="1600"/>
            </a:lvl3pPr>
            <a:lvl4pPr marL="360363" indent="-179388">
              <a:spcBef>
                <a:spcPts val="1200"/>
              </a:spcBef>
              <a:buSzPct val="70000"/>
              <a:buFont typeface="Wingdings" pitchFamily="2" charset="2"/>
              <a:buChar char="§"/>
              <a:tabLst/>
              <a:defRPr sz="800"/>
            </a:lvl4pPr>
            <a:lvl5pPr marL="444500" indent="-173038">
              <a:spcBef>
                <a:spcPts val="1200"/>
              </a:spcBef>
              <a:buSzPct val="70000"/>
              <a:buFont typeface="Wingdings" pitchFamily="2" charset="2"/>
              <a:buChar char="§"/>
              <a:defRPr sz="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p:txBody>
          <a:bodyPr/>
          <a:lstStyle>
            <a:lvl1pPr>
              <a:defRPr/>
            </a:lvl1pPr>
          </a:lstStyle>
          <a:p>
            <a:pPr>
              <a:defRPr/>
            </a:pPr>
            <a:r>
              <a:rPr lang="en-GB" dirty="0">
                <a:solidFill>
                  <a:prstClr val="white"/>
                </a:solidFill>
              </a:rPr>
              <a:t>This is where all footnotes and references go.</a:t>
            </a:r>
          </a:p>
        </p:txBody>
      </p:sp>
      <p:sp>
        <p:nvSpPr>
          <p:cNvPr id="7" name="Slide Number Placeholder 5"/>
          <p:cNvSpPr>
            <a:spLocks noGrp="1"/>
          </p:cNvSpPr>
          <p:nvPr>
            <p:ph type="sldNum" sz="quarter" idx="17"/>
          </p:nvPr>
        </p:nvSpPr>
        <p:spPr>
          <a:xfrm>
            <a:off x="6921511" y="6492876"/>
            <a:ext cx="2195513" cy="365125"/>
          </a:xfrm>
          <a:prstGeom prst="rect">
            <a:avLst/>
          </a:prstGeom>
        </p:spPr>
        <p:txBody>
          <a:bodyPr/>
          <a:lstStyle>
            <a:lvl1pPr>
              <a:defRPr/>
            </a:lvl1pPr>
          </a:lstStyle>
          <a:p>
            <a:pPr>
              <a:defRPr/>
            </a:pPr>
            <a:fld id="{E583AC97-0220-4270-B23C-85507DE57342}" type="slidenum">
              <a:rPr lang="en-GB">
                <a:solidFill>
                  <a:prstClr val="white"/>
                </a:solidFill>
              </a:rPr>
              <a:pPr>
                <a:defRPr/>
              </a:pPr>
              <a:t>‹#›</a:t>
            </a:fld>
            <a:endParaRPr lang="en-GB" dirty="0">
              <a:solidFill>
                <a:prstClr val="white"/>
              </a:solidFill>
            </a:endParaRPr>
          </a:p>
        </p:txBody>
      </p:sp>
      <p:sp>
        <p:nvSpPr>
          <p:cNvPr id="9" name="Text Placeholder 6"/>
          <p:cNvSpPr>
            <a:spLocks noGrp="1"/>
          </p:cNvSpPr>
          <p:nvPr>
            <p:ph type="body" sz="quarter" idx="12"/>
          </p:nvPr>
        </p:nvSpPr>
        <p:spPr>
          <a:xfrm>
            <a:off x="3396344" y="5676409"/>
            <a:ext cx="5273180" cy="1008619"/>
          </a:xfrm>
        </p:spPr>
        <p:txBody>
          <a:bodyPr anchor="b"/>
          <a:lstStyle>
            <a:lvl1pPr algn="r">
              <a:spcBef>
                <a:spcPts val="0"/>
              </a:spcBef>
              <a:buFont typeface="Arial" pitchFamily="34" charset="0"/>
              <a:buNone/>
              <a:defRPr sz="1200" b="1"/>
            </a:lvl1pPr>
            <a:lvl2pPr>
              <a:buNone/>
              <a:defRPr/>
            </a:lvl2pPr>
            <a:lvl3pPr>
              <a:buNone/>
              <a:defRPr/>
            </a:lvl3pPr>
            <a:lvl4pPr>
              <a:buNone/>
              <a:defRPr/>
            </a:lvl4pPr>
            <a:lvl5pPr>
              <a:buNone/>
              <a:defRPr/>
            </a:lvl5pPr>
          </a:lstStyle>
          <a:p>
            <a:pPr lvl="0"/>
            <a:endParaRPr lang="en-GB" dirty="0"/>
          </a:p>
        </p:txBody>
      </p:sp>
    </p:spTree>
    <p:extLst>
      <p:ext uri="{BB962C8B-B14F-4D97-AF65-F5344CB8AC3E}">
        <p14:creationId xmlns:p14="http://schemas.microsoft.com/office/powerpoint/2010/main" val="4274441456"/>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Content WITH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a:xfrm>
            <a:off x="392113" y="1504951"/>
            <a:ext cx="8356600" cy="4952000"/>
          </a:xfrm>
        </p:spPr>
        <p:txBody>
          <a:bodyPr/>
          <a:lstStyle>
            <a:lvl1pPr marL="268288" indent="-268288">
              <a:spcBef>
                <a:spcPts val="1200"/>
              </a:spcBef>
              <a:buClr>
                <a:schemeClr val="accent3"/>
              </a:buClr>
              <a:buFont typeface="Arial" pitchFamily="34" charset="0"/>
              <a:buChar char="●"/>
              <a:defRPr sz="2000">
                <a:solidFill>
                  <a:schemeClr val="bg1"/>
                </a:solidFill>
              </a:defRPr>
            </a:lvl1pPr>
            <a:lvl2pPr marL="446088" indent="-269875">
              <a:spcBef>
                <a:spcPts val="1200"/>
              </a:spcBef>
              <a:defRPr sz="1800"/>
            </a:lvl2pPr>
            <a:lvl3pPr marL="630238" indent="-269875">
              <a:spcBef>
                <a:spcPts val="1200"/>
              </a:spcBef>
              <a:defRPr sz="1600"/>
            </a:lvl3pPr>
            <a:lvl4pPr marL="360363" indent="-179388">
              <a:spcBef>
                <a:spcPts val="1200"/>
              </a:spcBef>
              <a:buSzPct val="70000"/>
              <a:buFont typeface="Wingdings" pitchFamily="2" charset="2"/>
              <a:buChar char="§"/>
              <a:tabLst/>
              <a:defRPr sz="800"/>
            </a:lvl4pPr>
            <a:lvl5pPr marL="444500" indent="-173038">
              <a:spcBef>
                <a:spcPts val="1200"/>
              </a:spcBef>
              <a:buSzPct val="70000"/>
              <a:buFont typeface="Wingdings" pitchFamily="2" charset="2"/>
              <a:buChar char="§"/>
              <a:defRPr sz="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p:txBody>
          <a:bodyPr/>
          <a:lstStyle>
            <a:lvl1pPr>
              <a:defRPr/>
            </a:lvl1pPr>
          </a:lstStyle>
          <a:p>
            <a:pPr>
              <a:defRPr/>
            </a:pPr>
            <a:r>
              <a:rPr lang="en-GB" dirty="0">
                <a:solidFill>
                  <a:prstClr val="white"/>
                </a:solidFill>
              </a:rPr>
              <a:t>This is where all footnotes and references go.</a:t>
            </a:r>
          </a:p>
        </p:txBody>
      </p:sp>
      <p:sp>
        <p:nvSpPr>
          <p:cNvPr id="7" name="Slide Number Placeholder 5"/>
          <p:cNvSpPr>
            <a:spLocks noGrp="1"/>
          </p:cNvSpPr>
          <p:nvPr>
            <p:ph type="sldNum" sz="quarter" idx="17"/>
          </p:nvPr>
        </p:nvSpPr>
        <p:spPr>
          <a:xfrm>
            <a:off x="6921504" y="6492876"/>
            <a:ext cx="2195513" cy="365125"/>
          </a:xfrm>
          <a:prstGeom prst="rect">
            <a:avLst/>
          </a:prstGeom>
        </p:spPr>
        <p:txBody>
          <a:bodyPr/>
          <a:lstStyle>
            <a:lvl1pPr>
              <a:defRPr/>
            </a:lvl1pPr>
          </a:lstStyle>
          <a:p>
            <a:pPr>
              <a:defRPr/>
            </a:pPr>
            <a:fld id="{E583AC97-0220-4270-B23C-85507DE57342}" type="slidenum">
              <a:rPr lang="en-GB">
                <a:solidFill>
                  <a:srgbClr val="145A96"/>
                </a:solidFill>
                <a:cs typeface="Arial" charset="0"/>
              </a:rPr>
              <a:pPr>
                <a:defRPr/>
              </a:pPr>
              <a:t>‹#›</a:t>
            </a:fld>
            <a:endParaRPr lang="en-GB" dirty="0">
              <a:solidFill>
                <a:srgbClr val="145A96"/>
              </a:solidFill>
              <a:cs typeface="Arial" charset="0"/>
            </a:endParaRPr>
          </a:p>
        </p:txBody>
      </p:sp>
      <p:sp>
        <p:nvSpPr>
          <p:cNvPr id="9" name="Text Placeholder 6"/>
          <p:cNvSpPr>
            <a:spLocks noGrp="1"/>
          </p:cNvSpPr>
          <p:nvPr>
            <p:ph type="body" sz="quarter" idx="12"/>
          </p:nvPr>
        </p:nvSpPr>
        <p:spPr>
          <a:xfrm>
            <a:off x="3396344" y="5676408"/>
            <a:ext cx="5273180" cy="1008619"/>
          </a:xfrm>
        </p:spPr>
        <p:txBody>
          <a:bodyPr anchor="b"/>
          <a:lstStyle>
            <a:lvl1pPr algn="r">
              <a:spcBef>
                <a:spcPts val="0"/>
              </a:spcBef>
              <a:buFont typeface="Arial" pitchFamily="34" charset="0"/>
              <a:buNone/>
              <a:defRPr sz="1200" b="1"/>
            </a:lvl1pPr>
            <a:lvl2pPr>
              <a:buNone/>
              <a:defRPr/>
            </a:lvl2pPr>
            <a:lvl3pPr>
              <a:buNone/>
              <a:defRPr/>
            </a:lvl3pPr>
            <a:lvl4pPr>
              <a:buNone/>
              <a:defRPr/>
            </a:lvl4pPr>
            <a:lvl5pPr>
              <a:buNone/>
              <a:defRPr/>
            </a:lvl5pPr>
          </a:lstStyle>
          <a:p>
            <a:pPr lvl="0"/>
            <a:endParaRPr lang="en-GB" dirty="0"/>
          </a:p>
        </p:txBody>
      </p:sp>
    </p:spTree>
    <p:extLst>
      <p:ext uri="{BB962C8B-B14F-4D97-AF65-F5344CB8AC3E}">
        <p14:creationId xmlns:p14="http://schemas.microsoft.com/office/powerpoint/2010/main" val="2310906750"/>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0_Content WITH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a:xfrm>
            <a:off x="392113" y="1504951"/>
            <a:ext cx="8356600" cy="4952000"/>
          </a:xfrm>
        </p:spPr>
        <p:txBody>
          <a:bodyPr/>
          <a:lstStyle>
            <a:lvl1pPr marL="268288" indent="-268288">
              <a:spcBef>
                <a:spcPts val="1200"/>
              </a:spcBef>
              <a:buClr>
                <a:schemeClr val="accent3"/>
              </a:buClr>
              <a:buFont typeface="Arial" pitchFamily="34" charset="0"/>
              <a:buChar char="●"/>
              <a:defRPr sz="2000">
                <a:solidFill>
                  <a:schemeClr val="bg1"/>
                </a:solidFill>
              </a:defRPr>
            </a:lvl1pPr>
            <a:lvl2pPr marL="446088" indent="-269875">
              <a:spcBef>
                <a:spcPts val="1200"/>
              </a:spcBef>
              <a:defRPr sz="1800"/>
            </a:lvl2pPr>
            <a:lvl3pPr marL="630238" indent="-269875">
              <a:spcBef>
                <a:spcPts val="1200"/>
              </a:spcBef>
              <a:defRPr sz="1600"/>
            </a:lvl3pPr>
            <a:lvl4pPr marL="360363" indent="-179388">
              <a:spcBef>
                <a:spcPts val="1200"/>
              </a:spcBef>
              <a:buSzPct val="70000"/>
              <a:buFont typeface="Wingdings" pitchFamily="2" charset="2"/>
              <a:buChar char="§"/>
              <a:tabLst/>
              <a:defRPr sz="800"/>
            </a:lvl4pPr>
            <a:lvl5pPr marL="444500" indent="-173038">
              <a:spcBef>
                <a:spcPts val="1200"/>
              </a:spcBef>
              <a:buSzPct val="70000"/>
              <a:buFont typeface="Wingdings" pitchFamily="2" charset="2"/>
              <a:buChar char="§"/>
              <a:defRPr sz="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p:txBody>
          <a:bodyPr/>
          <a:lstStyle>
            <a:lvl1pPr>
              <a:defRPr/>
            </a:lvl1pPr>
          </a:lstStyle>
          <a:p>
            <a:pPr>
              <a:defRPr/>
            </a:pPr>
            <a:r>
              <a:rPr lang="en-GB" dirty="0">
                <a:solidFill>
                  <a:prstClr val="white"/>
                </a:solidFill>
              </a:rPr>
              <a:t>This is where all footnotes and references go.</a:t>
            </a:r>
          </a:p>
        </p:txBody>
      </p:sp>
      <p:sp>
        <p:nvSpPr>
          <p:cNvPr id="7" name="Slide Number Placeholder 5"/>
          <p:cNvSpPr>
            <a:spLocks noGrp="1"/>
          </p:cNvSpPr>
          <p:nvPr>
            <p:ph type="sldNum" sz="quarter" idx="17"/>
          </p:nvPr>
        </p:nvSpPr>
        <p:spPr>
          <a:xfrm>
            <a:off x="6921500" y="6492875"/>
            <a:ext cx="2195513" cy="365125"/>
          </a:xfrm>
        </p:spPr>
        <p:txBody>
          <a:bodyPr/>
          <a:lstStyle>
            <a:lvl1pPr>
              <a:defRPr/>
            </a:lvl1pPr>
          </a:lstStyle>
          <a:p>
            <a:pPr>
              <a:defRPr/>
            </a:pPr>
            <a:fld id="{E583AC97-0220-4270-B23C-85507DE57342}" type="slidenum">
              <a:rPr lang="en-GB">
                <a:solidFill>
                  <a:prstClr val="white"/>
                </a:solidFill>
              </a:rPr>
              <a:pPr>
                <a:defRPr/>
              </a:pPr>
              <a:t>‹#›</a:t>
            </a:fld>
            <a:endParaRPr lang="en-GB" dirty="0">
              <a:solidFill>
                <a:prstClr val="white"/>
              </a:solidFill>
            </a:endParaRPr>
          </a:p>
        </p:txBody>
      </p:sp>
      <p:sp>
        <p:nvSpPr>
          <p:cNvPr id="9" name="Text Placeholder 6"/>
          <p:cNvSpPr>
            <a:spLocks noGrp="1"/>
          </p:cNvSpPr>
          <p:nvPr>
            <p:ph type="body" sz="quarter" idx="12"/>
          </p:nvPr>
        </p:nvSpPr>
        <p:spPr>
          <a:xfrm>
            <a:off x="3396344" y="5676406"/>
            <a:ext cx="5273180" cy="1008619"/>
          </a:xfrm>
        </p:spPr>
        <p:txBody>
          <a:bodyPr anchor="b"/>
          <a:lstStyle>
            <a:lvl1pPr algn="r">
              <a:spcBef>
                <a:spcPts val="0"/>
              </a:spcBef>
              <a:buFont typeface="Arial" pitchFamily="34" charset="0"/>
              <a:buNone/>
              <a:defRPr sz="1200" b="1"/>
            </a:lvl1pPr>
            <a:lvl2pPr>
              <a:buNone/>
              <a:defRPr/>
            </a:lvl2pPr>
            <a:lvl3pPr>
              <a:buNone/>
              <a:defRPr/>
            </a:lvl3pPr>
            <a:lvl4pPr>
              <a:buNone/>
              <a:defRPr/>
            </a:lvl4pPr>
            <a:lvl5pPr>
              <a:buNone/>
              <a:defRPr/>
            </a:lvl5pPr>
          </a:lstStyle>
          <a:p>
            <a:pPr lvl="0"/>
            <a:endParaRPr lang="en-GB" dirty="0"/>
          </a:p>
        </p:txBody>
      </p:sp>
    </p:spTree>
    <p:extLst>
      <p:ext uri="{BB962C8B-B14F-4D97-AF65-F5344CB8AC3E}">
        <p14:creationId xmlns:p14="http://schemas.microsoft.com/office/powerpoint/2010/main" val="1001181962"/>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1"/>
                </a:solidFill>
              </a:defRPr>
            </a:lvl1pPr>
            <a:lvl2pPr marL="353616" indent="-160735">
              <a:defRPr>
                <a:solidFill>
                  <a:schemeClr val="tx1"/>
                </a:solidFill>
              </a:defRPr>
            </a:lvl2pPr>
            <a:lvl3pPr marL="502742" indent="-128588">
              <a:defRPr>
                <a:solidFill>
                  <a:schemeClr val="tx1"/>
                </a:solidFill>
              </a:defRPr>
            </a:lvl3pPr>
            <a:lvl4pPr marL="655439" indent="-128588">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7"/>
          <p:cNvSpPr>
            <a:spLocks noGrp="1"/>
          </p:cNvSpPr>
          <p:nvPr>
            <p:ph type="body" sz="quarter" idx="10" hasCustomPrompt="1"/>
          </p:nvPr>
        </p:nvSpPr>
        <p:spPr>
          <a:xfrm>
            <a:off x="1926170" y="6165304"/>
            <a:ext cx="3240000" cy="323660"/>
          </a:xfrm>
        </p:spPr>
        <p:txBody>
          <a:bodyPr anchor="b">
            <a:noAutofit/>
          </a:bodyPr>
          <a:lstStyle>
            <a:lvl1pPr marL="0" indent="0">
              <a:buFont typeface="Arial" panose="020B0604020202020204" pitchFamily="34" charset="0"/>
              <a:buNone/>
              <a:defRPr sz="675"/>
            </a:lvl1pPr>
          </a:lstStyle>
          <a:p>
            <a:pPr lvl="0"/>
            <a:r>
              <a:rPr lang="en-US" dirty="0" smtClean="0"/>
              <a:t>Footnotes – 12pt left aligned</a:t>
            </a:r>
            <a:endParaRPr lang="en-GB" dirty="0"/>
          </a:p>
        </p:txBody>
      </p:sp>
      <p:sp>
        <p:nvSpPr>
          <p:cNvPr id="9" name="Text Placeholder 7"/>
          <p:cNvSpPr>
            <a:spLocks noGrp="1"/>
          </p:cNvSpPr>
          <p:nvPr>
            <p:ph type="body" sz="quarter" idx="11" hasCustomPrompt="1"/>
          </p:nvPr>
        </p:nvSpPr>
        <p:spPr>
          <a:xfrm>
            <a:off x="5724128" y="6165304"/>
            <a:ext cx="3240459" cy="323660"/>
          </a:xfrm>
        </p:spPr>
        <p:txBody>
          <a:bodyPr anchor="b">
            <a:noAutofit/>
          </a:bodyPr>
          <a:lstStyle>
            <a:lvl1pPr marL="0" indent="0" algn="r">
              <a:buFont typeface="Arial" panose="020B0604020202020204" pitchFamily="34" charset="0"/>
              <a:buNone/>
              <a:defRPr sz="675"/>
            </a:lvl1pPr>
          </a:lstStyle>
          <a:p>
            <a:pPr lvl="0"/>
            <a:r>
              <a:rPr lang="en-US" dirty="0" smtClean="0"/>
              <a:t>References – 12pt right aligned</a:t>
            </a:r>
            <a:endParaRPr lang="en-GB" dirty="0"/>
          </a:p>
        </p:txBody>
      </p:sp>
    </p:spTree>
    <p:extLst>
      <p:ext uri="{BB962C8B-B14F-4D97-AF65-F5344CB8AC3E}">
        <p14:creationId xmlns:p14="http://schemas.microsoft.com/office/powerpoint/2010/main" val="252884424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ontent WITH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a:xfrm>
            <a:off x="392113" y="1504951"/>
            <a:ext cx="8356600" cy="4952000"/>
          </a:xfrm>
        </p:spPr>
        <p:txBody>
          <a:bodyPr/>
          <a:lstStyle>
            <a:lvl1pPr marL="268288" indent="-268288">
              <a:spcBef>
                <a:spcPts val="1200"/>
              </a:spcBef>
              <a:buClr>
                <a:schemeClr val="accent3"/>
              </a:buClr>
              <a:buFont typeface="Arial" pitchFamily="34" charset="0"/>
              <a:buChar char="●"/>
              <a:defRPr sz="2000">
                <a:solidFill>
                  <a:schemeClr val="bg1"/>
                </a:solidFill>
              </a:defRPr>
            </a:lvl1pPr>
            <a:lvl2pPr marL="446088" indent="-269875">
              <a:spcBef>
                <a:spcPts val="1200"/>
              </a:spcBef>
              <a:defRPr sz="1800"/>
            </a:lvl2pPr>
            <a:lvl3pPr marL="630238" indent="-269875">
              <a:spcBef>
                <a:spcPts val="1200"/>
              </a:spcBef>
              <a:defRPr sz="1600"/>
            </a:lvl3pPr>
            <a:lvl4pPr marL="360363" indent="-179388">
              <a:spcBef>
                <a:spcPts val="1200"/>
              </a:spcBef>
              <a:buSzPct val="70000"/>
              <a:buFont typeface="Wingdings" pitchFamily="2" charset="2"/>
              <a:buChar char="§"/>
              <a:tabLst/>
              <a:defRPr sz="800"/>
            </a:lvl4pPr>
            <a:lvl5pPr marL="444500" indent="-173038">
              <a:spcBef>
                <a:spcPts val="1200"/>
              </a:spcBef>
              <a:buSzPct val="70000"/>
              <a:buFont typeface="Wingdings" pitchFamily="2" charset="2"/>
              <a:buChar char="§"/>
              <a:defRPr sz="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p:txBody>
          <a:bodyPr/>
          <a:lstStyle>
            <a:lvl1pPr>
              <a:defRPr/>
            </a:lvl1pPr>
          </a:lstStyle>
          <a:p>
            <a:pPr>
              <a:defRPr/>
            </a:pPr>
            <a:r>
              <a:rPr lang="en-GB" dirty="0">
                <a:solidFill>
                  <a:prstClr val="white"/>
                </a:solidFill>
              </a:rPr>
              <a:t>This is where all footnotes and references go.</a:t>
            </a:r>
          </a:p>
        </p:txBody>
      </p:sp>
      <p:sp>
        <p:nvSpPr>
          <p:cNvPr id="7" name="Slide Number Placeholder 5"/>
          <p:cNvSpPr>
            <a:spLocks noGrp="1"/>
          </p:cNvSpPr>
          <p:nvPr>
            <p:ph type="sldNum" sz="quarter" idx="17"/>
          </p:nvPr>
        </p:nvSpPr>
        <p:spPr>
          <a:xfrm>
            <a:off x="6921500" y="6492875"/>
            <a:ext cx="2195513" cy="365125"/>
          </a:xfrm>
        </p:spPr>
        <p:txBody>
          <a:bodyPr/>
          <a:lstStyle>
            <a:lvl1pPr>
              <a:defRPr/>
            </a:lvl1pPr>
          </a:lstStyle>
          <a:p>
            <a:pPr>
              <a:defRPr/>
            </a:pPr>
            <a:fld id="{E583AC97-0220-4270-B23C-85507DE57342}" type="slidenum">
              <a:rPr lang="en-GB">
                <a:solidFill>
                  <a:prstClr val="white"/>
                </a:solidFill>
              </a:rPr>
              <a:pPr>
                <a:defRPr/>
              </a:pPr>
              <a:t>‹#›</a:t>
            </a:fld>
            <a:endParaRPr lang="en-GB" dirty="0">
              <a:solidFill>
                <a:prstClr val="white"/>
              </a:solidFill>
            </a:endParaRPr>
          </a:p>
        </p:txBody>
      </p:sp>
      <p:sp>
        <p:nvSpPr>
          <p:cNvPr id="9" name="Text Placeholder 6"/>
          <p:cNvSpPr>
            <a:spLocks noGrp="1"/>
          </p:cNvSpPr>
          <p:nvPr>
            <p:ph type="body" sz="quarter" idx="12"/>
          </p:nvPr>
        </p:nvSpPr>
        <p:spPr>
          <a:xfrm>
            <a:off x="3396344" y="5676406"/>
            <a:ext cx="5273180" cy="1008619"/>
          </a:xfrm>
        </p:spPr>
        <p:txBody>
          <a:bodyPr anchor="b"/>
          <a:lstStyle>
            <a:lvl1pPr algn="r">
              <a:spcBef>
                <a:spcPts val="0"/>
              </a:spcBef>
              <a:buFont typeface="Arial" pitchFamily="34" charset="0"/>
              <a:buNone/>
              <a:defRPr sz="1200" b="1"/>
            </a:lvl1pPr>
            <a:lvl2pPr>
              <a:buNone/>
              <a:defRPr/>
            </a:lvl2pPr>
            <a:lvl3pPr>
              <a:buNone/>
              <a:defRPr/>
            </a:lvl3pPr>
            <a:lvl4pPr>
              <a:buNone/>
              <a:defRPr/>
            </a:lvl4pPr>
            <a:lvl5pPr>
              <a:buNone/>
              <a:defRPr/>
            </a:lvl5pPr>
          </a:lstStyle>
          <a:p>
            <a:pPr lvl="0"/>
            <a:endParaRPr lang="en-GB" dirty="0"/>
          </a:p>
        </p:txBody>
      </p:sp>
    </p:spTree>
    <p:extLst>
      <p:ext uri="{BB962C8B-B14F-4D97-AF65-F5344CB8AC3E}">
        <p14:creationId xmlns:p14="http://schemas.microsoft.com/office/powerpoint/2010/main" val="2679095225"/>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Footer Placeholder 3"/>
          <p:cNvSpPr>
            <a:spLocks noGrp="1"/>
          </p:cNvSpPr>
          <p:nvPr>
            <p:ph type="ftr" sz="quarter" idx="10"/>
          </p:nvPr>
        </p:nvSpPr>
        <p:spPr/>
        <p:txBody>
          <a:bodyPr/>
          <a:lstStyle>
            <a:lvl1pPr>
              <a:defRPr/>
            </a:lvl1pPr>
          </a:lstStyle>
          <a:p>
            <a:pPr>
              <a:defRPr/>
            </a:pPr>
            <a:endParaRPr lang="en-GB">
              <a:solidFill>
                <a:prstClr val="white"/>
              </a:solidFill>
            </a:endParaRPr>
          </a:p>
        </p:txBody>
      </p:sp>
      <p:sp>
        <p:nvSpPr>
          <p:cNvPr id="4" name="Slide Number Placeholder 5"/>
          <p:cNvSpPr>
            <a:spLocks noGrp="1"/>
          </p:cNvSpPr>
          <p:nvPr>
            <p:ph type="sldNum" sz="quarter" idx="11"/>
          </p:nvPr>
        </p:nvSpPr>
        <p:spPr>
          <a:xfrm>
            <a:off x="6921500" y="6492875"/>
            <a:ext cx="2195513" cy="365125"/>
          </a:xfrm>
          <a:prstGeom prst="rect">
            <a:avLst/>
          </a:prstGeom>
        </p:spPr>
        <p:txBody>
          <a:bodyPr/>
          <a:lstStyle>
            <a:lvl1pPr>
              <a:defRPr/>
            </a:lvl1pPr>
          </a:lstStyle>
          <a:p>
            <a:pPr>
              <a:defRPr/>
            </a:pPr>
            <a:fld id="{024E0F85-E7C0-4E60-AF3E-A2FAC0AC7C23}" type="slidenum">
              <a:rPr lang="en-GB">
                <a:solidFill>
                  <a:prstClr val="white"/>
                </a:solidFill>
              </a:rPr>
              <a:pPr>
                <a:defRPr/>
              </a:pPr>
              <a:t>‹#›</a:t>
            </a:fld>
            <a:endParaRPr lang="en-GB" dirty="0">
              <a:solidFill>
                <a:prstClr val="white"/>
              </a:solidFill>
            </a:endParaRPr>
          </a:p>
        </p:txBody>
      </p:sp>
      <p:sp>
        <p:nvSpPr>
          <p:cNvPr id="6" name="Text Placeholder 6"/>
          <p:cNvSpPr>
            <a:spLocks noGrp="1"/>
          </p:cNvSpPr>
          <p:nvPr>
            <p:ph type="body" sz="quarter" idx="12"/>
          </p:nvPr>
        </p:nvSpPr>
        <p:spPr>
          <a:xfrm>
            <a:off x="3396344" y="5676406"/>
            <a:ext cx="5273180" cy="1008619"/>
          </a:xfrm>
          <a:noFill/>
          <a:ln w="9525">
            <a:noFill/>
            <a:miter lim="800000"/>
            <a:headEnd/>
            <a:tailEnd/>
          </a:ln>
        </p:spPr>
        <p:txBody>
          <a:bodyPr vert="horz" wrap="square" lIns="0" tIns="45720" rIns="91440" bIns="45720" numCol="1" anchor="b" anchorCtr="0" compatLnSpc="1">
            <a:prstTxWarp prst="textNoShape">
              <a:avLst/>
            </a:prstTxWarp>
          </a:bodyPr>
          <a:lstStyle>
            <a:lvl1pPr algn="r">
              <a:buNone/>
              <a:defRPr lang="en-GB" sz="1200" b="1" kern="1200" dirty="0">
                <a:solidFill>
                  <a:schemeClr val="bg1"/>
                </a:solidFill>
                <a:latin typeface="+mn-lt"/>
                <a:ea typeface="+mn-ea"/>
                <a:cs typeface="+mn-cs"/>
              </a:defRPr>
            </a:lvl1pPr>
            <a:lvl2pPr>
              <a:buNone/>
              <a:defRPr/>
            </a:lvl2pPr>
            <a:lvl3pPr>
              <a:buNone/>
              <a:defRPr/>
            </a:lvl3pPr>
            <a:lvl4pPr>
              <a:buNone/>
              <a:defRPr/>
            </a:lvl4pPr>
            <a:lvl5pPr>
              <a:buNone/>
              <a:defRPr/>
            </a:lvl5pPr>
          </a:lstStyle>
          <a:p>
            <a:pPr marL="268288" lvl="0" indent="-268288" algn="r" rtl="0" fontAlgn="base">
              <a:spcBef>
                <a:spcPts val="0"/>
              </a:spcBef>
              <a:spcAft>
                <a:spcPct val="0"/>
              </a:spcAft>
              <a:buClr>
                <a:srgbClr val="E69A30"/>
              </a:buClr>
              <a:buFont typeface="Arial" charset="0"/>
              <a:buNone/>
            </a:pPr>
            <a:endParaRPr lang="en-GB" dirty="0"/>
          </a:p>
        </p:txBody>
      </p:sp>
    </p:spTree>
    <p:extLst>
      <p:ext uri="{BB962C8B-B14F-4D97-AF65-F5344CB8AC3E}">
        <p14:creationId xmlns:p14="http://schemas.microsoft.com/office/powerpoint/2010/main" val="53701884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Footer Placeholder 3"/>
          <p:cNvSpPr>
            <a:spLocks noGrp="1"/>
          </p:cNvSpPr>
          <p:nvPr>
            <p:ph type="ftr" sz="quarter" idx="10"/>
          </p:nvPr>
        </p:nvSpPr>
        <p:spPr/>
        <p:txBody>
          <a:bodyPr/>
          <a:lstStyle>
            <a:lvl1pPr>
              <a:defRPr/>
            </a:lvl1pPr>
          </a:lstStyle>
          <a:p>
            <a:pPr>
              <a:defRPr/>
            </a:pPr>
            <a:endParaRPr lang="en-GB" dirty="0">
              <a:solidFill>
                <a:prstClr val="white"/>
              </a:solidFill>
            </a:endParaRPr>
          </a:p>
        </p:txBody>
      </p:sp>
      <p:sp>
        <p:nvSpPr>
          <p:cNvPr id="4" name="Slide Number Placeholder 5"/>
          <p:cNvSpPr>
            <a:spLocks noGrp="1"/>
          </p:cNvSpPr>
          <p:nvPr>
            <p:ph type="sldNum" sz="quarter" idx="11"/>
          </p:nvPr>
        </p:nvSpPr>
        <p:spPr>
          <a:xfrm>
            <a:off x="6921500" y="6492875"/>
            <a:ext cx="2195513" cy="365125"/>
          </a:xfrm>
        </p:spPr>
        <p:txBody>
          <a:bodyPr/>
          <a:lstStyle>
            <a:lvl1pPr>
              <a:defRPr/>
            </a:lvl1pPr>
          </a:lstStyle>
          <a:p>
            <a:pPr>
              <a:defRPr/>
            </a:pPr>
            <a:fld id="{024E0F85-E7C0-4E60-AF3E-A2FAC0AC7C23}" type="slidenum">
              <a:rPr lang="en-GB">
                <a:solidFill>
                  <a:prstClr val="white"/>
                </a:solidFill>
              </a:rPr>
              <a:pPr>
                <a:defRPr/>
              </a:pPr>
              <a:t>‹#›</a:t>
            </a:fld>
            <a:endParaRPr lang="en-GB" dirty="0">
              <a:solidFill>
                <a:prstClr val="white"/>
              </a:solidFill>
            </a:endParaRPr>
          </a:p>
        </p:txBody>
      </p:sp>
      <p:sp>
        <p:nvSpPr>
          <p:cNvPr id="6" name="Text Placeholder 6"/>
          <p:cNvSpPr>
            <a:spLocks noGrp="1"/>
          </p:cNvSpPr>
          <p:nvPr>
            <p:ph type="body" sz="quarter" idx="12"/>
          </p:nvPr>
        </p:nvSpPr>
        <p:spPr>
          <a:xfrm>
            <a:off x="3396344" y="5676406"/>
            <a:ext cx="5273180" cy="1008619"/>
          </a:xfrm>
          <a:noFill/>
          <a:ln w="9525">
            <a:noFill/>
            <a:miter lim="800000"/>
            <a:headEnd/>
            <a:tailEnd/>
          </a:ln>
        </p:spPr>
        <p:txBody>
          <a:bodyPr vert="horz" wrap="square" lIns="0" tIns="45720" rIns="91440" bIns="45720" numCol="1" anchor="b" anchorCtr="0" compatLnSpc="1">
            <a:prstTxWarp prst="textNoShape">
              <a:avLst/>
            </a:prstTxWarp>
          </a:bodyPr>
          <a:lstStyle>
            <a:lvl1pPr algn="r">
              <a:buNone/>
              <a:defRPr lang="en-GB" sz="1200" b="1" kern="1200" dirty="0">
                <a:solidFill>
                  <a:schemeClr val="bg1"/>
                </a:solidFill>
                <a:latin typeface="+mn-lt"/>
                <a:ea typeface="+mn-ea"/>
                <a:cs typeface="+mn-cs"/>
              </a:defRPr>
            </a:lvl1pPr>
            <a:lvl2pPr>
              <a:buNone/>
              <a:defRPr/>
            </a:lvl2pPr>
            <a:lvl3pPr>
              <a:buNone/>
              <a:defRPr/>
            </a:lvl3pPr>
            <a:lvl4pPr>
              <a:buNone/>
              <a:defRPr/>
            </a:lvl4pPr>
            <a:lvl5pPr>
              <a:buNone/>
              <a:defRPr/>
            </a:lvl5pPr>
          </a:lstStyle>
          <a:p>
            <a:pPr marL="268288" lvl="0" indent="-268288" algn="r" rtl="0" fontAlgn="base">
              <a:spcBef>
                <a:spcPts val="0"/>
              </a:spcBef>
              <a:spcAft>
                <a:spcPct val="0"/>
              </a:spcAft>
              <a:buClr>
                <a:srgbClr val="E69A30"/>
              </a:buClr>
              <a:buFont typeface="Arial" charset="0"/>
              <a:buNone/>
            </a:pPr>
            <a:endParaRPr lang="en-GB" dirty="0"/>
          </a:p>
        </p:txBody>
      </p:sp>
    </p:spTree>
    <p:extLst>
      <p:ext uri="{BB962C8B-B14F-4D97-AF65-F5344CB8AC3E}">
        <p14:creationId xmlns:p14="http://schemas.microsoft.com/office/powerpoint/2010/main" val="1137967667"/>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Content NO BULLE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7025" b="80103"/>
          <a:stretch/>
        </p:blipFill>
        <p:spPr>
          <a:xfrm>
            <a:off x="0" y="1167618"/>
            <a:ext cx="9144000" cy="196948"/>
          </a:xfrm>
          <a:prstGeom prst="rect">
            <a:avLst/>
          </a:prstGeom>
        </p:spPr>
      </p:pic>
      <p:sp>
        <p:nvSpPr>
          <p:cNvPr id="7" name="Title 1"/>
          <p:cNvSpPr>
            <a:spLocks noGrp="1"/>
          </p:cNvSpPr>
          <p:nvPr>
            <p:ph type="title"/>
          </p:nvPr>
        </p:nvSpPr>
        <p:spPr>
          <a:xfrm>
            <a:off x="392113" y="-1"/>
            <a:ext cx="8356600" cy="1126069"/>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401893983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422BEA7-D034-4DC1-985C-F2C1E4EF4FA2}" type="datetimeFigureOut">
              <a:rPr lang="es-ES" smtClean="0"/>
              <a:pPr/>
              <a:t>24/10/2019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FFD4017-C1AD-47CA-8AE7-EB90712FEDD1}" type="slidenum">
              <a:rPr lang="es-ES" smtClean="0"/>
              <a:pPr/>
              <a:t>‹#›</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2113" y="1662186"/>
            <a:ext cx="8356600" cy="1470025"/>
          </a:xfrm>
        </p:spPr>
        <p:txBody>
          <a:bodyPr>
            <a:normAutofit/>
          </a:bodyPr>
          <a:lstStyle>
            <a:lvl1pPr algn="ctr">
              <a:defRPr sz="2800" b="1"/>
            </a:lvl1pPr>
          </a:lstStyle>
          <a:p>
            <a:r>
              <a:rPr lang="en-US" smtClean="0"/>
              <a:t>Click to edit Master title style</a:t>
            </a:r>
            <a:endParaRPr lang="en-GB" dirty="0"/>
          </a:p>
        </p:txBody>
      </p:sp>
      <p:sp>
        <p:nvSpPr>
          <p:cNvPr id="3" name="Subtitle 2"/>
          <p:cNvSpPr>
            <a:spLocks noGrp="1"/>
          </p:cNvSpPr>
          <p:nvPr>
            <p:ph type="subTitle" idx="1"/>
          </p:nvPr>
        </p:nvSpPr>
        <p:spPr>
          <a:xfrm>
            <a:off x="392113" y="3200395"/>
            <a:ext cx="8356599" cy="2269957"/>
          </a:xfrm>
        </p:spPr>
        <p:txBody>
          <a:bodyPr>
            <a:norm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a:xfrm>
            <a:off x="392113" y="5473700"/>
            <a:ext cx="8356600" cy="365125"/>
          </a:xfrm>
          <a:prstGeom prst="rect">
            <a:avLst/>
          </a:prstGeom>
        </p:spPr>
        <p:txBody>
          <a:bodyPr/>
          <a:lstStyle>
            <a:lvl1pPr algn="ctr" fontAlgn="auto">
              <a:spcBef>
                <a:spcPts val="0"/>
              </a:spcBef>
              <a:spcAft>
                <a:spcPts val="0"/>
              </a:spcAft>
              <a:defRPr sz="2000" i="1">
                <a:solidFill>
                  <a:schemeClr val="bg1"/>
                </a:solidFill>
                <a:latin typeface="+mn-lt"/>
                <a:cs typeface="+mn-cs"/>
              </a:defRPr>
            </a:lvl1pPr>
          </a:lstStyle>
          <a:p>
            <a:pPr>
              <a:defRPr/>
            </a:pPr>
            <a:fld id="{B1CD582C-0BE2-4410-B925-D7BB484E49C7}" type="datetime2">
              <a:rPr lang="en-GB">
                <a:solidFill>
                  <a:prstClr val="white"/>
                </a:solidFill>
              </a:rPr>
              <a:pPr>
                <a:defRPr/>
              </a:pPr>
              <a:t>Thursday, 24 October 2019</a:t>
            </a:fld>
            <a:endParaRPr lang="en-GB"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F079A1D5-7267-4174-A3E3-5611C00CEA61}"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1815997817"/>
      </p:ext>
    </p:extLst>
  </p:cSld>
  <p:clrMapOvr>
    <a:masterClrMapping/>
  </p:clrMapOvr>
  <p:hf sldNum="0" hdr="0" ftr="0"/>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1_Content NO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normAutofit/>
          </a:bodyPr>
          <a:lstStyle>
            <a:lvl1pPr marL="0" indent="0">
              <a:spcBef>
                <a:spcPts val="1200"/>
              </a:spcBef>
              <a:buClr>
                <a:schemeClr val="accent3"/>
              </a:buClr>
              <a:buFont typeface="Arial" pitchFamily="34" charset="0"/>
              <a:buNone/>
              <a:defRPr sz="2000">
                <a:solidFill>
                  <a:schemeClr val="bg1"/>
                </a:solidFill>
              </a:defRPr>
            </a:lvl1pPr>
            <a:lvl2pPr marL="446088" indent="-269875">
              <a:spcBef>
                <a:spcPts val="1200"/>
              </a:spcBef>
              <a:defRPr sz="2000">
                <a:solidFill>
                  <a:schemeClr val="bg1"/>
                </a:solidFill>
              </a:defRPr>
            </a:lvl2pPr>
            <a:lvl3pPr marL="630238" indent="-269875">
              <a:spcBef>
                <a:spcPts val="1200"/>
              </a:spcBef>
              <a:defRPr sz="1800">
                <a:solidFill>
                  <a:schemeClr val="bg1"/>
                </a:solidFill>
              </a:defRPr>
            </a:lvl3pPr>
            <a:lvl4pPr marL="180975" indent="0">
              <a:spcBef>
                <a:spcPts val="1200"/>
              </a:spcBef>
              <a:buSzPct val="70000"/>
              <a:buFont typeface="Wingdings" pitchFamily="2" charset="2"/>
              <a:buNone/>
              <a:tabLst/>
              <a:defRPr sz="800"/>
            </a:lvl4pPr>
            <a:lvl5pPr marL="271462" indent="0">
              <a:spcBef>
                <a:spcPts val="1200"/>
              </a:spcBef>
              <a:buSzPct val="70000"/>
              <a:buFont typeface="Wingdings" pitchFamily="2" charset="2"/>
              <a:buNone/>
              <a:defRPr sz="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p:txBody>
          <a:bodyPr/>
          <a:lstStyle>
            <a:lvl1pPr>
              <a:defRPr/>
            </a:lvl1pPr>
          </a:lstStyle>
          <a:p>
            <a:pPr>
              <a:defRPr/>
            </a:pPr>
            <a:r>
              <a:rPr lang="en-GB">
                <a:solidFill>
                  <a:prstClr val="white"/>
                </a:solidFill>
              </a:rPr>
              <a:t>This is where all footnotes and references go.</a:t>
            </a:r>
          </a:p>
        </p:txBody>
      </p:sp>
      <p:sp>
        <p:nvSpPr>
          <p:cNvPr id="5" name="Slide Number Placeholder 5"/>
          <p:cNvSpPr>
            <a:spLocks noGrp="1"/>
          </p:cNvSpPr>
          <p:nvPr>
            <p:ph type="sldNum" sz="quarter" idx="11"/>
          </p:nvPr>
        </p:nvSpPr>
        <p:spPr/>
        <p:txBody>
          <a:bodyPr/>
          <a:lstStyle>
            <a:lvl1pPr>
              <a:defRPr/>
            </a:lvl1pPr>
          </a:lstStyle>
          <a:p>
            <a:pPr>
              <a:defRPr/>
            </a:pPr>
            <a:fld id="{BD3028F8-17F4-4EAB-8289-C327C06C3D05}"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531912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710113" y="1938338"/>
            <a:ext cx="4157662" cy="4208462"/>
          </a:xfrm>
        </p:spPr>
        <p:txBody>
          <a:bodyPr>
            <a:normAutofit/>
          </a:bodyPr>
          <a:lstStyle>
            <a:lvl1pPr>
              <a:defRPr sz="20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 Placeholder 7"/>
          <p:cNvSpPr>
            <a:spLocks noGrp="1"/>
          </p:cNvSpPr>
          <p:nvPr>
            <p:ph type="body" sz="quarter" idx="13"/>
          </p:nvPr>
        </p:nvSpPr>
        <p:spPr>
          <a:xfrm>
            <a:off x="392113" y="1938338"/>
            <a:ext cx="4035425" cy="4491037"/>
          </a:xfrm>
        </p:spPr>
        <p:txBody>
          <a:bodyPr>
            <a:normAutofit/>
          </a:bodyPr>
          <a:lstStyle>
            <a:lvl1pPr>
              <a:defRPr sz="20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5"/>
          </p:nvPr>
        </p:nvSpPr>
        <p:spPr/>
        <p:txBody>
          <a:bodyPr/>
          <a:lstStyle>
            <a:lvl1pPr>
              <a:defRPr/>
            </a:lvl1pPr>
          </a:lstStyle>
          <a:p>
            <a:pPr>
              <a:defRPr/>
            </a:pPr>
            <a:r>
              <a:rPr lang="en-GB">
                <a:solidFill>
                  <a:prstClr val="white"/>
                </a:solidFill>
              </a:rPr>
              <a:t>This is where all footnotes and references go.</a:t>
            </a:r>
          </a:p>
        </p:txBody>
      </p:sp>
      <p:sp>
        <p:nvSpPr>
          <p:cNvPr id="6" name="Slide Number Placeholder 5"/>
          <p:cNvSpPr>
            <a:spLocks noGrp="1"/>
          </p:cNvSpPr>
          <p:nvPr>
            <p:ph type="sldNum" sz="quarter" idx="16"/>
          </p:nvPr>
        </p:nvSpPr>
        <p:spPr/>
        <p:txBody>
          <a:bodyPr/>
          <a:lstStyle>
            <a:lvl1pPr>
              <a:defRPr/>
            </a:lvl1pPr>
          </a:lstStyle>
          <a:p>
            <a:pPr>
              <a:defRPr/>
            </a:pPr>
            <a:fld id="{C9115725-76C5-4C4B-ABD9-4246FCE0CBA7}"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1634571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4"/>
          <p:cNvSpPr>
            <a:spLocks noGrp="1"/>
          </p:cNvSpPr>
          <p:nvPr>
            <p:ph type="ftr" sz="quarter" idx="10"/>
          </p:nvPr>
        </p:nvSpPr>
        <p:spPr/>
        <p:txBody>
          <a:bodyPr/>
          <a:lstStyle>
            <a:lvl1pPr>
              <a:defRPr/>
            </a:lvl1pPr>
          </a:lstStyle>
          <a:p>
            <a:pPr>
              <a:defRPr/>
            </a:pPr>
            <a:r>
              <a:rPr lang="en-GB">
                <a:solidFill>
                  <a:prstClr val="white"/>
                </a:solidFill>
              </a:rPr>
              <a:t>This is where all footnotes and references go.</a:t>
            </a:r>
          </a:p>
        </p:txBody>
      </p:sp>
      <p:sp>
        <p:nvSpPr>
          <p:cNvPr id="4" name="Slide Number Placeholder 5"/>
          <p:cNvSpPr>
            <a:spLocks noGrp="1"/>
          </p:cNvSpPr>
          <p:nvPr>
            <p:ph type="sldNum" sz="quarter" idx="11"/>
          </p:nvPr>
        </p:nvSpPr>
        <p:spPr/>
        <p:txBody>
          <a:bodyPr/>
          <a:lstStyle>
            <a:lvl1pPr>
              <a:defRPr/>
            </a:lvl1pPr>
          </a:lstStyle>
          <a:p>
            <a:pPr>
              <a:defRPr/>
            </a:pPr>
            <a:fld id="{EE2A71AC-BE43-4CC3-8A08-361925933A5D}"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38582000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GB">
                <a:solidFill>
                  <a:prstClr val="white"/>
                </a:solidFill>
              </a:rPr>
              <a:t>This is where all footnotes and references go.</a:t>
            </a:r>
          </a:p>
        </p:txBody>
      </p:sp>
      <p:sp>
        <p:nvSpPr>
          <p:cNvPr id="3" name="Slide Number Placeholder 5"/>
          <p:cNvSpPr>
            <a:spLocks noGrp="1"/>
          </p:cNvSpPr>
          <p:nvPr>
            <p:ph type="sldNum" sz="quarter" idx="11"/>
          </p:nvPr>
        </p:nvSpPr>
        <p:spPr/>
        <p:txBody>
          <a:bodyPr/>
          <a:lstStyle>
            <a:lvl1pPr>
              <a:defRPr/>
            </a:lvl1pPr>
          </a:lstStyle>
          <a:p>
            <a:pPr>
              <a:defRPr/>
            </a:pPr>
            <a:fld id="{8B98FC0F-B056-4827-90A7-9C72D0B6321B}"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17162524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ontent WITH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a:xfrm>
            <a:off x="392113" y="1504951"/>
            <a:ext cx="8356600" cy="4952000"/>
          </a:xfrm>
        </p:spPr>
        <p:txBody>
          <a:bodyPr/>
          <a:lstStyle>
            <a:lvl1pPr marL="268288" indent="-268288">
              <a:spcBef>
                <a:spcPts val="1200"/>
              </a:spcBef>
              <a:buClr>
                <a:schemeClr val="accent3"/>
              </a:buClr>
              <a:buFont typeface="Arial" pitchFamily="34" charset="0"/>
              <a:buChar char="●"/>
              <a:defRPr sz="2000">
                <a:solidFill>
                  <a:schemeClr val="bg1"/>
                </a:solidFill>
              </a:defRPr>
            </a:lvl1pPr>
            <a:lvl2pPr marL="446088" indent="-269875">
              <a:spcBef>
                <a:spcPts val="1200"/>
              </a:spcBef>
              <a:defRPr sz="1800"/>
            </a:lvl2pPr>
            <a:lvl3pPr marL="630238" indent="-269875">
              <a:spcBef>
                <a:spcPts val="1200"/>
              </a:spcBef>
              <a:defRPr sz="1600"/>
            </a:lvl3pPr>
            <a:lvl4pPr marL="360363" indent="-179388">
              <a:spcBef>
                <a:spcPts val="1200"/>
              </a:spcBef>
              <a:buSzPct val="70000"/>
              <a:buFont typeface="Wingdings" pitchFamily="2" charset="2"/>
              <a:buChar char="§"/>
              <a:tabLst/>
              <a:defRPr sz="800"/>
            </a:lvl4pPr>
            <a:lvl5pPr marL="444500" indent="-173038">
              <a:spcBef>
                <a:spcPts val="1200"/>
              </a:spcBef>
              <a:buSzPct val="70000"/>
              <a:buFont typeface="Wingdings" pitchFamily="2" charset="2"/>
              <a:buChar char="§"/>
              <a:defRPr sz="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p:txBody>
          <a:bodyPr/>
          <a:lstStyle>
            <a:lvl1pPr>
              <a:defRPr/>
            </a:lvl1pPr>
          </a:lstStyle>
          <a:p>
            <a:pPr>
              <a:defRPr/>
            </a:pPr>
            <a:r>
              <a:rPr lang="en-GB">
                <a:solidFill>
                  <a:prstClr val="white"/>
                </a:solidFill>
              </a:rPr>
              <a:t>This is where all footnotes and references go.</a:t>
            </a:r>
          </a:p>
        </p:txBody>
      </p:sp>
      <p:sp>
        <p:nvSpPr>
          <p:cNvPr id="7" name="Slide Number Placeholder 5"/>
          <p:cNvSpPr>
            <a:spLocks noGrp="1"/>
          </p:cNvSpPr>
          <p:nvPr>
            <p:ph type="sldNum" sz="quarter" idx="17"/>
          </p:nvPr>
        </p:nvSpPr>
        <p:spPr>
          <a:xfrm>
            <a:off x="6921500" y="6492875"/>
            <a:ext cx="2195513" cy="365125"/>
          </a:xfrm>
        </p:spPr>
        <p:txBody>
          <a:bodyPr/>
          <a:lstStyle>
            <a:lvl1pPr>
              <a:defRPr/>
            </a:lvl1pPr>
          </a:lstStyle>
          <a:p>
            <a:pPr>
              <a:defRPr/>
            </a:pPr>
            <a:fld id="{E583AC97-0220-4270-B23C-85507DE57342}" type="slidenum">
              <a:rPr lang="en-GB">
                <a:solidFill>
                  <a:prstClr val="white"/>
                </a:solidFill>
              </a:rPr>
              <a:pPr>
                <a:defRPr/>
              </a:pPr>
              <a:t>‹#›</a:t>
            </a:fld>
            <a:endParaRPr lang="en-GB" dirty="0">
              <a:solidFill>
                <a:prstClr val="white"/>
              </a:solidFill>
            </a:endParaRPr>
          </a:p>
        </p:txBody>
      </p:sp>
      <p:sp>
        <p:nvSpPr>
          <p:cNvPr id="9" name="Text Placeholder 6"/>
          <p:cNvSpPr>
            <a:spLocks noGrp="1"/>
          </p:cNvSpPr>
          <p:nvPr>
            <p:ph type="body" sz="quarter" idx="12"/>
          </p:nvPr>
        </p:nvSpPr>
        <p:spPr>
          <a:xfrm>
            <a:off x="3396344" y="5676406"/>
            <a:ext cx="5273180" cy="1008619"/>
          </a:xfrm>
        </p:spPr>
        <p:txBody>
          <a:bodyPr anchor="b"/>
          <a:lstStyle>
            <a:lvl1pPr algn="r">
              <a:spcBef>
                <a:spcPts val="0"/>
              </a:spcBef>
              <a:buFont typeface="Arial" pitchFamily="34" charset="0"/>
              <a:buNone/>
              <a:defRPr sz="1200" b="1"/>
            </a:lvl1pPr>
            <a:lvl2pPr>
              <a:buNone/>
              <a:defRPr/>
            </a:lvl2pPr>
            <a:lvl3pPr>
              <a:buNone/>
              <a:defRPr/>
            </a:lvl3pPr>
            <a:lvl4pPr>
              <a:buNone/>
              <a:defRPr/>
            </a:lvl4pPr>
            <a:lvl5pPr>
              <a:buNone/>
              <a:defRPr/>
            </a:lvl5pPr>
          </a:lstStyle>
          <a:p>
            <a:pPr lvl="0"/>
            <a:endParaRPr lang="en-GB" dirty="0"/>
          </a:p>
        </p:txBody>
      </p:sp>
    </p:spTree>
    <p:extLst>
      <p:ext uri="{BB962C8B-B14F-4D97-AF65-F5344CB8AC3E}">
        <p14:creationId xmlns:p14="http://schemas.microsoft.com/office/powerpoint/2010/main" val="220200651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Only G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6" name="Text Placeholder 6"/>
          <p:cNvSpPr>
            <a:spLocks noGrp="1"/>
          </p:cNvSpPr>
          <p:nvPr>
            <p:ph type="body" sz="quarter" idx="12"/>
          </p:nvPr>
        </p:nvSpPr>
        <p:spPr>
          <a:xfrm>
            <a:off x="3585536" y="6337738"/>
            <a:ext cx="5273180" cy="378819"/>
          </a:xfrm>
          <a:noFill/>
          <a:ln w="9525">
            <a:noFill/>
            <a:miter lim="800000"/>
            <a:headEnd/>
            <a:tailEnd/>
          </a:ln>
        </p:spPr>
        <p:txBody>
          <a:bodyPr anchor="b"/>
          <a:lstStyle>
            <a:lvl1pPr algn="r">
              <a:buNone/>
              <a:defRPr lang="en-GB" sz="1200" b="1" kern="1200" dirty="0">
                <a:solidFill>
                  <a:schemeClr val="bg1"/>
                </a:solidFill>
                <a:latin typeface="+mn-lt"/>
                <a:ea typeface="+mn-ea"/>
                <a:cs typeface="+mn-cs"/>
              </a:defRPr>
            </a:lvl1pPr>
            <a:lvl2pPr>
              <a:buNone/>
              <a:defRPr/>
            </a:lvl2pPr>
            <a:lvl3pPr>
              <a:buNone/>
              <a:defRPr/>
            </a:lvl3pPr>
            <a:lvl4pPr>
              <a:buNone/>
              <a:defRPr/>
            </a:lvl4pPr>
            <a:lvl5pPr>
              <a:buNone/>
              <a:defRPr/>
            </a:lvl5pPr>
          </a:lstStyle>
          <a:p>
            <a:pPr lvl="0"/>
            <a:endParaRPr lang="en-GB" dirty="0"/>
          </a:p>
        </p:txBody>
      </p:sp>
      <p:sp>
        <p:nvSpPr>
          <p:cNvPr id="4" name="Footer Placeholder 3"/>
          <p:cNvSpPr>
            <a:spLocks noGrp="1"/>
          </p:cNvSpPr>
          <p:nvPr>
            <p:ph type="ftr" sz="quarter" idx="13"/>
          </p:nvPr>
        </p:nvSpPr>
        <p:spPr/>
        <p:txBody>
          <a:bodyPr/>
          <a:lstStyle>
            <a:lvl1pPr>
              <a:defRPr/>
            </a:lvl1pPr>
          </a:lstStyle>
          <a:p>
            <a:pPr>
              <a:defRPr/>
            </a:pPr>
            <a:r>
              <a:rPr lang="en-GB" dirty="0">
                <a:solidFill>
                  <a:prstClr val="white"/>
                </a:solidFill>
              </a:rPr>
              <a:t>This is where all footnotes and references go.</a:t>
            </a:r>
          </a:p>
        </p:txBody>
      </p:sp>
    </p:spTree>
    <p:extLst>
      <p:ext uri="{BB962C8B-B14F-4D97-AF65-F5344CB8AC3E}">
        <p14:creationId xmlns:p14="http://schemas.microsoft.com/office/powerpoint/2010/main" val="122317874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_Content WITH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a:xfrm>
            <a:off x="392113" y="1504951"/>
            <a:ext cx="8356600" cy="4952000"/>
          </a:xfrm>
        </p:spPr>
        <p:txBody>
          <a:bodyPr/>
          <a:lstStyle>
            <a:lvl1pPr marL="268288" indent="-268288">
              <a:spcBef>
                <a:spcPts val="1200"/>
              </a:spcBef>
              <a:buClr>
                <a:schemeClr val="accent3"/>
              </a:buClr>
              <a:buFont typeface="Arial" pitchFamily="34" charset="0"/>
              <a:buChar char="●"/>
              <a:defRPr sz="2000">
                <a:solidFill>
                  <a:schemeClr val="bg1"/>
                </a:solidFill>
              </a:defRPr>
            </a:lvl1pPr>
            <a:lvl2pPr marL="446088" indent="-269875">
              <a:spcBef>
                <a:spcPts val="1200"/>
              </a:spcBef>
              <a:defRPr sz="1800"/>
            </a:lvl2pPr>
            <a:lvl3pPr marL="630238" indent="-269875">
              <a:spcBef>
                <a:spcPts val="1200"/>
              </a:spcBef>
              <a:defRPr sz="1600"/>
            </a:lvl3pPr>
            <a:lvl4pPr marL="360363" indent="-179388">
              <a:spcBef>
                <a:spcPts val="1200"/>
              </a:spcBef>
              <a:buSzPct val="70000"/>
              <a:buFont typeface="Wingdings" pitchFamily="2" charset="2"/>
              <a:buChar char="§"/>
              <a:tabLst/>
              <a:defRPr sz="800"/>
            </a:lvl4pPr>
            <a:lvl5pPr marL="444500" indent="-173038">
              <a:spcBef>
                <a:spcPts val="1200"/>
              </a:spcBef>
              <a:buSzPct val="70000"/>
              <a:buFont typeface="Wingdings" pitchFamily="2" charset="2"/>
              <a:buChar char="§"/>
              <a:defRPr sz="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p:txBody>
          <a:bodyPr/>
          <a:lstStyle>
            <a:lvl1pPr>
              <a:defRPr/>
            </a:lvl1pPr>
          </a:lstStyle>
          <a:p>
            <a:pPr>
              <a:defRPr/>
            </a:pPr>
            <a:r>
              <a:rPr lang="en-GB" dirty="0">
                <a:solidFill>
                  <a:prstClr val="white"/>
                </a:solidFill>
              </a:rPr>
              <a:t>This is where all footnotes and references go.</a:t>
            </a:r>
          </a:p>
        </p:txBody>
      </p:sp>
      <p:sp>
        <p:nvSpPr>
          <p:cNvPr id="7" name="Slide Number Placeholder 5"/>
          <p:cNvSpPr>
            <a:spLocks noGrp="1"/>
          </p:cNvSpPr>
          <p:nvPr>
            <p:ph type="sldNum" sz="quarter" idx="17"/>
          </p:nvPr>
        </p:nvSpPr>
        <p:spPr>
          <a:xfrm>
            <a:off x="6921502" y="6492876"/>
            <a:ext cx="2195513" cy="365125"/>
          </a:xfrm>
        </p:spPr>
        <p:txBody>
          <a:bodyPr/>
          <a:lstStyle>
            <a:lvl1pPr>
              <a:defRPr/>
            </a:lvl1pPr>
          </a:lstStyle>
          <a:p>
            <a:pPr>
              <a:defRPr/>
            </a:pPr>
            <a:fld id="{E583AC97-0220-4270-B23C-85507DE57342}" type="slidenum">
              <a:rPr lang="en-GB">
                <a:solidFill>
                  <a:prstClr val="white"/>
                </a:solidFill>
              </a:rPr>
              <a:pPr>
                <a:defRPr/>
              </a:pPr>
              <a:t>‹#›</a:t>
            </a:fld>
            <a:endParaRPr lang="en-GB" dirty="0">
              <a:solidFill>
                <a:prstClr val="white"/>
              </a:solidFill>
            </a:endParaRPr>
          </a:p>
        </p:txBody>
      </p:sp>
      <p:sp>
        <p:nvSpPr>
          <p:cNvPr id="9" name="Text Placeholder 6"/>
          <p:cNvSpPr>
            <a:spLocks noGrp="1"/>
          </p:cNvSpPr>
          <p:nvPr>
            <p:ph type="body" sz="quarter" idx="12"/>
          </p:nvPr>
        </p:nvSpPr>
        <p:spPr>
          <a:xfrm>
            <a:off x="3396344" y="5676407"/>
            <a:ext cx="5273180" cy="1008619"/>
          </a:xfrm>
        </p:spPr>
        <p:txBody>
          <a:bodyPr anchor="b"/>
          <a:lstStyle>
            <a:lvl1pPr algn="r">
              <a:spcBef>
                <a:spcPts val="0"/>
              </a:spcBef>
              <a:buFont typeface="Arial" pitchFamily="34" charset="0"/>
              <a:buNone/>
              <a:defRPr sz="1200" b="1"/>
            </a:lvl1pPr>
            <a:lvl2pPr>
              <a:buNone/>
              <a:defRPr/>
            </a:lvl2pPr>
            <a:lvl3pPr>
              <a:buNone/>
              <a:defRPr/>
            </a:lvl3pPr>
            <a:lvl4pPr>
              <a:buNone/>
              <a:defRPr/>
            </a:lvl4pPr>
            <a:lvl5pPr>
              <a:buNone/>
              <a:defRPr/>
            </a:lvl5pPr>
          </a:lstStyle>
          <a:p>
            <a:pPr lvl="0"/>
            <a:endParaRPr lang="en-GB" dirty="0"/>
          </a:p>
        </p:txBody>
      </p:sp>
    </p:spTree>
    <p:extLst>
      <p:ext uri="{BB962C8B-B14F-4D97-AF65-F5344CB8AC3E}">
        <p14:creationId xmlns:p14="http://schemas.microsoft.com/office/powerpoint/2010/main" val="168207189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9_Content WITH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a:xfrm>
            <a:off x="392113" y="1504951"/>
            <a:ext cx="8356600" cy="4952000"/>
          </a:xfrm>
        </p:spPr>
        <p:txBody>
          <a:bodyPr/>
          <a:lstStyle>
            <a:lvl1pPr marL="268288" indent="-268288">
              <a:spcBef>
                <a:spcPts val="1200"/>
              </a:spcBef>
              <a:buClr>
                <a:schemeClr val="accent3"/>
              </a:buClr>
              <a:buFont typeface="Arial" pitchFamily="34" charset="0"/>
              <a:buChar char="●"/>
              <a:defRPr sz="2000">
                <a:solidFill>
                  <a:schemeClr val="bg1"/>
                </a:solidFill>
              </a:defRPr>
            </a:lvl1pPr>
            <a:lvl2pPr marL="446088" indent="-269875">
              <a:spcBef>
                <a:spcPts val="1200"/>
              </a:spcBef>
              <a:defRPr sz="1800"/>
            </a:lvl2pPr>
            <a:lvl3pPr marL="630238" indent="-269875">
              <a:spcBef>
                <a:spcPts val="1200"/>
              </a:spcBef>
              <a:defRPr sz="1600"/>
            </a:lvl3pPr>
            <a:lvl4pPr marL="360363" indent="-179388">
              <a:spcBef>
                <a:spcPts val="1200"/>
              </a:spcBef>
              <a:buSzPct val="70000"/>
              <a:buFont typeface="Wingdings" pitchFamily="2" charset="2"/>
              <a:buChar char="§"/>
              <a:tabLst/>
              <a:defRPr sz="800"/>
            </a:lvl4pPr>
            <a:lvl5pPr marL="444500" indent="-173038">
              <a:spcBef>
                <a:spcPts val="1200"/>
              </a:spcBef>
              <a:buSzPct val="70000"/>
              <a:buFont typeface="Wingdings" pitchFamily="2" charset="2"/>
              <a:buChar char="§"/>
              <a:defRPr sz="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p:txBody>
          <a:bodyPr/>
          <a:lstStyle>
            <a:lvl1pPr>
              <a:defRPr/>
            </a:lvl1pPr>
          </a:lstStyle>
          <a:p>
            <a:pPr>
              <a:defRPr/>
            </a:pPr>
            <a:r>
              <a:rPr lang="en-GB" dirty="0">
                <a:solidFill>
                  <a:prstClr val="white"/>
                </a:solidFill>
              </a:rPr>
              <a:t>This is where all footnotes and references go.</a:t>
            </a:r>
          </a:p>
        </p:txBody>
      </p:sp>
      <p:sp>
        <p:nvSpPr>
          <p:cNvPr id="7" name="Slide Number Placeholder 5"/>
          <p:cNvSpPr>
            <a:spLocks noGrp="1"/>
          </p:cNvSpPr>
          <p:nvPr>
            <p:ph type="sldNum" sz="quarter" idx="17"/>
          </p:nvPr>
        </p:nvSpPr>
        <p:spPr>
          <a:xfrm>
            <a:off x="6921511" y="6492876"/>
            <a:ext cx="2195513" cy="365125"/>
          </a:xfrm>
          <a:prstGeom prst="rect">
            <a:avLst/>
          </a:prstGeom>
        </p:spPr>
        <p:txBody>
          <a:bodyPr/>
          <a:lstStyle>
            <a:lvl1pPr>
              <a:defRPr/>
            </a:lvl1pPr>
          </a:lstStyle>
          <a:p>
            <a:pPr>
              <a:defRPr/>
            </a:pPr>
            <a:fld id="{E583AC97-0220-4270-B23C-85507DE57342}" type="slidenum">
              <a:rPr lang="en-GB">
                <a:solidFill>
                  <a:prstClr val="white"/>
                </a:solidFill>
              </a:rPr>
              <a:pPr>
                <a:defRPr/>
              </a:pPr>
              <a:t>‹#›</a:t>
            </a:fld>
            <a:endParaRPr lang="en-GB" dirty="0">
              <a:solidFill>
                <a:prstClr val="white"/>
              </a:solidFill>
            </a:endParaRPr>
          </a:p>
        </p:txBody>
      </p:sp>
      <p:sp>
        <p:nvSpPr>
          <p:cNvPr id="9" name="Text Placeholder 6"/>
          <p:cNvSpPr>
            <a:spLocks noGrp="1"/>
          </p:cNvSpPr>
          <p:nvPr>
            <p:ph type="body" sz="quarter" idx="12"/>
          </p:nvPr>
        </p:nvSpPr>
        <p:spPr>
          <a:xfrm>
            <a:off x="3396344" y="5676409"/>
            <a:ext cx="5273180" cy="1008619"/>
          </a:xfrm>
        </p:spPr>
        <p:txBody>
          <a:bodyPr anchor="b"/>
          <a:lstStyle>
            <a:lvl1pPr algn="r">
              <a:spcBef>
                <a:spcPts val="0"/>
              </a:spcBef>
              <a:buFont typeface="Arial" pitchFamily="34" charset="0"/>
              <a:buNone/>
              <a:defRPr sz="1200" b="1"/>
            </a:lvl1pPr>
            <a:lvl2pPr>
              <a:buNone/>
              <a:defRPr/>
            </a:lvl2pPr>
            <a:lvl3pPr>
              <a:buNone/>
              <a:defRPr/>
            </a:lvl3pPr>
            <a:lvl4pPr>
              <a:buNone/>
              <a:defRPr/>
            </a:lvl4pPr>
            <a:lvl5pPr>
              <a:buNone/>
              <a:defRPr/>
            </a:lvl5pPr>
          </a:lstStyle>
          <a:p>
            <a:pPr lvl="0"/>
            <a:endParaRPr lang="en-GB" dirty="0"/>
          </a:p>
        </p:txBody>
      </p:sp>
    </p:spTree>
    <p:extLst>
      <p:ext uri="{BB962C8B-B14F-4D97-AF65-F5344CB8AC3E}">
        <p14:creationId xmlns:p14="http://schemas.microsoft.com/office/powerpoint/2010/main" val="427444145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_Content WITH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a:xfrm>
            <a:off x="392113" y="1504951"/>
            <a:ext cx="8356600" cy="4952000"/>
          </a:xfrm>
        </p:spPr>
        <p:txBody>
          <a:bodyPr/>
          <a:lstStyle>
            <a:lvl1pPr marL="268288" indent="-268288">
              <a:spcBef>
                <a:spcPts val="1200"/>
              </a:spcBef>
              <a:buClr>
                <a:schemeClr val="accent3"/>
              </a:buClr>
              <a:buFont typeface="Arial" pitchFamily="34" charset="0"/>
              <a:buChar char="●"/>
              <a:defRPr sz="2000">
                <a:solidFill>
                  <a:schemeClr val="bg1"/>
                </a:solidFill>
              </a:defRPr>
            </a:lvl1pPr>
            <a:lvl2pPr marL="446088" indent="-269875">
              <a:spcBef>
                <a:spcPts val="1200"/>
              </a:spcBef>
              <a:defRPr sz="1800"/>
            </a:lvl2pPr>
            <a:lvl3pPr marL="630238" indent="-269875">
              <a:spcBef>
                <a:spcPts val="1200"/>
              </a:spcBef>
              <a:defRPr sz="1600"/>
            </a:lvl3pPr>
            <a:lvl4pPr marL="360363" indent="-179388">
              <a:spcBef>
                <a:spcPts val="1200"/>
              </a:spcBef>
              <a:buSzPct val="70000"/>
              <a:buFont typeface="Wingdings" pitchFamily="2" charset="2"/>
              <a:buChar char="§"/>
              <a:tabLst/>
              <a:defRPr sz="800"/>
            </a:lvl4pPr>
            <a:lvl5pPr marL="444500" indent="-173038">
              <a:spcBef>
                <a:spcPts val="1200"/>
              </a:spcBef>
              <a:buSzPct val="70000"/>
              <a:buFont typeface="Wingdings" pitchFamily="2" charset="2"/>
              <a:buChar char="§"/>
              <a:defRPr sz="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p:txBody>
          <a:bodyPr/>
          <a:lstStyle>
            <a:lvl1pPr>
              <a:defRPr/>
            </a:lvl1pPr>
          </a:lstStyle>
          <a:p>
            <a:pPr>
              <a:defRPr/>
            </a:pPr>
            <a:r>
              <a:rPr lang="en-GB" dirty="0">
                <a:solidFill>
                  <a:prstClr val="white"/>
                </a:solidFill>
              </a:rPr>
              <a:t>This is where all footnotes and references go.</a:t>
            </a:r>
          </a:p>
        </p:txBody>
      </p:sp>
      <p:sp>
        <p:nvSpPr>
          <p:cNvPr id="7" name="Slide Number Placeholder 5"/>
          <p:cNvSpPr>
            <a:spLocks noGrp="1"/>
          </p:cNvSpPr>
          <p:nvPr>
            <p:ph type="sldNum" sz="quarter" idx="17"/>
          </p:nvPr>
        </p:nvSpPr>
        <p:spPr>
          <a:xfrm>
            <a:off x="6921504" y="6492876"/>
            <a:ext cx="2195513" cy="365125"/>
          </a:xfrm>
          <a:prstGeom prst="rect">
            <a:avLst/>
          </a:prstGeom>
        </p:spPr>
        <p:txBody>
          <a:bodyPr/>
          <a:lstStyle>
            <a:lvl1pPr>
              <a:defRPr/>
            </a:lvl1pPr>
          </a:lstStyle>
          <a:p>
            <a:pPr>
              <a:defRPr/>
            </a:pPr>
            <a:fld id="{E583AC97-0220-4270-B23C-85507DE57342}" type="slidenum">
              <a:rPr lang="en-GB">
                <a:solidFill>
                  <a:srgbClr val="145A96"/>
                </a:solidFill>
                <a:cs typeface="Arial" charset="0"/>
              </a:rPr>
              <a:pPr>
                <a:defRPr/>
              </a:pPr>
              <a:t>‹#›</a:t>
            </a:fld>
            <a:endParaRPr lang="en-GB" dirty="0">
              <a:solidFill>
                <a:srgbClr val="145A96"/>
              </a:solidFill>
              <a:cs typeface="Arial" charset="0"/>
            </a:endParaRPr>
          </a:p>
        </p:txBody>
      </p:sp>
      <p:sp>
        <p:nvSpPr>
          <p:cNvPr id="9" name="Text Placeholder 6"/>
          <p:cNvSpPr>
            <a:spLocks noGrp="1"/>
          </p:cNvSpPr>
          <p:nvPr>
            <p:ph type="body" sz="quarter" idx="12"/>
          </p:nvPr>
        </p:nvSpPr>
        <p:spPr>
          <a:xfrm>
            <a:off x="3396344" y="5676408"/>
            <a:ext cx="5273180" cy="1008619"/>
          </a:xfrm>
        </p:spPr>
        <p:txBody>
          <a:bodyPr anchor="b"/>
          <a:lstStyle>
            <a:lvl1pPr algn="r">
              <a:spcBef>
                <a:spcPts val="0"/>
              </a:spcBef>
              <a:buFont typeface="Arial" pitchFamily="34" charset="0"/>
              <a:buNone/>
              <a:defRPr sz="1200" b="1"/>
            </a:lvl1pPr>
            <a:lvl2pPr>
              <a:buNone/>
              <a:defRPr/>
            </a:lvl2pPr>
            <a:lvl3pPr>
              <a:buNone/>
              <a:defRPr/>
            </a:lvl3pPr>
            <a:lvl4pPr>
              <a:buNone/>
              <a:defRPr/>
            </a:lvl4pPr>
            <a:lvl5pPr>
              <a:buNone/>
              <a:defRPr/>
            </a:lvl5pPr>
          </a:lstStyle>
          <a:p>
            <a:pPr lvl="0"/>
            <a:endParaRPr lang="en-GB" dirty="0"/>
          </a:p>
        </p:txBody>
      </p:sp>
    </p:spTree>
    <p:extLst>
      <p:ext uri="{BB962C8B-B14F-4D97-AF65-F5344CB8AC3E}">
        <p14:creationId xmlns:p14="http://schemas.microsoft.com/office/powerpoint/2010/main" val="2310906750"/>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422BEA7-D034-4DC1-985C-F2C1E4EF4FA2}" type="datetimeFigureOut">
              <a:rPr lang="es-ES" smtClean="0"/>
              <a:pPr/>
              <a:t>24/10/2019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FFD4017-C1AD-47CA-8AE7-EB90712FEDD1}" type="slidenum">
              <a:rPr lang="es-ES" smtClean="0"/>
              <a:pPr/>
              <a:t>‹#›</a:t>
            </a:fld>
            <a:endParaRPr lang="es-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0_Content WITH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a:xfrm>
            <a:off x="392113" y="1504951"/>
            <a:ext cx="8356600" cy="4952000"/>
          </a:xfrm>
        </p:spPr>
        <p:txBody>
          <a:bodyPr/>
          <a:lstStyle>
            <a:lvl1pPr marL="268288" indent="-268288">
              <a:spcBef>
                <a:spcPts val="1200"/>
              </a:spcBef>
              <a:buClr>
                <a:schemeClr val="accent3"/>
              </a:buClr>
              <a:buFont typeface="Arial" pitchFamily="34" charset="0"/>
              <a:buChar char="●"/>
              <a:defRPr sz="2000">
                <a:solidFill>
                  <a:schemeClr val="bg1"/>
                </a:solidFill>
              </a:defRPr>
            </a:lvl1pPr>
            <a:lvl2pPr marL="446088" indent="-269875">
              <a:spcBef>
                <a:spcPts val="1200"/>
              </a:spcBef>
              <a:defRPr sz="1800"/>
            </a:lvl2pPr>
            <a:lvl3pPr marL="630238" indent="-269875">
              <a:spcBef>
                <a:spcPts val="1200"/>
              </a:spcBef>
              <a:defRPr sz="1600"/>
            </a:lvl3pPr>
            <a:lvl4pPr marL="360363" indent="-179388">
              <a:spcBef>
                <a:spcPts val="1200"/>
              </a:spcBef>
              <a:buSzPct val="70000"/>
              <a:buFont typeface="Wingdings" pitchFamily="2" charset="2"/>
              <a:buChar char="§"/>
              <a:tabLst/>
              <a:defRPr sz="800"/>
            </a:lvl4pPr>
            <a:lvl5pPr marL="444500" indent="-173038">
              <a:spcBef>
                <a:spcPts val="1200"/>
              </a:spcBef>
              <a:buSzPct val="70000"/>
              <a:buFont typeface="Wingdings" pitchFamily="2" charset="2"/>
              <a:buChar char="§"/>
              <a:defRPr sz="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p:txBody>
          <a:bodyPr/>
          <a:lstStyle>
            <a:lvl1pPr>
              <a:defRPr/>
            </a:lvl1pPr>
          </a:lstStyle>
          <a:p>
            <a:pPr>
              <a:defRPr/>
            </a:pPr>
            <a:r>
              <a:rPr lang="en-GB" dirty="0">
                <a:solidFill>
                  <a:prstClr val="white"/>
                </a:solidFill>
              </a:rPr>
              <a:t>This is where all footnotes and references go.</a:t>
            </a:r>
          </a:p>
        </p:txBody>
      </p:sp>
      <p:sp>
        <p:nvSpPr>
          <p:cNvPr id="7" name="Slide Number Placeholder 5"/>
          <p:cNvSpPr>
            <a:spLocks noGrp="1"/>
          </p:cNvSpPr>
          <p:nvPr>
            <p:ph type="sldNum" sz="quarter" idx="17"/>
          </p:nvPr>
        </p:nvSpPr>
        <p:spPr>
          <a:xfrm>
            <a:off x="6921500" y="6492875"/>
            <a:ext cx="2195513" cy="365125"/>
          </a:xfrm>
        </p:spPr>
        <p:txBody>
          <a:bodyPr/>
          <a:lstStyle>
            <a:lvl1pPr>
              <a:defRPr/>
            </a:lvl1pPr>
          </a:lstStyle>
          <a:p>
            <a:pPr>
              <a:defRPr/>
            </a:pPr>
            <a:fld id="{E583AC97-0220-4270-B23C-85507DE57342}" type="slidenum">
              <a:rPr lang="en-GB">
                <a:solidFill>
                  <a:prstClr val="white"/>
                </a:solidFill>
              </a:rPr>
              <a:pPr>
                <a:defRPr/>
              </a:pPr>
              <a:t>‹#›</a:t>
            </a:fld>
            <a:endParaRPr lang="en-GB" dirty="0">
              <a:solidFill>
                <a:prstClr val="white"/>
              </a:solidFill>
            </a:endParaRPr>
          </a:p>
        </p:txBody>
      </p:sp>
      <p:sp>
        <p:nvSpPr>
          <p:cNvPr id="9" name="Text Placeholder 6"/>
          <p:cNvSpPr>
            <a:spLocks noGrp="1"/>
          </p:cNvSpPr>
          <p:nvPr>
            <p:ph type="body" sz="quarter" idx="12"/>
          </p:nvPr>
        </p:nvSpPr>
        <p:spPr>
          <a:xfrm>
            <a:off x="3396344" y="5676406"/>
            <a:ext cx="5273180" cy="1008619"/>
          </a:xfrm>
        </p:spPr>
        <p:txBody>
          <a:bodyPr anchor="b"/>
          <a:lstStyle>
            <a:lvl1pPr algn="r">
              <a:spcBef>
                <a:spcPts val="0"/>
              </a:spcBef>
              <a:buFont typeface="Arial" pitchFamily="34" charset="0"/>
              <a:buNone/>
              <a:defRPr sz="1200" b="1"/>
            </a:lvl1pPr>
            <a:lvl2pPr>
              <a:buNone/>
              <a:defRPr/>
            </a:lvl2pPr>
            <a:lvl3pPr>
              <a:buNone/>
              <a:defRPr/>
            </a:lvl3pPr>
            <a:lvl4pPr>
              <a:buNone/>
              <a:defRPr/>
            </a:lvl4pPr>
            <a:lvl5pPr>
              <a:buNone/>
              <a:defRPr/>
            </a:lvl5pPr>
          </a:lstStyle>
          <a:p>
            <a:pPr lvl="0"/>
            <a:endParaRPr lang="en-GB" dirty="0"/>
          </a:p>
        </p:txBody>
      </p:sp>
    </p:spTree>
    <p:extLst>
      <p:ext uri="{BB962C8B-B14F-4D97-AF65-F5344CB8AC3E}">
        <p14:creationId xmlns:p14="http://schemas.microsoft.com/office/powerpoint/2010/main" val="1001181962"/>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1"/>
                </a:solidFill>
              </a:defRPr>
            </a:lvl1pPr>
            <a:lvl2pPr marL="353616" indent="-160735">
              <a:defRPr>
                <a:solidFill>
                  <a:schemeClr val="tx1"/>
                </a:solidFill>
              </a:defRPr>
            </a:lvl2pPr>
            <a:lvl3pPr marL="502742" indent="-128588">
              <a:defRPr>
                <a:solidFill>
                  <a:schemeClr val="tx1"/>
                </a:solidFill>
              </a:defRPr>
            </a:lvl3pPr>
            <a:lvl4pPr marL="655439" indent="-128588">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7"/>
          <p:cNvSpPr>
            <a:spLocks noGrp="1"/>
          </p:cNvSpPr>
          <p:nvPr>
            <p:ph type="body" sz="quarter" idx="10" hasCustomPrompt="1"/>
          </p:nvPr>
        </p:nvSpPr>
        <p:spPr>
          <a:xfrm>
            <a:off x="1926170" y="6165304"/>
            <a:ext cx="3240000" cy="323660"/>
          </a:xfrm>
        </p:spPr>
        <p:txBody>
          <a:bodyPr anchor="b">
            <a:noAutofit/>
          </a:bodyPr>
          <a:lstStyle>
            <a:lvl1pPr marL="0" indent="0">
              <a:buFont typeface="Arial" panose="020B0604020202020204" pitchFamily="34" charset="0"/>
              <a:buNone/>
              <a:defRPr sz="675"/>
            </a:lvl1pPr>
          </a:lstStyle>
          <a:p>
            <a:pPr lvl="0"/>
            <a:r>
              <a:rPr lang="en-US" dirty="0" smtClean="0"/>
              <a:t>Footnotes – 12pt left aligned</a:t>
            </a:r>
            <a:endParaRPr lang="en-GB" dirty="0"/>
          </a:p>
        </p:txBody>
      </p:sp>
      <p:sp>
        <p:nvSpPr>
          <p:cNvPr id="9" name="Text Placeholder 7"/>
          <p:cNvSpPr>
            <a:spLocks noGrp="1"/>
          </p:cNvSpPr>
          <p:nvPr>
            <p:ph type="body" sz="quarter" idx="11" hasCustomPrompt="1"/>
          </p:nvPr>
        </p:nvSpPr>
        <p:spPr>
          <a:xfrm>
            <a:off x="5724128" y="6165304"/>
            <a:ext cx="3240459" cy="323660"/>
          </a:xfrm>
        </p:spPr>
        <p:txBody>
          <a:bodyPr anchor="b">
            <a:noAutofit/>
          </a:bodyPr>
          <a:lstStyle>
            <a:lvl1pPr marL="0" indent="0" algn="r">
              <a:buFont typeface="Arial" panose="020B0604020202020204" pitchFamily="34" charset="0"/>
              <a:buNone/>
              <a:defRPr sz="675"/>
            </a:lvl1pPr>
          </a:lstStyle>
          <a:p>
            <a:pPr lvl="0"/>
            <a:r>
              <a:rPr lang="en-US" dirty="0" smtClean="0"/>
              <a:t>References – 12pt right aligned</a:t>
            </a:r>
            <a:endParaRPr lang="en-GB" dirty="0"/>
          </a:p>
        </p:txBody>
      </p:sp>
    </p:spTree>
    <p:extLst>
      <p:ext uri="{BB962C8B-B14F-4D97-AF65-F5344CB8AC3E}">
        <p14:creationId xmlns:p14="http://schemas.microsoft.com/office/powerpoint/2010/main" val="252884424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Content WITH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a:xfrm>
            <a:off x="392113" y="1504951"/>
            <a:ext cx="8356600" cy="4952000"/>
          </a:xfrm>
        </p:spPr>
        <p:txBody>
          <a:bodyPr/>
          <a:lstStyle>
            <a:lvl1pPr marL="268288" indent="-268288">
              <a:spcBef>
                <a:spcPts val="1200"/>
              </a:spcBef>
              <a:buClr>
                <a:schemeClr val="accent3"/>
              </a:buClr>
              <a:buFont typeface="Arial" pitchFamily="34" charset="0"/>
              <a:buChar char="●"/>
              <a:defRPr sz="2000">
                <a:solidFill>
                  <a:schemeClr val="bg1"/>
                </a:solidFill>
              </a:defRPr>
            </a:lvl1pPr>
            <a:lvl2pPr marL="446088" indent="-269875">
              <a:spcBef>
                <a:spcPts val="1200"/>
              </a:spcBef>
              <a:defRPr sz="1800"/>
            </a:lvl2pPr>
            <a:lvl3pPr marL="630238" indent="-269875">
              <a:spcBef>
                <a:spcPts val="1200"/>
              </a:spcBef>
              <a:defRPr sz="1600"/>
            </a:lvl3pPr>
            <a:lvl4pPr marL="360363" indent="-179388">
              <a:spcBef>
                <a:spcPts val="1200"/>
              </a:spcBef>
              <a:buSzPct val="70000"/>
              <a:buFont typeface="Wingdings" pitchFamily="2" charset="2"/>
              <a:buChar char="§"/>
              <a:tabLst/>
              <a:defRPr sz="800"/>
            </a:lvl4pPr>
            <a:lvl5pPr marL="444500" indent="-173038">
              <a:spcBef>
                <a:spcPts val="1200"/>
              </a:spcBef>
              <a:buSzPct val="70000"/>
              <a:buFont typeface="Wingdings" pitchFamily="2" charset="2"/>
              <a:buChar char="§"/>
              <a:defRPr sz="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p:txBody>
          <a:bodyPr/>
          <a:lstStyle>
            <a:lvl1pPr>
              <a:defRPr/>
            </a:lvl1pPr>
          </a:lstStyle>
          <a:p>
            <a:pPr>
              <a:defRPr/>
            </a:pPr>
            <a:r>
              <a:rPr lang="en-GB" dirty="0">
                <a:solidFill>
                  <a:prstClr val="white"/>
                </a:solidFill>
              </a:rPr>
              <a:t>This is where all footnotes and references go.</a:t>
            </a:r>
          </a:p>
        </p:txBody>
      </p:sp>
      <p:sp>
        <p:nvSpPr>
          <p:cNvPr id="7" name="Slide Number Placeholder 5"/>
          <p:cNvSpPr>
            <a:spLocks noGrp="1"/>
          </p:cNvSpPr>
          <p:nvPr>
            <p:ph type="sldNum" sz="quarter" idx="17"/>
          </p:nvPr>
        </p:nvSpPr>
        <p:spPr>
          <a:xfrm>
            <a:off x="6921500" y="6492875"/>
            <a:ext cx="2195513" cy="365125"/>
          </a:xfrm>
        </p:spPr>
        <p:txBody>
          <a:bodyPr/>
          <a:lstStyle>
            <a:lvl1pPr>
              <a:defRPr/>
            </a:lvl1pPr>
          </a:lstStyle>
          <a:p>
            <a:pPr>
              <a:defRPr/>
            </a:pPr>
            <a:fld id="{E583AC97-0220-4270-B23C-85507DE57342}" type="slidenum">
              <a:rPr lang="en-GB">
                <a:solidFill>
                  <a:prstClr val="white"/>
                </a:solidFill>
              </a:rPr>
              <a:pPr>
                <a:defRPr/>
              </a:pPr>
              <a:t>‹#›</a:t>
            </a:fld>
            <a:endParaRPr lang="en-GB" dirty="0">
              <a:solidFill>
                <a:prstClr val="white"/>
              </a:solidFill>
            </a:endParaRPr>
          </a:p>
        </p:txBody>
      </p:sp>
      <p:sp>
        <p:nvSpPr>
          <p:cNvPr id="9" name="Text Placeholder 6"/>
          <p:cNvSpPr>
            <a:spLocks noGrp="1"/>
          </p:cNvSpPr>
          <p:nvPr>
            <p:ph type="body" sz="quarter" idx="12"/>
          </p:nvPr>
        </p:nvSpPr>
        <p:spPr>
          <a:xfrm>
            <a:off x="3396344" y="5676406"/>
            <a:ext cx="5273180" cy="1008619"/>
          </a:xfrm>
        </p:spPr>
        <p:txBody>
          <a:bodyPr anchor="b"/>
          <a:lstStyle>
            <a:lvl1pPr algn="r">
              <a:spcBef>
                <a:spcPts val="0"/>
              </a:spcBef>
              <a:buFont typeface="Arial" pitchFamily="34" charset="0"/>
              <a:buNone/>
              <a:defRPr sz="1200" b="1"/>
            </a:lvl1pPr>
            <a:lvl2pPr>
              <a:buNone/>
              <a:defRPr/>
            </a:lvl2pPr>
            <a:lvl3pPr>
              <a:buNone/>
              <a:defRPr/>
            </a:lvl3pPr>
            <a:lvl4pPr>
              <a:buNone/>
              <a:defRPr/>
            </a:lvl4pPr>
            <a:lvl5pPr>
              <a:buNone/>
              <a:defRPr/>
            </a:lvl5pPr>
          </a:lstStyle>
          <a:p>
            <a:pPr lvl="0"/>
            <a:endParaRPr lang="en-GB" dirty="0"/>
          </a:p>
        </p:txBody>
      </p:sp>
    </p:spTree>
    <p:extLst>
      <p:ext uri="{BB962C8B-B14F-4D97-AF65-F5344CB8AC3E}">
        <p14:creationId xmlns:p14="http://schemas.microsoft.com/office/powerpoint/2010/main" val="2679095225"/>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Footer Placeholder 3"/>
          <p:cNvSpPr>
            <a:spLocks noGrp="1"/>
          </p:cNvSpPr>
          <p:nvPr>
            <p:ph type="ftr" sz="quarter" idx="10"/>
          </p:nvPr>
        </p:nvSpPr>
        <p:spPr/>
        <p:txBody>
          <a:bodyPr/>
          <a:lstStyle>
            <a:lvl1pPr>
              <a:defRPr/>
            </a:lvl1pPr>
          </a:lstStyle>
          <a:p>
            <a:pPr>
              <a:defRPr/>
            </a:pPr>
            <a:endParaRPr lang="en-GB">
              <a:solidFill>
                <a:prstClr val="white"/>
              </a:solidFill>
            </a:endParaRPr>
          </a:p>
        </p:txBody>
      </p:sp>
      <p:sp>
        <p:nvSpPr>
          <p:cNvPr id="4" name="Slide Number Placeholder 5"/>
          <p:cNvSpPr>
            <a:spLocks noGrp="1"/>
          </p:cNvSpPr>
          <p:nvPr>
            <p:ph type="sldNum" sz="quarter" idx="11"/>
          </p:nvPr>
        </p:nvSpPr>
        <p:spPr>
          <a:xfrm>
            <a:off x="6921500" y="6492875"/>
            <a:ext cx="2195513" cy="365125"/>
          </a:xfrm>
          <a:prstGeom prst="rect">
            <a:avLst/>
          </a:prstGeom>
        </p:spPr>
        <p:txBody>
          <a:bodyPr/>
          <a:lstStyle>
            <a:lvl1pPr>
              <a:defRPr/>
            </a:lvl1pPr>
          </a:lstStyle>
          <a:p>
            <a:pPr>
              <a:defRPr/>
            </a:pPr>
            <a:fld id="{024E0F85-E7C0-4E60-AF3E-A2FAC0AC7C23}" type="slidenum">
              <a:rPr lang="en-GB">
                <a:solidFill>
                  <a:prstClr val="white"/>
                </a:solidFill>
              </a:rPr>
              <a:pPr>
                <a:defRPr/>
              </a:pPr>
              <a:t>‹#›</a:t>
            </a:fld>
            <a:endParaRPr lang="en-GB" dirty="0">
              <a:solidFill>
                <a:prstClr val="white"/>
              </a:solidFill>
            </a:endParaRPr>
          </a:p>
        </p:txBody>
      </p:sp>
      <p:sp>
        <p:nvSpPr>
          <p:cNvPr id="6" name="Text Placeholder 6"/>
          <p:cNvSpPr>
            <a:spLocks noGrp="1"/>
          </p:cNvSpPr>
          <p:nvPr>
            <p:ph type="body" sz="quarter" idx="12"/>
          </p:nvPr>
        </p:nvSpPr>
        <p:spPr>
          <a:xfrm>
            <a:off x="3396344" y="5676406"/>
            <a:ext cx="5273180" cy="1008619"/>
          </a:xfrm>
          <a:noFill/>
          <a:ln w="9525">
            <a:noFill/>
            <a:miter lim="800000"/>
            <a:headEnd/>
            <a:tailEnd/>
          </a:ln>
        </p:spPr>
        <p:txBody>
          <a:bodyPr vert="horz" wrap="square" lIns="0" tIns="45720" rIns="91440" bIns="45720" numCol="1" anchor="b" anchorCtr="0" compatLnSpc="1">
            <a:prstTxWarp prst="textNoShape">
              <a:avLst/>
            </a:prstTxWarp>
          </a:bodyPr>
          <a:lstStyle>
            <a:lvl1pPr algn="r">
              <a:buNone/>
              <a:defRPr lang="en-GB" sz="1200" b="1" kern="1200" dirty="0">
                <a:solidFill>
                  <a:schemeClr val="bg1"/>
                </a:solidFill>
                <a:latin typeface="+mn-lt"/>
                <a:ea typeface="+mn-ea"/>
                <a:cs typeface="+mn-cs"/>
              </a:defRPr>
            </a:lvl1pPr>
            <a:lvl2pPr>
              <a:buNone/>
              <a:defRPr/>
            </a:lvl2pPr>
            <a:lvl3pPr>
              <a:buNone/>
              <a:defRPr/>
            </a:lvl3pPr>
            <a:lvl4pPr>
              <a:buNone/>
              <a:defRPr/>
            </a:lvl4pPr>
            <a:lvl5pPr>
              <a:buNone/>
              <a:defRPr/>
            </a:lvl5pPr>
          </a:lstStyle>
          <a:p>
            <a:pPr marL="268288" lvl="0" indent="-268288" algn="r" rtl="0" fontAlgn="base">
              <a:spcBef>
                <a:spcPts val="0"/>
              </a:spcBef>
              <a:spcAft>
                <a:spcPct val="0"/>
              </a:spcAft>
              <a:buClr>
                <a:srgbClr val="E69A30"/>
              </a:buClr>
              <a:buFont typeface="Arial" charset="0"/>
              <a:buNone/>
            </a:pPr>
            <a:endParaRPr lang="en-GB" dirty="0"/>
          </a:p>
        </p:txBody>
      </p:sp>
    </p:spTree>
    <p:extLst>
      <p:ext uri="{BB962C8B-B14F-4D97-AF65-F5344CB8AC3E}">
        <p14:creationId xmlns:p14="http://schemas.microsoft.com/office/powerpoint/2010/main" val="537018849"/>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Footer Placeholder 3"/>
          <p:cNvSpPr>
            <a:spLocks noGrp="1"/>
          </p:cNvSpPr>
          <p:nvPr>
            <p:ph type="ftr" sz="quarter" idx="10"/>
          </p:nvPr>
        </p:nvSpPr>
        <p:spPr/>
        <p:txBody>
          <a:bodyPr/>
          <a:lstStyle>
            <a:lvl1pPr>
              <a:defRPr/>
            </a:lvl1pPr>
          </a:lstStyle>
          <a:p>
            <a:pPr>
              <a:defRPr/>
            </a:pPr>
            <a:endParaRPr lang="en-GB" dirty="0">
              <a:solidFill>
                <a:prstClr val="white"/>
              </a:solidFill>
            </a:endParaRPr>
          </a:p>
        </p:txBody>
      </p:sp>
      <p:sp>
        <p:nvSpPr>
          <p:cNvPr id="4" name="Slide Number Placeholder 5"/>
          <p:cNvSpPr>
            <a:spLocks noGrp="1"/>
          </p:cNvSpPr>
          <p:nvPr>
            <p:ph type="sldNum" sz="quarter" idx="11"/>
          </p:nvPr>
        </p:nvSpPr>
        <p:spPr>
          <a:xfrm>
            <a:off x="6921500" y="6492875"/>
            <a:ext cx="2195513" cy="365125"/>
          </a:xfrm>
        </p:spPr>
        <p:txBody>
          <a:bodyPr/>
          <a:lstStyle>
            <a:lvl1pPr>
              <a:defRPr/>
            </a:lvl1pPr>
          </a:lstStyle>
          <a:p>
            <a:pPr>
              <a:defRPr/>
            </a:pPr>
            <a:fld id="{024E0F85-E7C0-4E60-AF3E-A2FAC0AC7C23}" type="slidenum">
              <a:rPr lang="en-GB">
                <a:solidFill>
                  <a:prstClr val="white"/>
                </a:solidFill>
              </a:rPr>
              <a:pPr>
                <a:defRPr/>
              </a:pPr>
              <a:t>‹#›</a:t>
            </a:fld>
            <a:endParaRPr lang="en-GB" dirty="0">
              <a:solidFill>
                <a:prstClr val="white"/>
              </a:solidFill>
            </a:endParaRPr>
          </a:p>
        </p:txBody>
      </p:sp>
      <p:sp>
        <p:nvSpPr>
          <p:cNvPr id="6" name="Text Placeholder 6"/>
          <p:cNvSpPr>
            <a:spLocks noGrp="1"/>
          </p:cNvSpPr>
          <p:nvPr>
            <p:ph type="body" sz="quarter" idx="12"/>
          </p:nvPr>
        </p:nvSpPr>
        <p:spPr>
          <a:xfrm>
            <a:off x="3396344" y="5676406"/>
            <a:ext cx="5273180" cy="1008619"/>
          </a:xfrm>
          <a:noFill/>
          <a:ln w="9525">
            <a:noFill/>
            <a:miter lim="800000"/>
            <a:headEnd/>
            <a:tailEnd/>
          </a:ln>
        </p:spPr>
        <p:txBody>
          <a:bodyPr vert="horz" wrap="square" lIns="0" tIns="45720" rIns="91440" bIns="45720" numCol="1" anchor="b" anchorCtr="0" compatLnSpc="1">
            <a:prstTxWarp prst="textNoShape">
              <a:avLst/>
            </a:prstTxWarp>
          </a:bodyPr>
          <a:lstStyle>
            <a:lvl1pPr algn="r">
              <a:buNone/>
              <a:defRPr lang="en-GB" sz="1200" b="1" kern="1200" dirty="0">
                <a:solidFill>
                  <a:schemeClr val="bg1"/>
                </a:solidFill>
                <a:latin typeface="+mn-lt"/>
                <a:ea typeface="+mn-ea"/>
                <a:cs typeface="+mn-cs"/>
              </a:defRPr>
            </a:lvl1pPr>
            <a:lvl2pPr>
              <a:buNone/>
              <a:defRPr/>
            </a:lvl2pPr>
            <a:lvl3pPr>
              <a:buNone/>
              <a:defRPr/>
            </a:lvl3pPr>
            <a:lvl4pPr>
              <a:buNone/>
              <a:defRPr/>
            </a:lvl4pPr>
            <a:lvl5pPr>
              <a:buNone/>
              <a:defRPr/>
            </a:lvl5pPr>
          </a:lstStyle>
          <a:p>
            <a:pPr marL="268288" lvl="0" indent="-268288" algn="r" rtl="0" fontAlgn="base">
              <a:spcBef>
                <a:spcPts val="0"/>
              </a:spcBef>
              <a:spcAft>
                <a:spcPct val="0"/>
              </a:spcAft>
              <a:buClr>
                <a:srgbClr val="E69A30"/>
              </a:buClr>
              <a:buFont typeface="Arial" charset="0"/>
              <a:buNone/>
            </a:pPr>
            <a:endParaRPr lang="en-GB" dirty="0"/>
          </a:p>
        </p:txBody>
      </p:sp>
    </p:spTree>
    <p:extLst>
      <p:ext uri="{BB962C8B-B14F-4D97-AF65-F5344CB8AC3E}">
        <p14:creationId xmlns:p14="http://schemas.microsoft.com/office/powerpoint/2010/main" val="1137967667"/>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Content NO BULLE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7025" b="80103"/>
          <a:stretch/>
        </p:blipFill>
        <p:spPr>
          <a:xfrm>
            <a:off x="0" y="1167618"/>
            <a:ext cx="9144000" cy="196948"/>
          </a:xfrm>
          <a:prstGeom prst="rect">
            <a:avLst/>
          </a:prstGeom>
        </p:spPr>
      </p:pic>
      <p:sp>
        <p:nvSpPr>
          <p:cNvPr id="7" name="Title 1"/>
          <p:cNvSpPr>
            <a:spLocks noGrp="1"/>
          </p:cNvSpPr>
          <p:nvPr>
            <p:ph type="title"/>
          </p:nvPr>
        </p:nvSpPr>
        <p:spPr>
          <a:xfrm>
            <a:off x="392113" y="-1"/>
            <a:ext cx="8356600" cy="1126069"/>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4018939839"/>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32360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804159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60140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833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422BEA7-D034-4DC1-985C-F2C1E4EF4FA2}" type="datetimeFigureOut">
              <a:rPr lang="es-ES" smtClean="0"/>
              <a:pPr/>
              <a:t>24/10/2019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FFD4017-C1AD-47CA-8AE7-EB90712FEDD1}" type="slidenum">
              <a:rPr lang="es-ES" smtClean="0"/>
              <a:pPr/>
              <a:t>‹#›</a:t>
            </a:fld>
            <a:endParaRPr lang="es-E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7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36974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27626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2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67398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406978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4062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04070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64654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5AB93B-840D-4C33-8758-A23CD3EF2DB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24-Oct-19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BEAAD-56CD-40A2-81B5-EBD6E9A45DC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65782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5AB93B-840D-4C33-8758-A23CD3EF2DB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24-Oct-19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BEAAD-56CD-40A2-81B5-EBD6E9A45DC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74816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5AB93B-840D-4C33-8758-A23CD3EF2DB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24-Oct-19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BEAAD-56CD-40A2-81B5-EBD6E9A45DC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5602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422BEA7-D034-4DC1-985C-F2C1E4EF4FA2}" type="datetimeFigureOut">
              <a:rPr lang="es-ES" smtClean="0"/>
              <a:pPr/>
              <a:t>24/10/2019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FFD4017-C1AD-47CA-8AE7-EB90712FEDD1}" type="slidenum">
              <a:rPr lang="es-ES" smtClean="0"/>
              <a:pPr/>
              <a:t>‹#›</a:t>
            </a:fld>
            <a:endParaRPr lang="es-E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5AB93B-840D-4C33-8758-A23CD3EF2DB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24-Oct-19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BEAAD-56CD-40A2-81B5-EBD6E9A45DC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59876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5AB93B-840D-4C33-8758-A23CD3EF2DB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24-Oct-19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BEAAD-56CD-40A2-81B5-EBD6E9A45DC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129294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5AB93B-840D-4C33-8758-A23CD3EF2DB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24-Oct-19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BEAAD-56CD-40A2-81B5-EBD6E9A45DC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377356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5AB93B-840D-4C33-8758-A23CD3EF2DB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24-Oct-19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BEAAD-56CD-40A2-81B5-EBD6E9A45DC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836389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5AB93B-840D-4C33-8758-A23CD3EF2DB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24-Oct-19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BEAAD-56CD-40A2-81B5-EBD6E9A45DC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646139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5AB93B-840D-4C33-8758-A23CD3EF2DB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24-Oct-19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BEAAD-56CD-40A2-81B5-EBD6E9A45DC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25088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5AB93B-840D-4C33-8758-A23CD3EF2DB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24-Oct-19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BEAAD-56CD-40A2-81B5-EBD6E9A45DC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1048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5AB93B-840D-4C33-8758-A23CD3EF2DB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24-Oct-19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BEAAD-56CD-40A2-81B5-EBD6E9A45DC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85943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685800" y="2577466"/>
            <a:ext cx="7772400" cy="1470025"/>
          </a:xfrm>
        </p:spPr>
        <p:txBody>
          <a:bodyPr/>
          <a:lstStyle>
            <a:lvl1pPr>
              <a:defRPr sz="3200">
                <a:solidFill>
                  <a:srgbClr val="0D5CAB"/>
                </a:solidFill>
              </a:defRPr>
            </a:lvl1pPr>
          </a:lstStyle>
          <a:p>
            <a:r>
              <a:rPr lang="en-US"/>
              <a:t>Click to edit Master title style</a:t>
            </a:r>
          </a:p>
        </p:txBody>
      </p:sp>
      <p:sp>
        <p:nvSpPr>
          <p:cNvPr id="3" name="Subtitle 2"/>
          <p:cNvSpPr>
            <a:spLocks noGrp="1"/>
          </p:cNvSpPr>
          <p:nvPr userDrawn="1">
            <p:ph type="subTitle" idx="1"/>
          </p:nvPr>
        </p:nvSpPr>
        <p:spPr>
          <a:xfrm>
            <a:off x="1371600" y="4333240"/>
            <a:ext cx="6400800" cy="685800"/>
          </a:xfrm>
        </p:spPr>
        <p:txBody>
          <a:bodyPr>
            <a:no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userDrawn="1"/>
        </p:nvSpPr>
        <p:spPr>
          <a:xfrm>
            <a:off x="0" y="6477000"/>
            <a:ext cx="9144000" cy="381000"/>
          </a:xfrm>
          <a:prstGeom prst="rect">
            <a:avLst/>
          </a:prstGeom>
          <a:solidFill>
            <a:srgbClr val="0065A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71" name="Group 70">
            <a:extLst>
              <a:ext uri="{FF2B5EF4-FFF2-40B4-BE49-F238E27FC236}">
                <a16:creationId xmlns:a16="http://schemas.microsoft.com/office/drawing/2014/main" id="{C682F206-0920-4012-A3B3-7201D249C402}"/>
              </a:ext>
            </a:extLst>
          </p:cNvPr>
          <p:cNvGrpSpPr/>
          <p:nvPr userDrawn="1"/>
        </p:nvGrpSpPr>
        <p:grpSpPr>
          <a:xfrm>
            <a:off x="1336540" y="-4070"/>
            <a:ext cx="7807460" cy="1172471"/>
            <a:chOff x="1341302" y="-3053"/>
            <a:chExt cx="7802698" cy="879353"/>
          </a:xfrm>
        </p:grpSpPr>
        <p:pic>
          <p:nvPicPr>
            <p:cNvPr id="72" name="Picture 71">
              <a:extLst>
                <a:ext uri="{FF2B5EF4-FFF2-40B4-BE49-F238E27FC236}">
                  <a16:creationId xmlns:a16="http://schemas.microsoft.com/office/drawing/2014/main" id="{463F87E6-5CDD-45E3-96BB-1FC0F3901D5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937" r="1"/>
            <a:stretch/>
          </p:blipFill>
          <p:spPr>
            <a:xfrm>
              <a:off x="1341302" y="-1"/>
              <a:ext cx="1291929" cy="876301"/>
            </a:xfrm>
            <a:prstGeom prst="rect">
              <a:avLst/>
            </a:prstGeom>
          </p:spPr>
        </p:pic>
        <p:sp>
          <p:nvSpPr>
            <p:cNvPr id="73" name="Rectangle 6">
              <a:extLst>
                <a:ext uri="{FF2B5EF4-FFF2-40B4-BE49-F238E27FC236}">
                  <a16:creationId xmlns:a16="http://schemas.microsoft.com/office/drawing/2014/main" id="{3FB8F25C-E8BD-4A7F-8063-4EAACA19A5A9}"/>
                </a:ext>
              </a:extLst>
            </p:cNvPr>
            <p:cNvSpPr/>
            <p:nvPr userDrawn="1"/>
          </p:nvSpPr>
          <p:spPr>
            <a:xfrm>
              <a:off x="2672080" y="-3053"/>
              <a:ext cx="6471920" cy="879352"/>
            </a:xfrm>
            <a:custGeom>
              <a:avLst/>
              <a:gdLst>
                <a:gd name="connsiteX0" fmla="*/ 0 w 6089904"/>
                <a:gd name="connsiteY0" fmla="*/ 0 h 876300"/>
                <a:gd name="connsiteX1" fmla="*/ 6089904 w 6089904"/>
                <a:gd name="connsiteY1" fmla="*/ 0 h 876300"/>
                <a:gd name="connsiteX2" fmla="*/ 6089904 w 6089904"/>
                <a:gd name="connsiteY2" fmla="*/ 876300 h 876300"/>
                <a:gd name="connsiteX3" fmla="*/ 0 w 6089904"/>
                <a:gd name="connsiteY3" fmla="*/ 876300 h 876300"/>
                <a:gd name="connsiteX4" fmla="*/ 0 w 6089904"/>
                <a:gd name="connsiteY4" fmla="*/ 0 h 876300"/>
                <a:gd name="connsiteX0" fmla="*/ 231648 w 6089904"/>
                <a:gd name="connsiteY0" fmla="*/ 24384 h 876300"/>
                <a:gd name="connsiteX1" fmla="*/ 6089904 w 6089904"/>
                <a:gd name="connsiteY1" fmla="*/ 0 h 876300"/>
                <a:gd name="connsiteX2" fmla="*/ 6089904 w 6089904"/>
                <a:gd name="connsiteY2" fmla="*/ 876300 h 876300"/>
                <a:gd name="connsiteX3" fmla="*/ 0 w 6089904"/>
                <a:gd name="connsiteY3" fmla="*/ 876300 h 876300"/>
                <a:gd name="connsiteX4" fmla="*/ 231648 w 6089904"/>
                <a:gd name="connsiteY4" fmla="*/ 24384 h 876300"/>
                <a:gd name="connsiteX0" fmla="*/ 243840 w 6089904"/>
                <a:gd name="connsiteY0" fmla="*/ 18288 h 876300"/>
                <a:gd name="connsiteX1" fmla="*/ 6089904 w 6089904"/>
                <a:gd name="connsiteY1" fmla="*/ 0 h 876300"/>
                <a:gd name="connsiteX2" fmla="*/ 6089904 w 6089904"/>
                <a:gd name="connsiteY2" fmla="*/ 876300 h 876300"/>
                <a:gd name="connsiteX3" fmla="*/ 0 w 6089904"/>
                <a:gd name="connsiteY3" fmla="*/ 876300 h 876300"/>
                <a:gd name="connsiteX4" fmla="*/ 243840 w 6089904"/>
                <a:gd name="connsiteY4" fmla="*/ 18288 h 876300"/>
                <a:gd name="connsiteX0" fmla="*/ 253365 w 6089904"/>
                <a:gd name="connsiteY0" fmla="*/ 4001 h 876300"/>
                <a:gd name="connsiteX1" fmla="*/ 6089904 w 6089904"/>
                <a:gd name="connsiteY1" fmla="*/ 0 h 876300"/>
                <a:gd name="connsiteX2" fmla="*/ 6089904 w 6089904"/>
                <a:gd name="connsiteY2" fmla="*/ 876300 h 876300"/>
                <a:gd name="connsiteX3" fmla="*/ 0 w 6089904"/>
                <a:gd name="connsiteY3" fmla="*/ 876300 h 876300"/>
                <a:gd name="connsiteX4" fmla="*/ 253365 w 6089904"/>
                <a:gd name="connsiteY4" fmla="*/ 4001 h 876300"/>
                <a:gd name="connsiteX0" fmla="*/ 262327 w 6089904"/>
                <a:gd name="connsiteY0" fmla="*/ 2096 h 876300"/>
                <a:gd name="connsiteX1" fmla="*/ 6089904 w 6089904"/>
                <a:gd name="connsiteY1" fmla="*/ 0 h 876300"/>
                <a:gd name="connsiteX2" fmla="*/ 6089904 w 6089904"/>
                <a:gd name="connsiteY2" fmla="*/ 876300 h 876300"/>
                <a:gd name="connsiteX3" fmla="*/ 0 w 6089904"/>
                <a:gd name="connsiteY3" fmla="*/ 876300 h 876300"/>
                <a:gd name="connsiteX4" fmla="*/ 262327 w 6089904"/>
                <a:gd name="connsiteY4" fmla="*/ 2096 h 876300"/>
                <a:gd name="connsiteX0" fmla="*/ 264120 w 6089904"/>
                <a:gd name="connsiteY0" fmla="*/ 2096 h 876300"/>
                <a:gd name="connsiteX1" fmla="*/ 6089904 w 6089904"/>
                <a:gd name="connsiteY1" fmla="*/ 0 h 876300"/>
                <a:gd name="connsiteX2" fmla="*/ 6089904 w 6089904"/>
                <a:gd name="connsiteY2" fmla="*/ 876300 h 876300"/>
                <a:gd name="connsiteX3" fmla="*/ 0 w 6089904"/>
                <a:gd name="connsiteY3" fmla="*/ 876300 h 876300"/>
                <a:gd name="connsiteX4" fmla="*/ 264120 w 6089904"/>
                <a:gd name="connsiteY4" fmla="*/ 2096 h 876300"/>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671 h 878685"/>
                <a:gd name="connsiteX1" fmla="*/ 6089904 w 6089904"/>
                <a:gd name="connsiteY1" fmla="*/ 0 h 878685"/>
                <a:gd name="connsiteX2" fmla="*/ 6089904 w 6089904"/>
                <a:gd name="connsiteY2" fmla="*/ 878685 h 878685"/>
                <a:gd name="connsiteX3" fmla="*/ 0 w 6089904"/>
                <a:gd name="connsiteY3" fmla="*/ 878685 h 878685"/>
                <a:gd name="connsiteX4" fmla="*/ 264120 w 6089904"/>
                <a:gd name="connsiteY4" fmla="*/ 671 h 878685"/>
                <a:gd name="connsiteX0" fmla="*/ 264120 w 6089904"/>
                <a:gd name="connsiteY0" fmla="*/ 0 h 880399"/>
                <a:gd name="connsiteX1" fmla="*/ 6089904 w 6089904"/>
                <a:gd name="connsiteY1" fmla="*/ 1714 h 880399"/>
                <a:gd name="connsiteX2" fmla="*/ 6089904 w 6089904"/>
                <a:gd name="connsiteY2" fmla="*/ 880399 h 880399"/>
                <a:gd name="connsiteX3" fmla="*/ 0 w 6089904"/>
                <a:gd name="connsiteY3" fmla="*/ 880399 h 880399"/>
                <a:gd name="connsiteX4" fmla="*/ 264120 w 6089904"/>
                <a:gd name="connsiteY4" fmla="*/ 0 h 880399"/>
                <a:gd name="connsiteX0" fmla="*/ 264120 w 6089904"/>
                <a:gd name="connsiteY0" fmla="*/ 671 h 881070"/>
                <a:gd name="connsiteX1" fmla="*/ 6089904 w 6089904"/>
                <a:gd name="connsiteY1" fmla="*/ 0 h 881070"/>
                <a:gd name="connsiteX2" fmla="*/ 6089904 w 6089904"/>
                <a:gd name="connsiteY2" fmla="*/ 881070 h 881070"/>
                <a:gd name="connsiteX3" fmla="*/ 0 w 6089904"/>
                <a:gd name="connsiteY3" fmla="*/ 881070 h 881070"/>
                <a:gd name="connsiteX4" fmla="*/ 264120 w 6089904"/>
                <a:gd name="connsiteY4" fmla="*/ 671 h 88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904" h="881070">
                  <a:moveTo>
                    <a:pt x="264120" y="671"/>
                  </a:moveTo>
                  <a:lnTo>
                    <a:pt x="6089904" y="0"/>
                  </a:lnTo>
                  <a:lnTo>
                    <a:pt x="6089904" y="881070"/>
                  </a:lnTo>
                  <a:lnTo>
                    <a:pt x="0" y="881070"/>
                  </a:lnTo>
                  <a:lnTo>
                    <a:pt x="264120" y="671"/>
                  </a:lnTo>
                  <a:close/>
                </a:path>
              </a:pathLst>
            </a:cu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74" name="Freeform: Shape 73">
            <a:extLst>
              <a:ext uri="{FF2B5EF4-FFF2-40B4-BE49-F238E27FC236}">
                <a16:creationId xmlns:a16="http://schemas.microsoft.com/office/drawing/2014/main" id="{DAA11D60-F90F-497B-B352-49C2F68AB6BF}"/>
              </a:ext>
            </a:extLst>
          </p:cNvPr>
          <p:cNvSpPr/>
          <p:nvPr userDrawn="1"/>
        </p:nvSpPr>
        <p:spPr>
          <a:xfrm>
            <a:off x="2" y="0"/>
            <a:ext cx="1402555" cy="1168400"/>
          </a:xfrm>
          <a:custGeom>
            <a:avLst/>
            <a:gdLst>
              <a:gd name="connsiteX0" fmla="*/ 0 w 1407273"/>
              <a:gd name="connsiteY0" fmla="*/ 0 h 876300"/>
              <a:gd name="connsiteX1" fmla="*/ 1407273 w 1407273"/>
              <a:gd name="connsiteY1" fmla="*/ 0 h 876300"/>
              <a:gd name="connsiteX2" fmla="*/ 1126410 w 1407273"/>
              <a:gd name="connsiteY2" fmla="*/ 876300 h 876300"/>
              <a:gd name="connsiteX3" fmla="*/ 0 w 1407273"/>
              <a:gd name="connsiteY3" fmla="*/ 876300 h 876300"/>
            </a:gdLst>
            <a:ahLst/>
            <a:cxnLst>
              <a:cxn ang="0">
                <a:pos x="connsiteX0" y="connsiteY0"/>
              </a:cxn>
              <a:cxn ang="0">
                <a:pos x="connsiteX1" y="connsiteY1"/>
              </a:cxn>
              <a:cxn ang="0">
                <a:pos x="connsiteX2" y="connsiteY2"/>
              </a:cxn>
              <a:cxn ang="0">
                <a:pos x="connsiteX3" y="connsiteY3"/>
              </a:cxn>
            </a:cxnLst>
            <a:rect l="l" t="t" r="r" b="b"/>
            <a:pathLst>
              <a:path w="1407273" h="876300">
                <a:moveTo>
                  <a:pt x="0" y="0"/>
                </a:moveTo>
                <a:lnTo>
                  <a:pt x="1407273" y="0"/>
                </a:lnTo>
                <a:lnTo>
                  <a:pt x="1126410" y="876300"/>
                </a:lnTo>
                <a:lnTo>
                  <a:pt x="0" y="876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Rectangle 74">
            <a:extLst>
              <a:ext uri="{FF2B5EF4-FFF2-40B4-BE49-F238E27FC236}">
                <a16:creationId xmlns:a16="http://schemas.microsoft.com/office/drawing/2014/main" id="{9415EDAE-0D65-4E99-8F3F-A88949F753FF}"/>
              </a:ext>
            </a:extLst>
          </p:cNvPr>
          <p:cNvSpPr/>
          <p:nvPr userDrawn="1"/>
        </p:nvSpPr>
        <p:spPr>
          <a:xfrm>
            <a:off x="1674019" y="723969"/>
            <a:ext cx="940594" cy="256716"/>
          </a:xfrm>
          <a:prstGeom prst="rect">
            <a:avLst/>
          </a:pr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6" name="Group 4">
            <a:extLst>
              <a:ext uri="{FF2B5EF4-FFF2-40B4-BE49-F238E27FC236}">
                <a16:creationId xmlns:a16="http://schemas.microsoft.com/office/drawing/2014/main" id="{7261820B-A2D5-4D58-85CC-87977568A226}"/>
              </a:ext>
            </a:extLst>
          </p:cNvPr>
          <p:cNvGrpSpPr>
            <a:grpSpLocks noChangeAspect="1"/>
          </p:cNvGrpSpPr>
          <p:nvPr userDrawn="1"/>
        </p:nvGrpSpPr>
        <p:grpSpPr bwMode="auto">
          <a:xfrm>
            <a:off x="102465" y="206215"/>
            <a:ext cx="927314" cy="774019"/>
            <a:chOff x="2447" y="-120"/>
            <a:chExt cx="1353" cy="847"/>
          </a:xfrm>
        </p:grpSpPr>
        <p:sp>
          <p:nvSpPr>
            <p:cNvPr id="77" name="AutoShape 3">
              <a:extLst>
                <a:ext uri="{FF2B5EF4-FFF2-40B4-BE49-F238E27FC236}">
                  <a16:creationId xmlns:a16="http://schemas.microsoft.com/office/drawing/2014/main" id="{D302D776-3534-40C7-A064-37185CD8626F}"/>
                </a:ext>
              </a:extLst>
            </p:cNvPr>
            <p:cNvSpPr>
              <a:spLocks noChangeAspect="1" noChangeArrowheads="1" noTextEdit="1"/>
            </p:cNvSpPr>
            <p:nvPr userDrawn="1"/>
          </p:nvSpPr>
          <p:spPr bwMode="auto">
            <a:xfrm>
              <a:off x="2447" y="-120"/>
              <a:ext cx="1353"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Freeform 5">
              <a:extLst>
                <a:ext uri="{FF2B5EF4-FFF2-40B4-BE49-F238E27FC236}">
                  <a16:creationId xmlns:a16="http://schemas.microsoft.com/office/drawing/2014/main" id="{257544C8-A006-47A1-9320-B55FB733D5D8}"/>
                </a:ext>
              </a:extLst>
            </p:cNvPr>
            <p:cNvSpPr>
              <a:spLocks noEditPoints="1"/>
            </p:cNvSpPr>
            <p:nvPr userDrawn="1"/>
          </p:nvSpPr>
          <p:spPr bwMode="auto">
            <a:xfrm>
              <a:off x="2452" y="348"/>
              <a:ext cx="86" cy="99"/>
            </a:xfrm>
            <a:custGeom>
              <a:avLst/>
              <a:gdLst>
                <a:gd name="T0" fmla="*/ 38 w 86"/>
                <a:gd name="T1" fmla="*/ 0 h 99"/>
                <a:gd name="T2" fmla="*/ 49 w 86"/>
                <a:gd name="T3" fmla="*/ 0 h 99"/>
                <a:gd name="T4" fmla="*/ 86 w 86"/>
                <a:gd name="T5" fmla="*/ 99 h 99"/>
                <a:gd name="T6" fmla="*/ 75 w 86"/>
                <a:gd name="T7" fmla="*/ 99 h 99"/>
                <a:gd name="T8" fmla="*/ 65 w 86"/>
                <a:gd name="T9" fmla="*/ 73 h 99"/>
                <a:gd name="T10" fmla="*/ 22 w 86"/>
                <a:gd name="T11" fmla="*/ 73 h 99"/>
                <a:gd name="T12" fmla="*/ 11 w 86"/>
                <a:gd name="T13" fmla="*/ 99 h 99"/>
                <a:gd name="T14" fmla="*/ 0 w 86"/>
                <a:gd name="T15" fmla="*/ 99 h 99"/>
                <a:gd name="T16" fmla="*/ 38 w 86"/>
                <a:gd name="T17" fmla="*/ 0 h 99"/>
                <a:gd name="T18" fmla="*/ 62 w 86"/>
                <a:gd name="T19" fmla="*/ 64 h 99"/>
                <a:gd name="T20" fmla="*/ 43 w 86"/>
                <a:gd name="T21" fmla="*/ 13 h 99"/>
                <a:gd name="T22" fmla="*/ 24 w 86"/>
                <a:gd name="T23" fmla="*/ 64 h 99"/>
                <a:gd name="T24" fmla="*/ 62 w 86"/>
                <a:gd name="T25"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99">
                  <a:moveTo>
                    <a:pt x="38" y="0"/>
                  </a:moveTo>
                  <a:lnTo>
                    <a:pt x="49" y="0"/>
                  </a:lnTo>
                  <a:lnTo>
                    <a:pt x="86" y="99"/>
                  </a:lnTo>
                  <a:lnTo>
                    <a:pt x="75" y="99"/>
                  </a:lnTo>
                  <a:lnTo>
                    <a:pt x="65" y="73"/>
                  </a:lnTo>
                  <a:lnTo>
                    <a:pt x="22" y="73"/>
                  </a:lnTo>
                  <a:lnTo>
                    <a:pt x="11" y="99"/>
                  </a:lnTo>
                  <a:lnTo>
                    <a:pt x="0" y="99"/>
                  </a:lnTo>
                  <a:lnTo>
                    <a:pt x="38" y="0"/>
                  </a:lnTo>
                  <a:close/>
                  <a:moveTo>
                    <a:pt x="62" y="64"/>
                  </a:moveTo>
                  <a:lnTo>
                    <a:pt x="43" y="13"/>
                  </a:lnTo>
                  <a:lnTo>
                    <a:pt x="24" y="64"/>
                  </a:lnTo>
                  <a:lnTo>
                    <a:pt x="6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Freeform 6">
              <a:extLst>
                <a:ext uri="{FF2B5EF4-FFF2-40B4-BE49-F238E27FC236}">
                  <a16:creationId xmlns:a16="http://schemas.microsoft.com/office/drawing/2014/main" id="{FC6659DC-E464-4C16-B19C-6873B8BF08C9}"/>
                </a:ext>
              </a:extLst>
            </p:cNvPr>
            <p:cNvSpPr>
              <a:spLocks/>
            </p:cNvSpPr>
            <p:nvPr userDrawn="1"/>
          </p:nvSpPr>
          <p:spPr bwMode="auto">
            <a:xfrm>
              <a:off x="2554" y="372"/>
              <a:ext cx="97" cy="75"/>
            </a:xfrm>
            <a:custGeom>
              <a:avLst/>
              <a:gdLst>
                <a:gd name="T0" fmla="*/ 0 w 36"/>
                <a:gd name="T1" fmla="*/ 1 h 28"/>
                <a:gd name="T2" fmla="*/ 4 w 36"/>
                <a:gd name="T3" fmla="*/ 1 h 28"/>
                <a:gd name="T4" fmla="*/ 4 w 36"/>
                <a:gd name="T5" fmla="*/ 5 h 28"/>
                <a:gd name="T6" fmla="*/ 12 w 36"/>
                <a:gd name="T7" fmla="*/ 0 h 28"/>
                <a:gd name="T8" fmla="*/ 19 w 36"/>
                <a:gd name="T9" fmla="*/ 5 h 28"/>
                <a:gd name="T10" fmla="*/ 28 w 36"/>
                <a:gd name="T11" fmla="*/ 0 h 28"/>
                <a:gd name="T12" fmla="*/ 36 w 36"/>
                <a:gd name="T13" fmla="*/ 10 h 28"/>
                <a:gd name="T14" fmla="*/ 36 w 36"/>
                <a:gd name="T15" fmla="*/ 28 h 28"/>
                <a:gd name="T16" fmla="*/ 33 w 36"/>
                <a:gd name="T17" fmla="*/ 28 h 28"/>
                <a:gd name="T18" fmla="*/ 33 w 36"/>
                <a:gd name="T19" fmla="*/ 11 h 28"/>
                <a:gd name="T20" fmla="*/ 27 w 36"/>
                <a:gd name="T21" fmla="*/ 4 h 28"/>
                <a:gd name="T22" fmla="*/ 20 w 36"/>
                <a:gd name="T23" fmla="*/ 11 h 28"/>
                <a:gd name="T24" fmla="*/ 20 w 36"/>
                <a:gd name="T25" fmla="*/ 28 h 28"/>
                <a:gd name="T26" fmla="*/ 17 w 36"/>
                <a:gd name="T27" fmla="*/ 28 h 28"/>
                <a:gd name="T28" fmla="*/ 17 w 36"/>
                <a:gd name="T29" fmla="*/ 11 h 28"/>
                <a:gd name="T30" fmla="*/ 11 w 36"/>
                <a:gd name="T31" fmla="*/ 4 h 28"/>
                <a:gd name="T32" fmla="*/ 4 w 36"/>
                <a:gd name="T33" fmla="*/ 11 h 28"/>
                <a:gd name="T34" fmla="*/ 4 w 36"/>
                <a:gd name="T35" fmla="*/ 28 h 28"/>
                <a:gd name="T36" fmla="*/ 0 w 36"/>
                <a:gd name="T37" fmla="*/ 28 h 28"/>
                <a:gd name="T38" fmla="*/ 0 w 36"/>
                <a:gd name="T3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28">
                  <a:moveTo>
                    <a:pt x="0" y="1"/>
                  </a:moveTo>
                  <a:cubicBezTo>
                    <a:pt x="4" y="1"/>
                    <a:pt x="4" y="1"/>
                    <a:pt x="4" y="1"/>
                  </a:cubicBezTo>
                  <a:cubicBezTo>
                    <a:pt x="4" y="5"/>
                    <a:pt x="4" y="5"/>
                    <a:pt x="4" y="5"/>
                  </a:cubicBezTo>
                  <a:cubicBezTo>
                    <a:pt x="6" y="2"/>
                    <a:pt x="8" y="0"/>
                    <a:pt x="12" y="0"/>
                  </a:cubicBezTo>
                  <a:cubicBezTo>
                    <a:pt x="16" y="0"/>
                    <a:pt x="18" y="2"/>
                    <a:pt x="19" y="5"/>
                  </a:cubicBezTo>
                  <a:cubicBezTo>
                    <a:pt x="21" y="2"/>
                    <a:pt x="24" y="0"/>
                    <a:pt x="28" y="0"/>
                  </a:cubicBezTo>
                  <a:cubicBezTo>
                    <a:pt x="33" y="0"/>
                    <a:pt x="36" y="4"/>
                    <a:pt x="36" y="10"/>
                  </a:cubicBezTo>
                  <a:cubicBezTo>
                    <a:pt x="36" y="28"/>
                    <a:pt x="36" y="28"/>
                    <a:pt x="36" y="28"/>
                  </a:cubicBezTo>
                  <a:cubicBezTo>
                    <a:pt x="33" y="28"/>
                    <a:pt x="33" y="28"/>
                    <a:pt x="33" y="28"/>
                  </a:cubicBezTo>
                  <a:cubicBezTo>
                    <a:pt x="33" y="11"/>
                    <a:pt x="33" y="11"/>
                    <a:pt x="33" y="11"/>
                  </a:cubicBezTo>
                  <a:cubicBezTo>
                    <a:pt x="33" y="6"/>
                    <a:pt x="30" y="4"/>
                    <a:pt x="27" y="4"/>
                  </a:cubicBezTo>
                  <a:cubicBezTo>
                    <a:pt x="23" y="4"/>
                    <a:pt x="20" y="6"/>
                    <a:pt x="20" y="11"/>
                  </a:cubicBezTo>
                  <a:cubicBezTo>
                    <a:pt x="20" y="28"/>
                    <a:pt x="20" y="28"/>
                    <a:pt x="20" y="28"/>
                  </a:cubicBezTo>
                  <a:cubicBezTo>
                    <a:pt x="17" y="28"/>
                    <a:pt x="17" y="28"/>
                    <a:pt x="17" y="28"/>
                  </a:cubicBezTo>
                  <a:cubicBezTo>
                    <a:pt x="17" y="11"/>
                    <a:pt x="17" y="11"/>
                    <a:pt x="17" y="11"/>
                  </a:cubicBezTo>
                  <a:cubicBezTo>
                    <a:pt x="17" y="6"/>
                    <a:pt x="14" y="4"/>
                    <a:pt x="11" y="4"/>
                  </a:cubicBezTo>
                  <a:cubicBezTo>
                    <a:pt x="7" y="4"/>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eeform 7">
              <a:extLst>
                <a:ext uri="{FF2B5EF4-FFF2-40B4-BE49-F238E27FC236}">
                  <a16:creationId xmlns:a16="http://schemas.microsoft.com/office/drawing/2014/main" id="{281F8CF2-3BA7-4A4F-953C-668C87F286E3}"/>
                </a:ext>
              </a:extLst>
            </p:cNvPr>
            <p:cNvSpPr>
              <a:spLocks noEditPoints="1"/>
            </p:cNvSpPr>
            <p:nvPr userDrawn="1"/>
          </p:nvSpPr>
          <p:spPr bwMode="auto">
            <a:xfrm>
              <a:off x="2670" y="372"/>
              <a:ext cx="59" cy="78"/>
            </a:xfrm>
            <a:custGeom>
              <a:avLst/>
              <a:gdLst>
                <a:gd name="T0" fmla="*/ 0 w 22"/>
                <a:gd name="T1" fmla="*/ 15 h 29"/>
                <a:gd name="T2" fmla="*/ 0 w 22"/>
                <a:gd name="T3" fmla="*/ 14 h 29"/>
                <a:gd name="T4" fmla="*/ 11 w 22"/>
                <a:gd name="T5" fmla="*/ 0 h 29"/>
                <a:gd name="T6" fmla="*/ 22 w 22"/>
                <a:gd name="T7" fmla="*/ 14 h 29"/>
                <a:gd name="T8" fmla="*/ 22 w 22"/>
                <a:gd name="T9" fmla="*/ 16 h 29"/>
                <a:gd name="T10" fmla="*/ 4 w 22"/>
                <a:gd name="T11" fmla="*/ 16 h 29"/>
                <a:gd name="T12" fmla="*/ 12 w 22"/>
                <a:gd name="T13" fmla="*/ 25 h 29"/>
                <a:gd name="T14" fmla="*/ 19 w 22"/>
                <a:gd name="T15" fmla="*/ 22 h 29"/>
                <a:gd name="T16" fmla="*/ 22 w 22"/>
                <a:gd name="T17" fmla="*/ 24 h 29"/>
                <a:gd name="T18" fmla="*/ 12 w 22"/>
                <a:gd name="T19" fmla="*/ 29 h 29"/>
                <a:gd name="T20" fmla="*/ 0 w 22"/>
                <a:gd name="T21" fmla="*/ 15 h 29"/>
                <a:gd name="T22" fmla="*/ 19 w 22"/>
                <a:gd name="T23" fmla="*/ 13 h 29"/>
                <a:gd name="T24" fmla="*/ 11 w 22"/>
                <a:gd name="T25" fmla="*/ 3 h 29"/>
                <a:gd name="T26" fmla="*/ 4 w 22"/>
                <a:gd name="T27" fmla="*/ 13 h 29"/>
                <a:gd name="T28" fmla="*/ 19 w 22"/>
                <a:gd name="T29"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9">
                  <a:moveTo>
                    <a:pt x="0" y="15"/>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8" y="24"/>
                    <a:pt x="19" y="22"/>
                  </a:cubicBezTo>
                  <a:cubicBezTo>
                    <a:pt x="22" y="24"/>
                    <a:pt x="22" y="24"/>
                    <a:pt x="22" y="24"/>
                  </a:cubicBezTo>
                  <a:cubicBezTo>
                    <a:pt x="19" y="27"/>
                    <a:pt x="16" y="29"/>
                    <a:pt x="12" y="29"/>
                  </a:cubicBezTo>
                  <a:cubicBezTo>
                    <a:pt x="6" y="29"/>
                    <a:pt x="0" y="23"/>
                    <a:pt x="0" y="15"/>
                  </a:cubicBezTo>
                  <a:moveTo>
                    <a:pt x="19" y="13"/>
                  </a:moveTo>
                  <a:cubicBezTo>
                    <a:pt x="18" y="8"/>
                    <a:pt x="16" y="3"/>
                    <a:pt x="11" y="3"/>
                  </a:cubicBezTo>
                  <a:cubicBezTo>
                    <a:pt x="7" y="3"/>
                    <a:pt x="4"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1" name="Freeform 8">
              <a:extLst>
                <a:ext uri="{FF2B5EF4-FFF2-40B4-BE49-F238E27FC236}">
                  <a16:creationId xmlns:a16="http://schemas.microsoft.com/office/drawing/2014/main" id="{BE448CE7-75E0-482E-9BA9-3954FB1257F1}"/>
                </a:ext>
              </a:extLst>
            </p:cNvPr>
            <p:cNvSpPr>
              <a:spLocks/>
            </p:cNvSpPr>
            <p:nvPr userDrawn="1"/>
          </p:nvSpPr>
          <p:spPr bwMode="auto">
            <a:xfrm>
              <a:off x="2748" y="37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9">
              <a:extLst>
                <a:ext uri="{FF2B5EF4-FFF2-40B4-BE49-F238E27FC236}">
                  <a16:creationId xmlns:a16="http://schemas.microsoft.com/office/drawing/2014/main" id="{4DEDC832-945D-47DF-85C5-692C39340A8B}"/>
                </a:ext>
              </a:extLst>
            </p:cNvPr>
            <p:cNvSpPr>
              <a:spLocks noEditPoints="1"/>
            </p:cNvSpPr>
            <p:nvPr userDrawn="1"/>
          </p:nvSpPr>
          <p:spPr bwMode="auto">
            <a:xfrm>
              <a:off x="2801" y="348"/>
              <a:ext cx="11" cy="99"/>
            </a:xfrm>
            <a:custGeom>
              <a:avLst/>
              <a:gdLst>
                <a:gd name="T0" fmla="*/ 0 w 11"/>
                <a:gd name="T1" fmla="*/ 0 h 99"/>
                <a:gd name="T2" fmla="*/ 11 w 11"/>
                <a:gd name="T3" fmla="*/ 0 h 99"/>
                <a:gd name="T4" fmla="*/ 11 w 11"/>
                <a:gd name="T5" fmla="*/ 11 h 99"/>
                <a:gd name="T6" fmla="*/ 0 w 11"/>
                <a:gd name="T7" fmla="*/ 11 h 99"/>
                <a:gd name="T8" fmla="*/ 0 w 11"/>
                <a:gd name="T9" fmla="*/ 0 h 99"/>
                <a:gd name="T10" fmla="*/ 0 w 11"/>
                <a:gd name="T11" fmla="*/ 27 h 99"/>
                <a:gd name="T12" fmla="*/ 11 w 11"/>
                <a:gd name="T13" fmla="*/ 27 h 99"/>
                <a:gd name="T14" fmla="*/ 11 w 11"/>
                <a:gd name="T15" fmla="*/ 99 h 99"/>
                <a:gd name="T16" fmla="*/ 0 w 11"/>
                <a:gd name="T17" fmla="*/ 99 h 99"/>
                <a:gd name="T18" fmla="*/ 0 w 11"/>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9">
                  <a:moveTo>
                    <a:pt x="0" y="0"/>
                  </a:moveTo>
                  <a:lnTo>
                    <a:pt x="11" y="0"/>
                  </a:lnTo>
                  <a:lnTo>
                    <a:pt x="11" y="11"/>
                  </a:lnTo>
                  <a:lnTo>
                    <a:pt x="0" y="11"/>
                  </a:lnTo>
                  <a:lnTo>
                    <a:pt x="0" y="0"/>
                  </a:lnTo>
                  <a:close/>
                  <a:moveTo>
                    <a:pt x="0" y="27"/>
                  </a:moveTo>
                  <a:lnTo>
                    <a:pt x="11" y="27"/>
                  </a:lnTo>
                  <a:lnTo>
                    <a:pt x="11"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10">
              <a:extLst>
                <a:ext uri="{FF2B5EF4-FFF2-40B4-BE49-F238E27FC236}">
                  <a16:creationId xmlns:a16="http://schemas.microsoft.com/office/drawing/2014/main" id="{22967290-5637-45C6-82B6-FCD70C2C4731}"/>
                </a:ext>
              </a:extLst>
            </p:cNvPr>
            <p:cNvSpPr>
              <a:spLocks/>
            </p:cNvSpPr>
            <p:nvPr userDrawn="1"/>
          </p:nvSpPr>
          <p:spPr bwMode="auto">
            <a:xfrm>
              <a:off x="2831" y="372"/>
              <a:ext cx="56" cy="78"/>
            </a:xfrm>
            <a:custGeom>
              <a:avLst/>
              <a:gdLst>
                <a:gd name="T0" fmla="*/ 0 w 21"/>
                <a:gd name="T1" fmla="*/ 15 h 29"/>
                <a:gd name="T2" fmla="*/ 0 w 21"/>
                <a:gd name="T3" fmla="*/ 14 h 29"/>
                <a:gd name="T4" fmla="*/ 12 w 21"/>
                <a:gd name="T5" fmla="*/ 0 h 29"/>
                <a:gd name="T6" fmla="*/ 21 w 21"/>
                <a:gd name="T7" fmla="*/ 4 h 29"/>
                <a:gd name="T8" fmla="*/ 18 w 21"/>
                <a:gd name="T9" fmla="*/ 7 h 29"/>
                <a:gd name="T10" fmla="*/ 12 w 21"/>
                <a:gd name="T11" fmla="*/ 4 h 29"/>
                <a:gd name="T12" fmla="*/ 4 w 21"/>
                <a:gd name="T13" fmla="*/ 14 h 29"/>
                <a:gd name="T14" fmla="*/ 4 w 21"/>
                <a:gd name="T15" fmla="*/ 14 h 29"/>
                <a:gd name="T16" fmla="*/ 12 w 21"/>
                <a:gd name="T17" fmla="*/ 25 h 29"/>
                <a:gd name="T18" fmla="*/ 19 w 21"/>
                <a:gd name="T19" fmla="*/ 22 h 29"/>
                <a:gd name="T20" fmla="*/ 21 w 21"/>
                <a:gd name="T21" fmla="*/ 24 h 29"/>
                <a:gd name="T22" fmla="*/ 12 w 21"/>
                <a:gd name="T23" fmla="*/ 29 h 29"/>
                <a:gd name="T24" fmla="*/ 0 w 21"/>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9">
                  <a:moveTo>
                    <a:pt x="0" y="15"/>
                  </a:moveTo>
                  <a:cubicBezTo>
                    <a:pt x="0" y="14"/>
                    <a:pt x="0" y="14"/>
                    <a:pt x="0" y="14"/>
                  </a:cubicBezTo>
                  <a:cubicBezTo>
                    <a:pt x="0" y="6"/>
                    <a:pt x="5" y="0"/>
                    <a:pt x="12" y="0"/>
                  </a:cubicBezTo>
                  <a:cubicBezTo>
                    <a:pt x="16" y="0"/>
                    <a:pt x="19" y="2"/>
                    <a:pt x="21" y="4"/>
                  </a:cubicBezTo>
                  <a:cubicBezTo>
                    <a:pt x="18" y="7"/>
                    <a:pt x="18" y="7"/>
                    <a:pt x="18" y="7"/>
                  </a:cubicBezTo>
                  <a:cubicBezTo>
                    <a:pt x="17" y="5"/>
                    <a:pt x="15" y="4"/>
                    <a:pt x="12" y="4"/>
                  </a:cubicBezTo>
                  <a:cubicBezTo>
                    <a:pt x="7" y="4"/>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9"/>
                    <a:pt x="12" y="29"/>
                  </a:cubicBezTo>
                  <a:cubicBezTo>
                    <a:pt x="5" y="29"/>
                    <a:pt x="0" y="23"/>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11">
              <a:extLst>
                <a:ext uri="{FF2B5EF4-FFF2-40B4-BE49-F238E27FC236}">
                  <a16:creationId xmlns:a16="http://schemas.microsoft.com/office/drawing/2014/main" id="{8ADAD0DE-85CF-4672-B2C2-007A9741C664}"/>
                </a:ext>
              </a:extLst>
            </p:cNvPr>
            <p:cNvSpPr>
              <a:spLocks noEditPoints="1"/>
            </p:cNvSpPr>
            <p:nvPr userDrawn="1"/>
          </p:nvSpPr>
          <p:spPr bwMode="auto">
            <a:xfrm>
              <a:off x="2898" y="372"/>
              <a:ext cx="56" cy="78"/>
            </a:xfrm>
            <a:custGeom>
              <a:avLst/>
              <a:gdLst>
                <a:gd name="T0" fmla="*/ 0 w 21"/>
                <a:gd name="T1" fmla="*/ 20 h 29"/>
                <a:gd name="T2" fmla="*/ 0 w 21"/>
                <a:gd name="T3" fmla="*/ 20 h 29"/>
                <a:gd name="T4" fmla="*/ 10 w 21"/>
                <a:gd name="T5" fmla="*/ 11 h 29"/>
                <a:gd name="T6" fmla="*/ 17 w 21"/>
                <a:gd name="T7" fmla="*/ 12 h 29"/>
                <a:gd name="T8" fmla="*/ 17 w 21"/>
                <a:gd name="T9" fmla="*/ 11 h 29"/>
                <a:gd name="T10" fmla="*/ 10 w 21"/>
                <a:gd name="T11" fmla="*/ 4 h 29"/>
                <a:gd name="T12" fmla="*/ 3 w 21"/>
                <a:gd name="T13" fmla="*/ 6 h 29"/>
                <a:gd name="T14" fmla="*/ 2 w 21"/>
                <a:gd name="T15" fmla="*/ 2 h 29"/>
                <a:gd name="T16" fmla="*/ 11 w 21"/>
                <a:gd name="T17" fmla="*/ 0 h 29"/>
                <a:gd name="T18" fmla="*/ 19 w 21"/>
                <a:gd name="T19" fmla="*/ 3 h 29"/>
                <a:gd name="T20" fmla="*/ 21 w 21"/>
                <a:gd name="T21" fmla="*/ 10 h 29"/>
                <a:gd name="T22" fmla="*/ 21 w 21"/>
                <a:gd name="T23" fmla="*/ 28 h 29"/>
                <a:gd name="T24" fmla="*/ 17 w 21"/>
                <a:gd name="T25" fmla="*/ 28 h 29"/>
                <a:gd name="T26" fmla="*/ 17 w 21"/>
                <a:gd name="T27" fmla="*/ 24 h 29"/>
                <a:gd name="T28" fmla="*/ 9 w 21"/>
                <a:gd name="T29" fmla="*/ 29 h 29"/>
                <a:gd name="T30" fmla="*/ 0 w 21"/>
                <a:gd name="T31" fmla="*/ 20 h 29"/>
                <a:gd name="T32" fmla="*/ 17 w 21"/>
                <a:gd name="T33" fmla="*/ 18 h 29"/>
                <a:gd name="T34" fmla="*/ 17 w 21"/>
                <a:gd name="T35" fmla="*/ 15 h 29"/>
                <a:gd name="T36" fmla="*/ 11 w 21"/>
                <a:gd name="T37" fmla="*/ 14 h 29"/>
                <a:gd name="T38" fmla="*/ 4 w 21"/>
                <a:gd name="T39" fmla="*/ 20 h 29"/>
                <a:gd name="T40" fmla="*/ 4 w 21"/>
                <a:gd name="T41" fmla="*/ 20 h 29"/>
                <a:gd name="T42" fmla="*/ 10 w 21"/>
                <a:gd name="T43" fmla="*/ 25 h 29"/>
                <a:gd name="T44" fmla="*/ 17 w 21"/>
                <a:gd name="T45"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9">
                  <a:moveTo>
                    <a:pt x="0" y="20"/>
                  </a:moveTo>
                  <a:cubicBezTo>
                    <a:pt x="0" y="20"/>
                    <a:pt x="0" y="20"/>
                    <a:pt x="0" y="20"/>
                  </a:cubicBezTo>
                  <a:cubicBezTo>
                    <a:pt x="0" y="14"/>
                    <a:pt x="4" y="11"/>
                    <a:pt x="10" y="11"/>
                  </a:cubicBezTo>
                  <a:cubicBezTo>
                    <a:pt x="13" y="11"/>
                    <a:pt x="15" y="12"/>
                    <a:pt x="17" y="12"/>
                  </a:cubicBezTo>
                  <a:cubicBezTo>
                    <a:pt x="17" y="11"/>
                    <a:pt x="17" y="11"/>
                    <a:pt x="17" y="11"/>
                  </a:cubicBezTo>
                  <a:cubicBezTo>
                    <a:pt x="17" y="6"/>
                    <a:pt x="15" y="4"/>
                    <a:pt x="10" y="4"/>
                  </a:cubicBezTo>
                  <a:cubicBezTo>
                    <a:pt x="8" y="4"/>
                    <a:pt x="5" y="5"/>
                    <a:pt x="3" y="6"/>
                  </a:cubicBezTo>
                  <a:cubicBezTo>
                    <a:pt x="2" y="2"/>
                    <a:pt x="2" y="2"/>
                    <a:pt x="2" y="2"/>
                  </a:cubicBezTo>
                  <a:cubicBezTo>
                    <a:pt x="5" y="1"/>
                    <a:pt x="8" y="0"/>
                    <a:pt x="11" y="0"/>
                  </a:cubicBezTo>
                  <a:cubicBezTo>
                    <a:pt x="14" y="0"/>
                    <a:pt x="17" y="1"/>
                    <a:pt x="19" y="3"/>
                  </a:cubicBezTo>
                  <a:cubicBezTo>
                    <a:pt x="20" y="5"/>
                    <a:pt x="21" y="7"/>
                    <a:pt x="21" y="10"/>
                  </a:cubicBezTo>
                  <a:cubicBezTo>
                    <a:pt x="21" y="28"/>
                    <a:pt x="21" y="28"/>
                    <a:pt x="21" y="28"/>
                  </a:cubicBezTo>
                  <a:cubicBezTo>
                    <a:pt x="17" y="28"/>
                    <a:pt x="17" y="28"/>
                    <a:pt x="17" y="28"/>
                  </a:cubicBezTo>
                  <a:cubicBezTo>
                    <a:pt x="17" y="24"/>
                    <a:pt x="17" y="24"/>
                    <a:pt x="17" y="24"/>
                  </a:cubicBezTo>
                  <a:cubicBezTo>
                    <a:pt x="16" y="27"/>
                    <a:pt x="13" y="29"/>
                    <a:pt x="9" y="29"/>
                  </a:cubicBezTo>
                  <a:cubicBezTo>
                    <a:pt x="5" y="29"/>
                    <a:pt x="0" y="25"/>
                    <a:pt x="0" y="20"/>
                  </a:cubicBezTo>
                  <a:moveTo>
                    <a:pt x="17" y="18"/>
                  </a:moveTo>
                  <a:cubicBezTo>
                    <a:pt x="17" y="15"/>
                    <a:pt x="17" y="15"/>
                    <a:pt x="17" y="15"/>
                  </a:cubicBezTo>
                  <a:cubicBezTo>
                    <a:pt x="16" y="14"/>
                    <a:pt x="14" y="14"/>
                    <a:pt x="11" y="14"/>
                  </a:cubicBezTo>
                  <a:cubicBezTo>
                    <a:pt x="7" y="14"/>
                    <a:pt x="4" y="16"/>
                    <a:pt x="4" y="20"/>
                  </a:cubicBezTo>
                  <a:cubicBezTo>
                    <a:pt x="4" y="20"/>
                    <a:pt x="4" y="20"/>
                    <a:pt x="4" y="20"/>
                  </a:cubicBezTo>
                  <a:cubicBezTo>
                    <a:pt x="4" y="23"/>
                    <a:pt x="7"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12">
              <a:extLst>
                <a:ext uri="{FF2B5EF4-FFF2-40B4-BE49-F238E27FC236}">
                  <a16:creationId xmlns:a16="http://schemas.microsoft.com/office/drawing/2014/main" id="{4EAA5AAC-48A4-465C-A614-C6A4FAC3835F}"/>
                </a:ext>
              </a:extLst>
            </p:cNvPr>
            <p:cNvSpPr>
              <a:spLocks/>
            </p:cNvSpPr>
            <p:nvPr userDrawn="1"/>
          </p:nvSpPr>
          <p:spPr bwMode="auto">
            <a:xfrm>
              <a:off x="2976" y="372"/>
              <a:ext cx="56" cy="75"/>
            </a:xfrm>
            <a:custGeom>
              <a:avLst/>
              <a:gdLst>
                <a:gd name="T0" fmla="*/ 0 w 21"/>
                <a:gd name="T1" fmla="*/ 1 h 28"/>
                <a:gd name="T2" fmla="*/ 4 w 21"/>
                <a:gd name="T3" fmla="*/ 1 h 28"/>
                <a:gd name="T4" fmla="*/ 4 w 21"/>
                <a:gd name="T5" fmla="*/ 5 h 28"/>
                <a:gd name="T6" fmla="*/ 12 w 21"/>
                <a:gd name="T7" fmla="*/ 0 h 28"/>
                <a:gd name="T8" fmla="*/ 21 w 21"/>
                <a:gd name="T9" fmla="*/ 10 h 28"/>
                <a:gd name="T10" fmla="*/ 21 w 21"/>
                <a:gd name="T11" fmla="*/ 28 h 28"/>
                <a:gd name="T12" fmla="*/ 17 w 21"/>
                <a:gd name="T13" fmla="*/ 28 h 28"/>
                <a:gd name="T14" fmla="*/ 17 w 21"/>
                <a:gd name="T15" fmla="*/ 11 h 28"/>
                <a:gd name="T16" fmla="*/ 11 w 21"/>
                <a:gd name="T17" fmla="*/ 4 h 28"/>
                <a:gd name="T18" fmla="*/ 4 w 21"/>
                <a:gd name="T19" fmla="*/ 11 h 28"/>
                <a:gd name="T20" fmla="*/ 4 w 21"/>
                <a:gd name="T21" fmla="*/ 28 h 28"/>
                <a:gd name="T22" fmla="*/ 0 w 21"/>
                <a:gd name="T23" fmla="*/ 28 h 28"/>
                <a:gd name="T24" fmla="*/ 0 w 21"/>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
                  </a:moveTo>
                  <a:cubicBezTo>
                    <a:pt x="4" y="1"/>
                    <a:pt x="4" y="1"/>
                    <a:pt x="4" y="1"/>
                  </a:cubicBezTo>
                  <a:cubicBezTo>
                    <a:pt x="4" y="5"/>
                    <a:pt x="4" y="5"/>
                    <a:pt x="4" y="5"/>
                  </a:cubicBezTo>
                  <a:cubicBezTo>
                    <a:pt x="6" y="2"/>
                    <a:pt x="8" y="0"/>
                    <a:pt x="12" y="0"/>
                  </a:cubicBezTo>
                  <a:cubicBezTo>
                    <a:pt x="18" y="0"/>
                    <a:pt x="21" y="4"/>
                    <a:pt x="21" y="10"/>
                  </a:cubicBezTo>
                  <a:cubicBezTo>
                    <a:pt x="21" y="28"/>
                    <a:pt x="21" y="28"/>
                    <a:pt x="21" y="28"/>
                  </a:cubicBezTo>
                  <a:cubicBezTo>
                    <a:pt x="17" y="28"/>
                    <a:pt x="17" y="28"/>
                    <a:pt x="17" y="28"/>
                  </a:cubicBezTo>
                  <a:cubicBezTo>
                    <a:pt x="17" y="11"/>
                    <a:pt x="17" y="11"/>
                    <a:pt x="17" y="11"/>
                  </a:cubicBezTo>
                  <a:cubicBezTo>
                    <a:pt x="17" y="6"/>
                    <a:pt x="15" y="4"/>
                    <a:pt x="11" y="4"/>
                  </a:cubicBezTo>
                  <a:cubicBezTo>
                    <a:pt x="7" y="4"/>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13">
              <a:extLst>
                <a:ext uri="{FF2B5EF4-FFF2-40B4-BE49-F238E27FC236}">
                  <a16:creationId xmlns:a16="http://schemas.microsoft.com/office/drawing/2014/main" id="{56301C13-91A2-4A95-8047-675440CDC8E9}"/>
                </a:ext>
              </a:extLst>
            </p:cNvPr>
            <p:cNvSpPr>
              <a:spLocks noEditPoints="1"/>
            </p:cNvSpPr>
            <p:nvPr userDrawn="1"/>
          </p:nvSpPr>
          <p:spPr bwMode="auto">
            <a:xfrm>
              <a:off x="3086" y="348"/>
              <a:ext cx="86" cy="99"/>
            </a:xfrm>
            <a:custGeom>
              <a:avLst/>
              <a:gdLst>
                <a:gd name="T0" fmla="*/ 37 w 86"/>
                <a:gd name="T1" fmla="*/ 0 h 99"/>
                <a:gd name="T2" fmla="*/ 48 w 86"/>
                <a:gd name="T3" fmla="*/ 0 h 99"/>
                <a:gd name="T4" fmla="*/ 86 w 86"/>
                <a:gd name="T5" fmla="*/ 99 h 99"/>
                <a:gd name="T6" fmla="*/ 75 w 86"/>
                <a:gd name="T7" fmla="*/ 99 h 99"/>
                <a:gd name="T8" fmla="*/ 64 w 86"/>
                <a:gd name="T9" fmla="*/ 73 h 99"/>
                <a:gd name="T10" fmla="*/ 21 w 86"/>
                <a:gd name="T11" fmla="*/ 73 h 99"/>
                <a:gd name="T12" fmla="*/ 11 w 86"/>
                <a:gd name="T13" fmla="*/ 99 h 99"/>
                <a:gd name="T14" fmla="*/ 0 w 86"/>
                <a:gd name="T15" fmla="*/ 99 h 99"/>
                <a:gd name="T16" fmla="*/ 37 w 86"/>
                <a:gd name="T17" fmla="*/ 0 h 99"/>
                <a:gd name="T18" fmla="*/ 62 w 86"/>
                <a:gd name="T19" fmla="*/ 64 h 99"/>
                <a:gd name="T20" fmla="*/ 43 w 86"/>
                <a:gd name="T21" fmla="*/ 13 h 99"/>
                <a:gd name="T22" fmla="*/ 24 w 86"/>
                <a:gd name="T23" fmla="*/ 64 h 99"/>
                <a:gd name="T24" fmla="*/ 62 w 86"/>
                <a:gd name="T25"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99">
                  <a:moveTo>
                    <a:pt x="37" y="0"/>
                  </a:moveTo>
                  <a:lnTo>
                    <a:pt x="48" y="0"/>
                  </a:lnTo>
                  <a:lnTo>
                    <a:pt x="86" y="99"/>
                  </a:lnTo>
                  <a:lnTo>
                    <a:pt x="75" y="99"/>
                  </a:lnTo>
                  <a:lnTo>
                    <a:pt x="64" y="73"/>
                  </a:lnTo>
                  <a:lnTo>
                    <a:pt x="21" y="73"/>
                  </a:lnTo>
                  <a:lnTo>
                    <a:pt x="11" y="99"/>
                  </a:lnTo>
                  <a:lnTo>
                    <a:pt x="0" y="99"/>
                  </a:lnTo>
                  <a:lnTo>
                    <a:pt x="37" y="0"/>
                  </a:lnTo>
                  <a:close/>
                  <a:moveTo>
                    <a:pt x="62" y="64"/>
                  </a:moveTo>
                  <a:lnTo>
                    <a:pt x="43" y="13"/>
                  </a:lnTo>
                  <a:lnTo>
                    <a:pt x="24" y="64"/>
                  </a:lnTo>
                  <a:lnTo>
                    <a:pt x="6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14">
              <a:extLst>
                <a:ext uri="{FF2B5EF4-FFF2-40B4-BE49-F238E27FC236}">
                  <a16:creationId xmlns:a16="http://schemas.microsoft.com/office/drawing/2014/main" id="{F9C41639-5991-40FC-A26D-077F46F67DB3}"/>
                </a:ext>
              </a:extLst>
            </p:cNvPr>
            <p:cNvSpPr>
              <a:spLocks/>
            </p:cNvSpPr>
            <p:nvPr userDrawn="1"/>
          </p:nvSpPr>
          <p:spPr bwMode="auto">
            <a:xfrm>
              <a:off x="3183" y="372"/>
              <a:ext cx="51" cy="75"/>
            </a:xfrm>
            <a:custGeom>
              <a:avLst/>
              <a:gdLst>
                <a:gd name="T0" fmla="*/ 0 w 19"/>
                <a:gd name="T1" fmla="*/ 25 h 28"/>
                <a:gd name="T2" fmla="*/ 2 w 19"/>
                <a:gd name="T3" fmla="*/ 22 h 28"/>
                <a:gd name="T4" fmla="*/ 10 w 19"/>
                <a:gd name="T5" fmla="*/ 25 h 28"/>
                <a:gd name="T6" fmla="*/ 15 w 19"/>
                <a:gd name="T7" fmla="*/ 21 h 28"/>
                <a:gd name="T8" fmla="*/ 15 w 19"/>
                <a:gd name="T9" fmla="*/ 21 h 28"/>
                <a:gd name="T10" fmla="*/ 9 w 19"/>
                <a:gd name="T11" fmla="*/ 16 h 28"/>
                <a:gd name="T12" fmla="*/ 1 w 19"/>
                <a:gd name="T13" fmla="*/ 8 h 28"/>
                <a:gd name="T14" fmla="*/ 1 w 19"/>
                <a:gd name="T15" fmla="*/ 8 h 28"/>
                <a:gd name="T16" fmla="*/ 10 w 19"/>
                <a:gd name="T17" fmla="*/ 0 h 28"/>
                <a:gd name="T18" fmla="*/ 19 w 19"/>
                <a:gd name="T19" fmla="*/ 3 h 28"/>
                <a:gd name="T20" fmla="*/ 17 w 19"/>
                <a:gd name="T21" fmla="*/ 6 h 28"/>
                <a:gd name="T22" fmla="*/ 10 w 19"/>
                <a:gd name="T23" fmla="*/ 3 h 28"/>
                <a:gd name="T24" fmla="*/ 5 w 19"/>
                <a:gd name="T25" fmla="*/ 7 h 28"/>
                <a:gd name="T26" fmla="*/ 5 w 19"/>
                <a:gd name="T27" fmla="*/ 7 h 28"/>
                <a:gd name="T28" fmla="*/ 11 w 19"/>
                <a:gd name="T29" fmla="*/ 12 h 28"/>
                <a:gd name="T30" fmla="*/ 19 w 19"/>
                <a:gd name="T31" fmla="*/ 20 h 28"/>
                <a:gd name="T32" fmla="*/ 19 w 19"/>
                <a:gd name="T33" fmla="*/ 21 h 28"/>
                <a:gd name="T34" fmla="*/ 10 w 19"/>
                <a:gd name="T35" fmla="*/ 28 h 28"/>
                <a:gd name="T36" fmla="*/ 0 w 19"/>
                <a:gd name="T3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8">
                  <a:moveTo>
                    <a:pt x="0" y="25"/>
                  </a:moveTo>
                  <a:cubicBezTo>
                    <a:pt x="2" y="22"/>
                    <a:pt x="2" y="22"/>
                    <a:pt x="2" y="22"/>
                  </a:cubicBezTo>
                  <a:cubicBezTo>
                    <a:pt x="5" y="24"/>
                    <a:pt x="7" y="25"/>
                    <a:pt x="10" y="25"/>
                  </a:cubicBezTo>
                  <a:cubicBezTo>
                    <a:pt x="13" y="25"/>
                    <a:pt x="15" y="23"/>
                    <a:pt x="15" y="21"/>
                  </a:cubicBezTo>
                  <a:cubicBezTo>
                    <a:pt x="15" y="21"/>
                    <a:pt x="15" y="21"/>
                    <a:pt x="15" y="21"/>
                  </a:cubicBezTo>
                  <a:cubicBezTo>
                    <a:pt x="15" y="18"/>
                    <a:pt x="13" y="17"/>
                    <a:pt x="9" y="16"/>
                  </a:cubicBezTo>
                  <a:cubicBezTo>
                    <a:pt x="5" y="14"/>
                    <a:pt x="1" y="12"/>
                    <a:pt x="1" y="8"/>
                  </a:cubicBezTo>
                  <a:cubicBezTo>
                    <a:pt x="1" y="8"/>
                    <a:pt x="1" y="8"/>
                    <a:pt x="1" y="8"/>
                  </a:cubicBezTo>
                  <a:cubicBezTo>
                    <a:pt x="1" y="3"/>
                    <a:pt x="5" y="0"/>
                    <a:pt x="10" y="0"/>
                  </a:cubicBezTo>
                  <a:cubicBezTo>
                    <a:pt x="13" y="0"/>
                    <a:pt x="16" y="1"/>
                    <a:pt x="19" y="3"/>
                  </a:cubicBezTo>
                  <a:cubicBezTo>
                    <a:pt x="17" y="6"/>
                    <a:pt x="17" y="6"/>
                    <a:pt x="17" y="6"/>
                  </a:cubicBezTo>
                  <a:cubicBezTo>
                    <a:pt x="15" y="5"/>
                    <a:pt x="12" y="3"/>
                    <a:pt x="10" y="3"/>
                  </a:cubicBezTo>
                  <a:cubicBezTo>
                    <a:pt x="7" y="3"/>
                    <a:pt x="5" y="5"/>
                    <a:pt x="5" y="7"/>
                  </a:cubicBezTo>
                  <a:cubicBezTo>
                    <a:pt x="5" y="7"/>
                    <a:pt x="5" y="7"/>
                    <a:pt x="5" y="7"/>
                  </a:cubicBezTo>
                  <a:cubicBezTo>
                    <a:pt x="5" y="10"/>
                    <a:pt x="7" y="11"/>
                    <a:pt x="11" y="12"/>
                  </a:cubicBezTo>
                  <a:cubicBezTo>
                    <a:pt x="16" y="14"/>
                    <a:pt x="19" y="16"/>
                    <a:pt x="19" y="20"/>
                  </a:cubicBezTo>
                  <a:cubicBezTo>
                    <a:pt x="19" y="21"/>
                    <a:pt x="19" y="21"/>
                    <a:pt x="19" y="21"/>
                  </a:cubicBezTo>
                  <a:cubicBezTo>
                    <a:pt x="19" y="25"/>
                    <a:pt x="15" y="28"/>
                    <a:pt x="10" y="28"/>
                  </a:cubicBezTo>
                  <a:cubicBezTo>
                    <a:pt x="7" y="28"/>
                    <a:pt x="3" y="27"/>
                    <a:pt x="0"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8" name="Freeform 15">
              <a:extLst>
                <a:ext uri="{FF2B5EF4-FFF2-40B4-BE49-F238E27FC236}">
                  <a16:creationId xmlns:a16="http://schemas.microsoft.com/office/drawing/2014/main" id="{6D1BD2D7-9ABC-4239-A449-9D52736D0B1D}"/>
                </a:ext>
              </a:extLst>
            </p:cNvPr>
            <p:cNvSpPr>
              <a:spLocks/>
            </p:cNvSpPr>
            <p:nvPr userDrawn="1"/>
          </p:nvSpPr>
          <p:spPr bwMode="auto">
            <a:xfrm>
              <a:off x="3244" y="372"/>
              <a:ext cx="51" cy="75"/>
            </a:xfrm>
            <a:custGeom>
              <a:avLst/>
              <a:gdLst>
                <a:gd name="T0" fmla="*/ 0 w 19"/>
                <a:gd name="T1" fmla="*/ 25 h 28"/>
                <a:gd name="T2" fmla="*/ 2 w 19"/>
                <a:gd name="T3" fmla="*/ 22 h 28"/>
                <a:gd name="T4" fmla="*/ 10 w 19"/>
                <a:gd name="T5" fmla="*/ 25 h 28"/>
                <a:gd name="T6" fmla="*/ 15 w 19"/>
                <a:gd name="T7" fmla="*/ 21 h 28"/>
                <a:gd name="T8" fmla="*/ 15 w 19"/>
                <a:gd name="T9" fmla="*/ 21 h 28"/>
                <a:gd name="T10" fmla="*/ 9 w 19"/>
                <a:gd name="T11" fmla="*/ 16 h 28"/>
                <a:gd name="T12" fmla="*/ 1 w 19"/>
                <a:gd name="T13" fmla="*/ 8 h 28"/>
                <a:gd name="T14" fmla="*/ 1 w 19"/>
                <a:gd name="T15" fmla="*/ 8 h 28"/>
                <a:gd name="T16" fmla="*/ 10 w 19"/>
                <a:gd name="T17" fmla="*/ 0 h 28"/>
                <a:gd name="T18" fmla="*/ 18 w 19"/>
                <a:gd name="T19" fmla="*/ 3 h 28"/>
                <a:gd name="T20" fmla="*/ 16 w 19"/>
                <a:gd name="T21" fmla="*/ 6 h 28"/>
                <a:gd name="T22" fmla="*/ 10 w 19"/>
                <a:gd name="T23" fmla="*/ 3 h 28"/>
                <a:gd name="T24" fmla="*/ 5 w 19"/>
                <a:gd name="T25" fmla="*/ 7 h 28"/>
                <a:gd name="T26" fmla="*/ 5 w 19"/>
                <a:gd name="T27" fmla="*/ 7 h 28"/>
                <a:gd name="T28" fmla="*/ 11 w 19"/>
                <a:gd name="T29" fmla="*/ 12 h 28"/>
                <a:gd name="T30" fmla="*/ 19 w 19"/>
                <a:gd name="T31" fmla="*/ 20 h 28"/>
                <a:gd name="T32" fmla="*/ 19 w 19"/>
                <a:gd name="T33" fmla="*/ 21 h 28"/>
                <a:gd name="T34" fmla="*/ 10 w 19"/>
                <a:gd name="T35" fmla="*/ 28 h 28"/>
                <a:gd name="T36" fmla="*/ 0 w 19"/>
                <a:gd name="T3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8">
                  <a:moveTo>
                    <a:pt x="0" y="25"/>
                  </a:moveTo>
                  <a:cubicBezTo>
                    <a:pt x="2" y="22"/>
                    <a:pt x="2" y="22"/>
                    <a:pt x="2" y="22"/>
                  </a:cubicBezTo>
                  <a:cubicBezTo>
                    <a:pt x="4" y="24"/>
                    <a:pt x="7" y="25"/>
                    <a:pt x="10" y="25"/>
                  </a:cubicBezTo>
                  <a:cubicBezTo>
                    <a:pt x="13" y="25"/>
                    <a:pt x="15" y="23"/>
                    <a:pt x="15" y="21"/>
                  </a:cubicBezTo>
                  <a:cubicBezTo>
                    <a:pt x="15" y="21"/>
                    <a:pt x="15" y="21"/>
                    <a:pt x="15" y="21"/>
                  </a:cubicBezTo>
                  <a:cubicBezTo>
                    <a:pt x="15" y="18"/>
                    <a:pt x="13" y="17"/>
                    <a:pt x="9" y="16"/>
                  </a:cubicBezTo>
                  <a:cubicBezTo>
                    <a:pt x="5" y="14"/>
                    <a:pt x="1" y="12"/>
                    <a:pt x="1" y="8"/>
                  </a:cubicBezTo>
                  <a:cubicBezTo>
                    <a:pt x="1" y="8"/>
                    <a:pt x="1" y="8"/>
                    <a:pt x="1" y="8"/>
                  </a:cubicBezTo>
                  <a:cubicBezTo>
                    <a:pt x="1" y="3"/>
                    <a:pt x="5" y="0"/>
                    <a:pt x="10" y="0"/>
                  </a:cubicBezTo>
                  <a:cubicBezTo>
                    <a:pt x="13" y="0"/>
                    <a:pt x="16" y="1"/>
                    <a:pt x="18" y="3"/>
                  </a:cubicBezTo>
                  <a:cubicBezTo>
                    <a:pt x="16" y="6"/>
                    <a:pt x="16" y="6"/>
                    <a:pt x="16" y="6"/>
                  </a:cubicBezTo>
                  <a:cubicBezTo>
                    <a:pt x="14" y="5"/>
                    <a:pt x="12" y="3"/>
                    <a:pt x="10" y="3"/>
                  </a:cubicBezTo>
                  <a:cubicBezTo>
                    <a:pt x="7" y="3"/>
                    <a:pt x="5" y="5"/>
                    <a:pt x="5" y="7"/>
                  </a:cubicBezTo>
                  <a:cubicBezTo>
                    <a:pt x="5" y="7"/>
                    <a:pt x="5" y="7"/>
                    <a:pt x="5" y="7"/>
                  </a:cubicBezTo>
                  <a:cubicBezTo>
                    <a:pt x="5" y="10"/>
                    <a:pt x="7" y="11"/>
                    <a:pt x="11" y="12"/>
                  </a:cubicBezTo>
                  <a:cubicBezTo>
                    <a:pt x="15" y="14"/>
                    <a:pt x="19" y="16"/>
                    <a:pt x="19" y="20"/>
                  </a:cubicBezTo>
                  <a:cubicBezTo>
                    <a:pt x="19" y="21"/>
                    <a:pt x="19" y="21"/>
                    <a:pt x="19" y="21"/>
                  </a:cubicBezTo>
                  <a:cubicBezTo>
                    <a:pt x="19" y="25"/>
                    <a:pt x="15" y="28"/>
                    <a:pt x="10" y="28"/>
                  </a:cubicBezTo>
                  <a:cubicBezTo>
                    <a:pt x="6" y="28"/>
                    <a:pt x="3" y="27"/>
                    <a:pt x="0"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9" name="Freeform 16">
              <a:extLst>
                <a:ext uri="{FF2B5EF4-FFF2-40B4-BE49-F238E27FC236}">
                  <a16:creationId xmlns:a16="http://schemas.microsoft.com/office/drawing/2014/main" id="{F0097678-1821-43A6-A931-893B76B1A671}"/>
                </a:ext>
              </a:extLst>
            </p:cNvPr>
            <p:cNvSpPr>
              <a:spLocks noEditPoints="1"/>
            </p:cNvSpPr>
            <p:nvPr userDrawn="1"/>
          </p:nvSpPr>
          <p:spPr bwMode="auto">
            <a:xfrm>
              <a:off x="3309" y="372"/>
              <a:ext cx="64" cy="78"/>
            </a:xfrm>
            <a:custGeom>
              <a:avLst/>
              <a:gdLst>
                <a:gd name="T0" fmla="*/ 0 w 24"/>
                <a:gd name="T1" fmla="*/ 15 h 29"/>
                <a:gd name="T2" fmla="*/ 0 w 24"/>
                <a:gd name="T3" fmla="*/ 14 h 29"/>
                <a:gd name="T4" fmla="*/ 12 w 24"/>
                <a:gd name="T5" fmla="*/ 0 h 29"/>
                <a:gd name="T6" fmla="*/ 24 w 24"/>
                <a:gd name="T7" fmla="*/ 14 h 29"/>
                <a:gd name="T8" fmla="*/ 24 w 24"/>
                <a:gd name="T9" fmla="*/ 14 h 29"/>
                <a:gd name="T10" fmla="*/ 12 w 24"/>
                <a:gd name="T11" fmla="*/ 29 h 29"/>
                <a:gd name="T12" fmla="*/ 0 w 24"/>
                <a:gd name="T13" fmla="*/ 15 h 29"/>
                <a:gd name="T14" fmla="*/ 20 w 24"/>
                <a:gd name="T15" fmla="*/ 14 h 29"/>
                <a:gd name="T16" fmla="*/ 20 w 24"/>
                <a:gd name="T17" fmla="*/ 14 h 29"/>
                <a:gd name="T18" fmla="*/ 12 w 24"/>
                <a:gd name="T19" fmla="*/ 4 h 29"/>
                <a:gd name="T20" fmla="*/ 4 w 24"/>
                <a:gd name="T21" fmla="*/ 14 h 29"/>
                <a:gd name="T22" fmla="*/ 4 w 24"/>
                <a:gd name="T23" fmla="*/ 14 h 29"/>
                <a:gd name="T24" fmla="*/ 12 w 24"/>
                <a:gd name="T25" fmla="*/ 25 h 29"/>
                <a:gd name="T26" fmla="*/ 20 w 24"/>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0" y="15"/>
                  </a:moveTo>
                  <a:cubicBezTo>
                    <a:pt x="0" y="14"/>
                    <a:pt x="0" y="14"/>
                    <a:pt x="0" y="14"/>
                  </a:cubicBezTo>
                  <a:cubicBezTo>
                    <a:pt x="0" y="6"/>
                    <a:pt x="5" y="0"/>
                    <a:pt x="12" y="0"/>
                  </a:cubicBezTo>
                  <a:cubicBezTo>
                    <a:pt x="19" y="0"/>
                    <a:pt x="24" y="6"/>
                    <a:pt x="24" y="14"/>
                  </a:cubicBezTo>
                  <a:cubicBezTo>
                    <a:pt x="24" y="14"/>
                    <a:pt x="24" y="14"/>
                    <a:pt x="24" y="14"/>
                  </a:cubicBezTo>
                  <a:cubicBezTo>
                    <a:pt x="24" y="22"/>
                    <a:pt x="19" y="29"/>
                    <a:pt x="12" y="29"/>
                  </a:cubicBezTo>
                  <a:cubicBezTo>
                    <a:pt x="5" y="29"/>
                    <a:pt x="0" y="23"/>
                    <a:pt x="0" y="15"/>
                  </a:cubicBezTo>
                  <a:moveTo>
                    <a:pt x="20" y="14"/>
                  </a:moveTo>
                  <a:cubicBezTo>
                    <a:pt x="20" y="14"/>
                    <a:pt x="20" y="14"/>
                    <a:pt x="20" y="14"/>
                  </a:cubicBezTo>
                  <a:cubicBezTo>
                    <a:pt x="20" y="8"/>
                    <a:pt x="17" y="4"/>
                    <a:pt x="12" y="4"/>
                  </a:cubicBezTo>
                  <a:cubicBezTo>
                    <a:pt x="7" y="4"/>
                    <a:pt x="4" y="8"/>
                    <a:pt x="4" y="14"/>
                  </a:cubicBezTo>
                  <a:cubicBezTo>
                    <a:pt x="4" y="14"/>
                    <a:pt x="4" y="14"/>
                    <a:pt x="4" y="14"/>
                  </a:cubicBezTo>
                  <a:cubicBezTo>
                    <a:pt x="4" y="21"/>
                    <a:pt x="8" y="25"/>
                    <a:pt x="12" y="25"/>
                  </a:cubicBezTo>
                  <a:cubicBezTo>
                    <a:pt x="17" y="25"/>
                    <a:pt x="20" y="21"/>
                    <a:pt x="2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0" name="Freeform 17">
              <a:extLst>
                <a:ext uri="{FF2B5EF4-FFF2-40B4-BE49-F238E27FC236}">
                  <a16:creationId xmlns:a16="http://schemas.microsoft.com/office/drawing/2014/main" id="{D3E8E6C9-6E26-406D-A35A-24E270D2B7CE}"/>
                </a:ext>
              </a:extLst>
            </p:cNvPr>
            <p:cNvSpPr>
              <a:spLocks/>
            </p:cNvSpPr>
            <p:nvPr userDrawn="1"/>
          </p:nvSpPr>
          <p:spPr bwMode="auto">
            <a:xfrm>
              <a:off x="3389" y="372"/>
              <a:ext cx="57" cy="78"/>
            </a:xfrm>
            <a:custGeom>
              <a:avLst/>
              <a:gdLst>
                <a:gd name="T0" fmla="*/ 0 w 21"/>
                <a:gd name="T1" fmla="*/ 15 h 29"/>
                <a:gd name="T2" fmla="*/ 0 w 21"/>
                <a:gd name="T3" fmla="*/ 14 h 29"/>
                <a:gd name="T4" fmla="*/ 12 w 21"/>
                <a:gd name="T5" fmla="*/ 0 h 29"/>
                <a:gd name="T6" fmla="*/ 21 w 21"/>
                <a:gd name="T7" fmla="*/ 4 h 29"/>
                <a:gd name="T8" fmla="*/ 18 w 21"/>
                <a:gd name="T9" fmla="*/ 7 h 29"/>
                <a:gd name="T10" fmla="*/ 12 w 21"/>
                <a:gd name="T11" fmla="*/ 4 h 29"/>
                <a:gd name="T12" fmla="*/ 4 w 21"/>
                <a:gd name="T13" fmla="*/ 14 h 29"/>
                <a:gd name="T14" fmla="*/ 4 w 21"/>
                <a:gd name="T15" fmla="*/ 14 h 29"/>
                <a:gd name="T16" fmla="*/ 12 w 21"/>
                <a:gd name="T17" fmla="*/ 25 h 29"/>
                <a:gd name="T18" fmla="*/ 19 w 21"/>
                <a:gd name="T19" fmla="*/ 22 h 29"/>
                <a:gd name="T20" fmla="*/ 21 w 21"/>
                <a:gd name="T21" fmla="*/ 24 h 29"/>
                <a:gd name="T22" fmla="*/ 12 w 21"/>
                <a:gd name="T23" fmla="*/ 29 h 29"/>
                <a:gd name="T24" fmla="*/ 0 w 21"/>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9">
                  <a:moveTo>
                    <a:pt x="0" y="15"/>
                  </a:moveTo>
                  <a:cubicBezTo>
                    <a:pt x="0" y="14"/>
                    <a:pt x="0" y="14"/>
                    <a:pt x="0" y="14"/>
                  </a:cubicBezTo>
                  <a:cubicBezTo>
                    <a:pt x="0" y="6"/>
                    <a:pt x="5" y="0"/>
                    <a:pt x="12" y="0"/>
                  </a:cubicBezTo>
                  <a:cubicBezTo>
                    <a:pt x="16" y="0"/>
                    <a:pt x="19" y="2"/>
                    <a:pt x="21" y="4"/>
                  </a:cubicBezTo>
                  <a:cubicBezTo>
                    <a:pt x="18" y="7"/>
                    <a:pt x="18" y="7"/>
                    <a:pt x="18" y="7"/>
                  </a:cubicBezTo>
                  <a:cubicBezTo>
                    <a:pt x="17" y="5"/>
                    <a:pt x="15" y="4"/>
                    <a:pt x="12" y="4"/>
                  </a:cubicBezTo>
                  <a:cubicBezTo>
                    <a:pt x="7" y="4"/>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9"/>
                    <a:pt x="12" y="29"/>
                  </a:cubicBezTo>
                  <a:cubicBezTo>
                    <a:pt x="5" y="29"/>
                    <a:pt x="0" y="23"/>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1" name="Freeform 18">
              <a:extLst>
                <a:ext uri="{FF2B5EF4-FFF2-40B4-BE49-F238E27FC236}">
                  <a16:creationId xmlns:a16="http://schemas.microsoft.com/office/drawing/2014/main" id="{F033AF88-9F0D-49A7-B5B0-EB94F86D31BA}"/>
                </a:ext>
              </a:extLst>
            </p:cNvPr>
            <p:cNvSpPr>
              <a:spLocks noEditPoints="1"/>
            </p:cNvSpPr>
            <p:nvPr userDrawn="1"/>
          </p:nvSpPr>
          <p:spPr bwMode="auto">
            <a:xfrm>
              <a:off x="3462" y="348"/>
              <a:ext cx="10" cy="99"/>
            </a:xfrm>
            <a:custGeom>
              <a:avLst/>
              <a:gdLst>
                <a:gd name="T0" fmla="*/ 0 w 10"/>
                <a:gd name="T1" fmla="*/ 0 h 99"/>
                <a:gd name="T2" fmla="*/ 10 w 10"/>
                <a:gd name="T3" fmla="*/ 0 h 99"/>
                <a:gd name="T4" fmla="*/ 10 w 10"/>
                <a:gd name="T5" fmla="*/ 11 h 99"/>
                <a:gd name="T6" fmla="*/ 0 w 10"/>
                <a:gd name="T7" fmla="*/ 11 h 99"/>
                <a:gd name="T8" fmla="*/ 0 w 10"/>
                <a:gd name="T9" fmla="*/ 0 h 99"/>
                <a:gd name="T10" fmla="*/ 0 w 10"/>
                <a:gd name="T11" fmla="*/ 27 h 99"/>
                <a:gd name="T12" fmla="*/ 10 w 10"/>
                <a:gd name="T13" fmla="*/ 27 h 99"/>
                <a:gd name="T14" fmla="*/ 10 w 10"/>
                <a:gd name="T15" fmla="*/ 99 h 99"/>
                <a:gd name="T16" fmla="*/ 0 w 10"/>
                <a:gd name="T17" fmla="*/ 99 h 99"/>
                <a:gd name="T18" fmla="*/ 0 w 10"/>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99">
                  <a:moveTo>
                    <a:pt x="0" y="0"/>
                  </a:moveTo>
                  <a:lnTo>
                    <a:pt x="10" y="0"/>
                  </a:lnTo>
                  <a:lnTo>
                    <a:pt x="10" y="11"/>
                  </a:lnTo>
                  <a:lnTo>
                    <a:pt x="0" y="11"/>
                  </a:lnTo>
                  <a:lnTo>
                    <a:pt x="0" y="0"/>
                  </a:lnTo>
                  <a:close/>
                  <a:moveTo>
                    <a:pt x="0" y="27"/>
                  </a:moveTo>
                  <a:lnTo>
                    <a:pt x="10" y="27"/>
                  </a:lnTo>
                  <a:lnTo>
                    <a:pt x="10"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2" name="Freeform 19">
              <a:extLst>
                <a:ext uri="{FF2B5EF4-FFF2-40B4-BE49-F238E27FC236}">
                  <a16:creationId xmlns:a16="http://schemas.microsoft.com/office/drawing/2014/main" id="{6A48562A-32F7-4CD6-8D4D-39C3F5146FE5}"/>
                </a:ext>
              </a:extLst>
            </p:cNvPr>
            <p:cNvSpPr>
              <a:spLocks noEditPoints="1"/>
            </p:cNvSpPr>
            <p:nvPr userDrawn="1"/>
          </p:nvSpPr>
          <p:spPr bwMode="auto">
            <a:xfrm>
              <a:off x="3491" y="372"/>
              <a:ext cx="57" cy="78"/>
            </a:xfrm>
            <a:custGeom>
              <a:avLst/>
              <a:gdLst>
                <a:gd name="T0" fmla="*/ 0 w 21"/>
                <a:gd name="T1" fmla="*/ 20 h 29"/>
                <a:gd name="T2" fmla="*/ 0 w 21"/>
                <a:gd name="T3" fmla="*/ 20 h 29"/>
                <a:gd name="T4" fmla="*/ 10 w 21"/>
                <a:gd name="T5" fmla="*/ 11 h 29"/>
                <a:gd name="T6" fmla="*/ 17 w 21"/>
                <a:gd name="T7" fmla="*/ 12 h 29"/>
                <a:gd name="T8" fmla="*/ 17 w 21"/>
                <a:gd name="T9" fmla="*/ 11 h 29"/>
                <a:gd name="T10" fmla="*/ 10 w 21"/>
                <a:gd name="T11" fmla="*/ 4 h 29"/>
                <a:gd name="T12" fmla="*/ 3 w 21"/>
                <a:gd name="T13" fmla="*/ 6 h 29"/>
                <a:gd name="T14" fmla="*/ 2 w 21"/>
                <a:gd name="T15" fmla="*/ 2 h 29"/>
                <a:gd name="T16" fmla="*/ 11 w 21"/>
                <a:gd name="T17" fmla="*/ 0 h 29"/>
                <a:gd name="T18" fmla="*/ 18 w 21"/>
                <a:gd name="T19" fmla="*/ 3 h 29"/>
                <a:gd name="T20" fmla="*/ 21 w 21"/>
                <a:gd name="T21" fmla="*/ 10 h 29"/>
                <a:gd name="T22" fmla="*/ 21 w 21"/>
                <a:gd name="T23" fmla="*/ 28 h 29"/>
                <a:gd name="T24" fmla="*/ 17 w 21"/>
                <a:gd name="T25" fmla="*/ 28 h 29"/>
                <a:gd name="T26" fmla="*/ 17 w 21"/>
                <a:gd name="T27" fmla="*/ 24 h 29"/>
                <a:gd name="T28" fmla="*/ 9 w 21"/>
                <a:gd name="T29" fmla="*/ 29 h 29"/>
                <a:gd name="T30" fmla="*/ 0 w 21"/>
                <a:gd name="T31" fmla="*/ 20 h 29"/>
                <a:gd name="T32" fmla="*/ 17 w 21"/>
                <a:gd name="T33" fmla="*/ 18 h 29"/>
                <a:gd name="T34" fmla="*/ 17 w 21"/>
                <a:gd name="T35" fmla="*/ 15 h 29"/>
                <a:gd name="T36" fmla="*/ 11 w 21"/>
                <a:gd name="T37" fmla="*/ 14 h 29"/>
                <a:gd name="T38" fmla="*/ 4 w 21"/>
                <a:gd name="T39" fmla="*/ 20 h 29"/>
                <a:gd name="T40" fmla="*/ 4 w 21"/>
                <a:gd name="T41" fmla="*/ 20 h 29"/>
                <a:gd name="T42" fmla="*/ 10 w 21"/>
                <a:gd name="T43" fmla="*/ 25 h 29"/>
                <a:gd name="T44" fmla="*/ 17 w 21"/>
                <a:gd name="T45"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9">
                  <a:moveTo>
                    <a:pt x="0" y="20"/>
                  </a:moveTo>
                  <a:cubicBezTo>
                    <a:pt x="0" y="20"/>
                    <a:pt x="0" y="20"/>
                    <a:pt x="0" y="20"/>
                  </a:cubicBezTo>
                  <a:cubicBezTo>
                    <a:pt x="0" y="14"/>
                    <a:pt x="4" y="11"/>
                    <a:pt x="10" y="11"/>
                  </a:cubicBezTo>
                  <a:cubicBezTo>
                    <a:pt x="13" y="11"/>
                    <a:pt x="15" y="12"/>
                    <a:pt x="17" y="12"/>
                  </a:cubicBezTo>
                  <a:cubicBezTo>
                    <a:pt x="17" y="11"/>
                    <a:pt x="17" y="11"/>
                    <a:pt x="17" y="11"/>
                  </a:cubicBezTo>
                  <a:cubicBezTo>
                    <a:pt x="17" y="6"/>
                    <a:pt x="15" y="4"/>
                    <a:pt x="10" y="4"/>
                  </a:cubicBezTo>
                  <a:cubicBezTo>
                    <a:pt x="8" y="4"/>
                    <a:pt x="5" y="5"/>
                    <a:pt x="3" y="6"/>
                  </a:cubicBezTo>
                  <a:cubicBezTo>
                    <a:pt x="2" y="2"/>
                    <a:pt x="2" y="2"/>
                    <a:pt x="2" y="2"/>
                  </a:cubicBezTo>
                  <a:cubicBezTo>
                    <a:pt x="5" y="1"/>
                    <a:pt x="7" y="0"/>
                    <a:pt x="11" y="0"/>
                  </a:cubicBezTo>
                  <a:cubicBezTo>
                    <a:pt x="14" y="0"/>
                    <a:pt x="17"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6" y="27"/>
                    <a:pt x="13" y="29"/>
                    <a:pt x="9" y="29"/>
                  </a:cubicBezTo>
                  <a:cubicBezTo>
                    <a:pt x="4" y="29"/>
                    <a:pt x="0" y="25"/>
                    <a:pt x="0" y="20"/>
                  </a:cubicBezTo>
                  <a:moveTo>
                    <a:pt x="17" y="18"/>
                  </a:moveTo>
                  <a:cubicBezTo>
                    <a:pt x="17" y="15"/>
                    <a:pt x="17" y="15"/>
                    <a:pt x="17" y="15"/>
                  </a:cubicBezTo>
                  <a:cubicBezTo>
                    <a:pt x="16" y="14"/>
                    <a:pt x="13" y="14"/>
                    <a:pt x="11" y="14"/>
                  </a:cubicBezTo>
                  <a:cubicBezTo>
                    <a:pt x="6" y="14"/>
                    <a:pt x="4" y="16"/>
                    <a:pt x="4" y="20"/>
                  </a:cubicBezTo>
                  <a:cubicBezTo>
                    <a:pt x="4" y="20"/>
                    <a:pt x="4" y="20"/>
                    <a:pt x="4" y="20"/>
                  </a:cubicBezTo>
                  <a:cubicBezTo>
                    <a:pt x="4" y="23"/>
                    <a:pt x="7"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3" name="Freeform 20">
              <a:extLst>
                <a:ext uri="{FF2B5EF4-FFF2-40B4-BE49-F238E27FC236}">
                  <a16:creationId xmlns:a16="http://schemas.microsoft.com/office/drawing/2014/main" id="{6B73AD66-54B7-426B-BF31-6BA523F0CE6B}"/>
                </a:ext>
              </a:extLst>
            </p:cNvPr>
            <p:cNvSpPr>
              <a:spLocks/>
            </p:cNvSpPr>
            <p:nvPr userDrawn="1"/>
          </p:nvSpPr>
          <p:spPr bwMode="auto">
            <a:xfrm>
              <a:off x="3564" y="353"/>
              <a:ext cx="37" cy="94"/>
            </a:xfrm>
            <a:custGeom>
              <a:avLst/>
              <a:gdLst>
                <a:gd name="T0" fmla="*/ 3 w 14"/>
                <a:gd name="T1" fmla="*/ 29 h 35"/>
                <a:gd name="T2" fmla="*/ 3 w 14"/>
                <a:gd name="T3" fmla="*/ 11 h 35"/>
                <a:gd name="T4" fmla="*/ 0 w 14"/>
                <a:gd name="T5" fmla="*/ 11 h 35"/>
                <a:gd name="T6" fmla="*/ 0 w 14"/>
                <a:gd name="T7" fmla="*/ 8 h 35"/>
                <a:gd name="T8" fmla="*/ 3 w 14"/>
                <a:gd name="T9" fmla="*/ 8 h 35"/>
                <a:gd name="T10" fmla="*/ 3 w 14"/>
                <a:gd name="T11" fmla="*/ 0 h 35"/>
                <a:gd name="T12" fmla="*/ 7 w 14"/>
                <a:gd name="T13" fmla="*/ 0 h 35"/>
                <a:gd name="T14" fmla="*/ 7 w 14"/>
                <a:gd name="T15" fmla="*/ 8 h 35"/>
                <a:gd name="T16" fmla="*/ 14 w 14"/>
                <a:gd name="T17" fmla="*/ 8 h 35"/>
                <a:gd name="T18" fmla="*/ 14 w 14"/>
                <a:gd name="T19" fmla="*/ 11 h 35"/>
                <a:gd name="T20" fmla="*/ 7 w 14"/>
                <a:gd name="T21" fmla="*/ 11 h 35"/>
                <a:gd name="T22" fmla="*/ 7 w 14"/>
                <a:gd name="T23" fmla="*/ 28 h 35"/>
                <a:gd name="T24" fmla="*/ 11 w 14"/>
                <a:gd name="T25" fmla="*/ 32 h 35"/>
                <a:gd name="T26" fmla="*/ 14 w 14"/>
                <a:gd name="T27" fmla="*/ 31 h 35"/>
                <a:gd name="T28" fmla="*/ 14 w 14"/>
                <a:gd name="T29" fmla="*/ 34 h 35"/>
                <a:gd name="T30" fmla="*/ 10 w 14"/>
                <a:gd name="T31" fmla="*/ 35 h 35"/>
                <a:gd name="T32" fmla="*/ 3 w 14"/>
                <a:gd name="T3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35">
                  <a:moveTo>
                    <a:pt x="3" y="29"/>
                  </a:moveTo>
                  <a:cubicBezTo>
                    <a:pt x="3" y="11"/>
                    <a:pt x="3" y="11"/>
                    <a:pt x="3" y="11"/>
                  </a:cubicBezTo>
                  <a:cubicBezTo>
                    <a:pt x="0" y="11"/>
                    <a:pt x="0" y="11"/>
                    <a:pt x="0" y="11"/>
                  </a:cubicBezTo>
                  <a:cubicBezTo>
                    <a:pt x="0" y="8"/>
                    <a:pt x="0" y="8"/>
                    <a:pt x="0" y="8"/>
                  </a:cubicBezTo>
                  <a:cubicBezTo>
                    <a:pt x="3" y="8"/>
                    <a:pt x="3" y="8"/>
                    <a:pt x="3" y="8"/>
                  </a:cubicBezTo>
                  <a:cubicBezTo>
                    <a:pt x="3" y="0"/>
                    <a:pt x="3" y="0"/>
                    <a:pt x="3" y="0"/>
                  </a:cubicBezTo>
                  <a:cubicBezTo>
                    <a:pt x="7" y="0"/>
                    <a:pt x="7" y="0"/>
                    <a:pt x="7" y="0"/>
                  </a:cubicBezTo>
                  <a:cubicBezTo>
                    <a:pt x="7" y="8"/>
                    <a:pt x="7" y="8"/>
                    <a:pt x="7" y="8"/>
                  </a:cubicBezTo>
                  <a:cubicBezTo>
                    <a:pt x="14" y="8"/>
                    <a:pt x="14" y="8"/>
                    <a:pt x="14" y="8"/>
                  </a:cubicBezTo>
                  <a:cubicBezTo>
                    <a:pt x="14" y="11"/>
                    <a:pt x="14" y="11"/>
                    <a:pt x="14" y="11"/>
                  </a:cubicBezTo>
                  <a:cubicBezTo>
                    <a:pt x="7" y="11"/>
                    <a:pt x="7" y="11"/>
                    <a:pt x="7" y="11"/>
                  </a:cubicBezTo>
                  <a:cubicBezTo>
                    <a:pt x="7" y="28"/>
                    <a:pt x="7" y="28"/>
                    <a:pt x="7" y="28"/>
                  </a:cubicBezTo>
                  <a:cubicBezTo>
                    <a:pt x="7" y="31"/>
                    <a:pt x="8" y="32"/>
                    <a:pt x="11" y="32"/>
                  </a:cubicBezTo>
                  <a:cubicBezTo>
                    <a:pt x="12" y="32"/>
                    <a:pt x="13" y="32"/>
                    <a:pt x="14" y="31"/>
                  </a:cubicBezTo>
                  <a:cubicBezTo>
                    <a:pt x="14" y="34"/>
                    <a:pt x="14" y="34"/>
                    <a:pt x="14" y="34"/>
                  </a:cubicBezTo>
                  <a:cubicBezTo>
                    <a:pt x="13" y="35"/>
                    <a:pt x="11" y="35"/>
                    <a:pt x="10" y="35"/>
                  </a:cubicBezTo>
                  <a:cubicBezTo>
                    <a:pt x="6" y="35"/>
                    <a:pt x="3" y="33"/>
                    <a:pt x="3"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4" name="Freeform 21">
              <a:extLst>
                <a:ext uri="{FF2B5EF4-FFF2-40B4-BE49-F238E27FC236}">
                  <a16:creationId xmlns:a16="http://schemas.microsoft.com/office/drawing/2014/main" id="{6E6308E1-0F98-407A-943D-A31199EC7604}"/>
                </a:ext>
              </a:extLst>
            </p:cNvPr>
            <p:cNvSpPr>
              <a:spLocks noEditPoints="1"/>
            </p:cNvSpPr>
            <p:nvPr userDrawn="1"/>
          </p:nvSpPr>
          <p:spPr bwMode="auto">
            <a:xfrm>
              <a:off x="3620" y="348"/>
              <a:ext cx="11" cy="99"/>
            </a:xfrm>
            <a:custGeom>
              <a:avLst/>
              <a:gdLst>
                <a:gd name="T0" fmla="*/ 0 w 11"/>
                <a:gd name="T1" fmla="*/ 0 h 99"/>
                <a:gd name="T2" fmla="*/ 11 w 11"/>
                <a:gd name="T3" fmla="*/ 0 h 99"/>
                <a:gd name="T4" fmla="*/ 11 w 11"/>
                <a:gd name="T5" fmla="*/ 11 h 99"/>
                <a:gd name="T6" fmla="*/ 0 w 11"/>
                <a:gd name="T7" fmla="*/ 11 h 99"/>
                <a:gd name="T8" fmla="*/ 0 w 11"/>
                <a:gd name="T9" fmla="*/ 0 h 99"/>
                <a:gd name="T10" fmla="*/ 0 w 11"/>
                <a:gd name="T11" fmla="*/ 27 h 99"/>
                <a:gd name="T12" fmla="*/ 11 w 11"/>
                <a:gd name="T13" fmla="*/ 27 h 99"/>
                <a:gd name="T14" fmla="*/ 11 w 11"/>
                <a:gd name="T15" fmla="*/ 99 h 99"/>
                <a:gd name="T16" fmla="*/ 0 w 11"/>
                <a:gd name="T17" fmla="*/ 99 h 99"/>
                <a:gd name="T18" fmla="*/ 0 w 11"/>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9">
                  <a:moveTo>
                    <a:pt x="0" y="0"/>
                  </a:moveTo>
                  <a:lnTo>
                    <a:pt x="11" y="0"/>
                  </a:lnTo>
                  <a:lnTo>
                    <a:pt x="11" y="11"/>
                  </a:lnTo>
                  <a:lnTo>
                    <a:pt x="0" y="11"/>
                  </a:lnTo>
                  <a:lnTo>
                    <a:pt x="0" y="0"/>
                  </a:lnTo>
                  <a:close/>
                  <a:moveTo>
                    <a:pt x="0" y="27"/>
                  </a:moveTo>
                  <a:lnTo>
                    <a:pt x="11" y="27"/>
                  </a:lnTo>
                  <a:lnTo>
                    <a:pt x="11"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5" name="Freeform 22">
              <a:extLst>
                <a:ext uri="{FF2B5EF4-FFF2-40B4-BE49-F238E27FC236}">
                  <a16:creationId xmlns:a16="http://schemas.microsoft.com/office/drawing/2014/main" id="{FA2F6B91-03AD-4A62-A9B1-E1DFFC438DC6}"/>
                </a:ext>
              </a:extLst>
            </p:cNvPr>
            <p:cNvSpPr>
              <a:spLocks noEditPoints="1"/>
            </p:cNvSpPr>
            <p:nvPr userDrawn="1"/>
          </p:nvSpPr>
          <p:spPr bwMode="auto">
            <a:xfrm>
              <a:off x="3650" y="372"/>
              <a:ext cx="64" cy="78"/>
            </a:xfrm>
            <a:custGeom>
              <a:avLst/>
              <a:gdLst>
                <a:gd name="T0" fmla="*/ 0 w 24"/>
                <a:gd name="T1" fmla="*/ 15 h 29"/>
                <a:gd name="T2" fmla="*/ 0 w 24"/>
                <a:gd name="T3" fmla="*/ 14 h 29"/>
                <a:gd name="T4" fmla="*/ 12 w 24"/>
                <a:gd name="T5" fmla="*/ 0 h 29"/>
                <a:gd name="T6" fmla="*/ 24 w 24"/>
                <a:gd name="T7" fmla="*/ 14 h 29"/>
                <a:gd name="T8" fmla="*/ 24 w 24"/>
                <a:gd name="T9" fmla="*/ 14 h 29"/>
                <a:gd name="T10" fmla="*/ 12 w 24"/>
                <a:gd name="T11" fmla="*/ 29 h 29"/>
                <a:gd name="T12" fmla="*/ 0 w 24"/>
                <a:gd name="T13" fmla="*/ 15 h 29"/>
                <a:gd name="T14" fmla="*/ 21 w 24"/>
                <a:gd name="T15" fmla="*/ 14 h 29"/>
                <a:gd name="T16" fmla="*/ 21 w 24"/>
                <a:gd name="T17" fmla="*/ 14 h 29"/>
                <a:gd name="T18" fmla="*/ 12 w 24"/>
                <a:gd name="T19" fmla="*/ 4 h 29"/>
                <a:gd name="T20" fmla="*/ 4 w 24"/>
                <a:gd name="T21" fmla="*/ 14 h 29"/>
                <a:gd name="T22" fmla="*/ 4 w 24"/>
                <a:gd name="T23" fmla="*/ 14 h 29"/>
                <a:gd name="T24" fmla="*/ 12 w 24"/>
                <a:gd name="T25" fmla="*/ 25 h 29"/>
                <a:gd name="T26" fmla="*/ 21 w 24"/>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0" y="15"/>
                  </a:moveTo>
                  <a:cubicBezTo>
                    <a:pt x="0" y="14"/>
                    <a:pt x="0" y="14"/>
                    <a:pt x="0" y="14"/>
                  </a:cubicBezTo>
                  <a:cubicBezTo>
                    <a:pt x="0" y="6"/>
                    <a:pt x="5" y="0"/>
                    <a:pt x="12" y="0"/>
                  </a:cubicBezTo>
                  <a:cubicBezTo>
                    <a:pt x="19" y="0"/>
                    <a:pt x="24" y="6"/>
                    <a:pt x="24" y="14"/>
                  </a:cubicBezTo>
                  <a:cubicBezTo>
                    <a:pt x="24" y="14"/>
                    <a:pt x="24" y="14"/>
                    <a:pt x="24" y="14"/>
                  </a:cubicBezTo>
                  <a:cubicBezTo>
                    <a:pt x="24" y="22"/>
                    <a:pt x="19" y="29"/>
                    <a:pt x="12" y="29"/>
                  </a:cubicBezTo>
                  <a:cubicBezTo>
                    <a:pt x="5" y="29"/>
                    <a:pt x="0" y="23"/>
                    <a:pt x="0" y="15"/>
                  </a:cubicBezTo>
                  <a:moveTo>
                    <a:pt x="21" y="14"/>
                  </a:moveTo>
                  <a:cubicBezTo>
                    <a:pt x="21" y="14"/>
                    <a:pt x="21" y="14"/>
                    <a:pt x="21" y="14"/>
                  </a:cubicBezTo>
                  <a:cubicBezTo>
                    <a:pt x="21" y="8"/>
                    <a:pt x="17" y="4"/>
                    <a:pt x="12" y="4"/>
                  </a:cubicBezTo>
                  <a:cubicBezTo>
                    <a:pt x="7" y="4"/>
                    <a:pt x="4" y="8"/>
                    <a:pt x="4" y="14"/>
                  </a:cubicBezTo>
                  <a:cubicBezTo>
                    <a:pt x="4" y="14"/>
                    <a:pt x="4" y="14"/>
                    <a:pt x="4" y="14"/>
                  </a:cubicBezTo>
                  <a:cubicBezTo>
                    <a:pt x="4" y="21"/>
                    <a:pt x="8" y="25"/>
                    <a:pt x="12" y="25"/>
                  </a:cubicBezTo>
                  <a:cubicBezTo>
                    <a:pt x="17" y="25"/>
                    <a:pt x="21" y="21"/>
                    <a:pt x="21"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6" name="Freeform 23">
              <a:extLst>
                <a:ext uri="{FF2B5EF4-FFF2-40B4-BE49-F238E27FC236}">
                  <a16:creationId xmlns:a16="http://schemas.microsoft.com/office/drawing/2014/main" id="{9A48EA9A-EBE0-4C03-AC05-0882159A2CC4}"/>
                </a:ext>
              </a:extLst>
            </p:cNvPr>
            <p:cNvSpPr>
              <a:spLocks/>
            </p:cNvSpPr>
            <p:nvPr userDrawn="1"/>
          </p:nvSpPr>
          <p:spPr bwMode="auto">
            <a:xfrm>
              <a:off x="3736" y="372"/>
              <a:ext cx="53" cy="75"/>
            </a:xfrm>
            <a:custGeom>
              <a:avLst/>
              <a:gdLst>
                <a:gd name="T0" fmla="*/ 0 w 20"/>
                <a:gd name="T1" fmla="*/ 1 h 28"/>
                <a:gd name="T2" fmla="*/ 3 w 20"/>
                <a:gd name="T3" fmla="*/ 1 h 28"/>
                <a:gd name="T4" fmla="*/ 3 w 20"/>
                <a:gd name="T5" fmla="*/ 5 h 28"/>
                <a:gd name="T6" fmla="*/ 11 w 20"/>
                <a:gd name="T7" fmla="*/ 0 h 28"/>
                <a:gd name="T8" fmla="*/ 20 w 20"/>
                <a:gd name="T9" fmla="*/ 10 h 28"/>
                <a:gd name="T10" fmla="*/ 20 w 20"/>
                <a:gd name="T11" fmla="*/ 28 h 28"/>
                <a:gd name="T12" fmla="*/ 17 w 20"/>
                <a:gd name="T13" fmla="*/ 28 h 28"/>
                <a:gd name="T14" fmla="*/ 17 w 20"/>
                <a:gd name="T15" fmla="*/ 11 h 28"/>
                <a:gd name="T16" fmla="*/ 10 w 20"/>
                <a:gd name="T17" fmla="*/ 4 h 28"/>
                <a:gd name="T18" fmla="*/ 3 w 20"/>
                <a:gd name="T19" fmla="*/ 11 h 28"/>
                <a:gd name="T20" fmla="*/ 3 w 20"/>
                <a:gd name="T21" fmla="*/ 28 h 28"/>
                <a:gd name="T22" fmla="*/ 0 w 20"/>
                <a:gd name="T23" fmla="*/ 28 h 28"/>
                <a:gd name="T24" fmla="*/ 0 w 20"/>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0" y="1"/>
                  </a:moveTo>
                  <a:cubicBezTo>
                    <a:pt x="3" y="1"/>
                    <a:pt x="3" y="1"/>
                    <a:pt x="3" y="1"/>
                  </a:cubicBezTo>
                  <a:cubicBezTo>
                    <a:pt x="3" y="5"/>
                    <a:pt x="3" y="5"/>
                    <a:pt x="3" y="5"/>
                  </a:cubicBezTo>
                  <a:cubicBezTo>
                    <a:pt x="5" y="2"/>
                    <a:pt x="7" y="0"/>
                    <a:pt x="11" y="0"/>
                  </a:cubicBezTo>
                  <a:cubicBezTo>
                    <a:pt x="17" y="0"/>
                    <a:pt x="20" y="4"/>
                    <a:pt x="20" y="10"/>
                  </a:cubicBezTo>
                  <a:cubicBezTo>
                    <a:pt x="20" y="28"/>
                    <a:pt x="20" y="28"/>
                    <a:pt x="20" y="28"/>
                  </a:cubicBezTo>
                  <a:cubicBezTo>
                    <a:pt x="17" y="28"/>
                    <a:pt x="17" y="28"/>
                    <a:pt x="17" y="28"/>
                  </a:cubicBezTo>
                  <a:cubicBezTo>
                    <a:pt x="17" y="11"/>
                    <a:pt x="17" y="11"/>
                    <a:pt x="17" y="11"/>
                  </a:cubicBezTo>
                  <a:cubicBezTo>
                    <a:pt x="17" y="6"/>
                    <a:pt x="14" y="4"/>
                    <a:pt x="10" y="4"/>
                  </a:cubicBezTo>
                  <a:cubicBezTo>
                    <a:pt x="6" y="4"/>
                    <a:pt x="3" y="7"/>
                    <a:pt x="3" y="11"/>
                  </a:cubicBezTo>
                  <a:cubicBezTo>
                    <a:pt x="3" y="28"/>
                    <a:pt x="3" y="28"/>
                    <a:pt x="3"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7" name="Freeform 24">
              <a:extLst>
                <a:ext uri="{FF2B5EF4-FFF2-40B4-BE49-F238E27FC236}">
                  <a16:creationId xmlns:a16="http://schemas.microsoft.com/office/drawing/2014/main" id="{7F486EA5-9AA2-4B23-A47D-33B2F01B5CA7}"/>
                </a:ext>
              </a:extLst>
            </p:cNvPr>
            <p:cNvSpPr>
              <a:spLocks/>
            </p:cNvSpPr>
            <p:nvPr userDrawn="1"/>
          </p:nvSpPr>
          <p:spPr bwMode="auto">
            <a:xfrm>
              <a:off x="2452" y="515"/>
              <a:ext cx="41" cy="102"/>
            </a:xfrm>
            <a:custGeom>
              <a:avLst/>
              <a:gdLst>
                <a:gd name="T0" fmla="*/ 4 w 15"/>
                <a:gd name="T1" fmla="*/ 14 h 38"/>
                <a:gd name="T2" fmla="*/ 0 w 15"/>
                <a:gd name="T3" fmla="*/ 14 h 38"/>
                <a:gd name="T4" fmla="*/ 0 w 15"/>
                <a:gd name="T5" fmla="*/ 11 h 38"/>
                <a:gd name="T6" fmla="*/ 4 w 15"/>
                <a:gd name="T7" fmla="*/ 11 h 38"/>
                <a:gd name="T8" fmla="*/ 4 w 15"/>
                <a:gd name="T9" fmla="*/ 8 h 38"/>
                <a:gd name="T10" fmla="*/ 6 w 15"/>
                <a:gd name="T11" fmla="*/ 2 h 38"/>
                <a:gd name="T12" fmla="*/ 11 w 15"/>
                <a:gd name="T13" fmla="*/ 0 h 38"/>
                <a:gd name="T14" fmla="*/ 15 w 15"/>
                <a:gd name="T15" fmla="*/ 0 h 38"/>
                <a:gd name="T16" fmla="*/ 15 w 15"/>
                <a:gd name="T17" fmla="*/ 4 h 38"/>
                <a:gd name="T18" fmla="*/ 12 w 15"/>
                <a:gd name="T19" fmla="*/ 3 h 38"/>
                <a:gd name="T20" fmla="*/ 7 w 15"/>
                <a:gd name="T21" fmla="*/ 8 h 38"/>
                <a:gd name="T22" fmla="*/ 7 w 15"/>
                <a:gd name="T23" fmla="*/ 11 h 38"/>
                <a:gd name="T24" fmla="*/ 15 w 15"/>
                <a:gd name="T25" fmla="*/ 11 h 38"/>
                <a:gd name="T26" fmla="*/ 15 w 15"/>
                <a:gd name="T27" fmla="*/ 14 h 38"/>
                <a:gd name="T28" fmla="*/ 8 w 15"/>
                <a:gd name="T29" fmla="*/ 14 h 38"/>
                <a:gd name="T30" fmla="*/ 8 w 15"/>
                <a:gd name="T31" fmla="*/ 38 h 38"/>
                <a:gd name="T32" fmla="*/ 4 w 15"/>
                <a:gd name="T33" fmla="*/ 38 h 38"/>
                <a:gd name="T34" fmla="*/ 4 w 15"/>
                <a:gd name="T3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8">
                  <a:moveTo>
                    <a:pt x="4" y="14"/>
                  </a:moveTo>
                  <a:cubicBezTo>
                    <a:pt x="0" y="14"/>
                    <a:pt x="0" y="14"/>
                    <a:pt x="0" y="14"/>
                  </a:cubicBezTo>
                  <a:cubicBezTo>
                    <a:pt x="0" y="11"/>
                    <a:pt x="0" y="11"/>
                    <a:pt x="0" y="11"/>
                  </a:cubicBezTo>
                  <a:cubicBezTo>
                    <a:pt x="4" y="11"/>
                    <a:pt x="4" y="11"/>
                    <a:pt x="4" y="11"/>
                  </a:cubicBezTo>
                  <a:cubicBezTo>
                    <a:pt x="4" y="8"/>
                    <a:pt x="4" y="8"/>
                    <a:pt x="4" y="8"/>
                  </a:cubicBezTo>
                  <a:cubicBezTo>
                    <a:pt x="4" y="5"/>
                    <a:pt x="4" y="3"/>
                    <a:pt x="6" y="2"/>
                  </a:cubicBezTo>
                  <a:cubicBezTo>
                    <a:pt x="7" y="0"/>
                    <a:pt x="9" y="0"/>
                    <a:pt x="11" y="0"/>
                  </a:cubicBezTo>
                  <a:cubicBezTo>
                    <a:pt x="13" y="0"/>
                    <a:pt x="14" y="0"/>
                    <a:pt x="15" y="0"/>
                  </a:cubicBezTo>
                  <a:cubicBezTo>
                    <a:pt x="15" y="4"/>
                    <a:pt x="15" y="4"/>
                    <a:pt x="15" y="4"/>
                  </a:cubicBezTo>
                  <a:cubicBezTo>
                    <a:pt x="14" y="3"/>
                    <a:pt x="13" y="3"/>
                    <a:pt x="12" y="3"/>
                  </a:cubicBezTo>
                  <a:cubicBezTo>
                    <a:pt x="9" y="3"/>
                    <a:pt x="7" y="5"/>
                    <a:pt x="7" y="8"/>
                  </a:cubicBezTo>
                  <a:cubicBezTo>
                    <a:pt x="7" y="11"/>
                    <a:pt x="7" y="11"/>
                    <a:pt x="7" y="11"/>
                  </a:cubicBezTo>
                  <a:cubicBezTo>
                    <a:pt x="15" y="11"/>
                    <a:pt x="15" y="11"/>
                    <a:pt x="15" y="11"/>
                  </a:cubicBezTo>
                  <a:cubicBezTo>
                    <a:pt x="15" y="14"/>
                    <a:pt x="15" y="14"/>
                    <a:pt x="15" y="14"/>
                  </a:cubicBezTo>
                  <a:cubicBezTo>
                    <a:pt x="8" y="14"/>
                    <a:pt x="8" y="14"/>
                    <a:pt x="8" y="14"/>
                  </a:cubicBezTo>
                  <a:cubicBezTo>
                    <a:pt x="8" y="38"/>
                    <a:pt x="8" y="38"/>
                    <a:pt x="8" y="38"/>
                  </a:cubicBezTo>
                  <a:cubicBezTo>
                    <a:pt x="4" y="38"/>
                    <a:pt x="4" y="38"/>
                    <a:pt x="4" y="38"/>
                  </a:cubicBezTo>
                  <a:lnTo>
                    <a:pt x="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8" name="Freeform 25">
              <a:extLst>
                <a:ext uri="{FF2B5EF4-FFF2-40B4-BE49-F238E27FC236}">
                  <a16:creationId xmlns:a16="http://schemas.microsoft.com/office/drawing/2014/main" id="{D150E7ED-81A5-484A-8D80-F24EEDBE458D}"/>
                </a:ext>
              </a:extLst>
            </p:cNvPr>
            <p:cNvSpPr>
              <a:spLocks noEditPoints="1"/>
            </p:cNvSpPr>
            <p:nvPr userDrawn="1"/>
          </p:nvSpPr>
          <p:spPr bwMode="auto">
            <a:xfrm>
              <a:off x="2501" y="542"/>
              <a:ext cx="64" cy="75"/>
            </a:xfrm>
            <a:custGeom>
              <a:avLst/>
              <a:gdLst>
                <a:gd name="T0" fmla="*/ 0 w 24"/>
                <a:gd name="T1" fmla="*/ 14 h 28"/>
                <a:gd name="T2" fmla="*/ 0 w 24"/>
                <a:gd name="T3" fmla="*/ 14 h 28"/>
                <a:gd name="T4" fmla="*/ 12 w 24"/>
                <a:gd name="T5" fmla="*/ 0 h 28"/>
                <a:gd name="T6" fmla="*/ 24 w 24"/>
                <a:gd name="T7" fmla="*/ 14 h 28"/>
                <a:gd name="T8" fmla="*/ 24 w 24"/>
                <a:gd name="T9" fmla="*/ 14 h 28"/>
                <a:gd name="T10" fmla="*/ 12 w 24"/>
                <a:gd name="T11" fmla="*/ 28 h 28"/>
                <a:gd name="T12" fmla="*/ 0 w 24"/>
                <a:gd name="T13" fmla="*/ 14 h 28"/>
                <a:gd name="T14" fmla="*/ 20 w 24"/>
                <a:gd name="T15" fmla="*/ 14 h 28"/>
                <a:gd name="T16" fmla="*/ 20 w 24"/>
                <a:gd name="T17" fmla="*/ 14 h 28"/>
                <a:gd name="T18" fmla="*/ 12 w 24"/>
                <a:gd name="T19" fmla="*/ 3 h 28"/>
                <a:gd name="T20" fmla="*/ 4 w 24"/>
                <a:gd name="T21" fmla="*/ 14 h 28"/>
                <a:gd name="T22" fmla="*/ 4 w 24"/>
                <a:gd name="T23" fmla="*/ 14 h 28"/>
                <a:gd name="T24" fmla="*/ 12 w 24"/>
                <a:gd name="T25" fmla="*/ 25 h 28"/>
                <a:gd name="T26" fmla="*/ 20 w 24"/>
                <a:gd name="T2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8">
                  <a:moveTo>
                    <a:pt x="0" y="14"/>
                  </a:moveTo>
                  <a:cubicBezTo>
                    <a:pt x="0" y="14"/>
                    <a:pt x="0" y="14"/>
                    <a:pt x="0" y="14"/>
                  </a:cubicBezTo>
                  <a:cubicBezTo>
                    <a:pt x="0" y="6"/>
                    <a:pt x="5" y="0"/>
                    <a:pt x="12" y="0"/>
                  </a:cubicBezTo>
                  <a:cubicBezTo>
                    <a:pt x="19" y="0"/>
                    <a:pt x="24" y="6"/>
                    <a:pt x="24" y="14"/>
                  </a:cubicBezTo>
                  <a:cubicBezTo>
                    <a:pt x="24" y="14"/>
                    <a:pt x="24" y="14"/>
                    <a:pt x="24" y="14"/>
                  </a:cubicBezTo>
                  <a:cubicBezTo>
                    <a:pt x="24" y="22"/>
                    <a:pt x="19" y="28"/>
                    <a:pt x="12" y="28"/>
                  </a:cubicBezTo>
                  <a:cubicBezTo>
                    <a:pt x="5" y="28"/>
                    <a:pt x="0" y="22"/>
                    <a:pt x="0" y="14"/>
                  </a:cubicBezTo>
                  <a:moveTo>
                    <a:pt x="20" y="14"/>
                  </a:moveTo>
                  <a:cubicBezTo>
                    <a:pt x="20" y="14"/>
                    <a:pt x="20" y="14"/>
                    <a:pt x="20" y="14"/>
                  </a:cubicBezTo>
                  <a:cubicBezTo>
                    <a:pt x="20" y="8"/>
                    <a:pt x="17" y="3"/>
                    <a:pt x="12" y="3"/>
                  </a:cubicBezTo>
                  <a:cubicBezTo>
                    <a:pt x="7" y="3"/>
                    <a:pt x="4" y="8"/>
                    <a:pt x="4" y="14"/>
                  </a:cubicBezTo>
                  <a:cubicBezTo>
                    <a:pt x="4" y="14"/>
                    <a:pt x="4" y="14"/>
                    <a:pt x="4" y="14"/>
                  </a:cubicBezTo>
                  <a:cubicBezTo>
                    <a:pt x="4" y="20"/>
                    <a:pt x="7" y="25"/>
                    <a:pt x="12" y="25"/>
                  </a:cubicBezTo>
                  <a:cubicBezTo>
                    <a:pt x="17" y="25"/>
                    <a:pt x="20" y="20"/>
                    <a:pt x="2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9" name="Freeform 26">
              <a:extLst>
                <a:ext uri="{FF2B5EF4-FFF2-40B4-BE49-F238E27FC236}">
                  <a16:creationId xmlns:a16="http://schemas.microsoft.com/office/drawing/2014/main" id="{BFA4EFC7-68B1-4FB1-94FE-4A83E826D605}"/>
                </a:ext>
              </a:extLst>
            </p:cNvPr>
            <p:cNvSpPr>
              <a:spLocks/>
            </p:cNvSpPr>
            <p:nvPr userDrawn="1"/>
          </p:nvSpPr>
          <p:spPr bwMode="auto">
            <a:xfrm>
              <a:off x="2584"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eeform 27">
              <a:extLst>
                <a:ext uri="{FF2B5EF4-FFF2-40B4-BE49-F238E27FC236}">
                  <a16:creationId xmlns:a16="http://schemas.microsoft.com/office/drawing/2014/main" id="{F7477320-6A68-4900-AC7E-18A39E444974}"/>
                </a:ext>
              </a:extLst>
            </p:cNvPr>
            <p:cNvSpPr>
              <a:spLocks/>
            </p:cNvSpPr>
            <p:nvPr userDrawn="1"/>
          </p:nvSpPr>
          <p:spPr bwMode="auto">
            <a:xfrm>
              <a:off x="2672" y="517"/>
              <a:ext cx="73" cy="100"/>
            </a:xfrm>
            <a:custGeom>
              <a:avLst/>
              <a:gdLst>
                <a:gd name="T0" fmla="*/ 0 w 27"/>
                <a:gd name="T1" fmla="*/ 19 h 37"/>
                <a:gd name="T2" fmla="*/ 0 w 27"/>
                <a:gd name="T3" fmla="*/ 18 h 37"/>
                <a:gd name="T4" fmla="*/ 16 w 27"/>
                <a:gd name="T5" fmla="*/ 0 h 37"/>
                <a:gd name="T6" fmla="*/ 27 w 27"/>
                <a:gd name="T7" fmla="*/ 4 h 37"/>
                <a:gd name="T8" fmla="*/ 25 w 27"/>
                <a:gd name="T9" fmla="*/ 7 h 37"/>
                <a:gd name="T10" fmla="*/ 16 w 27"/>
                <a:gd name="T11" fmla="*/ 3 h 37"/>
                <a:gd name="T12" fmla="*/ 4 w 27"/>
                <a:gd name="T13" fmla="*/ 18 h 37"/>
                <a:gd name="T14" fmla="*/ 4 w 27"/>
                <a:gd name="T15" fmla="*/ 19 h 37"/>
                <a:gd name="T16" fmla="*/ 16 w 27"/>
                <a:gd name="T17" fmla="*/ 34 h 37"/>
                <a:gd name="T18" fmla="*/ 25 w 27"/>
                <a:gd name="T19" fmla="*/ 30 h 37"/>
                <a:gd name="T20" fmla="*/ 27 w 27"/>
                <a:gd name="T21" fmla="*/ 32 h 37"/>
                <a:gd name="T22" fmla="*/ 16 w 27"/>
                <a:gd name="T23" fmla="*/ 37 h 37"/>
                <a:gd name="T24" fmla="*/ 0 w 27"/>
                <a:gd name="T2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7">
                  <a:moveTo>
                    <a:pt x="0" y="19"/>
                  </a:moveTo>
                  <a:cubicBezTo>
                    <a:pt x="0" y="18"/>
                    <a:pt x="0" y="18"/>
                    <a:pt x="0" y="18"/>
                  </a:cubicBezTo>
                  <a:cubicBezTo>
                    <a:pt x="0" y="7"/>
                    <a:pt x="7" y="0"/>
                    <a:pt x="16" y="0"/>
                  </a:cubicBezTo>
                  <a:cubicBezTo>
                    <a:pt x="21" y="0"/>
                    <a:pt x="24" y="1"/>
                    <a:pt x="27" y="4"/>
                  </a:cubicBezTo>
                  <a:cubicBezTo>
                    <a:pt x="25" y="7"/>
                    <a:pt x="25" y="7"/>
                    <a:pt x="25" y="7"/>
                  </a:cubicBezTo>
                  <a:cubicBezTo>
                    <a:pt x="22" y="5"/>
                    <a:pt x="19" y="3"/>
                    <a:pt x="16" y="3"/>
                  </a:cubicBezTo>
                  <a:cubicBezTo>
                    <a:pt x="9" y="3"/>
                    <a:pt x="4" y="9"/>
                    <a:pt x="4" y="18"/>
                  </a:cubicBezTo>
                  <a:cubicBezTo>
                    <a:pt x="4" y="19"/>
                    <a:pt x="4" y="19"/>
                    <a:pt x="4" y="19"/>
                  </a:cubicBezTo>
                  <a:cubicBezTo>
                    <a:pt x="4" y="28"/>
                    <a:pt x="9" y="34"/>
                    <a:pt x="16" y="34"/>
                  </a:cubicBezTo>
                  <a:cubicBezTo>
                    <a:pt x="20" y="34"/>
                    <a:pt x="22" y="32"/>
                    <a:pt x="25" y="30"/>
                  </a:cubicBezTo>
                  <a:cubicBezTo>
                    <a:pt x="27" y="32"/>
                    <a:pt x="27" y="32"/>
                    <a:pt x="27" y="32"/>
                  </a:cubicBezTo>
                  <a:cubicBezTo>
                    <a:pt x="24" y="35"/>
                    <a:pt x="21" y="37"/>
                    <a:pt x="16" y="37"/>
                  </a:cubicBezTo>
                  <a:cubicBezTo>
                    <a:pt x="6" y="37"/>
                    <a:pt x="0" y="30"/>
                    <a:pt x="0"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1" name="Freeform 28">
              <a:extLst>
                <a:ext uri="{FF2B5EF4-FFF2-40B4-BE49-F238E27FC236}">
                  <a16:creationId xmlns:a16="http://schemas.microsoft.com/office/drawing/2014/main" id="{ACB592E8-ED58-46F3-B9F3-9C8E88E5B190}"/>
                </a:ext>
              </a:extLst>
            </p:cNvPr>
            <p:cNvSpPr>
              <a:spLocks noEditPoints="1"/>
            </p:cNvSpPr>
            <p:nvPr userDrawn="1"/>
          </p:nvSpPr>
          <p:spPr bwMode="auto">
            <a:xfrm>
              <a:off x="2758" y="542"/>
              <a:ext cx="57" cy="75"/>
            </a:xfrm>
            <a:custGeom>
              <a:avLst/>
              <a:gdLst>
                <a:gd name="T0" fmla="*/ 0 w 21"/>
                <a:gd name="T1" fmla="*/ 20 h 28"/>
                <a:gd name="T2" fmla="*/ 0 w 21"/>
                <a:gd name="T3" fmla="*/ 20 h 28"/>
                <a:gd name="T4" fmla="*/ 10 w 21"/>
                <a:gd name="T5" fmla="*/ 11 h 28"/>
                <a:gd name="T6" fmla="*/ 17 w 21"/>
                <a:gd name="T7" fmla="*/ 12 h 28"/>
                <a:gd name="T8" fmla="*/ 17 w 21"/>
                <a:gd name="T9" fmla="*/ 10 h 28"/>
                <a:gd name="T10" fmla="*/ 10 w 21"/>
                <a:gd name="T11" fmla="*/ 4 h 28"/>
                <a:gd name="T12" fmla="*/ 3 w 21"/>
                <a:gd name="T13" fmla="*/ 5 h 28"/>
                <a:gd name="T14" fmla="*/ 2 w 21"/>
                <a:gd name="T15" fmla="*/ 2 h 28"/>
                <a:gd name="T16" fmla="*/ 10 w 21"/>
                <a:gd name="T17" fmla="*/ 0 h 28"/>
                <a:gd name="T18" fmla="*/ 18 w 21"/>
                <a:gd name="T19" fmla="*/ 3 h 28"/>
                <a:gd name="T20" fmla="*/ 21 w 21"/>
                <a:gd name="T21" fmla="*/ 10 h 28"/>
                <a:gd name="T22" fmla="*/ 21 w 21"/>
                <a:gd name="T23" fmla="*/ 28 h 28"/>
                <a:gd name="T24" fmla="*/ 17 w 21"/>
                <a:gd name="T25" fmla="*/ 28 h 28"/>
                <a:gd name="T26" fmla="*/ 17 w 21"/>
                <a:gd name="T27" fmla="*/ 24 h 28"/>
                <a:gd name="T28" fmla="*/ 9 w 21"/>
                <a:gd name="T29" fmla="*/ 28 h 28"/>
                <a:gd name="T30" fmla="*/ 0 w 21"/>
                <a:gd name="T31" fmla="*/ 20 h 28"/>
                <a:gd name="T32" fmla="*/ 17 w 21"/>
                <a:gd name="T33" fmla="*/ 18 h 28"/>
                <a:gd name="T34" fmla="*/ 17 w 21"/>
                <a:gd name="T35" fmla="*/ 15 h 28"/>
                <a:gd name="T36" fmla="*/ 10 w 21"/>
                <a:gd name="T37" fmla="*/ 14 h 28"/>
                <a:gd name="T38" fmla="*/ 4 w 21"/>
                <a:gd name="T39" fmla="*/ 20 h 28"/>
                <a:gd name="T40" fmla="*/ 4 w 21"/>
                <a:gd name="T41" fmla="*/ 20 h 28"/>
                <a:gd name="T42" fmla="*/ 9 w 21"/>
                <a:gd name="T43" fmla="*/ 25 h 28"/>
                <a:gd name="T44" fmla="*/ 17 w 21"/>
                <a:gd name="T4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8">
                  <a:moveTo>
                    <a:pt x="0" y="20"/>
                  </a:moveTo>
                  <a:cubicBezTo>
                    <a:pt x="0" y="20"/>
                    <a:pt x="0" y="20"/>
                    <a:pt x="0" y="20"/>
                  </a:cubicBezTo>
                  <a:cubicBezTo>
                    <a:pt x="0" y="14"/>
                    <a:pt x="4" y="11"/>
                    <a:pt x="10" y="11"/>
                  </a:cubicBezTo>
                  <a:cubicBezTo>
                    <a:pt x="13" y="11"/>
                    <a:pt x="15" y="11"/>
                    <a:pt x="17" y="12"/>
                  </a:cubicBezTo>
                  <a:cubicBezTo>
                    <a:pt x="17" y="10"/>
                    <a:pt x="17" y="10"/>
                    <a:pt x="17" y="10"/>
                  </a:cubicBezTo>
                  <a:cubicBezTo>
                    <a:pt x="17" y="6"/>
                    <a:pt x="14" y="4"/>
                    <a:pt x="10" y="4"/>
                  </a:cubicBezTo>
                  <a:cubicBezTo>
                    <a:pt x="7" y="4"/>
                    <a:pt x="5" y="4"/>
                    <a:pt x="3" y="5"/>
                  </a:cubicBezTo>
                  <a:cubicBezTo>
                    <a:pt x="2" y="2"/>
                    <a:pt x="2" y="2"/>
                    <a:pt x="2" y="2"/>
                  </a:cubicBezTo>
                  <a:cubicBezTo>
                    <a:pt x="4" y="1"/>
                    <a:pt x="7" y="0"/>
                    <a:pt x="10" y="0"/>
                  </a:cubicBezTo>
                  <a:cubicBezTo>
                    <a:pt x="14" y="0"/>
                    <a:pt x="16"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5" y="26"/>
                    <a:pt x="13" y="28"/>
                    <a:pt x="9" y="28"/>
                  </a:cubicBezTo>
                  <a:cubicBezTo>
                    <a:pt x="4" y="28"/>
                    <a:pt x="0" y="25"/>
                    <a:pt x="0" y="20"/>
                  </a:cubicBezTo>
                  <a:moveTo>
                    <a:pt x="17" y="18"/>
                  </a:moveTo>
                  <a:cubicBezTo>
                    <a:pt x="17" y="15"/>
                    <a:pt x="17" y="15"/>
                    <a:pt x="17" y="15"/>
                  </a:cubicBezTo>
                  <a:cubicBezTo>
                    <a:pt x="15" y="14"/>
                    <a:pt x="13" y="14"/>
                    <a:pt x="10" y="14"/>
                  </a:cubicBezTo>
                  <a:cubicBezTo>
                    <a:pt x="6" y="14"/>
                    <a:pt x="4" y="16"/>
                    <a:pt x="4" y="20"/>
                  </a:cubicBezTo>
                  <a:cubicBezTo>
                    <a:pt x="4" y="20"/>
                    <a:pt x="4" y="20"/>
                    <a:pt x="4" y="20"/>
                  </a:cubicBezTo>
                  <a:cubicBezTo>
                    <a:pt x="4" y="23"/>
                    <a:pt x="6" y="25"/>
                    <a:pt x="9"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2" name="Freeform 29">
              <a:extLst>
                <a:ext uri="{FF2B5EF4-FFF2-40B4-BE49-F238E27FC236}">
                  <a16:creationId xmlns:a16="http://schemas.microsoft.com/office/drawing/2014/main" id="{31A41022-0E08-4409-A2EE-E15C276A28DC}"/>
                </a:ext>
              </a:extLst>
            </p:cNvPr>
            <p:cNvSpPr>
              <a:spLocks/>
            </p:cNvSpPr>
            <p:nvPr userDrawn="1"/>
          </p:nvSpPr>
          <p:spPr bwMode="auto">
            <a:xfrm>
              <a:off x="2836" y="542"/>
              <a:ext cx="57" cy="75"/>
            </a:xfrm>
            <a:custGeom>
              <a:avLst/>
              <a:gdLst>
                <a:gd name="T0" fmla="*/ 0 w 21"/>
                <a:gd name="T1" fmla="*/ 1 h 28"/>
                <a:gd name="T2" fmla="*/ 4 w 21"/>
                <a:gd name="T3" fmla="*/ 1 h 28"/>
                <a:gd name="T4" fmla="*/ 4 w 21"/>
                <a:gd name="T5" fmla="*/ 5 h 28"/>
                <a:gd name="T6" fmla="*/ 12 w 21"/>
                <a:gd name="T7" fmla="*/ 0 h 28"/>
                <a:gd name="T8" fmla="*/ 21 w 21"/>
                <a:gd name="T9" fmla="*/ 10 h 28"/>
                <a:gd name="T10" fmla="*/ 21 w 21"/>
                <a:gd name="T11" fmla="*/ 28 h 28"/>
                <a:gd name="T12" fmla="*/ 17 w 21"/>
                <a:gd name="T13" fmla="*/ 28 h 28"/>
                <a:gd name="T14" fmla="*/ 17 w 21"/>
                <a:gd name="T15" fmla="*/ 11 h 28"/>
                <a:gd name="T16" fmla="*/ 10 w 21"/>
                <a:gd name="T17" fmla="*/ 3 h 28"/>
                <a:gd name="T18" fmla="*/ 4 w 21"/>
                <a:gd name="T19" fmla="*/ 11 h 28"/>
                <a:gd name="T20" fmla="*/ 4 w 21"/>
                <a:gd name="T21" fmla="*/ 28 h 28"/>
                <a:gd name="T22" fmla="*/ 0 w 21"/>
                <a:gd name="T23" fmla="*/ 28 h 28"/>
                <a:gd name="T24" fmla="*/ 0 w 21"/>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
                  </a:moveTo>
                  <a:cubicBezTo>
                    <a:pt x="4" y="1"/>
                    <a:pt x="4" y="1"/>
                    <a:pt x="4" y="1"/>
                  </a:cubicBezTo>
                  <a:cubicBezTo>
                    <a:pt x="4" y="5"/>
                    <a:pt x="4" y="5"/>
                    <a:pt x="4" y="5"/>
                  </a:cubicBezTo>
                  <a:cubicBezTo>
                    <a:pt x="5" y="2"/>
                    <a:pt x="8" y="0"/>
                    <a:pt x="12" y="0"/>
                  </a:cubicBezTo>
                  <a:cubicBezTo>
                    <a:pt x="17" y="0"/>
                    <a:pt x="21" y="4"/>
                    <a:pt x="21" y="10"/>
                  </a:cubicBezTo>
                  <a:cubicBezTo>
                    <a:pt x="21" y="28"/>
                    <a:pt x="21" y="28"/>
                    <a:pt x="21" y="28"/>
                  </a:cubicBezTo>
                  <a:cubicBezTo>
                    <a:pt x="17" y="28"/>
                    <a:pt x="17" y="28"/>
                    <a:pt x="17" y="28"/>
                  </a:cubicBezTo>
                  <a:cubicBezTo>
                    <a:pt x="17" y="11"/>
                    <a:pt x="17" y="11"/>
                    <a:pt x="17" y="11"/>
                  </a:cubicBezTo>
                  <a:cubicBezTo>
                    <a:pt x="17" y="6"/>
                    <a:pt x="14" y="3"/>
                    <a:pt x="10" y="3"/>
                  </a:cubicBezTo>
                  <a:cubicBezTo>
                    <a:pt x="6" y="3"/>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3" name="Freeform 30">
              <a:extLst>
                <a:ext uri="{FF2B5EF4-FFF2-40B4-BE49-F238E27FC236}">
                  <a16:creationId xmlns:a16="http://schemas.microsoft.com/office/drawing/2014/main" id="{7DA53490-7BCA-460D-8D65-C65F2C18F0E3}"/>
                </a:ext>
              </a:extLst>
            </p:cNvPr>
            <p:cNvSpPr>
              <a:spLocks/>
            </p:cNvSpPr>
            <p:nvPr userDrawn="1"/>
          </p:nvSpPr>
          <p:spPr bwMode="auto">
            <a:xfrm>
              <a:off x="2909" y="542"/>
              <a:ext cx="56" cy="75"/>
            </a:xfrm>
            <a:custGeom>
              <a:avLst/>
              <a:gdLst>
                <a:gd name="T0" fmla="*/ 0 w 21"/>
                <a:gd name="T1" fmla="*/ 14 h 28"/>
                <a:gd name="T2" fmla="*/ 0 w 21"/>
                <a:gd name="T3" fmla="*/ 14 h 28"/>
                <a:gd name="T4" fmla="*/ 12 w 21"/>
                <a:gd name="T5" fmla="*/ 0 h 28"/>
                <a:gd name="T6" fmla="*/ 21 w 21"/>
                <a:gd name="T7" fmla="*/ 4 h 28"/>
                <a:gd name="T8" fmla="*/ 19 w 21"/>
                <a:gd name="T9" fmla="*/ 7 h 28"/>
                <a:gd name="T10" fmla="*/ 12 w 21"/>
                <a:gd name="T11" fmla="*/ 3 h 28"/>
                <a:gd name="T12" fmla="*/ 4 w 21"/>
                <a:gd name="T13" fmla="*/ 14 h 28"/>
                <a:gd name="T14" fmla="*/ 4 w 21"/>
                <a:gd name="T15" fmla="*/ 14 h 28"/>
                <a:gd name="T16" fmla="*/ 12 w 21"/>
                <a:gd name="T17" fmla="*/ 25 h 28"/>
                <a:gd name="T18" fmla="*/ 19 w 21"/>
                <a:gd name="T19" fmla="*/ 22 h 28"/>
                <a:gd name="T20" fmla="*/ 21 w 21"/>
                <a:gd name="T21" fmla="*/ 24 h 28"/>
                <a:gd name="T22" fmla="*/ 12 w 21"/>
                <a:gd name="T23" fmla="*/ 28 h 28"/>
                <a:gd name="T24" fmla="*/ 0 w 21"/>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4"/>
                  </a:moveTo>
                  <a:cubicBezTo>
                    <a:pt x="0" y="14"/>
                    <a:pt x="0" y="14"/>
                    <a:pt x="0" y="14"/>
                  </a:cubicBezTo>
                  <a:cubicBezTo>
                    <a:pt x="0" y="6"/>
                    <a:pt x="6" y="0"/>
                    <a:pt x="12" y="0"/>
                  </a:cubicBezTo>
                  <a:cubicBezTo>
                    <a:pt x="16" y="0"/>
                    <a:pt x="19" y="2"/>
                    <a:pt x="21" y="4"/>
                  </a:cubicBezTo>
                  <a:cubicBezTo>
                    <a:pt x="19" y="7"/>
                    <a:pt x="19" y="7"/>
                    <a:pt x="19" y="7"/>
                  </a:cubicBezTo>
                  <a:cubicBezTo>
                    <a:pt x="17" y="5"/>
                    <a:pt x="15" y="3"/>
                    <a:pt x="12" y="3"/>
                  </a:cubicBezTo>
                  <a:cubicBezTo>
                    <a:pt x="8" y="3"/>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8"/>
                    <a:pt x="12" y="28"/>
                  </a:cubicBezTo>
                  <a:cubicBezTo>
                    <a:pt x="5" y="28"/>
                    <a:pt x="0" y="23"/>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4" name="Freeform 31">
              <a:extLst>
                <a:ext uri="{FF2B5EF4-FFF2-40B4-BE49-F238E27FC236}">
                  <a16:creationId xmlns:a16="http://schemas.microsoft.com/office/drawing/2014/main" id="{8A41A3FB-CCAF-4160-B526-EA47F13EA780}"/>
                </a:ext>
              </a:extLst>
            </p:cNvPr>
            <p:cNvSpPr>
              <a:spLocks noEditPoints="1"/>
            </p:cNvSpPr>
            <p:nvPr userDrawn="1"/>
          </p:nvSpPr>
          <p:spPr bwMode="auto">
            <a:xfrm>
              <a:off x="2976" y="542"/>
              <a:ext cx="62" cy="75"/>
            </a:xfrm>
            <a:custGeom>
              <a:avLst/>
              <a:gdLst>
                <a:gd name="T0" fmla="*/ 0 w 23"/>
                <a:gd name="T1" fmla="*/ 14 h 28"/>
                <a:gd name="T2" fmla="*/ 0 w 23"/>
                <a:gd name="T3" fmla="*/ 14 h 28"/>
                <a:gd name="T4" fmla="*/ 12 w 23"/>
                <a:gd name="T5" fmla="*/ 0 h 28"/>
                <a:gd name="T6" fmla="*/ 23 w 23"/>
                <a:gd name="T7" fmla="*/ 14 h 28"/>
                <a:gd name="T8" fmla="*/ 22 w 23"/>
                <a:gd name="T9" fmla="*/ 16 h 28"/>
                <a:gd name="T10" fmla="*/ 4 w 23"/>
                <a:gd name="T11" fmla="*/ 16 h 28"/>
                <a:gd name="T12" fmla="*/ 13 w 23"/>
                <a:gd name="T13" fmla="*/ 25 h 28"/>
                <a:gd name="T14" fmla="*/ 20 w 23"/>
                <a:gd name="T15" fmla="*/ 22 h 28"/>
                <a:gd name="T16" fmla="*/ 22 w 23"/>
                <a:gd name="T17" fmla="*/ 24 h 28"/>
                <a:gd name="T18" fmla="*/ 12 w 23"/>
                <a:gd name="T19" fmla="*/ 28 h 28"/>
                <a:gd name="T20" fmla="*/ 0 w 23"/>
                <a:gd name="T21" fmla="*/ 14 h 28"/>
                <a:gd name="T22" fmla="*/ 19 w 23"/>
                <a:gd name="T23" fmla="*/ 13 h 28"/>
                <a:gd name="T24" fmla="*/ 12 w 23"/>
                <a:gd name="T25" fmla="*/ 3 h 28"/>
                <a:gd name="T26" fmla="*/ 4 w 23"/>
                <a:gd name="T27" fmla="*/ 13 h 28"/>
                <a:gd name="T28" fmla="*/ 19 w 23"/>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8">
                  <a:moveTo>
                    <a:pt x="0" y="14"/>
                  </a:moveTo>
                  <a:cubicBezTo>
                    <a:pt x="0" y="14"/>
                    <a:pt x="0" y="14"/>
                    <a:pt x="0" y="14"/>
                  </a:cubicBezTo>
                  <a:cubicBezTo>
                    <a:pt x="0" y="6"/>
                    <a:pt x="5" y="0"/>
                    <a:pt x="12" y="0"/>
                  </a:cubicBezTo>
                  <a:cubicBezTo>
                    <a:pt x="18" y="0"/>
                    <a:pt x="23" y="6"/>
                    <a:pt x="23" y="14"/>
                  </a:cubicBezTo>
                  <a:cubicBezTo>
                    <a:pt x="22" y="16"/>
                    <a:pt x="22" y="16"/>
                    <a:pt x="22" y="16"/>
                  </a:cubicBezTo>
                  <a:cubicBezTo>
                    <a:pt x="4" y="16"/>
                    <a:pt x="4" y="16"/>
                    <a:pt x="4" y="16"/>
                  </a:cubicBezTo>
                  <a:cubicBezTo>
                    <a:pt x="5" y="22"/>
                    <a:pt x="8" y="25"/>
                    <a:pt x="13" y="25"/>
                  </a:cubicBezTo>
                  <a:cubicBezTo>
                    <a:pt x="16" y="25"/>
                    <a:pt x="18" y="24"/>
                    <a:pt x="20" y="22"/>
                  </a:cubicBezTo>
                  <a:cubicBezTo>
                    <a:pt x="22" y="24"/>
                    <a:pt x="22" y="24"/>
                    <a:pt x="22" y="24"/>
                  </a:cubicBezTo>
                  <a:cubicBezTo>
                    <a:pt x="19" y="27"/>
                    <a:pt x="16" y="28"/>
                    <a:pt x="12" y="28"/>
                  </a:cubicBezTo>
                  <a:cubicBezTo>
                    <a:pt x="6" y="28"/>
                    <a:pt x="0" y="23"/>
                    <a:pt x="0" y="14"/>
                  </a:cubicBezTo>
                  <a:moveTo>
                    <a:pt x="19" y="13"/>
                  </a:moveTo>
                  <a:cubicBezTo>
                    <a:pt x="18" y="8"/>
                    <a:pt x="16" y="3"/>
                    <a:pt x="12" y="3"/>
                  </a:cubicBezTo>
                  <a:cubicBezTo>
                    <a:pt x="8" y="3"/>
                    <a:pt x="5"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5" name="Freeform 32">
              <a:extLst>
                <a:ext uri="{FF2B5EF4-FFF2-40B4-BE49-F238E27FC236}">
                  <a16:creationId xmlns:a16="http://schemas.microsoft.com/office/drawing/2014/main" id="{0B60F376-17AE-4999-B020-CFCA32DF6D09}"/>
                </a:ext>
              </a:extLst>
            </p:cNvPr>
            <p:cNvSpPr>
              <a:spLocks/>
            </p:cNvSpPr>
            <p:nvPr userDrawn="1"/>
          </p:nvSpPr>
          <p:spPr bwMode="auto">
            <a:xfrm>
              <a:off x="3054"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6" name="Freeform 33">
              <a:extLst>
                <a:ext uri="{FF2B5EF4-FFF2-40B4-BE49-F238E27FC236}">
                  <a16:creationId xmlns:a16="http://schemas.microsoft.com/office/drawing/2014/main" id="{A8DE6210-88FC-4878-A899-7827BB4889E6}"/>
                </a:ext>
              </a:extLst>
            </p:cNvPr>
            <p:cNvSpPr>
              <a:spLocks noEditPoints="1"/>
            </p:cNvSpPr>
            <p:nvPr userDrawn="1"/>
          </p:nvSpPr>
          <p:spPr bwMode="auto">
            <a:xfrm>
              <a:off x="3145" y="517"/>
              <a:ext cx="72" cy="100"/>
            </a:xfrm>
            <a:custGeom>
              <a:avLst/>
              <a:gdLst>
                <a:gd name="T0" fmla="*/ 0 w 27"/>
                <a:gd name="T1" fmla="*/ 0 h 37"/>
                <a:gd name="T2" fmla="*/ 13 w 27"/>
                <a:gd name="T3" fmla="*/ 0 h 37"/>
                <a:gd name="T4" fmla="*/ 22 w 27"/>
                <a:gd name="T5" fmla="*/ 4 h 37"/>
                <a:gd name="T6" fmla="*/ 25 w 27"/>
                <a:gd name="T7" fmla="*/ 11 h 37"/>
                <a:gd name="T8" fmla="*/ 25 w 27"/>
                <a:gd name="T9" fmla="*/ 11 h 37"/>
                <a:gd name="T10" fmla="*/ 17 w 27"/>
                <a:gd name="T11" fmla="*/ 22 h 37"/>
                <a:gd name="T12" fmla="*/ 27 w 27"/>
                <a:gd name="T13" fmla="*/ 37 h 37"/>
                <a:gd name="T14" fmla="*/ 22 w 27"/>
                <a:gd name="T15" fmla="*/ 37 h 37"/>
                <a:gd name="T16" fmla="*/ 13 w 27"/>
                <a:gd name="T17" fmla="*/ 23 h 37"/>
                <a:gd name="T18" fmla="*/ 4 w 27"/>
                <a:gd name="T19" fmla="*/ 23 h 37"/>
                <a:gd name="T20" fmla="*/ 4 w 27"/>
                <a:gd name="T21" fmla="*/ 37 h 37"/>
                <a:gd name="T22" fmla="*/ 0 w 27"/>
                <a:gd name="T23" fmla="*/ 37 h 37"/>
                <a:gd name="T24" fmla="*/ 0 w 27"/>
                <a:gd name="T25" fmla="*/ 0 h 37"/>
                <a:gd name="T26" fmla="*/ 12 w 27"/>
                <a:gd name="T27" fmla="*/ 19 h 37"/>
                <a:gd name="T28" fmla="*/ 21 w 27"/>
                <a:gd name="T29" fmla="*/ 11 h 37"/>
                <a:gd name="T30" fmla="*/ 21 w 27"/>
                <a:gd name="T31" fmla="*/ 11 h 37"/>
                <a:gd name="T32" fmla="*/ 13 w 27"/>
                <a:gd name="T33" fmla="*/ 4 h 37"/>
                <a:gd name="T34" fmla="*/ 4 w 27"/>
                <a:gd name="T35" fmla="*/ 4 h 37"/>
                <a:gd name="T36" fmla="*/ 4 w 27"/>
                <a:gd name="T37" fmla="*/ 19 h 37"/>
                <a:gd name="T38" fmla="*/ 12 w 27"/>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7">
                  <a:moveTo>
                    <a:pt x="0" y="0"/>
                  </a:moveTo>
                  <a:cubicBezTo>
                    <a:pt x="13" y="0"/>
                    <a:pt x="13" y="0"/>
                    <a:pt x="13" y="0"/>
                  </a:cubicBezTo>
                  <a:cubicBezTo>
                    <a:pt x="17" y="0"/>
                    <a:pt x="20" y="1"/>
                    <a:pt x="22" y="4"/>
                  </a:cubicBezTo>
                  <a:cubicBezTo>
                    <a:pt x="24" y="5"/>
                    <a:pt x="25" y="8"/>
                    <a:pt x="25" y="11"/>
                  </a:cubicBezTo>
                  <a:cubicBezTo>
                    <a:pt x="25" y="11"/>
                    <a:pt x="25" y="11"/>
                    <a:pt x="25" y="11"/>
                  </a:cubicBezTo>
                  <a:cubicBezTo>
                    <a:pt x="25" y="17"/>
                    <a:pt x="22" y="21"/>
                    <a:pt x="17" y="22"/>
                  </a:cubicBezTo>
                  <a:cubicBezTo>
                    <a:pt x="27" y="37"/>
                    <a:pt x="27" y="37"/>
                    <a:pt x="27" y="37"/>
                  </a:cubicBezTo>
                  <a:cubicBezTo>
                    <a:pt x="22" y="37"/>
                    <a:pt x="22" y="37"/>
                    <a:pt x="22" y="37"/>
                  </a:cubicBezTo>
                  <a:cubicBezTo>
                    <a:pt x="13" y="23"/>
                    <a:pt x="13" y="23"/>
                    <a:pt x="13" y="23"/>
                  </a:cubicBezTo>
                  <a:cubicBezTo>
                    <a:pt x="4" y="23"/>
                    <a:pt x="4" y="23"/>
                    <a:pt x="4" y="23"/>
                  </a:cubicBezTo>
                  <a:cubicBezTo>
                    <a:pt x="4" y="37"/>
                    <a:pt x="4" y="37"/>
                    <a:pt x="4" y="37"/>
                  </a:cubicBezTo>
                  <a:cubicBezTo>
                    <a:pt x="0" y="37"/>
                    <a:pt x="0" y="37"/>
                    <a:pt x="0" y="37"/>
                  </a:cubicBezTo>
                  <a:lnTo>
                    <a:pt x="0" y="0"/>
                  </a:lnTo>
                  <a:close/>
                  <a:moveTo>
                    <a:pt x="12" y="19"/>
                  </a:moveTo>
                  <a:cubicBezTo>
                    <a:pt x="18" y="19"/>
                    <a:pt x="21" y="16"/>
                    <a:pt x="21" y="11"/>
                  </a:cubicBezTo>
                  <a:cubicBezTo>
                    <a:pt x="21" y="11"/>
                    <a:pt x="21" y="11"/>
                    <a:pt x="21" y="11"/>
                  </a:cubicBezTo>
                  <a:cubicBezTo>
                    <a:pt x="21" y="6"/>
                    <a:pt x="18" y="4"/>
                    <a:pt x="13" y="4"/>
                  </a:cubicBezTo>
                  <a:cubicBezTo>
                    <a:pt x="4" y="4"/>
                    <a:pt x="4" y="4"/>
                    <a:pt x="4" y="4"/>
                  </a:cubicBezTo>
                  <a:cubicBezTo>
                    <a:pt x="4" y="19"/>
                    <a:pt x="4" y="19"/>
                    <a:pt x="4" y="19"/>
                  </a:cubicBezTo>
                  <a:lnTo>
                    <a:pt x="1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7" name="Freeform 34">
              <a:extLst>
                <a:ext uri="{FF2B5EF4-FFF2-40B4-BE49-F238E27FC236}">
                  <a16:creationId xmlns:a16="http://schemas.microsoft.com/office/drawing/2014/main" id="{66599A35-C9E3-4BE9-9282-BF8F92D244E4}"/>
                </a:ext>
              </a:extLst>
            </p:cNvPr>
            <p:cNvSpPr>
              <a:spLocks noEditPoints="1"/>
            </p:cNvSpPr>
            <p:nvPr userDrawn="1"/>
          </p:nvSpPr>
          <p:spPr bwMode="auto">
            <a:xfrm>
              <a:off x="3228" y="542"/>
              <a:ext cx="59" cy="75"/>
            </a:xfrm>
            <a:custGeom>
              <a:avLst/>
              <a:gdLst>
                <a:gd name="T0" fmla="*/ 0 w 22"/>
                <a:gd name="T1" fmla="*/ 14 h 28"/>
                <a:gd name="T2" fmla="*/ 0 w 22"/>
                <a:gd name="T3" fmla="*/ 14 h 28"/>
                <a:gd name="T4" fmla="*/ 11 w 22"/>
                <a:gd name="T5" fmla="*/ 0 h 28"/>
                <a:gd name="T6" fmla="*/ 22 w 22"/>
                <a:gd name="T7" fmla="*/ 14 h 28"/>
                <a:gd name="T8" fmla="*/ 22 w 22"/>
                <a:gd name="T9" fmla="*/ 16 h 28"/>
                <a:gd name="T10" fmla="*/ 4 w 22"/>
                <a:gd name="T11" fmla="*/ 16 h 28"/>
                <a:gd name="T12" fmla="*/ 12 w 22"/>
                <a:gd name="T13" fmla="*/ 25 h 28"/>
                <a:gd name="T14" fmla="*/ 19 w 22"/>
                <a:gd name="T15" fmla="*/ 22 h 28"/>
                <a:gd name="T16" fmla="*/ 22 w 22"/>
                <a:gd name="T17" fmla="*/ 24 h 28"/>
                <a:gd name="T18" fmla="*/ 12 w 22"/>
                <a:gd name="T19" fmla="*/ 28 h 28"/>
                <a:gd name="T20" fmla="*/ 0 w 22"/>
                <a:gd name="T21" fmla="*/ 14 h 28"/>
                <a:gd name="T22" fmla="*/ 19 w 22"/>
                <a:gd name="T23" fmla="*/ 13 h 28"/>
                <a:gd name="T24" fmla="*/ 11 w 22"/>
                <a:gd name="T25" fmla="*/ 3 h 28"/>
                <a:gd name="T26" fmla="*/ 4 w 22"/>
                <a:gd name="T27" fmla="*/ 13 h 28"/>
                <a:gd name="T28" fmla="*/ 19 w 22"/>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8">
                  <a:moveTo>
                    <a:pt x="0" y="14"/>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8" y="24"/>
                    <a:pt x="19" y="22"/>
                  </a:cubicBezTo>
                  <a:cubicBezTo>
                    <a:pt x="22" y="24"/>
                    <a:pt x="22" y="24"/>
                    <a:pt x="22" y="24"/>
                  </a:cubicBezTo>
                  <a:cubicBezTo>
                    <a:pt x="19" y="27"/>
                    <a:pt x="16" y="28"/>
                    <a:pt x="12" y="28"/>
                  </a:cubicBezTo>
                  <a:cubicBezTo>
                    <a:pt x="6" y="28"/>
                    <a:pt x="0" y="23"/>
                    <a:pt x="0" y="14"/>
                  </a:cubicBezTo>
                  <a:moveTo>
                    <a:pt x="19" y="13"/>
                  </a:moveTo>
                  <a:cubicBezTo>
                    <a:pt x="18" y="8"/>
                    <a:pt x="16" y="3"/>
                    <a:pt x="11" y="3"/>
                  </a:cubicBezTo>
                  <a:cubicBezTo>
                    <a:pt x="7" y="3"/>
                    <a:pt x="4"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8" name="Freeform 35">
              <a:extLst>
                <a:ext uri="{FF2B5EF4-FFF2-40B4-BE49-F238E27FC236}">
                  <a16:creationId xmlns:a16="http://schemas.microsoft.com/office/drawing/2014/main" id="{E9662D82-EC12-4D4C-9D9D-65DBB7D5500A}"/>
                </a:ext>
              </a:extLst>
            </p:cNvPr>
            <p:cNvSpPr>
              <a:spLocks/>
            </p:cNvSpPr>
            <p:nvPr userDrawn="1"/>
          </p:nvSpPr>
          <p:spPr bwMode="auto">
            <a:xfrm>
              <a:off x="3301" y="542"/>
              <a:ext cx="48" cy="75"/>
            </a:xfrm>
            <a:custGeom>
              <a:avLst/>
              <a:gdLst>
                <a:gd name="T0" fmla="*/ 0 w 18"/>
                <a:gd name="T1" fmla="*/ 24 h 28"/>
                <a:gd name="T2" fmla="*/ 2 w 18"/>
                <a:gd name="T3" fmla="*/ 22 h 28"/>
                <a:gd name="T4" fmla="*/ 10 w 18"/>
                <a:gd name="T5" fmla="*/ 25 h 28"/>
                <a:gd name="T6" fmla="*/ 15 w 18"/>
                <a:gd name="T7" fmla="*/ 21 h 28"/>
                <a:gd name="T8" fmla="*/ 15 w 18"/>
                <a:gd name="T9" fmla="*/ 21 h 28"/>
                <a:gd name="T10" fmla="*/ 9 w 18"/>
                <a:gd name="T11" fmla="*/ 16 h 28"/>
                <a:gd name="T12" fmla="*/ 1 w 18"/>
                <a:gd name="T13" fmla="*/ 8 h 28"/>
                <a:gd name="T14" fmla="*/ 1 w 18"/>
                <a:gd name="T15" fmla="*/ 8 h 28"/>
                <a:gd name="T16" fmla="*/ 9 w 18"/>
                <a:gd name="T17" fmla="*/ 0 h 28"/>
                <a:gd name="T18" fmla="*/ 18 w 18"/>
                <a:gd name="T19" fmla="*/ 3 h 28"/>
                <a:gd name="T20" fmla="*/ 16 w 18"/>
                <a:gd name="T21" fmla="*/ 6 h 28"/>
                <a:gd name="T22" fmla="*/ 9 w 18"/>
                <a:gd name="T23" fmla="*/ 3 h 28"/>
                <a:gd name="T24" fmla="*/ 5 w 18"/>
                <a:gd name="T25" fmla="*/ 7 h 28"/>
                <a:gd name="T26" fmla="*/ 5 w 18"/>
                <a:gd name="T27" fmla="*/ 7 h 28"/>
                <a:gd name="T28" fmla="*/ 11 w 18"/>
                <a:gd name="T29" fmla="*/ 12 h 28"/>
                <a:gd name="T30" fmla="*/ 18 w 18"/>
                <a:gd name="T31" fmla="*/ 20 h 28"/>
                <a:gd name="T32" fmla="*/ 18 w 18"/>
                <a:gd name="T33" fmla="*/ 20 h 28"/>
                <a:gd name="T34" fmla="*/ 9 w 18"/>
                <a:gd name="T35" fmla="*/ 28 h 28"/>
                <a:gd name="T36" fmla="*/ 0 w 18"/>
                <a:gd name="T3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8">
                  <a:moveTo>
                    <a:pt x="0" y="24"/>
                  </a:moveTo>
                  <a:cubicBezTo>
                    <a:pt x="2" y="22"/>
                    <a:pt x="2" y="22"/>
                    <a:pt x="2" y="22"/>
                  </a:cubicBezTo>
                  <a:cubicBezTo>
                    <a:pt x="4" y="24"/>
                    <a:pt x="7" y="25"/>
                    <a:pt x="10" y="25"/>
                  </a:cubicBezTo>
                  <a:cubicBezTo>
                    <a:pt x="13" y="25"/>
                    <a:pt x="15" y="23"/>
                    <a:pt x="15" y="21"/>
                  </a:cubicBezTo>
                  <a:cubicBezTo>
                    <a:pt x="15" y="21"/>
                    <a:pt x="15" y="21"/>
                    <a:pt x="15" y="21"/>
                  </a:cubicBezTo>
                  <a:cubicBezTo>
                    <a:pt x="15" y="18"/>
                    <a:pt x="12" y="17"/>
                    <a:pt x="9" y="16"/>
                  </a:cubicBezTo>
                  <a:cubicBezTo>
                    <a:pt x="4" y="14"/>
                    <a:pt x="1" y="12"/>
                    <a:pt x="1" y="8"/>
                  </a:cubicBezTo>
                  <a:cubicBezTo>
                    <a:pt x="1" y="8"/>
                    <a:pt x="1" y="8"/>
                    <a:pt x="1" y="8"/>
                  </a:cubicBezTo>
                  <a:cubicBezTo>
                    <a:pt x="1" y="3"/>
                    <a:pt x="5" y="0"/>
                    <a:pt x="9" y="0"/>
                  </a:cubicBezTo>
                  <a:cubicBezTo>
                    <a:pt x="13" y="0"/>
                    <a:pt x="16" y="1"/>
                    <a:pt x="18" y="3"/>
                  </a:cubicBezTo>
                  <a:cubicBezTo>
                    <a:pt x="16" y="6"/>
                    <a:pt x="16" y="6"/>
                    <a:pt x="16" y="6"/>
                  </a:cubicBezTo>
                  <a:cubicBezTo>
                    <a:pt x="14" y="4"/>
                    <a:pt x="12" y="3"/>
                    <a:pt x="9" y="3"/>
                  </a:cubicBezTo>
                  <a:cubicBezTo>
                    <a:pt x="6" y="3"/>
                    <a:pt x="5" y="5"/>
                    <a:pt x="5" y="7"/>
                  </a:cubicBezTo>
                  <a:cubicBezTo>
                    <a:pt x="5" y="7"/>
                    <a:pt x="5" y="7"/>
                    <a:pt x="5" y="7"/>
                  </a:cubicBezTo>
                  <a:cubicBezTo>
                    <a:pt x="5" y="10"/>
                    <a:pt x="7" y="11"/>
                    <a:pt x="11" y="12"/>
                  </a:cubicBezTo>
                  <a:cubicBezTo>
                    <a:pt x="15" y="14"/>
                    <a:pt x="18" y="16"/>
                    <a:pt x="18" y="20"/>
                  </a:cubicBezTo>
                  <a:cubicBezTo>
                    <a:pt x="18" y="20"/>
                    <a:pt x="18" y="20"/>
                    <a:pt x="18" y="20"/>
                  </a:cubicBezTo>
                  <a:cubicBezTo>
                    <a:pt x="18" y="25"/>
                    <a:pt x="14" y="28"/>
                    <a:pt x="9" y="28"/>
                  </a:cubicBezTo>
                  <a:cubicBezTo>
                    <a:pt x="6" y="28"/>
                    <a:pt x="3" y="27"/>
                    <a:pt x="0"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9" name="Freeform 36">
              <a:extLst>
                <a:ext uri="{FF2B5EF4-FFF2-40B4-BE49-F238E27FC236}">
                  <a16:creationId xmlns:a16="http://schemas.microsoft.com/office/drawing/2014/main" id="{DC439114-B0BD-4E82-B5B5-1319366D2DD9}"/>
                </a:ext>
              </a:extLst>
            </p:cNvPr>
            <p:cNvSpPr>
              <a:spLocks noEditPoints="1"/>
            </p:cNvSpPr>
            <p:nvPr userDrawn="1"/>
          </p:nvSpPr>
          <p:spPr bwMode="auto">
            <a:xfrm>
              <a:off x="3365" y="542"/>
              <a:ext cx="59" cy="75"/>
            </a:xfrm>
            <a:custGeom>
              <a:avLst/>
              <a:gdLst>
                <a:gd name="T0" fmla="*/ 0 w 22"/>
                <a:gd name="T1" fmla="*/ 14 h 28"/>
                <a:gd name="T2" fmla="*/ 0 w 22"/>
                <a:gd name="T3" fmla="*/ 14 h 28"/>
                <a:gd name="T4" fmla="*/ 11 w 22"/>
                <a:gd name="T5" fmla="*/ 0 h 28"/>
                <a:gd name="T6" fmla="*/ 22 w 22"/>
                <a:gd name="T7" fmla="*/ 14 h 28"/>
                <a:gd name="T8" fmla="*/ 22 w 22"/>
                <a:gd name="T9" fmla="*/ 16 h 28"/>
                <a:gd name="T10" fmla="*/ 4 w 22"/>
                <a:gd name="T11" fmla="*/ 16 h 28"/>
                <a:gd name="T12" fmla="*/ 12 w 22"/>
                <a:gd name="T13" fmla="*/ 25 h 28"/>
                <a:gd name="T14" fmla="*/ 19 w 22"/>
                <a:gd name="T15" fmla="*/ 22 h 28"/>
                <a:gd name="T16" fmla="*/ 21 w 22"/>
                <a:gd name="T17" fmla="*/ 24 h 28"/>
                <a:gd name="T18" fmla="*/ 12 w 22"/>
                <a:gd name="T19" fmla="*/ 28 h 28"/>
                <a:gd name="T20" fmla="*/ 0 w 22"/>
                <a:gd name="T21" fmla="*/ 14 h 28"/>
                <a:gd name="T22" fmla="*/ 18 w 22"/>
                <a:gd name="T23" fmla="*/ 13 h 28"/>
                <a:gd name="T24" fmla="*/ 11 w 22"/>
                <a:gd name="T25" fmla="*/ 3 h 28"/>
                <a:gd name="T26" fmla="*/ 4 w 22"/>
                <a:gd name="T27" fmla="*/ 13 h 28"/>
                <a:gd name="T28" fmla="*/ 18 w 22"/>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8">
                  <a:moveTo>
                    <a:pt x="0" y="14"/>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7" y="24"/>
                    <a:pt x="19" y="22"/>
                  </a:cubicBezTo>
                  <a:cubicBezTo>
                    <a:pt x="21" y="24"/>
                    <a:pt x="21" y="24"/>
                    <a:pt x="21" y="24"/>
                  </a:cubicBezTo>
                  <a:cubicBezTo>
                    <a:pt x="19" y="27"/>
                    <a:pt x="16" y="28"/>
                    <a:pt x="12" y="28"/>
                  </a:cubicBezTo>
                  <a:cubicBezTo>
                    <a:pt x="5" y="28"/>
                    <a:pt x="0" y="23"/>
                    <a:pt x="0" y="14"/>
                  </a:cubicBezTo>
                  <a:moveTo>
                    <a:pt x="18" y="13"/>
                  </a:moveTo>
                  <a:cubicBezTo>
                    <a:pt x="18" y="8"/>
                    <a:pt x="15" y="3"/>
                    <a:pt x="11" y="3"/>
                  </a:cubicBezTo>
                  <a:cubicBezTo>
                    <a:pt x="7" y="3"/>
                    <a:pt x="4" y="7"/>
                    <a:pt x="4" y="13"/>
                  </a:cubicBezTo>
                  <a:lnTo>
                    <a:pt x="1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0" name="Freeform 37">
              <a:extLst>
                <a:ext uri="{FF2B5EF4-FFF2-40B4-BE49-F238E27FC236}">
                  <a16:creationId xmlns:a16="http://schemas.microsoft.com/office/drawing/2014/main" id="{8DCBB887-61F0-47E2-AC2B-95605EDCD79E}"/>
                </a:ext>
              </a:extLst>
            </p:cNvPr>
            <p:cNvSpPr>
              <a:spLocks noEditPoints="1"/>
            </p:cNvSpPr>
            <p:nvPr userDrawn="1"/>
          </p:nvSpPr>
          <p:spPr bwMode="auto">
            <a:xfrm>
              <a:off x="3438" y="542"/>
              <a:ext cx="56" cy="75"/>
            </a:xfrm>
            <a:custGeom>
              <a:avLst/>
              <a:gdLst>
                <a:gd name="T0" fmla="*/ 0 w 21"/>
                <a:gd name="T1" fmla="*/ 20 h 28"/>
                <a:gd name="T2" fmla="*/ 0 w 21"/>
                <a:gd name="T3" fmla="*/ 20 h 28"/>
                <a:gd name="T4" fmla="*/ 10 w 21"/>
                <a:gd name="T5" fmla="*/ 11 h 28"/>
                <a:gd name="T6" fmla="*/ 17 w 21"/>
                <a:gd name="T7" fmla="*/ 12 h 28"/>
                <a:gd name="T8" fmla="*/ 17 w 21"/>
                <a:gd name="T9" fmla="*/ 10 h 28"/>
                <a:gd name="T10" fmla="*/ 10 w 21"/>
                <a:gd name="T11" fmla="*/ 4 h 28"/>
                <a:gd name="T12" fmla="*/ 3 w 21"/>
                <a:gd name="T13" fmla="*/ 5 h 28"/>
                <a:gd name="T14" fmla="*/ 2 w 21"/>
                <a:gd name="T15" fmla="*/ 2 h 28"/>
                <a:gd name="T16" fmla="*/ 11 w 21"/>
                <a:gd name="T17" fmla="*/ 0 h 28"/>
                <a:gd name="T18" fmla="*/ 18 w 21"/>
                <a:gd name="T19" fmla="*/ 3 h 28"/>
                <a:gd name="T20" fmla="*/ 21 w 21"/>
                <a:gd name="T21" fmla="*/ 10 h 28"/>
                <a:gd name="T22" fmla="*/ 21 w 21"/>
                <a:gd name="T23" fmla="*/ 28 h 28"/>
                <a:gd name="T24" fmla="*/ 17 w 21"/>
                <a:gd name="T25" fmla="*/ 28 h 28"/>
                <a:gd name="T26" fmla="*/ 17 w 21"/>
                <a:gd name="T27" fmla="*/ 24 h 28"/>
                <a:gd name="T28" fmla="*/ 9 w 21"/>
                <a:gd name="T29" fmla="*/ 28 h 28"/>
                <a:gd name="T30" fmla="*/ 0 w 21"/>
                <a:gd name="T31" fmla="*/ 20 h 28"/>
                <a:gd name="T32" fmla="*/ 17 w 21"/>
                <a:gd name="T33" fmla="*/ 18 h 28"/>
                <a:gd name="T34" fmla="*/ 17 w 21"/>
                <a:gd name="T35" fmla="*/ 15 h 28"/>
                <a:gd name="T36" fmla="*/ 11 w 21"/>
                <a:gd name="T37" fmla="*/ 14 h 28"/>
                <a:gd name="T38" fmla="*/ 4 w 21"/>
                <a:gd name="T39" fmla="*/ 20 h 28"/>
                <a:gd name="T40" fmla="*/ 4 w 21"/>
                <a:gd name="T41" fmla="*/ 20 h 28"/>
                <a:gd name="T42" fmla="*/ 10 w 21"/>
                <a:gd name="T43" fmla="*/ 25 h 28"/>
                <a:gd name="T44" fmla="*/ 17 w 21"/>
                <a:gd name="T4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8">
                  <a:moveTo>
                    <a:pt x="0" y="20"/>
                  </a:moveTo>
                  <a:cubicBezTo>
                    <a:pt x="0" y="20"/>
                    <a:pt x="0" y="20"/>
                    <a:pt x="0" y="20"/>
                  </a:cubicBezTo>
                  <a:cubicBezTo>
                    <a:pt x="0" y="14"/>
                    <a:pt x="4" y="11"/>
                    <a:pt x="10" y="11"/>
                  </a:cubicBezTo>
                  <a:cubicBezTo>
                    <a:pt x="13" y="11"/>
                    <a:pt x="15" y="11"/>
                    <a:pt x="17" y="12"/>
                  </a:cubicBezTo>
                  <a:cubicBezTo>
                    <a:pt x="17" y="10"/>
                    <a:pt x="17" y="10"/>
                    <a:pt x="17" y="10"/>
                  </a:cubicBezTo>
                  <a:cubicBezTo>
                    <a:pt x="17" y="6"/>
                    <a:pt x="15" y="4"/>
                    <a:pt x="10" y="4"/>
                  </a:cubicBezTo>
                  <a:cubicBezTo>
                    <a:pt x="7" y="4"/>
                    <a:pt x="5" y="4"/>
                    <a:pt x="3" y="5"/>
                  </a:cubicBezTo>
                  <a:cubicBezTo>
                    <a:pt x="2" y="2"/>
                    <a:pt x="2" y="2"/>
                    <a:pt x="2" y="2"/>
                  </a:cubicBezTo>
                  <a:cubicBezTo>
                    <a:pt x="5" y="1"/>
                    <a:pt x="7" y="0"/>
                    <a:pt x="11" y="0"/>
                  </a:cubicBezTo>
                  <a:cubicBezTo>
                    <a:pt x="14" y="0"/>
                    <a:pt x="16"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5" y="26"/>
                    <a:pt x="13" y="28"/>
                    <a:pt x="9" y="28"/>
                  </a:cubicBezTo>
                  <a:cubicBezTo>
                    <a:pt x="4" y="28"/>
                    <a:pt x="0" y="25"/>
                    <a:pt x="0" y="20"/>
                  </a:cubicBezTo>
                  <a:moveTo>
                    <a:pt x="17" y="18"/>
                  </a:moveTo>
                  <a:cubicBezTo>
                    <a:pt x="17" y="15"/>
                    <a:pt x="17" y="15"/>
                    <a:pt x="17" y="15"/>
                  </a:cubicBezTo>
                  <a:cubicBezTo>
                    <a:pt x="15" y="14"/>
                    <a:pt x="13" y="14"/>
                    <a:pt x="11" y="14"/>
                  </a:cubicBezTo>
                  <a:cubicBezTo>
                    <a:pt x="6" y="14"/>
                    <a:pt x="4" y="16"/>
                    <a:pt x="4" y="20"/>
                  </a:cubicBezTo>
                  <a:cubicBezTo>
                    <a:pt x="4" y="20"/>
                    <a:pt x="4" y="20"/>
                    <a:pt x="4" y="20"/>
                  </a:cubicBezTo>
                  <a:cubicBezTo>
                    <a:pt x="4" y="23"/>
                    <a:pt x="6"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1" name="Freeform 38">
              <a:extLst>
                <a:ext uri="{FF2B5EF4-FFF2-40B4-BE49-F238E27FC236}">
                  <a16:creationId xmlns:a16="http://schemas.microsoft.com/office/drawing/2014/main" id="{AA341593-C168-4F28-AF3B-E3135F8A4423}"/>
                </a:ext>
              </a:extLst>
            </p:cNvPr>
            <p:cNvSpPr>
              <a:spLocks/>
            </p:cNvSpPr>
            <p:nvPr userDrawn="1"/>
          </p:nvSpPr>
          <p:spPr bwMode="auto">
            <a:xfrm>
              <a:off x="3515"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5"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2" name="Freeform 39">
              <a:extLst>
                <a:ext uri="{FF2B5EF4-FFF2-40B4-BE49-F238E27FC236}">
                  <a16:creationId xmlns:a16="http://schemas.microsoft.com/office/drawing/2014/main" id="{40BC17ED-2850-400F-9BDB-0C5D6F4BB1F1}"/>
                </a:ext>
              </a:extLst>
            </p:cNvPr>
            <p:cNvSpPr>
              <a:spLocks/>
            </p:cNvSpPr>
            <p:nvPr userDrawn="1"/>
          </p:nvSpPr>
          <p:spPr bwMode="auto">
            <a:xfrm>
              <a:off x="3561" y="542"/>
              <a:ext cx="54" cy="75"/>
            </a:xfrm>
            <a:custGeom>
              <a:avLst/>
              <a:gdLst>
                <a:gd name="T0" fmla="*/ 0 w 20"/>
                <a:gd name="T1" fmla="*/ 14 h 28"/>
                <a:gd name="T2" fmla="*/ 0 w 20"/>
                <a:gd name="T3" fmla="*/ 14 h 28"/>
                <a:gd name="T4" fmla="*/ 12 w 20"/>
                <a:gd name="T5" fmla="*/ 0 h 28"/>
                <a:gd name="T6" fmla="*/ 20 w 20"/>
                <a:gd name="T7" fmla="*/ 4 h 28"/>
                <a:gd name="T8" fmla="*/ 18 w 20"/>
                <a:gd name="T9" fmla="*/ 7 h 28"/>
                <a:gd name="T10" fmla="*/ 12 w 20"/>
                <a:gd name="T11" fmla="*/ 3 h 28"/>
                <a:gd name="T12" fmla="*/ 3 w 20"/>
                <a:gd name="T13" fmla="*/ 14 h 28"/>
                <a:gd name="T14" fmla="*/ 3 w 20"/>
                <a:gd name="T15" fmla="*/ 14 h 28"/>
                <a:gd name="T16" fmla="*/ 12 w 20"/>
                <a:gd name="T17" fmla="*/ 25 h 28"/>
                <a:gd name="T18" fmla="*/ 18 w 20"/>
                <a:gd name="T19" fmla="*/ 22 h 28"/>
                <a:gd name="T20" fmla="*/ 20 w 20"/>
                <a:gd name="T21" fmla="*/ 24 h 28"/>
                <a:gd name="T22" fmla="*/ 12 w 20"/>
                <a:gd name="T23" fmla="*/ 28 h 28"/>
                <a:gd name="T24" fmla="*/ 0 w 20"/>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0" y="14"/>
                  </a:moveTo>
                  <a:cubicBezTo>
                    <a:pt x="0" y="14"/>
                    <a:pt x="0" y="14"/>
                    <a:pt x="0" y="14"/>
                  </a:cubicBezTo>
                  <a:cubicBezTo>
                    <a:pt x="0" y="6"/>
                    <a:pt x="5" y="0"/>
                    <a:pt x="12" y="0"/>
                  </a:cubicBezTo>
                  <a:cubicBezTo>
                    <a:pt x="16" y="0"/>
                    <a:pt x="18" y="2"/>
                    <a:pt x="20" y="4"/>
                  </a:cubicBezTo>
                  <a:cubicBezTo>
                    <a:pt x="18" y="7"/>
                    <a:pt x="18" y="7"/>
                    <a:pt x="18" y="7"/>
                  </a:cubicBezTo>
                  <a:cubicBezTo>
                    <a:pt x="16" y="5"/>
                    <a:pt x="14" y="3"/>
                    <a:pt x="12" y="3"/>
                  </a:cubicBezTo>
                  <a:cubicBezTo>
                    <a:pt x="7" y="3"/>
                    <a:pt x="3" y="8"/>
                    <a:pt x="3" y="14"/>
                  </a:cubicBezTo>
                  <a:cubicBezTo>
                    <a:pt x="3" y="14"/>
                    <a:pt x="3" y="14"/>
                    <a:pt x="3" y="14"/>
                  </a:cubicBezTo>
                  <a:cubicBezTo>
                    <a:pt x="3" y="21"/>
                    <a:pt x="7" y="25"/>
                    <a:pt x="12" y="25"/>
                  </a:cubicBezTo>
                  <a:cubicBezTo>
                    <a:pt x="14" y="25"/>
                    <a:pt x="16" y="24"/>
                    <a:pt x="18" y="22"/>
                  </a:cubicBezTo>
                  <a:cubicBezTo>
                    <a:pt x="20" y="24"/>
                    <a:pt x="20" y="24"/>
                    <a:pt x="20" y="24"/>
                  </a:cubicBezTo>
                  <a:cubicBezTo>
                    <a:pt x="18" y="27"/>
                    <a:pt x="16" y="28"/>
                    <a:pt x="12" y="28"/>
                  </a:cubicBezTo>
                  <a:cubicBezTo>
                    <a:pt x="5" y="28"/>
                    <a:pt x="0" y="23"/>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3" name="Freeform 40">
              <a:extLst>
                <a:ext uri="{FF2B5EF4-FFF2-40B4-BE49-F238E27FC236}">
                  <a16:creationId xmlns:a16="http://schemas.microsoft.com/office/drawing/2014/main" id="{C2A7BC31-4A18-4DAC-B227-5869909B40C8}"/>
                </a:ext>
              </a:extLst>
            </p:cNvPr>
            <p:cNvSpPr>
              <a:spLocks/>
            </p:cNvSpPr>
            <p:nvPr userDrawn="1"/>
          </p:nvSpPr>
          <p:spPr bwMode="auto">
            <a:xfrm>
              <a:off x="3634" y="515"/>
              <a:ext cx="56" cy="102"/>
            </a:xfrm>
            <a:custGeom>
              <a:avLst/>
              <a:gdLst>
                <a:gd name="T0" fmla="*/ 0 w 21"/>
                <a:gd name="T1" fmla="*/ 0 h 38"/>
                <a:gd name="T2" fmla="*/ 4 w 21"/>
                <a:gd name="T3" fmla="*/ 0 h 38"/>
                <a:gd name="T4" fmla="*/ 4 w 21"/>
                <a:gd name="T5" fmla="*/ 15 h 38"/>
                <a:gd name="T6" fmla="*/ 12 w 21"/>
                <a:gd name="T7" fmla="*/ 10 h 38"/>
                <a:gd name="T8" fmla="*/ 21 w 21"/>
                <a:gd name="T9" fmla="*/ 20 h 38"/>
                <a:gd name="T10" fmla="*/ 21 w 21"/>
                <a:gd name="T11" fmla="*/ 38 h 38"/>
                <a:gd name="T12" fmla="*/ 17 w 21"/>
                <a:gd name="T13" fmla="*/ 38 h 38"/>
                <a:gd name="T14" fmla="*/ 17 w 21"/>
                <a:gd name="T15" fmla="*/ 21 h 38"/>
                <a:gd name="T16" fmla="*/ 10 w 21"/>
                <a:gd name="T17" fmla="*/ 13 h 38"/>
                <a:gd name="T18" fmla="*/ 4 w 21"/>
                <a:gd name="T19" fmla="*/ 21 h 38"/>
                <a:gd name="T20" fmla="*/ 4 w 21"/>
                <a:gd name="T21" fmla="*/ 38 h 38"/>
                <a:gd name="T22" fmla="*/ 0 w 21"/>
                <a:gd name="T23" fmla="*/ 38 h 38"/>
                <a:gd name="T24" fmla="*/ 0 w 21"/>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8">
                  <a:moveTo>
                    <a:pt x="0" y="0"/>
                  </a:moveTo>
                  <a:cubicBezTo>
                    <a:pt x="4" y="0"/>
                    <a:pt x="4" y="0"/>
                    <a:pt x="4" y="0"/>
                  </a:cubicBezTo>
                  <a:cubicBezTo>
                    <a:pt x="4" y="15"/>
                    <a:pt x="4" y="15"/>
                    <a:pt x="4" y="15"/>
                  </a:cubicBezTo>
                  <a:cubicBezTo>
                    <a:pt x="5" y="12"/>
                    <a:pt x="8" y="10"/>
                    <a:pt x="12" y="10"/>
                  </a:cubicBezTo>
                  <a:cubicBezTo>
                    <a:pt x="17" y="10"/>
                    <a:pt x="21" y="14"/>
                    <a:pt x="21" y="20"/>
                  </a:cubicBezTo>
                  <a:cubicBezTo>
                    <a:pt x="21" y="38"/>
                    <a:pt x="21" y="38"/>
                    <a:pt x="21" y="38"/>
                  </a:cubicBezTo>
                  <a:cubicBezTo>
                    <a:pt x="17" y="38"/>
                    <a:pt x="17" y="38"/>
                    <a:pt x="17" y="38"/>
                  </a:cubicBezTo>
                  <a:cubicBezTo>
                    <a:pt x="17" y="21"/>
                    <a:pt x="17" y="21"/>
                    <a:pt x="17" y="21"/>
                  </a:cubicBezTo>
                  <a:cubicBezTo>
                    <a:pt x="17" y="16"/>
                    <a:pt x="14" y="13"/>
                    <a:pt x="10" y="13"/>
                  </a:cubicBezTo>
                  <a:cubicBezTo>
                    <a:pt x="6" y="13"/>
                    <a:pt x="4" y="17"/>
                    <a:pt x="4" y="21"/>
                  </a:cubicBezTo>
                  <a:cubicBezTo>
                    <a:pt x="4" y="38"/>
                    <a:pt x="4" y="38"/>
                    <a:pt x="4" y="38"/>
                  </a:cubicBezTo>
                  <a:cubicBezTo>
                    <a:pt x="0" y="38"/>
                    <a:pt x="0" y="38"/>
                    <a:pt x="0" y="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4" name="Rectangle 41">
              <a:extLst>
                <a:ext uri="{FF2B5EF4-FFF2-40B4-BE49-F238E27FC236}">
                  <a16:creationId xmlns:a16="http://schemas.microsoft.com/office/drawing/2014/main" id="{DB086F47-4692-4818-BD14-5442357706D1}"/>
                </a:ext>
              </a:extLst>
            </p:cNvPr>
            <p:cNvSpPr>
              <a:spLocks noChangeArrowheads="1"/>
            </p:cNvSpPr>
            <p:nvPr userDrawn="1"/>
          </p:nvSpPr>
          <p:spPr bwMode="auto">
            <a:xfrm>
              <a:off x="2450" y="719"/>
              <a:ext cx="1353"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5" name="Freeform 42">
              <a:extLst>
                <a:ext uri="{FF2B5EF4-FFF2-40B4-BE49-F238E27FC236}">
                  <a16:creationId xmlns:a16="http://schemas.microsoft.com/office/drawing/2014/main" id="{33C580A4-5C9E-41FB-966A-10E7381A6D82}"/>
                </a:ext>
              </a:extLst>
            </p:cNvPr>
            <p:cNvSpPr>
              <a:spLocks/>
            </p:cNvSpPr>
            <p:nvPr userDrawn="1"/>
          </p:nvSpPr>
          <p:spPr bwMode="auto">
            <a:xfrm>
              <a:off x="2458" y="-114"/>
              <a:ext cx="657" cy="319"/>
            </a:xfrm>
            <a:custGeom>
              <a:avLst/>
              <a:gdLst>
                <a:gd name="T0" fmla="*/ 448 w 657"/>
                <a:gd name="T1" fmla="*/ 0 h 319"/>
                <a:gd name="T2" fmla="*/ 327 w 657"/>
                <a:gd name="T3" fmla="*/ 285 h 319"/>
                <a:gd name="T4" fmla="*/ 204 w 657"/>
                <a:gd name="T5" fmla="*/ 0 h 319"/>
                <a:gd name="T6" fmla="*/ 131 w 657"/>
                <a:gd name="T7" fmla="*/ 0 h 319"/>
                <a:gd name="T8" fmla="*/ 0 w 657"/>
                <a:gd name="T9" fmla="*/ 319 h 319"/>
                <a:gd name="T10" fmla="*/ 67 w 657"/>
                <a:gd name="T11" fmla="*/ 319 h 319"/>
                <a:gd name="T12" fmla="*/ 169 w 657"/>
                <a:gd name="T13" fmla="*/ 59 h 319"/>
                <a:gd name="T14" fmla="*/ 225 w 657"/>
                <a:gd name="T15" fmla="*/ 196 h 319"/>
                <a:gd name="T16" fmla="*/ 153 w 657"/>
                <a:gd name="T17" fmla="*/ 196 h 319"/>
                <a:gd name="T18" fmla="*/ 153 w 657"/>
                <a:gd name="T19" fmla="*/ 250 h 319"/>
                <a:gd name="T20" fmla="*/ 247 w 657"/>
                <a:gd name="T21" fmla="*/ 250 h 319"/>
                <a:gd name="T22" fmla="*/ 276 w 657"/>
                <a:gd name="T23" fmla="*/ 319 h 319"/>
                <a:gd name="T24" fmla="*/ 314 w 657"/>
                <a:gd name="T25" fmla="*/ 319 h 319"/>
                <a:gd name="T26" fmla="*/ 343 w 657"/>
                <a:gd name="T27" fmla="*/ 319 h 319"/>
                <a:gd name="T28" fmla="*/ 381 w 657"/>
                <a:gd name="T29" fmla="*/ 319 h 319"/>
                <a:gd name="T30" fmla="*/ 483 w 657"/>
                <a:gd name="T31" fmla="*/ 59 h 319"/>
                <a:gd name="T32" fmla="*/ 539 w 657"/>
                <a:gd name="T33" fmla="*/ 196 h 319"/>
                <a:gd name="T34" fmla="*/ 467 w 657"/>
                <a:gd name="T35" fmla="*/ 196 h 319"/>
                <a:gd name="T36" fmla="*/ 467 w 657"/>
                <a:gd name="T37" fmla="*/ 250 h 319"/>
                <a:gd name="T38" fmla="*/ 563 w 657"/>
                <a:gd name="T39" fmla="*/ 250 h 319"/>
                <a:gd name="T40" fmla="*/ 593 w 657"/>
                <a:gd name="T41" fmla="*/ 319 h 319"/>
                <a:gd name="T42" fmla="*/ 657 w 657"/>
                <a:gd name="T43" fmla="*/ 319 h 319"/>
                <a:gd name="T44" fmla="*/ 520 w 657"/>
                <a:gd name="T45" fmla="*/ 0 h 319"/>
                <a:gd name="T46" fmla="*/ 448 w 657"/>
                <a:gd name="T47"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7" h="319">
                  <a:moveTo>
                    <a:pt x="448" y="0"/>
                  </a:moveTo>
                  <a:lnTo>
                    <a:pt x="327" y="285"/>
                  </a:lnTo>
                  <a:lnTo>
                    <a:pt x="204" y="0"/>
                  </a:lnTo>
                  <a:lnTo>
                    <a:pt x="131" y="0"/>
                  </a:lnTo>
                  <a:lnTo>
                    <a:pt x="0" y="319"/>
                  </a:lnTo>
                  <a:lnTo>
                    <a:pt x="67" y="319"/>
                  </a:lnTo>
                  <a:lnTo>
                    <a:pt x="169" y="59"/>
                  </a:lnTo>
                  <a:lnTo>
                    <a:pt x="225" y="196"/>
                  </a:lnTo>
                  <a:lnTo>
                    <a:pt x="153" y="196"/>
                  </a:lnTo>
                  <a:lnTo>
                    <a:pt x="153" y="250"/>
                  </a:lnTo>
                  <a:lnTo>
                    <a:pt x="247" y="250"/>
                  </a:lnTo>
                  <a:lnTo>
                    <a:pt x="276" y="319"/>
                  </a:lnTo>
                  <a:lnTo>
                    <a:pt x="314" y="319"/>
                  </a:lnTo>
                  <a:lnTo>
                    <a:pt x="343" y="319"/>
                  </a:lnTo>
                  <a:lnTo>
                    <a:pt x="381" y="319"/>
                  </a:lnTo>
                  <a:lnTo>
                    <a:pt x="483" y="59"/>
                  </a:lnTo>
                  <a:lnTo>
                    <a:pt x="539" y="196"/>
                  </a:lnTo>
                  <a:lnTo>
                    <a:pt x="467" y="196"/>
                  </a:lnTo>
                  <a:lnTo>
                    <a:pt x="467" y="250"/>
                  </a:lnTo>
                  <a:lnTo>
                    <a:pt x="563" y="250"/>
                  </a:lnTo>
                  <a:lnTo>
                    <a:pt x="593" y="319"/>
                  </a:lnTo>
                  <a:lnTo>
                    <a:pt x="657" y="319"/>
                  </a:lnTo>
                  <a:lnTo>
                    <a:pt x="520" y="0"/>
                  </a:lnTo>
                  <a:lnTo>
                    <a:pt x="4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6" name="Freeform 43">
              <a:extLst>
                <a:ext uri="{FF2B5EF4-FFF2-40B4-BE49-F238E27FC236}">
                  <a16:creationId xmlns:a16="http://schemas.microsoft.com/office/drawing/2014/main" id="{0CE0E439-90D1-4D21-982E-0E2D1D3E7CC4}"/>
                </a:ext>
              </a:extLst>
            </p:cNvPr>
            <p:cNvSpPr>
              <a:spLocks noEditPoints="1"/>
            </p:cNvSpPr>
            <p:nvPr userDrawn="1"/>
          </p:nvSpPr>
          <p:spPr bwMode="auto">
            <a:xfrm>
              <a:off x="3295" y="-114"/>
              <a:ext cx="483" cy="319"/>
            </a:xfrm>
            <a:custGeom>
              <a:avLst/>
              <a:gdLst>
                <a:gd name="T0" fmla="*/ 125 w 180"/>
                <a:gd name="T1" fmla="*/ 71 h 119"/>
                <a:gd name="T2" fmla="*/ 154 w 180"/>
                <a:gd name="T3" fmla="*/ 119 h 119"/>
                <a:gd name="T4" fmla="*/ 180 w 180"/>
                <a:gd name="T5" fmla="*/ 119 h 119"/>
                <a:gd name="T6" fmla="*/ 146 w 180"/>
                <a:gd name="T7" fmla="*/ 66 h 119"/>
                <a:gd name="T8" fmla="*/ 164 w 180"/>
                <a:gd name="T9" fmla="*/ 36 h 119"/>
                <a:gd name="T10" fmla="*/ 123 w 180"/>
                <a:gd name="T11" fmla="*/ 0 h 119"/>
                <a:gd name="T12" fmla="*/ 78 w 180"/>
                <a:gd name="T13" fmla="*/ 0 h 119"/>
                <a:gd name="T14" fmla="*/ 78 w 180"/>
                <a:gd name="T15" fmla="*/ 50 h 119"/>
                <a:gd name="T16" fmla="*/ 0 w 180"/>
                <a:gd name="T17" fmla="*/ 50 h 119"/>
                <a:gd name="T18" fmla="*/ 0 w 180"/>
                <a:gd name="T19" fmla="*/ 71 h 119"/>
                <a:gd name="T20" fmla="*/ 78 w 180"/>
                <a:gd name="T21" fmla="*/ 71 h 119"/>
                <a:gd name="T22" fmla="*/ 78 w 180"/>
                <a:gd name="T23" fmla="*/ 119 h 119"/>
                <a:gd name="T24" fmla="*/ 101 w 180"/>
                <a:gd name="T25" fmla="*/ 119 h 119"/>
                <a:gd name="T26" fmla="*/ 101 w 180"/>
                <a:gd name="T27" fmla="*/ 71 h 119"/>
                <a:gd name="T28" fmla="*/ 125 w 180"/>
                <a:gd name="T29" fmla="*/ 71 h 119"/>
                <a:gd name="T30" fmla="*/ 123 w 180"/>
                <a:gd name="T31" fmla="*/ 50 h 119"/>
                <a:gd name="T32" fmla="*/ 101 w 180"/>
                <a:gd name="T33" fmla="*/ 50 h 119"/>
                <a:gd name="T34" fmla="*/ 101 w 180"/>
                <a:gd name="T35" fmla="*/ 20 h 119"/>
                <a:gd name="T36" fmla="*/ 123 w 180"/>
                <a:gd name="T37" fmla="*/ 20 h 119"/>
                <a:gd name="T38" fmla="*/ 142 w 180"/>
                <a:gd name="T39" fmla="*/ 35 h 119"/>
                <a:gd name="T40" fmla="*/ 123 w 180"/>
                <a:gd name="T41" fmla="*/ 5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119">
                  <a:moveTo>
                    <a:pt x="125" y="71"/>
                  </a:moveTo>
                  <a:cubicBezTo>
                    <a:pt x="154" y="119"/>
                    <a:pt x="154" y="119"/>
                    <a:pt x="154" y="119"/>
                  </a:cubicBezTo>
                  <a:cubicBezTo>
                    <a:pt x="180" y="119"/>
                    <a:pt x="180" y="119"/>
                    <a:pt x="180" y="119"/>
                  </a:cubicBezTo>
                  <a:cubicBezTo>
                    <a:pt x="146" y="66"/>
                    <a:pt x="146" y="66"/>
                    <a:pt x="146" y="66"/>
                  </a:cubicBezTo>
                  <a:cubicBezTo>
                    <a:pt x="156" y="61"/>
                    <a:pt x="164" y="52"/>
                    <a:pt x="164" y="36"/>
                  </a:cubicBezTo>
                  <a:cubicBezTo>
                    <a:pt x="164" y="2"/>
                    <a:pt x="132" y="0"/>
                    <a:pt x="123" y="0"/>
                  </a:cubicBezTo>
                  <a:cubicBezTo>
                    <a:pt x="78" y="0"/>
                    <a:pt x="78" y="0"/>
                    <a:pt x="78" y="0"/>
                  </a:cubicBezTo>
                  <a:cubicBezTo>
                    <a:pt x="78" y="50"/>
                    <a:pt x="78" y="50"/>
                    <a:pt x="78" y="50"/>
                  </a:cubicBezTo>
                  <a:cubicBezTo>
                    <a:pt x="0" y="50"/>
                    <a:pt x="0" y="50"/>
                    <a:pt x="0" y="50"/>
                  </a:cubicBezTo>
                  <a:cubicBezTo>
                    <a:pt x="0" y="71"/>
                    <a:pt x="0" y="71"/>
                    <a:pt x="0" y="71"/>
                  </a:cubicBezTo>
                  <a:cubicBezTo>
                    <a:pt x="78" y="71"/>
                    <a:pt x="78" y="71"/>
                    <a:pt x="78" y="71"/>
                  </a:cubicBezTo>
                  <a:cubicBezTo>
                    <a:pt x="78" y="119"/>
                    <a:pt x="78" y="119"/>
                    <a:pt x="78" y="119"/>
                  </a:cubicBezTo>
                  <a:cubicBezTo>
                    <a:pt x="101" y="119"/>
                    <a:pt x="101" y="119"/>
                    <a:pt x="101" y="119"/>
                  </a:cubicBezTo>
                  <a:cubicBezTo>
                    <a:pt x="101" y="71"/>
                    <a:pt x="101" y="71"/>
                    <a:pt x="101" y="71"/>
                  </a:cubicBezTo>
                  <a:cubicBezTo>
                    <a:pt x="101" y="71"/>
                    <a:pt x="116" y="71"/>
                    <a:pt x="125" y="71"/>
                  </a:cubicBezTo>
                  <a:moveTo>
                    <a:pt x="123" y="50"/>
                  </a:moveTo>
                  <a:cubicBezTo>
                    <a:pt x="101" y="50"/>
                    <a:pt x="101" y="50"/>
                    <a:pt x="101" y="50"/>
                  </a:cubicBezTo>
                  <a:cubicBezTo>
                    <a:pt x="101" y="20"/>
                    <a:pt x="101" y="20"/>
                    <a:pt x="101" y="20"/>
                  </a:cubicBezTo>
                  <a:cubicBezTo>
                    <a:pt x="123" y="20"/>
                    <a:pt x="123" y="20"/>
                    <a:pt x="123" y="20"/>
                  </a:cubicBezTo>
                  <a:cubicBezTo>
                    <a:pt x="130" y="20"/>
                    <a:pt x="142" y="22"/>
                    <a:pt x="142" y="35"/>
                  </a:cubicBezTo>
                  <a:cubicBezTo>
                    <a:pt x="142" y="47"/>
                    <a:pt x="129" y="50"/>
                    <a:pt x="123"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7" name="Freeform 44">
              <a:extLst>
                <a:ext uri="{FF2B5EF4-FFF2-40B4-BE49-F238E27FC236}">
                  <a16:creationId xmlns:a16="http://schemas.microsoft.com/office/drawing/2014/main" id="{699ED30C-9999-4CD9-831C-8CE71BDE6807}"/>
                </a:ext>
              </a:extLst>
            </p:cNvPr>
            <p:cNvSpPr>
              <a:spLocks/>
            </p:cNvSpPr>
            <p:nvPr userDrawn="1"/>
          </p:nvSpPr>
          <p:spPr bwMode="auto">
            <a:xfrm>
              <a:off x="3126" y="-120"/>
              <a:ext cx="293" cy="334"/>
            </a:xfrm>
            <a:custGeom>
              <a:avLst/>
              <a:gdLst>
                <a:gd name="T0" fmla="*/ 83 w 109"/>
                <a:gd name="T1" fmla="*/ 96 h 124"/>
                <a:gd name="T2" fmla="*/ 62 w 109"/>
                <a:gd name="T3" fmla="*/ 102 h 124"/>
                <a:gd name="T4" fmla="*/ 23 w 109"/>
                <a:gd name="T5" fmla="*/ 62 h 124"/>
                <a:gd name="T6" fmla="*/ 62 w 109"/>
                <a:gd name="T7" fmla="*/ 22 h 124"/>
                <a:gd name="T8" fmla="*/ 88 w 109"/>
                <a:gd name="T9" fmla="*/ 31 h 124"/>
                <a:gd name="T10" fmla="*/ 92 w 109"/>
                <a:gd name="T11" fmla="*/ 36 h 124"/>
                <a:gd name="T12" fmla="*/ 109 w 109"/>
                <a:gd name="T13" fmla="*/ 21 h 124"/>
                <a:gd name="T14" fmla="*/ 62 w 109"/>
                <a:gd name="T15" fmla="*/ 0 h 124"/>
                <a:gd name="T16" fmla="*/ 0 w 109"/>
                <a:gd name="T17" fmla="*/ 62 h 124"/>
                <a:gd name="T18" fmla="*/ 62 w 109"/>
                <a:gd name="T19" fmla="*/ 124 h 124"/>
                <a:gd name="T20" fmla="*/ 108 w 109"/>
                <a:gd name="T21" fmla="*/ 104 h 124"/>
                <a:gd name="T22" fmla="*/ 91 w 109"/>
                <a:gd name="T23" fmla="*/ 90 h 124"/>
                <a:gd name="T24" fmla="*/ 83 w 109"/>
                <a:gd name="T25" fmla="*/ 9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24">
                  <a:moveTo>
                    <a:pt x="83" y="96"/>
                  </a:moveTo>
                  <a:cubicBezTo>
                    <a:pt x="77" y="99"/>
                    <a:pt x="70" y="102"/>
                    <a:pt x="62" y="102"/>
                  </a:cubicBezTo>
                  <a:cubicBezTo>
                    <a:pt x="40" y="102"/>
                    <a:pt x="23" y="84"/>
                    <a:pt x="23" y="62"/>
                  </a:cubicBezTo>
                  <a:cubicBezTo>
                    <a:pt x="23" y="40"/>
                    <a:pt x="40" y="22"/>
                    <a:pt x="62" y="22"/>
                  </a:cubicBezTo>
                  <a:cubicBezTo>
                    <a:pt x="72" y="22"/>
                    <a:pt x="81" y="25"/>
                    <a:pt x="88" y="31"/>
                  </a:cubicBezTo>
                  <a:cubicBezTo>
                    <a:pt x="89" y="32"/>
                    <a:pt x="91" y="34"/>
                    <a:pt x="92" y="36"/>
                  </a:cubicBezTo>
                  <a:cubicBezTo>
                    <a:pt x="109" y="21"/>
                    <a:pt x="109" y="21"/>
                    <a:pt x="109" y="21"/>
                  </a:cubicBezTo>
                  <a:cubicBezTo>
                    <a:pt x="98" y="8"/>
                    <a:pt x="81" y="0"/>
                    <a:pt x="62" y="0"/>
                  </a:cubicBezTo>
                  <a:cubicBezTo>
                    <a:pt x="28" y="0"/>
                    <a:pt x="0" y="28"/>
                    <a:pt x="0" y="62"/>
                  </a:cubicBezTo>
                  <a:cubicBezTo>
                    <a:pt x="0" y="96"/>
                    <a:pt x="28" y="124"/>
                    <a:pt x="62" y="124"/>
                  </a:cubicBezTo>
                  <a:cubicBezTo>
                    <a:pt x="81" y="124"/>
                    <a:pt x="97" y="117"/>
                    <a:pt x="108" y="104"/>
                  </a:cubicBezTo>
                  <a:cubicBezTo>
                    <a:pt x="91" y="90"/>
                    <a:pt x="91" y="90"/>
                    <a:pt x="91" y="90"/>
                  </a:cubicBezTo>
                  <a:cubicBezTo>
                    <a:pt x="89" y="92"/>
                    <a:pt x="86" y="94"/>
                    <a:pt x="83" y="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8" name="Rectangle 45">
              <a:extLst>
                <a:ext uri="{FF2B5EF4-FFF2-40B4-BE49-F238E27FC236}">
                  <a16:creationId xmlns:a16="http://schemas.microsoft.com/office/drawing/2014/main" id="{1A3AC3F2-692E-41F5-A626-ABDC729A8D97}"/>
                </a:ext>
              </a:extLst>
            </p:cNvPr>
            <p:cNvSpPr>
              <a:spLocks noChangeArrowheads="1"/>
            </p:cNvSpPr>
            <p:nvPr userDrawn="1"/>
          </p:nvSpPr>
          <p:spPr bwMode="auto">
            <a:xfrm>
              <a:off x="2450" y="286"/>
              <a:ext cx="1353"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19" name="TextBox 118">
            <a:extLst>
              <a:ext uri="{FF2B5EF4-FFF2-40B4-BE49-F238E27FC236}">
                <a16:creationId xmlns:a16="http://schemas.microsoft.com/office/drawing/2014/main" id="{8F988B79-EA5E-45CC-B23F-C1E4D595DE50}"/>
              </a:ext>
            </a:extLst>
          </p:cNvPr>
          <p:cNvSpPr txBox="1"/>
          <p:nvPr userDrawn="1"/>
        </p:nvSpPr>
        <p:spPr>
          <a:xfrm>
            <a:off x="1756178" y="758665"/>
            <a:ext cx="776276" cy="187324"/>
          </a:xfrm>
          <a:prstGeom prst="rect">
            <a:avLst/>
          </a:prstGeom>
          <a:noFill/>
        </p:spPr>
        <p:txBody>
          <a:bodyPr wrap="square" lIns="0" r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40" normalizeH="0" baseline="0" noProof="0">
                <a:ln>
                  <a:noFill/>
                </a:ln>
                <a:solidFill>
                  <a:srgbClr val="FFFFFF"/>
                </a:solidFill>
                <a:effectLst/>
                <a:uLnTx/>
                <a:uFillTx/>
                <a:latin typeface="Arial"/>
                <a:ea typeface="+mn-ea"/>
                <a:cs typeface="+mn-cs"/>
              </a:rPr>
              <a:t>CHICAGO, IL</a:t>
            </a:r>
          </a:p>
        </p:txBody>
      </p:sp>
      <p:sp>
        <p:nvSpPr>
          <p:cNvPr id="120" name="Rectangle: Single Corner Snipped 55">
            <a:extLst>
              <a:ext uri="{FF2B5EF4-FFF2-40B4-BE49-F238E27FC236}">
                <a16:creationId xmlns:a16="http://schemas.microsoft.com/office/drawing/2014/main" id="{356D1FBD-6251-45AA-BEA2-1E52D6F9452F}"/>
              </a:ext>
            </a:extLst>
          </p:cNvPr>
          <p:cNvSpPr/>
          <p:nvPr userDrawn="1"/>
        </p:nvSpPr>
        <p:spPr>
          <a:xfrm flipH="1">
            <a:off x="1120956" y="723969"/>
            <a:ext cx="514365" cy="256716"/>
          </a:xfrm>
          <a:custGeom>
            <a:avLst/>
            <a:gdLst>
              <a:gd name="connsiteX0" fmla="*/ 0 w 444457"/>
              <a:gd name="connsiteY0" fmla="*/ 0 h 192537"/>
              <a:gd name="connsiteX1" fmla="*/ 348189 w 444457"/>
              <a:gd name="connsiteY1" fmla="*/ 0 h 192537"/>
              <a:gd name="connsiteX2" fmla="*/ 444457 w 444457"/>
              <a:gd name="connsiteY2" fmla="*/ 96269 h 192537"/>
              <a:gd name="connsiteX3" fmla="*/ 444457 w 444457"/>
              <a:gd name="connsiteY3" fmla="*/ 192537 h 192537"/>
              <a:gd name="connsiteX4" fmla="*/ 0 w 444457"/>
              <a:gd name="connsiteY4" fmla="*/ 192537 h 192537"/>
              <a:gd name="connsiteX5" fmla="*/ 0 w 444457"/>
              <a:gd name="connsiteY5" fmla="*/ 0 h 192537"/>
              <a:gd name="connsiteX0" fmla="*/ 0 w 444457"/>
              <a:gd name="connsiteY0" fmla="*/ 0 h 192537"/>
              <a:gd name="connsiteX1" fmla="*/ 348189 w 444457"/>
              <a:gd name="connsiteY1" fmla="*/ 0 h 192537"/>
              <a:gd name="connsiteX2" fmla="*/ 444457 w 444457"/>
              <a:gd name="connsiteY2" fmla="*/ 192537 h 192537"/>
              <a:gd name="connsiteX3" fmla="*/ 0 w 444457"/>
              <a:gd name="connsiteY3" fmla="*/ 192537 h 192537"/>
              <a:gd name="connsiteX4" fmla="*/ 0 w 444457"/>
              <a:gd name="connsiteY4" fmla="*/ 0 h 192537"/>
              <a:gd name="connsiteX0" fmla="*/ 0 w 444457"/>
              <a:gd name="connsiteY0" fmla="*/ 0 h 192537"/>
              <a:gd name="connsiteX1" fmla="*/ 382173 w 444457"/>
              <a:gd name="connsiteY1" fmla="*/ 0 h 192537"/>
              <a:gd name="connsiteX2" fmla="*/ 444457 w 444457"/>
              <a:gd name="connsiteY2" fmla="*/ 192537 h 192537"/>
              <a:gd name="connsiteX3" fmla="*/ 0 w 444457"/>
              <a:gd name="connsiteY3" fmla="*/ 192537 h 192537"/>
              <a:gd name="connsiteX4" fmla="*/ 0 w 444457"/>
              <a:gd name="connsiteY4" fmla="*/ 0 h 19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57" h="192537">
                <a:moveTo>
                  <a:pt x="0" y="0"/>
                </a:moveTo>
                <a:lnTo>
                  <a:pt x="382173" y="0"/>
                </a:lnTo>
                <a:lnTo>
                  <a:pt x="444457" y="192537"/>
                </a:lnTo>
                <a:lnTo>
                  <a:pt x="0" y="192537"/>
                </a:lnTo>
                <a:lnTo>
                  <a:pt x="0" y="0"/>
                </a:lnTo>
                <a:close/>
              </a:path>
            </a:pathLst>
          </a:custGeom>
          <a:solidFill>
            <a:srgbClr val="DCD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1" name="Right Triangle 120">
            <a:extLst>
              <a:ext uri="{FF2B5EF4-FFF2-40B4-BE49-F238E27FC236}">
                <a16:creationId xmlns:a16="http://schemas.microsoft.com/office/drawing/2014/main" id="{22B0ABA1-7644-47FF-A063-07D3ABDCADA7}"/>
              </a:ext>
            </a:extLst>
          </p:cNvPr>
          <p:cNvSpPr/>
          <p:nvPr userDrawn="1"/>
        </p:nvSpPr>
        <p:spPr>
          <a:xfrm rot="5400000">
            <a:off x="1056640" y="1043944"/>
            <a:ext cx="188772" cy="60144"/>
          </a:xfrm>
          <a:prstGeom prst="rtTriangle">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2" name="TextBox 121">
            <a:extLst>
              <a:ext uri="{FF2B5EF4-FFF2-40B4-BE49-F238E27FC236}">
                <a16:creationId xmlns:a16="http://schemas.microsoft.com/office/drawing/2014/main" id="{AD6A58B8-FB1D-4150-904A-D02111FC329D}"/>
              </a:ext>
            </a:extLst>
          </p:cNvPr>
          <p:cNvSpPr txBox="1"/>
          <p:nvPr userDrawn="1"/>
        </p:nvSpPr>
        <p:spPr>
          <a:xfrm>
            <a:off x="1208161" y="758665"/>
            <a:ext cx="393909" cy="187324"/>
          </a:xfrm>
          <a:prstGeom prst="rect">
            <a:avLst/>
          </a:prstGeom>
          <a:noFill/>
        </p:spPr>
        <p:txBody>
          <a:bodyPr wrap="square" lIns="0" r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30" normalizeH="0" baseline="0" noProof="0">
                <a:ln>
                  <a:noFill/>
                </a:ln>
                <a:solidFill>
                  <a:srgbClr val="6A747C"/>
                </a:solidFill>
                <a:effectLst/>
                <a:uLnTx/>
                <a:uFillTx/>
                <a:latin typeface="Arial"/>
                <a:ea typeface="+mn-ea"/>
                <a:cs typeface="+mn-cs"/>
              </a:rPr>
              <a:t>2018</a:t>
            </a:r>
          </a:p>
        </p:txBody>
      </p:sp>
      <p:sp>
        <p:nvSpPr>
          <p:cNvPr id="57" name="Rectangle 56">
            <a:extLst>
              <a:ext uri="{FF2B5EF4-FFF2-40B4-BE49-F238E27FC236}">
                <a16:creationId xmlns:a16="http://schemas.microsoft.com/office/drawing/2014/main" id="{FECD05E1-F086-415C-B8DB-B2EDDD2C300A}"/>
              </a:ext>
            </a:extLst>
          </p:cNvPr>
          <p:cNvSpPr/>
          <p:nvPr userDrawn="1"/>
        </p:nvSpPr>
        <p:spPr>
          <a:xfrm>
            <a:off x="6998328" y="306674"/>
            <a:ext cx="1840873" cy="480727"/>
          </a:xfrm>
          <a:prstGeom prst="rect">
            <a:avLst/>
          </a:prstGeom>
          <a:solidFill>
            <a:schemeClr val="bg1"/>
          </a:solid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80" normalizeH="0" baseline="0" noProof="0">
                <a:ln>
                  <a:noFill/>
                </a:ln>
                <a:solidFill>
                  <a:srgbClr val="0065A4"/>
                </a:solidFill>
                <a:effectLst/>
                <a:uLnTx/>
                <a:uFillTx/>
                <a:latin typeface="Arial" panose="020B0604020202020204" pitchFamily="34" charset="0"/>
                <a:ea typeface="+mn-ea"/>
                <a:cs typeface="Arial" panose="020B0604020202020204" pitchFamily="34" charset="0"/>
              </a:rPr>
              <a:t>&lt;abstract number&gt;</a:t>
            </a:r>
          </a:p>
        </p:txBody>
      </p:sp>
      <p:sp>
        <p:nvSpPr>
          <p:cNvPr id="59" name="Rectangle 58">
            <a:extLst>
              <a:ext uri="{FF2B5EF4-FFF2-40B4-BE49-F238E27FC236}">
                <a16:creationId xmlns:a16="http://schemas.microsoft.com/office/drawing/2014/main" id="{04092C58-958D-4FE2-BC4E-FA97D95EA831}"/>
              </a:ext>
            </a:extLst>
          </p:cNvPr>
          <p:cNvSpPr/>
          <p:nvPr userDrawn="1"/>
        </p:nvSpPr>
        <p:spPr>
          <a:xfrm>
            <a:off x="8305800" y="13653"/>
            <a:ext cx="822036" cy="12311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a:ea typeface="+mn-ea"/>
                <a:cs typeface="+mn-cs"/>
              </a:rPr>
              <a:t>CheckMate 141</a:t>
            </a:r>
          </a:p>
        </p:txBody>
      </p:sp>
    </p:spTree>
    <p:extLst>
      <p:ext uri="{BB962C8B-B14F-4D97-AF65-F5344CB8AC3E}">
        <p14:creationId xmlns:p14="http://schemas.microsoft.com/office/powerpoint/2010/main" val="26177026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itle Slide Oral or Post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684012"/>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6038" rIns="45720" bIns="46038" numCol="1" anchor="b" anchorCtr="0" compatLnSpc="1">
            <a:prstTxWarp prst="textNoShape">
              <a:avLst/>
            </a:prstTxWarp>
          </a:bodyPr>
          <a:lstStyle>
            <a:lvl1pPr>
              <a:defRPr lang="en-US" sz="3200" dirty="0">
                <a:solidFill>
                  <a:srgbClr val="0D5CAB"/>
                </a:solidFill>
              </a:defRPr>
            </a:lvl1pPr>
          </a:lstStyle>
          <a:p>
            <a:pPr lvl="0"/>
            <a:r>
              <a:rPr lang="en-US"/>
              <a:t>Click to add title</a:t>
            </a:r>
          </a:p>
        </p:txBody>
      </p:sp>
      <p:sp>
        <p:nvSpPr>
          <p:cNvPr id="3" name="Subtitle 2"/>
          <p:cNvSpPr>
            <a:spLocks noGrp="1"/>
          </p:cNvSpPr>
          <p:nvPr>
            <p:ph type="subTitle" idx="1" hasCustomPrompt="1"/>
          </p:nvPr>
        </p:nvSpPr>
        <p:spPr>
          <a:xfrm>
            <a:off x="685800" y="4377999"/>
            <a:ext cx="7772400" cy="685800"/>
          </a:xfrm>
        </p:spPr>
        <p:txBody>
          <a:bodyPr>
            <a:noAutofit/>
          </a:bodyPr>
          <a:lstStyle>
            <a:lvl1pPr marL="0" indent="0" algn="ctr">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add authors</a:t>
            </a:r>
          </a:p>
        </p:txBody>
      </p:sp>
      <p:sp>
        <p:nvSpPr>
          <p:cNvPr id="6" name="Text Placeholder 5"/>
          <p:cNvSpPr>
            <a:spLocks noGrp="1"/>
          </p:cNvSpPr>
          <p:nvPr>
            <p:ph type="body" sz="quarter" idx="10" hasCustomPrompt="1"/>
          </p:nvPr>
        </p:nvSpPr>
        <p:spPr>
          <a:xfrm>
            <a:off x="685800" y="5261941"/>
            <a:ext cx="7772400" cy="469127"/>
          </a:xfrm>
        </p:spPr>
        <p:txBody>
          <a:bodyPr vert="horz" lIns="91440" tIns="45720" rIns="91440" bIns="45720" rtlCol="0">
            <a:noAutofit/>
          </a:bodyPr>
          <a:lstStyle>
            <a:lvl1pPr marL="171450" indent="-171450" algn="ctr" defTabSz="685800" rtl="0" eaLnBrk="1" latinLnBrk="0" hangingPunct="1">
              <a:lnSpc>
                <a:spcPct val="90000"/>
              </a:lnSpc>
              <a:spcBef>
                <a:spcPts val="0"/>
              </a:spcBef>
              <a:spcAft>
                <a:spcPts val="450"/>
              </a:spcAft>
              <a:buClr>
                <a:srgbClr val="FFFF00"/>
              </a:buClr>
              <a:buFont typeface="Arial" panose="020B0604020202020204" pitchFamily="34" charset="0"/>
              <a:buNone/>
              <a:defRPr lang="en-US" sz="1200" kern="1200" baseline="0" dirty="0" smtClean="0">
                <a:solidFill>
                  <a:schemeClr val="tx1"/>
                </a:solidFill>
                <a:latin typeface="+mn-lt"/>
                <a:ea typeface="+mn-ea"/>
                <a:cs typeface="+mn-cs"/>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marL="0" lvl="0" indent="0" algn="ctr"/>
            <a:r>
              <a:rPr lang="en-US"/>
              <a:t>Click to add affiliations</a:t>
            </a:r>
          </a:p>
        </p:txBody>
      </p:sp>
      <p:sp>
        <p:nvSpPr>
          <p:cNvPr id="11" name="Rectangle 10"/>
          <p:cNvSpPr/>
          <p:nvPr userDrawn="1"/>
        </p:nvSpPr>
        <p:spPr>
          <a:xfrm>
            <a:off x="0" y="6477000"/>
            <a:ext cx="9144000" cy="381000"/>
          </a:xfrm>
          <a:prstGeom prst="rect">
            <a:avLst/>
          </a:prstGeom>
          <a:solidFill>
            <a:srgbClr val="006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2" name="Group 11">
            <a:extLst>
              <a:ext uri="{FF2B5EF4-FFF2-40B4-BE49-F238E27FC236}">
                <a16:creationId xmlns:a16="http://schemas.microsoft.com/office/drawing/2014/main" id="{AB9740F4-0CD2-41CB-9F0D-D586FF5413AD}"/>
              </a:ext>
            </a:extLst>
          </p:cNvPr>
          <p:cNvGrpSpPr/>
          <p:nvPr userDrawn="1"/>
        </p:nvGrpSpPr>
        <p:grpSpPr>
          <a:xfrm>
            <a:off x="1336540" y="-4070"/>
            <a:ext cx="7807460" cy="1172471"/>
            <a:chOff x="1341302" y="-3053"/>
            <a:chExt cx="7802698" cy="879353"/>
          </a:xfrm>
        </p:grpSpPr>
        <p:pic>
          <p:nvPicPr>
            <p:cNvPr id="13" name="Picture 12">
              <a:extLst>
                <a:ext uri="{FF2B5EF4-FFF2-40B4-BE49-F238E27FC236}">
                  <a16:creationId xmlns:a16="http://schemas.microsoft.com/office/drawing/2014/main" id="{BA03E08D-4691-4B73-A5D2-1EFD482FA9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937" r="1"/>
            <a:stretch/>
          </p:blipFill>
          <p:spPr>
            <a:xfrm>
              <a:off x="1341302" y="-1"/>
              <a:ext cx="1291929" cy="876301"/>
            </a:xfrm>
            <a:prstGeom prst="rect">
              <a:avLst/>
            </a:prstGeom>
          </p:spPr>
        </p:pic>
        <p:sp>
          <p:nvSpPr>
            <p:cNvPr id="14" name="Rectangle 6">
              <a:extLst>
                <a:ext uri="{FF2B5EF4-FFF2-40B4-BE49-F238E27FC236}">
                  <a16:creationId xmlns:a16="http://schemas.microsoft.com/office/drawing/2014/main" id="{B79F58E7-A26E-42EC-BB52-8DF600CC3059}"/>
                </a:ext>
              </a:extLst>
            </p:cNvPr>
            <p:cNvSpPr/>
            <p:nvPr userDrawn="1"/>
          </p:nvSpPr>
          <p:spPr>
            <a:xfrm>
              <a:off x="2672080" y="-3053"/>
              <a:ext cx="6471920" cy="879352"/>
            </a:xfrm>
            <a:custGeom>
              <a:avLst/>
              <a:gdLst>
                <a:gd name="connsiteX0" fmla="*/ 0 w 6089904"/>
                <a:gd name="connsiteY0" fmla="*/ 0 h 876300"/>
                <a:gd name="connsiteX1" fmla="*/ 6089904 w 6089904"/>
                <a:gd name="connsiteY1" fmla="*/ 0 h 876300"/>
                <a:gd name="connsiteX2" fmla="*/ 6089904 w 6089904"/>
                <a:gd name="connsiteY2" fmla="*/ 876300 h 876300"/>
                <a:gd name="connsiteX3" fmla="*/ 0 w 6089904"/>
                <a:gd name="connsiteY3" fmla="*/ 876300 h 876300"/>
                <a:gd name="connsiteX4" fmla="*/ 0 w 6089904"/>
                <a:gd name="connsiteY4" fmla="*/ 0 h 876300"/>
                <a:gd name="connsiteX0" fmla="*/ 231648 w 6089904"/>
                <a:gd name="connsiteY0" fmla="*/ 24384 h 876300"/>
                <a:gd name="connsiteX1" fmla="*/ 6089904 w 6089904"/>
                <a:gd name="connsiteY1" fmla="*/ 0 h 876300"/>
                <a:gd name="connsiteX2" fmla="*/ 6089904 w 6089904"/>
                <a:gd name="connsiteY2" fmla="*/ 876300 h 876300"/>
                <a:gd name="connsiteX3" fmla="*/ 0 w 6089904"/>
                <a:gd name="connsiteY3" fmla="*/ 876300 h 876300"/>
                <a:gd name="connsiteX4" fmla="*/ 231648 w 6089904"/>
                <a:gd name="connsiteY4" fmla="*/ 24384 h 876300"/>
                <a:gd name="connsiteX0" fmla="*/ 243840 w 6089904"/>
                <a:gd name="connsiteY0" fmla="*/ 18288 h 876300"/>
                <a:gd name="connsiteX1" fmla="*/ 6089904 w 6089904"/>
                <a:gd name="connsiteY1" fmla="*/ 0 h 876300"/>
                <a:gd name="connsiteX2" fmla="*/ 6089904 w 6089904"/>
                <a:gd name="connsiteY2" fmla="*/ 876300 h 876300"/>
                <a:gd name="connsiteX3" fmla="*/ 0 w 6089904"/>
                <a:gd name="connsiteY3" fmla="*/ 876300 h 876300"/>
                <a:gd name="connsiteX4" fmla="*/ 243840 w 6089904"/>
                <a:gd name="connsiteY4" fmla="*/ 18288 h 876300"/>
                <a:gd name="connsiteX0" fmla="*/ 253365 w 6089904"/>
                <a:gd name="connsiteY0" fmla="*/ 4001 h 876300"/>
                <a:gd name="connsiteX1" fmla="*/ 6089904 w 6089904"/>
                <a:gd name="connsiteY1" fmla="*/ 0 h 876300"/>
                <a:gd name="connsiteX2" fmla="*/ 6089904 w 6089904"/>
                <a:gd name="connsiteY2" fmla="*/ 876300 h 876300"/>
                <a:gd name="connsiteX3" fmla="*/ 0 w 6089904"/>
                <a:gd name="connsiteY3" fmla="*/ 876300 h 876300"/>
                <a:gd name="connsiteX4" fmla="*/ 253365 w 6089904"/>
                <a:gd name="connsiteY4" fmla="*/ 4001 h 876300"/>
                <a:gd name="connsiteX0" fmla="*/ 262327 w 6089904"/>
                <a:gd name="connsiteY0" fmla="*/ 2096 h 876300"/>
                <a:gd name="connsiteX1" fmla="*/ 6089904 w 6089904"/>
                <a:gd name="connsiteY1" fmla="*/ 0 h 876300"/>
                <a:gd name="connsiteX2" fmla="*/ 6089904 w 6089904"/>
                <a:gd name="connsiteY2" fmla="*/ 876300 h 876300"/>
                <a:gd name="connsiteX3" fmla="*/ 0 w 6089904"/>
                <a:gd name="connsiteY3" fmla="*/ 876300 h 876300"/>
                <a:gd name="connsiteX4" fmla="*/ 262327 w 6089904"/>
                <a:gd name="connsiteY4" fmla="*/ 2096 h 876300"/>
                <a:gd name="connsiteX0" fmla="*/ 264120 w 6089904"/>
                <a:gd name="connsiteY0" fmla="*/ 2096 h 876300"/>
                <a:gd name="connsiteX1" fmla="*/ 6089904 w 6089904"/>
                <a:gd name="connsiteY1" fmla="*/ 0 h 876300"/>
                <a:gd name="connsiteX2" fmla="*/ 6089904 w 6089904"/>
                <a:gd name="connsiteY2" fmla="*/ 876300 h 876300"/>
                <a:gd name="connsiteX3" fmla="*/ 0 w 6089904"/>
                <a:gd name="connsiteY3" fmla="*/ 876300 h 876300"/>
                <a:gd name="connsiteX4" fmla="*/ 264120 w 6089904"/>
                <a:gd name="connsiteY4" fmla="*/ 2096 h 876300"/>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0 h 878014"/>
                <a:gd name="connsiteX1" fmla="*/ 6089904 w 6089904"/>
                <a:gd name="connsiteY1" fmla="*/ 1714 h 878014"/>
                <a:gd name="connsiteX2" fmla="*/ 6089904 w 6089904"/>
                <a:gd name="connsiteY2" fmla="*/ 878014 h 878014"/>
                <a:gd name="connsiteX3" fmla="*/ 0 w 6089904"/>
                <a:gd name="connsiteY3" fmla="*/ 878014 h 878014"/>
                <a:gd name="connsiteX4" fmla="*/ 264120 w 6089904"/>
                <a:gd name="connsiteY4" fmla="*/ 0 h 878014"/>
                <a:gd name="connsiteX0" fmla="*/ 264120 w 6089904"/>
                <a:gd name="connsiteY0" fmla="*/ 671 h 878685"/>
                <a:gd name="connsiteX1" fmla="*/ 6089904 w 6089904"/>
                <a:gd name="connsiteY1" fmla="*/ 0 h 878685"/>
                <a:gd name="connsiteX2" fmla="*/ 6089904 w 6089904"/>
                <a:gd name="connsiteY2" fmla="*/ 878685 h 878685"/>
                <a:gd name="connsiteX3" fmla="*/ 0 w 6089904"/>
                <a:gd name="connsiteY3" fmla="*/ 878685 h 878685"/>
                <a:gd name="connsiteX4" fmla="*/ 264120 w 6089904"/>
                <a:gd name="connsiteY4" fmla="*/ 671 h 878685"/>
                <a:gd name="connsiteX0" fmla="*/ 264120 w 6089904"/>
                <a:gd name="connsiteY0" fmla="*/ 0 h 880399"/>
                <a:gd name="connsiteX1" fmla="*/ 6089904 w 6089904"/>
                <a:gd name="connsiteY1" fmla="*/ 1714 h 880399"/>
                <a:gd name="connsiteX2" fmla="*/ 6089904 w 6089904"/>
                <a:gd name="connsiteY2" fmla="*/ 880399 h 880399"/>
                <a:gd name="connsiteX3" fmla="*/ 0 w 6089904"/>
                <a:gd name="connsiteY3" fmla="*/ 880399 h 880399"/>
                <a:gd name="connsiteX4" fmla="*/ 264120 w 6089904"/>
                <a:gd name="connsiteY4" fmla="*/ 0 h 880399"/>
                <a:gd name="connsiteX0" fmla="*/ 264120 w 6089904"/>
                <a:gd name="connsiteY0" fmla="*/ 671 h 881070"/>
                <a:gd name="connsiteX1" fmla="*/ 6089904 w 6089904"/>
                <a:gd name="connsiteY1" fmla="*/ 0 h 881070"/>
                <a:gd name="connsiteX2" fmla="*/ 6089904 w 6089904"/>
                <a:gd name="connsiteY2" fmla="*/ 881070 h 881070"/>
                <a:gd name="connsiteX3" fmla="*/ 0 w 6089904"/>
                <a:gd name="connsiteY3" fmla="*/ 881070 h 881070"/>
                <a:gd name="connsiteX4" fmla="*/ 264120 w 6089904"/>
                <a:gd name="connsiteY4" fmla="*/ 671 h 88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904" h="881070">
                  <a:moveTo>
                    <a:pt x="264120" y="671"/>
                  </a:moveTo>
                  <a:lnTo>
                    <a:pt x="6089904" y="0"/>
                  </a:lnTo>
                  <a:lnTo>
                    <a:pt x="6089904" y="881070"/>
                  </a:lnTo>
                  <a:lnTo>
                    <a:pt x="0" y="881070"/>
                  </a:lnTo>
                  <a:lnTo>
                    <a:pt x="264120" y="671"/>
                  </a:lnTo>
                  <a:close/>
                </a:path>
              </a:pathLst>
            </a:cu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5" name="Freeform: Shape 14">
            <a:extLst>
              <a:ext uri="{FF2B5EF4-FFF2-40B4-BE49-F238E27FC236}">
                <a16:creationId xmlns:a16="http://schemas.microsoft.com/office/drawing/2014/main" id="{6EB1FC42-260C-458D-8F02-BA951FAC8822}"/>
              </a:ext>
            </a:extLst>
          </p:cNvPr>
          <p:cNvSpPr/>
          <p:nvPr userDrawn="1"/>
        </p:nvSpPr>
        <p:spPr>
          <a:xfrm>
            <a:off x="2" y="0"/>
            <a:ext cx="1402555" cy="1168400"/>
          </a:xfrm>
          <a:custGeom>
            <a:avLst/>
            <a:gdLst>
              <a:gd name="connsiteX0" fmla="*/ 0 w 1407273"/>
              <a:gd name="connsiteY0" fmla="*/ 0 h 876300"/>
              <a:gd name="connsiteX1" fmla="*/ 1407273 w 1407273"/>
              <a:gd name="connsiteY1" fmla="*/ 0 h 876300"/>
              <a:gd name="connsiteX2" fmla="*/ 1126410 w 1407273"/>
              <a:gd name="connsiteY2" fmla="*/ 876300 h 876300"/>
              <a:gd name="connsiteX3" fmla="*/ 0 w 1407273"/>
              <a:gd name="connsiteY3" fmla="*/ 876300 h 876300"/>
            </a:gdLst>
            <a:ahLst/>
            <a:cxnLst>
              <a:cxn ang="0">
                <a:pos x="connsiteX0" y="connsiteY0"/>
              </a:cxn>
              <a:cxn ang="0">
                <a:pos x="connsiteX1" y="connsiteY1"/>
              </a:cxn>
              <a:cxn ang="0">
                <a:pos x="connsiteX2" y="connsiteY2"/>
              </a:cxn>
              <a:cxn ang="0">
                <a:pos x="connsiteX3" y="connsiteY3"/>
              </a:cxn>
            </a:cxnLst>
            <a:rect l="l" t="t" r="r" b="b"/>
            <a:pathLst>
              <a:path w="1407273" h="876300">
                <a:moveTo>
                  <a:pt x="0" y="0"/>
                </a:moveTo>
                <a:lnTo>
                  <a:pt x="1407273" y="0"/>
                </a:lnTo>
                <a:lnTo>
                  <a:pt x="1126410" y="876300"/>
                </a:lnTo>
                <a:lnTo>
                  <a:pt x="0" y="876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32010365-0853-4F04-8716-DB831EF70BA7}"/>
              </a:ext>
            </a:extLst>
          </p:cNvPr>
          <p:cNvSpPr/>
          <p:nvPr userDrawn="1"/>
        </p:nvSpPr>
        <p:spPr>
          <a:xfrm>
            <a:off x="1674019" y="723969"/>
            <a:ext cx="940594" cy="256716"/>
          </a:xfrm>
          <a:prstGeom prst="rect">
            <a:avLst/>
          </a:pr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7" name="Group 4">
            <a:extLst>
              <a:ext uri="{FF2B5EF4-FFF2-40B4-BE49-F238E27FC236}">
                <a16:creationId xmlns:a16="http://schemas.microsoft.com/office/drawing/2014/main" id="{3625841C-C3A1-4D6D-854F-94337B313880}"/>
              </a:ext>
            </a:extLst>
          </p:cNvPr>
          <p:cNvGrpSpPr>
            <a:grpSpLocks noChangeAspect="1"/>
          </p:cNvGrpSpPr>
          <p:nvPr userDrawn="1"/>
        </p:nvGrpSpPr>
        <p:grpSpPr bwMode="auto">
          <a:xfrm>
            <a:off x="102465" y="206215"/>
            <a:ext cx="927314" cy="774019"/>
            <a:chOff x="2447" y="-120"/>
            <a:chExt cx="1353" cy="847"/>
          </a:xfrm>
        </p:grpSpPr>
        <p:sp>
          <p:nvSpPr>
            <p:cNvPr id="18" name="AutoShape 3">
              <a:extLst>
                <a:ext uri="{FF2B5EF4-FFF2-40B4-BE49-F238E27FC236}">
                  <a16:creationId xmlns:a16="http://schemas.microsoft.com/office/drawing/2014/main" id="{2CD5947D-171A-4184-95D5-6C835B037253}"/>
                </a:ext>
              </a:extLst>
            </p:cNvPr>
            <p:cNvSpPr>
              <a:spLocks noChangeAspect="1" noChangeArrowheads="1" noTextEdit="1"/>
            </p:cNvSpPr>
            <p:nvPr userDrawn="1"/>
          </p:nvSpPr>
          <p:spPr bwMode="auto">
            <a:xfrm>
              <a:off x="2447" y="-120"/>
              <a:ext cx="1353"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5">
              <a:extLst>
                <a:ext uri="{FF2B5EF4-FFF2-40B4-BE49-F238E27FC236}">
                  <a16:creationId xmlns:a16="http://schemas.microsoft.com/office/drawing/2014/main" id="{B367EFC4-44EF-48FB-B534-AFAA44AEED9A}"/>
                </a:ext>
              </a:extLst>
            </p:cNvPr>
            <p:cNvSpPr>
              <a:spLocks noEditPoints="1"/>
            </p:cNvSpPr>
            <p:nvPr userDrawn="1"/>
          </p:nvSpPr>
          <p:spPr bwMode="auto">
            <a:xfrm>
              <a:off x="2452" y="348"/>
              <a:ext cx="86" cy="99"/>
            </a:xfrm>
            <a:custGeom>
              <a:avLst/>
              <a:gdLst>
                <a:gd name="T0" fmla="*/ 38 w 86"/>
                <a:gd name="T1" fmla="*/ 0 h 99"/>
                <a:gd name="T2" fmla="*/ 49 w 86"/>
                <a:gd name="T3" fmla="*/ 0 h 99"/>
                <a:gd name="T4" fmla="*/ 86 w 86"/>
                <a:gd name="T5" fmla="*/ 99 h 99"/>
                <a:gd name="T6" fmla="*/ 75 w 86"/>
                <a:gd name="T7" fmla="*/ 99 h 99"/>
                <a:gd name="T8" fmla="*/ 65 w 86"/>
                <a:gd name="T9" fmla="*/ 73 h 99"/>
                <a:gd name="T10" fmla="*/ 22 w 86"/>
                <a:gd name="T11" fmla="*/ 73 h 99"/>
                <a:gd name="T12" fmla="*/ 11 w 86"/>
                <a:gd name="T13" fmla="*/ 99 h 99"/>
                <a:gd name="T14" fmla="*/ 0 w 86"/>
                <a:gd name="T15" fmla="*/ 99 h 99"/>
                <a:gd name="T16" fmla="*/ 38 w 86"/>
                <a:gd name="T17" fmla="*/ 0 h 99"/>
                <a:gd name="T18" fmla="*/ 62 w 86"/>
                <a:gd name="T19" fmla="*/ 64 h 99"/>
                <a:gd name="T20" fmla="*/ 43 w 86"/>
                <a:gd name="T21" fmla="*/ 13 h 99"/>
                <a:gd name="T22" fmla="*/ 24 w 86"/>
                <a:gd name="T23" fmla="*/ 64 h 99"/>
                <a:gd name="T24" fmla="*/ 62 w 86"/>
                <a:gd name="T25"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99">
                  <a:moveTo>
                    <a:pt x="38" y="0"/>
                  </a:moveTo>
                  <a:lnTo>
                    <a:pt x="49" y="0"/>
                  </a:lnTo>
                  <a:lnTo>
                    <a:pt x="86" y="99"/>
                  </a:lnTo>
                  <a:lnTo>
                    <a:pt x="75" y="99"/>
                  </a:lnTo>
                  <a:lnTo>
                    <a:pt x="65" y="73"/>
                  </a:lnTo>
                  <a:lnTo>
                    <a:pt x="22" y="73"/>
                  </a:lnTo>
                  <a:lnTo>
                    <a:pt x="11" y="99"/>
                  </a:lnTo>
                  <a:lnTo>
                    <a:pt x="0" y="99"/>
                  </a:lnTo>
                  <a:lnTo>
                    <a:pt x="38" y="0"/>
                  </a:lnTo>
                  <a:close/>
                  <a:moveTo>
                    <a:pt x="62" y="64"/>
                  </a:moveTo>
                  <a:lnTo>
                    <a:pt x="43" y="13"/>
                  </a:lnTo>
                  <a:lnTo>
                    <a:pt x="24" y="64"/>
                  </a:lnTo>
                  <a:lnTo>
                    <a:pt x="6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6">
              <a:extLst>
                <a:ext uri="{FF2B5EF4-FFF2-40B4-BE49-F238E27FC236}">
                  <a16:creationId xmlns:a16="http://schemas.microsoft.com/office/drawing/2014/main" id="{7AA9E117-07FB-462B-B90A-60CA328F0D39}"/>
                </a:ext>
              </a:extLst>
            </p:cNvPr>
            <p:cNvSpPr>
              <a:spLocks/>
            </p:cNvSpPr>
            <p:nvPr userDrawn="1"/>
          </p:nvSpPr>
          <p:spPr bwMode="auto">
            <a:xfrm>
              <a:off x="2554" y="372"/>
              <a:ext cx="97" cy="75"/>
            </a:xfrm>
            <a:custGeom>
              <a:avLst/>
              <a:gdLst>
                <a:gd name="T0" fmla="*/ 0 w 36"/>
                <a:gd name="T1" fmla="*/ 1 h 28"/>
                <a:gd name="T2" fmla="*/ 4 w 36"/>
                <a:gd name="T3" fmla="*/ 1 h 28"/>
                <a:gd name="T4" fmla="*/ 4 w 36"/>
                <a:gd name="T5" fmla="*/ 5 h 28"/>
                <a:gd name="T6" fmla="*/ 12 w 36"/>
                <a:gd name="T7" fmla="*/ 0 h 28"/>
                <a:gd name="T8" fmla="*/ 19 w 36"/>
                <a:gd name="T9" fmla="*/ 5 h 28"/>
                <a:gd name="T10" fmla="*/ 28 w 36"/>
                <a:gd name="T11" fmla="*/ 0 h 28"/>
                <a:gd name="T12" fmla="*/ 36 w 36"/>
                <a:gd name="T13" fmla="*/ 10 h 28"/>
                <a:gd name="T14" fmla="*/ 36 w 36"/>
                <a:gd name="T15" fmla="*/ 28 h 28"/>
                <a:gd name="T16" fmla="*/ 33 w 36"/>
                <a:gd name="T17" fmla="*/ 28 h 28"/>
                <a:gd name="T18" fmla="*/ 33 w 36"/>
                <a:gd name="T19" fmla="*/ 11 h 28"/>
                <a:gd name="T20" fmla="*/ 27 w 36"/>
                <a:gd name="T21" fmla="*/ 4 h 28"/>
                <a:gd name="T22" fmla="*/ 20 w 36"/>
                <a:gd name="T23" fmla="*/ 11 h 28"/>
                <a:gd name="T24" fmla="*/ 20 w 36"/>
                <a:gd name="T25" fmla="*/ 28 h 28"/>
                <a:gd name="T26" fmla="*/ 17 w 36"/>
                <a:gd name="T27" fmla="*/ 28 h 28"/>
                <a:gd name="T28" fmla="*/ 17 w 36"/>
                <a:gd name="T29" fmla="*/ 11 h 28"/>
                <a:gd name="T30" fmla="*/ 11 w 36"/>
                <a:gd name="T31" fmla="*/ 4 h 28"/>
                <a:gd name="T32" fmla="*/ 4 w 36"/>
                <a:gd name="T33" fmla="*/ 11 h 28"/>
                <a:gd name="T34" fmla="*/ 4 w 36"/>
                <a:gd name="T35" fmla="*/ 28 h 28"/>
                <a:gd name="T36" fmla="*/ 0 w 36"/>
                <a:gd name="T37" fmla="*/ 28 h 28"/>
                <a:gd name="T38" fmla="*/ 0 w 36"/>
                <a:gd name="T3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28">
                  <a:moveTo>
                    <a:pt x="0" y="1"/>
                  </a:moveTo>
                  <a:cubicBezTo>
                    <a:pt x="4" y="1"/>
                    <a:pt x="4" y="1"/>
                    <a:pt x="4" y="1"/>
                  </a:cubicBezTo>
                  <a:cubicBezTo>
                    <a:pt x="4" y="5"/>
                    <a:pt x="4" y="5"/>
                    <a:pt x="4" y="5"/>
                  </a:cubicBezTo>
                  <a:cubicBezTo>
                    <a:pt x="6" y="2"/>
                    <a:pt x="8" y="0"/>
                    <a:pt x="12" y="0"/>
                  </a:cubicBezTo>
                  <a:cubicBezTo>
                    <a:pt x="16" y="0"/>
                    <a:pt x="18" y="2"/>
                    <a:pt x="19" y="5"/>
                  </a:cubicBezTo>
                  <a:cubicBezTo>
                    <a:pt x="21" y="2"/>
                    <a:pt x="24" y="0"/>
                    <a:pt x="28" y="0"/>
                  </a:cubicBezTo>
                  <a:cubicBezTo>
                    <a:pt x="33" y="0"/>
                    <a:pt x="36" y="4"/>
                    <a:pt x="36" y="10"/>
                  </a:cubicBezTo>
                  <a:cubicBezTo>
                    <a:pt x="36" y="28"/>
                    <a:pt x="36" y="28"/>
                    <a:pt x="36" y="28"/>
                  </a:cubicBezTo>
                  <a:cubicBezTo>
                    <a:pt x="33" y="28"/>
                    <a:pt x="33" y="28"/>
                    <a:pt x="33" y="28"/>
                  </a:cubicBezTo>
                  <a:cubicBezTo>
                    <a:pt x="33" y="11"/>
                    <a:pt x="33" y="11"/>
                    <a:pt x="33" y="11"/>
                  </a:cubicBezTo>
                  <a:cubicBezTo>
                    <a:pt x="33" y="6"/>
                    <a:pt x="30" y="4"/>
                    <a:pt x="27" y="4"/>
                  </a:cubicBezTo>
                  <a:cubicBezTo>
                    <a:pt x="23" y="4"/>
                    <a:pt x="20" y="6"/>
                    <a:pt x="20" y="11"/>
                  </a:cubicBezTo>
                  <a:cubicBezTo>
                    <a:pt x="20" y="28"/>
                    <a:pt x="20" y="28"/>
                    <a:pt x="20" y="28"/>
                  </a:cubicBezTo>
                  <a:cubicBezTo>
                    <a:pt x="17" y="28"/>
                    <a:pt x="17" y="28"/>
                    <a:pt x="17" y="28"/>
                  </a:cubicBezTo>
                  <a:cubicBezTo>
                    <a:pt x="17" y="11"/>
                    <a:pt x="17" y="11"/>
                    <a:pt x="17" y="11"/>
                  </a:cubicBezTo>
                  <a:cubicBezTo>
                    <a:pt x="17" y="6"/>
                    <a:pt x="14" y="4"/>
                    <a:pt x="11" y="4"/>
                  </a:cubicBezTo>
                  <a:cubicBezTo>
                    <a:pt x="7" y="4"/>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7">
              <a:extLst>
                <a:ext uri="{FF2B5EF4-FFF2-40B4-BE49-F238E27FC236}">
                  <a16:creationId xmlns:a16="http://schemas.microsoft.com/office/drawing/2014/main" id="{4A67D498-E898-41CD-B426-3392A7EFF719}"/>
                </a:ext>
              </a:extLst>
            </p:cNvPr>
            <p:cNvSpPr>
              <a:spLocks noEditPoints="1"/>
            </p:cNvSpPr>
            <p:nvPr userDrawn="1"/>
          </p:nvSpPr>
          <p:spPr bwMode="auto">
            <a:xfrm>
              <a:off x="2670" y="372"/>
              <a:ext cx="59" cy="78"/>
            </a:xfrm>
            <a:custGeom>
              <a:avLst/>
              <a:gdLst>
                <a:gd name="T0" fmla="*/ 0 w 22"/>
                <a:gd name="T1" fmla="*/ 15 h 29"/>
                <a:gd name="T2" fmla="*/ 0 w 22"/>
                <a:gd name="T3" fmla="*/ 14 h 29"/>
                <a:gd name="T4" fmla="*/ 11 w 22"/>
                <a:gd name="T5" fmla="*/ 0 h 29"/>
                <a:gd name="T6" fmla="*/ 22 w 22"/>
                <a:gd name="T7" fmla="*/ 14 h 29"/>
                <a:gd name="T8" fmla="*/ 22 w 22"/>
                <a:gd name="T9" fmla="*/ 16 h 29"/>
                <a:gd name="T10" fmla="*/ 4 w 22"/>
                <a:gd name="T11" fmla="*/ 16 h 29"/>
                <a:gd name="T12" fmla="*/ 12 w 22"/>
                <a:gd name="T13" fmla="*/ 25 h 29"/>
                <a:gd name="T14" fmla="*/ 19 w 22"/>
                <a:gd name="T15" fmla="*/ 22 h 29"/>
                <a:gd name="T16" fmla="*/ 22 w 22"/>
                <a:gd name="T17" fmla="*/ 24 h 29"/>
                <a:gd name="T18" fmla="*/ 12 w 22"/>
                <a:gd name="T19" fmla="*/ 29 h 29"/>
                <a:gd name="T20" fmla="*/ 0 w 22"/>
                <a:gd name="T21" fmla="*/ 15 h 29"/>
                <a:gd name="T22" fmla="*/ 19 w 22"/>
                <a:gd name="T23" fmla="*/ 13 h 29"/>
                <a:gd name="T24" fmla="*/ 11 w 22"/>
                <a:gd name="T25" fmla="*/ 3 h 29"/>
                <a:gd name="T26" fmla="*/ 4 w 22"/>
                <a:gd name="T27" fmla="*/ 13 h 29"/>
                <a:gd name="T28" fmla="*/ 19 w 22"/>
                <a:gd name="T29"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9">
                  <a:moveTo>
                    <a:pt x="0" y="15"/>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8" y="24"/>
                    <a:pt x="19" y="22"/>
                  </a:cubicBezTo>
                  <a:cubicBezTo>
                    <a:pt x="22" y="24"/>
                    <a:pt x="22" y="24"/>
                    <a:pt x="22" y="24"/>
                  </a:cubicBezTo>
                  <a:cubicBezTo>
                    <a:pt x="19" y="27"/>
                    <a:pt x="16" y="29"/>
                    <a:pt x="12" y="29"/>
                  </a:cubicBezTo>
                  <a:cubicBezTo>
                    <a:pt x="6" y="29"/>
                    <a:pt x="0" y="23"/>
                    <a:pt x="0" y="15"/>
                  </a:cubicBezTo>
                  <a:moveTo>
                    <a:pt x="19" y="13"/>
                  </a:moveTo>
                  <a:cubicBezTo>
                    <a:pt x="18" y="8"/>
                    <a:pt x="16" y="3"/>
                    <a:pt x="11" y="3"/>
                  </a:cubicBezTo>
                  <a:cubicBezTo>
                    <a:pt x="7" y="3"/>
                    <a:pt x="4"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8">
              <a:extLst>
                <a:ext uri="{FF2B5EF4-FFF2-40B4-BE49-F238E27FC236}">
                  <a16:creationId xmlns:a16="http://schemas.microsoft.com/office/drawing/2014/main" id="{8E715EFA-7FA6-479B-9226-0A2C9ECA941F}"/>
                </a:ext>
              </a:extLst>
            </p:cNvPr>
            <p:cNvSpPr>
              <a:spLocks/>
            </p:cNvSpPr>
            <p:nvPr userDrawn="1"/>
          </p:nvSpPr>
          <p:spPr bwMode="auto">
            <a:xfrm>
              <a:off x="2748" y="37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9">
              <a:extLst>
                <a:ext uri="{FF2B5EF4-FFF2-40B4-BE49-F238E27FC236}">
                  <a16:creationId xmlns:a16="http://schemas.microsoft.com/office/drawing/2014/main" id="{944FA738-FBA1-4AF4-A183-B5C19A2F921F}"/>
                </a:ext>
              </a:extLst>
            </p:cNvPr>
            <p:cNvSpPr>
              <a:spLocks noEditPoints="1"/>
            </p:cNvSpPr>
            <p:nvPr userDrawn="1"/>
          </p:nvSpPr>
          <p:spPr bwMode="auto">
            <a:xfrm>
              <a:off x="2801" y="348"/>
              <a:ext cx="11" cy="99"/>
            </a:xfrm>
            <a:custGeom>
              <a:avLst/>
              <a:gdLst>
                <a:gd name="T0" fmla="*/ 0 w 11"/>
                <a:gd name="T1" fmla="*/ 0 h 99"/>
                <a:gd name="T2" fmla="*/ 11 w 11"/>
                <a:gd name="T3" fmla="*/ 0 h 99"/>
                <a:gd name="T4" fmla="*/ 11 w 11"/>
                <a:gd name="T5" fmla="*/ 11 h 99"/>
                <a:gd name="T6" fmla="*/ 0 w 11"/>
                <a:gd name="T7" fmla="*/ 11 h 99"/>
                <a:gd name="T8" fmla="*/ 0 w 11"/>
                <a:gd name="T9" fmla="*/ 0 h 99"/>
                <a:gd name="T10" fmla="*/ 0 w 11"/>
                <a:gd name="T11" fmla="*/ 27 h 99"/>
                <a:gd name="T12" fmla="*/ 11 w 11"/>
                <a:gd name="T13" fmla="*/ 27 h 99"/>
                <a:gd name="T14" fmla="*/ 11 w 11"/>
                <a:gd name="T15" fmla="*/ 99 h 99"/>
                <a:gd name="T16" fmla="*/ 0 w 11"/>
                <a:gd name="T17" fmla="*/ 99 h 99"/>
                <a:gd name="T18" fmla="*/ 0 w 11"/>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9">
                  <a:moveTo>
                    <a:pt x="0" y="0"/>
                  </a:moveTo>
                  <a:lnTo>
                    <a:pt x="11" y="0"/>
                  </a:lnTo>
                  <a:lnTo>
                    <a:pt x="11" y="11"/>
                  </a:lnTo>
                  <a:lnTo>
                    <a:pt x="0" y="11"/>
                  </a:lnTo>
                  <a:lnTo>
                    <a:pt x="0" y="0"/>
                  </a:lnTo>
                  <a:close/>
                  <a:moveTo>
                    <a:pt x="0" y="27"/>
                  </a:moveTo>
                  <a:lnTo>
                    <a:pt x="11" y="27"/>
                  </a:lnTo>
                  <a:lnTo>
                    <a:pt x="11"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10">
              <a:extLst>
                <a:ext uri="{FF2B5EF4-FFF2-40B4-BE49-F238E27FC236}">
                  <a16:creationId xmlns:a16="http://schemas.microsoft.com/office/drawing/2014/main" id="{DFEFF23D-86EA-4A63-8D2E-7C28C8DA4C3B}"/>
                </a:ext>
              </a:extLst>
            </p:cNvPr>
            <p:cNvSpPr>
              <a:spLocks/>
            </p:cNvSpPr>
            <p:nvPr userDrawn="1"/>
          </p:nvSpPr>
          <p:spPr bwMode="auto">
            <a:xfrm>
              <a:off x="2831" y="372"/>
              <a:ext cx="56" cy="78"/>
            </a:xfrm>
            <a:custGeom>
              <a:avLst/>
              <a:gdLst>
                <a:gd name="T0" fmla="*/ 0 w 21"/>
                <a:gd name="T1" fmla="*/ 15 h 29"/>
                <a:gd name="T2" fmla="*/ 0 w 21"/>
                <a:gd name="T3" fmla="*/ 14 h 29"/>
                <a:gd name="T4" fmla="*/ 12 w 21"/>
                <a:gd name="T5" fmla="*/ 0 h 29"/>
                <a:gd name="T6" fmla="*/ 21 w 21"/>
                <a:gd name="T7" fmla="*/ 4 h 29"/>
                <a:gd name="T8" fmla="*/ 18 w 21"/>
                <a:gd name="T9" fmla="*/ 7 h 29"/>
                <a:gd name="T10" fmla="*/ 12 w 21"/>
                <a:gd name="T11" fmla="*/ 4 h 29"/>
                <a:gd name="T12" fmla="*/ 4 w 21"/>
                <a:gd name="T13" fmla="*/ 14 h 29"/>
                <a:gd name="T14" fmla="*/ 4 w 21"/>
                <a:gd name="T15" fmla="*/ 14 h 29"/>
                <a:gd name="T16" fmla="*/ 12 w 21"/>
                <a:gd name="T17" fmla="*/ 25 h 29"/>
                <a:gd name="T18" fmla="*/ 19 w 21"/>
                <a:gd name="T19" fmla="*/ 22 h 29"/>
                <a:gd name="T20" fmla="*/ 21 w 21"/>
                <a:gd name="T21" fmla="*/ 24 h 29"/>
                <a:gd name="T22" fmla="*/ 12 w 21"/>
                <a:gd name="T23" fmla="*/ 29 h 29"/>
                <a:gd name="T24" fmla="*/ 0 w 21"/>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9">
                  <a:moveTo>
                    <a:pt x="0" y="15"/>
                  </a:moveTo>
                  <a:cubicBezTo>
                    <a:pt x="0" y="14"/>
                    <a:pt x="0" y="14"/>
                    <a:pt x="0" y="14"/>
                  </a:cubicBezTo>
                  <a:cubicBezTo>
                    <a:pt x="0" y="6"/>
                    <a:pt x="5" y="0"/>
                    <a:pt x="12" y="0"/>
                  </a:cubicBezTo>
                  <a:cubicBezTo>
                    <a:pt x="16" y="0"/>
                    <a:pt x="19" y="2"/>
                    <a:pt x="21" y="4"/>
                  </a:cubicBezTo>
                  <a:cubicBezTo>
                    <a:pt x="18" y="7"/>
                    <a:pt x="18" y="7"/>
                    <a:pt x="18" y="7"/>
                  </a:cubicBezTo>
                  <a:cubicBezTo>
                    <a:pt x="17" y="5"/>
                    <a:pt x="15" y="4"/>
                    <a:pt x="12" y="4"/>
                  </a:cubicBezTo>
                  <a:cubicBezTo>
                    <a:pt x="7" y="4"/>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9"/>
                    <a:pt x="12" y="29"/>
                  </a:cubicBezTo>
                  <a:cubicBezTo>
                    <a:pt x="5" y="29"/>
                    <a:pt x="0" y="23"/>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5" name="Freeform 11">
              <a:extLst>
                <a:ext uri="{FF2B5EF4-FFF2-40B4-BE49-F238E27FC236}">
                  <a16:creationId xmlns:a16="http://schemas.microsoft.com/office/drawing/2014/main" id="{6BEB5324-E615-4D05-A28D-F0D7CD8DCDF1}"/>
                </a:ext>
              </a:extLst>
            </p:cNvPr>
            <p:cNvSpPr>
              <a:spLocks noEditPoints="1"/>
            </p:cNvSpPr>
            <p:nvPr userDrawn="1"/>
          </p:nvSpPr>
          <p:spPr bwMode="auto">
            <a:xfrm>
              <a:off x="2898" y="372"/>
              <a:ext cx="56" cy="78"/>
            </a:xfrm>
            <a:custGeom>
              <a:avLst/>
              <a:gdLst>
                <a:gd name="T0" fmla="*/ 0 w 21"/>
                <a:gd name="T1" fmla="*/ 20 h 29"/>
                <a:gd name="T2" fmla="*/ 0 w 21"/>
                <a:gd name="T3" fmla="*/ 20 h 29"/>
                <a:gd name="T4" fmla="*/ 10 w 21"/>
                <a:gd name="T5" fmla="*/ 11 h 29"/>
                <a:gd name="T6" fmla="*/ 17 w 21"/>
                <a:gd name="T7" fmla="*/ 12 h 29"/>
                <a:gd name="T8" fmla="*/ 17 w 21"/>
                <a:gd name="T9" fmla="*/ 11 h 29"/>
                <a:gd name="T10" fmla="*/ 10 w 21"/>
                <a:gd name="T11" fmla="*/ 4 h 29"/>
                <a:gd name="T12" fmla="*/ 3 w 21"/>
                <a:gd name="T13" fmla="*/ 6 h 29"/>
                <a:gd name="T14" fmla="*/ 2 w 21"/>
                <a:gd name="T15" fmla="*/ 2 h 29"/>
                <a:gd name="T16" fmla="*/ 11 w 21"/>
                <a:gd name="T17" fmla="*/ 0 h 29"/>
                <a:gd name="T18" fmla="*/ 19 w 21"/>
                <a:gd name="T19" fmla="*/ 3 h 29"/>
                <a:gd name="T20" fmla="*/ 21 w 21"/>
                <a:gd name="T21" fmla="*/ 10 h 29"/>
                <a:gd name="T22" fmla="*/ 21 w 21"/>
                <a:gd name="T23" fmla="*/ 28 h 29"/>
                <a:gd name="T24" fmla="*/ 17 w 21"/>
                <a:gd name="T25" fmla="*/ 28 h 29"/>
                <a:gd name="T26" fmla="*/ 17 w 21"/>
                <a:gd name="T27" fmla="*/ 24 h 29"/>
                <a:gd name="T28" fmla="*/ 9 w 21"/>
                <a:gd name="T29" fmla="*/ 29 h 29"/>
                <a:gd name="T30" fmla="*/ 0 w 21"/>
                <a:gd name="T31" fmla="*/ 20 h 29"/>
                <a:gd name="T32" fmla="*/ 17 w 21"/>
                <a:gd name="T33" fmla="*/ 18 h 29"/>
                <a:gd name="T34" fmla="*/ 17 w 21"/>
                <a:gd name="T35" fmla="*/ 15 h 29"/>
                <a:gd name="T36" fmla="*/ 11 w 21"/>
                <a:gd name="T37" fmla="*/ 14 h 29"/>
                <a:gd name="T38" fmla="*/ 4 w 21"/>
                <a:gd name="T39" fmla="*/ 20 h 29"/>
                <a:gd name="T40" fmla="*/ 4 w 21"/>
                <a:gd name="T41" fmla="*/ 20 h 29"/>
                <a:gd name="T42" fmla="*/ 10 w 21"/>
                <a:gd name="T43" fmla="*/ 25 h 29"/>
                <a:gd name="T44" fmla="*/ 17 w 21"/>
                <a:gd name="T45"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9">
                  <a:moveTo>
                    <a:pt x="0" y="20"/>
                  </a:moveTo>
                  <a:cubicBezTo>
                    <a:pt x="0" y="20"/>
                    <a:pt x="0" y="20"/>
                    <a:pt x="0" y="20"/>
                  </a:cubicBezTo>
                  <a:cubicBezTo>
                    <a:pt x="0" y="14"/>
                    <a:pt x="4" y="11"/>
                    <a:pt x="10" y="11"/>
                  </a:cubicBezTo>
                  <a:cubicBezTo>
                    <a:pt x="13" y="11"/>
                    <a:pt x="15" y="12"/>
                    <a:pt x="17" y="12"/>
                  </a:cubicBezTo>
                  <a:cubicBezTo>
                    <a:pt x="17" y="11"/>
                    <a:pt x="17" y="11"/>
                    <a:pt x="17" y="11"/>
                  </a:cubicBezTo>
                  <a:cubicBezTo>
                    <a:pt x="17" y="6"/>
                    <a:pt x="15" y="4"/>
                    <a:pt x="10" y="4"/>
                  </a:cubicBezTo>
                  <a:cubicBezTo>
                    <a:pt x="8" y="4"/>
                    <a:pt x="5" y="5"/>
                    <a:pt x="3" y="6"/>
                  </a:cubicBezTo>
                  <a:cubicBezTo>
                    <a:pt x="2" y="2"/>
                    <a:pt x="2" y="2"/>
                    <a:pt x="2" y="2"/>
                  </a:cubicBezTo>
                  <a:cubicBezTo>
                    <a:pt x="5" y="1"/>
                    <a:pt x="8" y="0"/>
                    <a:pt x="11" y="0"/>
                  </a:cubicBezTo>
                  <a:cubicBezTo>
                    <a:pt x="14" y="0"/>
                    <a:pt x="17" y="1"/>
                    <a:pt x="19" y="3"/>
                  </a:cubicBezTo>
                  <a:cubicBezTo>
                    <a:pt x="20" y="5"/>
                    <a:pt x="21" y="7"/>
                    <a:pt x="21" y="10"/>
                  </a:cubicBezTo>
                  <a:cubicBezTo>
                    <a:pt x="21" y="28"/>
                    <a:pt x="21" y="28"/>
                    <a:pt x="21" y="28"/>
                  </a:cubicBezTo>
                  <a:cubicBezTo>
                    <a:pt x="17" y="28"/>
                    <a:pt x="17" y="28"/>
                    <a:pt x="17" y="28"/>
                  </a:cubicBezTo>
                  <a:cubicBezTo>
                    <a:pt x="17" y="24"/>
                    <a:pt x="17" y="24"/>
                    <a:pt x="17" y="24"/>
                  </a:cubicBezTo>
                  <a:cubicBezTo>
                    <a:pt x="16" y="27"/>
                    <a:pt x="13" y="29"/>
                    <a:pt x="9" y="29"/>
                  </a:cubicBezTo>
                  <a:cubicBezTo>
                    <a:pt x="5" y="29"/>
                    <a:pt x="0" y="25"/>
                    <a:pt x="0" y="20"/>
                  </a:cubicBezTo>
                  <a:moveTo>
                    <a:pt x="17" y="18"/>
                  </a:moveTo>
                  <a:cubicBezTo>
                    <a:pt x="17" y="15"/>
                    <a:pt x="17" y="15"/>
                    <a:pt x="17" y="15"/>
                  </a:cubicBezTo>
                  <a:cubicBezTo>
                    <a:pt x="16" y="14"/>
                    <a:pt x="14" y="14"/>
                    <a:pt x="11" y="14"/>
                  </a:cubicBezTo>
                  <a:cubicBezTo>
                    <a:pt x="7" y="14"/>
                    <a:pt x="4" y="16"/>
                    <a:pt x="4" y="20"/>
                  </a:cubicBezTo>
                  <a:cubicBezTo>
                    <a:pt x="4" y="20"/>
                    <a:pt x="4" y="20"/>
                    <a:pt x="4" y="20"/>
                  </a:cubicBezTo>
                  <a:cubicBezTo>
                    <a:pt x="4" y="23"/>
                    <a:pt x="7"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Freeform 12">
              <a:extLst>
                <a:ext uri="{FF2B5EF4-FFF2-40B4-BE49-F238E27FC236}">
                  <a16:creationId xmlns:a16="http://schemas.microsoft.com/office/drawing/2014/main" id="{3943A8CB-DCD4-49EE-A8C8-22C8DE724128}"/>
                </a:ext>
              </a:extLst>
            </p:cNvPr>
            <p:cNvSpPr>
              <a:spLocks/>
            </p:cNvSpPr>
            <p:nvPr userDrawn="1"/>
          </p:nvSpPr>
          <p:spPr bwMode="auto">
            <a:xfrm>
              <a:off x="2976" y="372"/>
              <a:ext cx="56" cy="75"/>
            </a:xfrm>
            <a:custGeom>
              <a:avLst/>
              <a:gdLst>
                <a:gd name="T0" fmla="*/ 0 w 21"/>
                <a:gd name="T1" fmla="*/ 1 h 28"/>
                <a:gd name="T2" fmla="*/ 4 w 21"/>
                <a:gd name="T3" fmla="*/ 1 h 28"/>
                <a:gd name="T4" fmla="*/ 4 w 21"/>
                <a:gd name="T5" fmla="*/ 5 h 28"/>
                <a:gd name="T6" fmla="*/ 12 w 21"/>
                <a:gd name="T7" fmla="*/ 0 h 28"/>
                <a:gd name="T8" fmla="*/ 21 w 21"/>
                <a:gd name="T9" fmla="*/ 10 h 28"/>
                <a:gd name="T10" fmla="*/ 21 w 21"/>
                <a:gd name="T11" fmla="*/ 28 h 28"/>
                <a:gd name="T12" fmla="*/ 17 w 21"/>
                <a:gd name="T13" fmla="*/ 28 h 28"/>
                <a:gd name="T14" fmla="*/ 17 w 21"/>
                <a:gd name="T15" fmla="*/ 11 h 28"/>
                <a:gd name="T16" fmla="*/ 11 w 21"/>
                <a:gd name="T17" fmla="*/ 4 h 28"/>
                <a:gd name="T18" fmla="*/ 4 w 21"/>
                <a:gd name="T19" fmla="*/ 11 h 28"/>
                <a:gd name="T20" fmla="*/ 4 w 21"/>
                <a:gd name="T21" fmla="*/ 28 h 28"/>
                <a:gd name="T22" fmla="*/ 0 w 21"/>
                <a:gd name="T23" fmla="*/ 28 h 28"/>
                <a:gd name="T24" fmla="*/ 0 w 21"/>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
                  </a:moveTo>
                  <a:cubicBezTo>
                    <a:pt x="4" y="1"/>
                    <a:pt x="4" y="1"/>
                    <a:pt x="4" y="1"/>
                  </a:cubicBezTo>
                  <a:cubicBezTo>
                    <a:pt x="4" y="5"/>
                    <a:pt x="4" y="5"/>
                    <a:pt x="4" y="5"/>
                  </a:cubicBezTo>
                  <a:cubicBezTo>
                    <a:pt x="6" y="2"/>
                    <a:pt x="8" y="0"/>
                    <a:pt x="12" y="0"/>
                  </a:cubicBezTo>
                  <a:cubicBezTo>
                    <a:pt x="18" y="0"/>
                    <a:pt x="21" y="4"/>
                    <a:pt x="21" y="10"/>
                  </a:cubicBezTo>
                  <a:cubicBezTo>
                    <a:pt x="21" y="28"/>
                    <a:pt x="21" y="28"/>
                    <a:pt x="21" y="28"/>
                  </a:cubicBezTo>
                  <a:cubicBezTo>
                    <a:pt x="17" y="28"/>
                    <a:pt x="17" y="28"/>
                    <a:pt x="17" y="28"/>
                  </a:cubicBezTo>
                  <a:cubicBezTo>
                    <a:pt x="17" y="11"/>
                    <a:pt x="17" y="11"/>
                    <a:pt x="17" y="11"/>
                  </a:cubicBezTo>
                  <a:cubicBezTo>
                    <a:pt x="17" y="6"/>
                    <a:pt x="15" y="4"/>
                    <a:pt x="11" y="4"/>
                  </a:cubicBezTo>
                  <a:cubicBezTo>
                    <a:pt x="7" y="4"/>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Freeform 13">
              <a:extLst>
                <a:ext uri="{FF2B5EF4-FFF2-40B4-BE49-F238E27FC236}">
                  <a16:creationId xmlns:a16="http://schemas.microsoft.com/office/drawing/2014/main" id="{5D978717-3862-452A-99EE-51271D894F38}"/>
                </a:ext>
              </a:extLst>
            </p:cNvPr>
            <p:cNvSpPr>
              <a:spLocks noEditPoints="1"/>
            </p:cNvSpPr>
            <p:nvPr userDrawn="1"/>
          </p:nvSpPr>
          <p:spPr bwMode="auto">
            <a:xfrm>
              <a:off x="3086" y="348"/>
              <a:ext cx="86" cy="99"/>
            </a:xfrm>
            <a:custGeom>
              <a:avLst/>
              <a:gdLst>
                <a:gd name="T0" fmla="*/ 37 w 86"/>
                <a:gd name="T1" fmla="*/ 0 h 99"/>
                <a:gd name="T2" fmla="*/ 48 w 86"/>
                <a:gd name="T3" fmla="*/ 0 h 99"/>
                <a:gd name="T4" fmla="*/ 86 w 86"/>
                <a:gd name="T5" fmla="*/ 99 h 99"/>
                <a:gd name="T6" fmla="*/ 75 w 86"/>
                <a:gd name="T7" fmla="*/ 99 h 99"/>
                <a:gd name="T8" fmla="*/ 64 w 86"/>
                <a:gd name="T9" fmla="*/ 73 h 99"/>
                <a:gd name="T10" fmla="*/ 21 w 86"/>
                <a:gd name="T11" fmla="*/ 73 h 99"/>
                <a:gd name="T12" fmla="*/ 11 w 86"/>
                <a:gd name="T13" fmla="*/ 99 h 99"/>
                <a:gd name="T14" fmla="*/ 0 w 86"/>
                <a:gd name="T15" fmla="*/ 99 h 99"/>
                <a:gd name="T16" fmla="*/ 37 w 86"/>
                <a:gd name="T17" fmla="*/ 0 h 99"/>
                <a:gd name="T18" fmla="*/ 62 w 86"/>
                <a:gd name="T19" fmla="*/ 64 h 99"/>
                <a:gd name="T20" fmla="*/ 43 w 86"/>
                <a:gd name="T21" fmla="*/ 13 h 99"/>
                <a:gd name="T22" fmla="*/ 24 w 86"/>
                <a:gd name="T23" fmla="*/ 64 h 99"/>
                <a:gd name="T24" fmla="*/ 62 w 86"/>
                <a:gd name="T25"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99">
                  <a:moveTo>
                    <a:pt x="37" y="0"/>
                  </a:moveTo>
                  <a:lnTo>
                    <a:pt x="48" y="0"/>
                  </a:lnTo>
                  <a:lnTo>
                    <a:pt x="86" y="99"/>
                  </a:lnTo>
                  <a:lnTo>
                    <a:pt x="75" y="99"/>
                  </a:lnTo>
                  <a:lnTo>
                    <a:pt x="64" y="73"/>
                  </a:lnTo>
                  <a:lnTo>
                    <a:pt x="21" y="73"/>
                  </a:lnTo>
                  <a:lnTo>
                    <a:pt x="11" y="99"/>
                  </a:lnTo>
                  <a:lnTo>
                    <a:pt x="0" y="99"/>
                  </a:lnTo>
                  <a:lnTo>
                    <a:pt x="37" y="0"/>
                  </a:lnTo>
                  <a:close/>
                  <a:moveTo>
                    <a:pt x="62" y="64"/>
                  </a:moveTo>
                  <a:lnTo>
                    <a:pt x="43" y="13"/>
                  </a:lnTo>
                  <a:lnTo>
                    <a:pt x="24" y="64"/>
                  </a:lnTo>
                  <a:lnTo>
                    <a:pt x="6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Freeform 14">
              <a:extLst>
                <a:ext uri="{FF2B5EF4-FFF2-40B4-BE49-F238E27FC236}">
                  <a16:creationId xmlns:a16="http://schemas.microsoft.com/office/drawing/2014/main" id="{4754ED92-B337-43E6-AB23-02ACC7EFA206}"/>
                </a:ext>
              </a:extLst>
            </p:cNvPr>
            <p:cNvSpPr>
              <a:spLocks/>
            </p:cNvSpPr>
            <p:nvPr userDrawn="1"/>
          </p:nvSpPr>
          <p:spPr bwMode="auto">
            <a:xfrm>
              <a:off x="3183" y="372"/>
              <a:ext cx="51" cy="75"/>
            </a:xfrm>
            <a:custGeom>
              <a:avLst/>
              <a:gdLst>
                <a:gd name="T0" fmla="*/ 0 w 19"/>
                <a:gd name="T1" fmla="*/ 25 h 28"/>
                <a:gd name="T2" fmla="*/ 2 w 19"/>
                <a:gd name="T3" fmla="*/ 22 h 28"/>
                <a:gd name="T4" fmla="*/ 10 w 19"/>
                <a:gd name="T5" fmla="*/ 25 h 28"/>
                <a:gd name="T6" fmla="*/ 15 w 19"/>
                <a:gd name="T7" fmla="*/ 21 h 28"/>
                <a:gd name="T8" fmla="*/ 15 w 19"/>
                <a:gd name="T9" fmla="*/ 21 h 28"/>
                <a:gd name="T10" fmla="*/ 9 w 19"/>
                <a:gd name="T11" fmla="*/ 16 h 28"/>
                <a:gd name="T12" fmla="*/ 1 w 19"/>
                <a:gd name="T13" fmla="*/ 8 h 28"/>
                <a:gd name="T14" fmla="*/ 1 w 19"/>
                <a:gd name="T15" fmla="*/ 8 h 28"/>
                <a:gd name="T16" fmla="*/ 10 w 19"/>
                <a:gd name="T17" fmla="*/ 0 h 28"/>
                <a:gd name="T18" fmla="*/ 19 w 19"/>
                <a:gd name="T19" fmla="*/ 3 h 28"/>
                <a:gd name="T20" fmla="*/ 17 w 19"/>
                <a:gd name="T21" fmla="*/ 6 h 28"/>
                <a:gd name="T22" fmla="*/ 10 w 19"/>
                <a:gd name="T23" fmla="*/ 3 h 28"/>
                <a:gd name="T24" fmla="*/ 5 w 19"/>
                <a:gd name="T25" fmla="*/ 7 h 28"/>
                <a:gd name="T26" fmla="*/ 5 w 19"/>
                <a:gd name="T27" fmla="*/ 7 h 28"/>
                <a:gd name="T28" fmla="*/ 11 w 19"/>
                <a:gd name="T29" fmla="*/ 12 h 28"/>
                <a:gd name="T30" fmla="*/ 19 w 19"/>
                <a:gd name="T31" fmla="*/ 20 h 28"/>
                <a:gd name="T32" fmla="*/ 19 w 19"/>
                <a:gd name="T33" fmla="*/ 21 h 28"/>
                <a:gd name="T34" fmla="*/ 10 w 19"/>
                <a:gd name="T35" fmla="*/ 28 h 28"/>
                <a:gd name="T36" fmla="*/ 0 w 19"/>
                <a:gd name="T3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8">
                  <a:moveTo>
                    <a:pt x="0" y="25"/>
                  </a:moveTo>
                  <a:cubicBezTo>
                    <a:pt x="2" y="22"/>
                    <a:pt x="2" y="22"/>
                    <a:pt x="2" y="22"/>
                  </a:cubicBezTo>
                  <a:cubicBezTo>
                    <a:pt x="5" y="24"/>
                    <a:pt x="7" y="25"/>
                    <a:pt x="10" y="25"/>
                  </a:cubicBezTo>
                  <a:cubicBezTo>
                    <a:pt x="13" y="25"/>
                    <a:pt x="15" y="23"/>
                    <a:pt x="15" y="21"/>
                  </a:cubicBezTo>
                  <a:cubicBezTo>
                    <a:pt x="15" y="21"/>
                    <a:pt x="15" y="21"/>
                    <a:pt x="15" y="21"/>
                  </a:cubicBezTo>
                  <a:cubicBezTo>
                    <a:pt x="15" y="18"/>
                    <a:pt x="13" y="17"/>
                    <a:pt x="9" y="16"/>
                  </a:cubicBezTo>
                  <a:cubicBezTo>
                    <a:pt x="5" y="14"/>
                    <a:pt x="1" y="12"/>
                    <a:pt x="1" y="8"/>
                  </a:cubicBezTo>
                  <a:cubicBezTo>
                    <a:pt x="1" y="8"/>
                    <a:pt x="1" y="8"/>
                    <a:pt x="1" y="8"/>
                  </a:cubicBezTo>
                  <a:cubicBezTo>
                    <a:pt x="1" y="3"/>
                    <a:pt x="5" y="0"/>
                    <a:pt x="10" y="0"/>
                  </a:cubicBezTo>
                  <a:cubicBezTo>
                    <a:pt x="13" y="0"/>
                    <a:pt x="16" y="1"/>
                    <a:pt x="19" y="3"/>
                  </a:cubicBezTo>
                  <a:cubicBezTo>
                    <a:pt x="17" y="6"/>
                    <a:pt x="17" y="6"/>
                    <a:pt x="17" y="6"/>
                  </a:cubicBezTo>
                  <a:cubicBezTo>
                    <a:pt x="15" y="5"/>
                    <a:pt x="12" y="3"/>
                    <a:pt x="10" y="3"/>
                  </a:cubicBezTo>
                  <a:cubicBezTo>
                    <a:pt x="7" y="3"/>
                    <a:pt x="5" y="5"/>
                    <a:pt x="5" y="7"/>
                  </a:cubicBezTo>
                  <a:cubicBezTo>
                    <a:pt x="5" y="7"/>
                    <a:pt x="5" y="7"/>
                    <a:pt x="5" y="7"/>
                  </a:cubicBezTo>
                  <a:cubicBezTo>
                    <a:pt x="5" y="10"/>
                    <a:pt x="7" y="11"/>
                    <a:pt x="11" y="12"/>
                  </a:cubicBezTo>
                  <a:cubicBezTo>
                    <a:pt x="16" y="14"/>
                    <a:pt x="19" y="16"/>
                    <a:pt x="19" y="20"/>
                  </a:cubicBezTo>
                  <a:cubicBezTo>
                    <a:pt x="19" y="21"/>
                    <a:pt x="19" y="21"/>
                    <a:pt x="19" y="21"/>
                  </a:cubicBezTo>
                  <a:cubicBezTo>
                    <a:pt x="19" y="25"/>
                    <a:pt x="15" y="28"/>
                    <a:pt x="10" y="28"/>
                  </a:cubicBezTo>
                  <a:cubicBezTo>
                    <a:pt x="7" y="28"/>
                    <a:pt x="3" y="27"/>
                    <a:pt x="0"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Freeform 15">
              <a:extLst>
                <a:ext uri="{FF2B5EF4-FFF2-40B4-BE49-F238E27FC236}">
                  <a16:creationId xmlns:a16="http://schemas.microsoft.com/office/drawing/2014/main" id="{4C1B354D-95B6-4982-A57A-E11DBDEA59A5}"/>
                </a:ext>
              </a:extLst>
            </p:cNvPr>
            <p:cNvSpPr>
              <a:spLocks/>
            </p:cNvSpPr>
            <p:nvPr userDrawn="1"/>
          </p:nvSpPr>
          <p:spPr bwMode="auto">
            <a:xfrm>
              <a:off x="3244" y="372"/>
              <a:ext cx="51" cy="75"/>
            </a:xfrm>
            <a:custGeom>
              <a:avLst/>
              <a:gdLst>
                <a:gd name="T0" fmla="*/ 0 w 19"/>
                <a:gd name="T1" fmla="*/ 25 h 28"/>
                <a:gd name="T2" fmla="*/ 2 w 19"/>
                <a:gd name="T3" fmla="*/ 22 h 28"/>
                <a:gd name="T4" fmla="*/ 10 w 19"/>
                <a:gd name="T5" fmla="*/ 25 h 28"/>
                <a:gd name="T6" fmla="*/ 15 w 19"/>
                <a:gd name="T7" fmla="*/ 21 h 28"/>
                <a:gd name="T8" fmla="*/ 15 w 19"/>
                <a:gd name="T9" fmla="*/ 21 h 28"/>
                <a:gd name="T10" fmla="*/ 9 w 19"/>
                <a:gd name="T11" fmla="*/ 16 h 28"/>
                <a:gd name="T12" fmla="*/ 1 w 19"/>
                <a:gd name="T13" fmla="*/ 8 h 28"/>
                <a:gd name="T14" fmla="*/ 1 w 19"/>
                <a:gd name="T15" fmla="*/ 8 h 28"/>
                <a:gd name="T16" fmla="*/ 10 w 19"/>
                <a:gd name="T17" fmla="*/ 0 h 28"/>
                <a:gd name="T18" fmla="*/ 18 w 19"/>
                <a:gd name="T19" fmla="*/ 3 h 28"/>
                <a:gd name="T20" fmla="*/ 16 w 19"/>
                <a:gd name="T21" fmla="*/ 6 h 28"/>
                <a:gd name="T22" fmla="*/ 10 w 19"/>
                <a:gd name="T23" fmla="*/ 3 h 28"/>
                <a:gd name="T24" fmla="*/ 5 w 19"/>
                <a:gd name="T25" fmla="*/ 7 h 28"/>
                <a:gd name="T26" fmla="*/ 5 w 19"/>
                <a:gd name="T27" fmla="*/ 7 h 28"/>
                <a:gd name="T28" fmla="*/ 11 w 19"/>
                <a:gd name="T29" fmla="*/ 12 h 28"/>
                <a:gd name="T30" fmla="*/ 19 w 19"/>
                <a:gd name="T31" fmla="*/ 20 h 28"/>
                <a:gd name="T32" fmla="*/ 19 w 19"/>
                <a:gd name="T33" fmla="*/ 21 h 28"/>
                <a:gd name="T34" fmla="*/ 10 w 19"/>
                <a:gd name="T35" fmla="*/ 28 h 28"/>
                <a:gd name="T36" fmla="*/ 0 w 19"/>
                <a:gd name="T3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8">
                  <a:moveTo>
                    <a:pt x="0" y="25"/>
                  </a:moveTo>
                  <a:cubicBezTo>
                    <a:pt x="2" y="22"/>
                    <a:pt x="2" y="22"/>
                    <a:pt x="2" y="22"/>
                  </a:cubicBezTo>
                  <a:cubicBezTo>
                    <a:pt x="4" y="24"/>
                    <a:pt x="7" y="25"/>
                    <a:pt x="10" y="25"/>
                  </a:cubicBezTo>
                  <a:cubicBezTo>
                    <a:pt x="13" y="25"/>
                    <a:pt x="15" y="23"/>
                    <a:pt x="15" y="21"/>
                  </a:cubicBezTo>
                  <a:cubicBezTo>
                    <a:pt x="15" y="21"/>
                    <a:pt x="15" y="21"/>
                    <a:pt x="15" y="21"/>
                  </a:cubicBezTo>
                  <a:cubicBezTo>
                    <a:pt x="15" y="18"/>
                    <a:pt x="13" y="17"/>
                    <a:pt x="9" y="16"/>
                  </a:cubicBezTo>
                  <a:cubicBezTo>
                    <a:pt x="5" y="14"/>
                    <a:pt x="1" y="12"/>
                    <a:pt x="1" y="8"/>
                  </a:cubicBezTo>
                  <a:cubicBezTo>
                    <a:pt x="1" y="8"/>
                    <a:pt x="1" y="8"/>
                    <a:pt x="1" y="8"/>
                  </a:cubicBezTo>
                  <a:cubicBezTo>
                    <a:pt x="1" y="3"/>
                    <a:pt x="5" y="0"/>
                    <a:pt x="10" y="0"/>
                  </a:cubicBezTo>
                  <a:cubicBezTo>
                    <a:pt x="13" y="0"/>
                    <a:pt x="16" y="1"/>
                    <a:pt x="18" y="3"/>
                  </a:cubicBezTo>
                  <a:cubicBezTo>
                    <a:pt x="16" y="6"/>
                    <a:pt x="16" y="6"/>
                    <a:pt x="16" y="6"/>
                  </a:cubicBezTo>
                  <a:cubicBezTo>
                    <a:pt x="14" y="5"/>
                    <a:pt x="12" y="3"/>
                    <a:pt x="10" y="3"/>
                  </a:cubicBezTo>
                  <a:cubicBezTo>
                    <a:pt x="7" y="3"/>
                    <a:pt x="5" y="5"/>
                    <a:pt x="5" y="7"/>
                  </a:cubicBezTo>
                  <a:cubicBezTo>
                    <a:pt x="5" y="7"/>
                    <a:pt x="5" y="7"/>
                    <a:pt x="5" y="7"/>
                  </a:cubicBezTo>
                  <a:cubicBezTo>
                    <a:pt x="5" y="10"/>
                    <a:pt x="7" y="11"/>
                    <a:pt x="11" y="12"/>
                  </a:cubicBezTo>
                  <a:cubicBezTo>
                    <a:pt x="15" y="14"/>
                    <a:pt x="19" y="16"/>
                    <a:pt x="19" y="20"/>
                  </a:cubicBezTo>
                  <a:cubicBezTo>
                    <a:pt x="19" y="21"/>
                    <a:pt x="19" y="21"/>
                    <a:pt x="19" y="21"/>
                  </a:cubicBezTo>
                  <a:cubicBezTo>
                    <a:pt x="19" y="25"/>
                    <a:pt x="15" y="28"/>
                    <a:pt x="10" y="28"/>
                  </a:cubicBezTo>
                  <a:cubicBezTo>
                    <a:pt x="6" y="28"/>
                    <a:pt x="3" y="27"/>
                    <a:pt x="0"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16">
              <a:extLst>
                <a:ext uri="{FF2B5EF4-FFF2-40B4-BE49-F238E27FC236}">
                  <a16:creationId xmlns:a16="http://schemas.microsoft.com/office/drawing/2014/main" id="{E01F2CAE-EA60-4CBB-93BA-0281C82D11BB}"/>
                </a:ext>
              </a:extLst>
            </p:cNvPr>
            <p:cNvSpPr>
              <a:spLocks noEditPoints="1"/>
            </p:cNvSpPr>
            <p:nvPr userDrawn="1"/>
          </p:nvSpPr>
          <p:spPr bwMode="auto">
            <a:xfrm>
              <a:off x="3309" y="372"/>
              <a:ext cx="64" cy="78"/>
            </a:xfrm>
            <a:custGeom>
              <a:avLst/>
              <a:gdLst>
                <a:gd name="T0" fmla="*/ 0 w 24"/>
                <a:gd name="T1" fmla="*/ 15 h 29"/>
                <a:gd name="T2" fmla="*/ 0 w 24"/>
                <a:gd name="T3" fmla="*/ 14 h 29"/>
                <a:gd name="T4" fmla="*/ 12 w 24"/>
                <a:gd name="T5" fmla="*/ 0 h 29"/>
                <a:gd name="T6" fmla="*/ 24 w 24"/>
                <a:gd name="T7" fmla="*/ 14 h 29"/>
                <a:gd name="T8" fmla="*/ 24 w 24"/>
                <a:gd name="T9" fmla="*/ 14 h 29"/>
                <a:gd name="T10" fmla="*/ 12 w 24"/>
                <a:gd name="T11" fmla="*/ 29 h 29"/>
                <a:gd name="T12" fmla="*/ 0 w 24"/>
                <a:gd name="T13" fmla="*/ 15 h 29"/>
                <a:gd name="T14" fmla="*/ 20 w 24"/>
                <a:gd name="T15" fmla="*/ 14 h 29"/>
                <a:gd name="T16" fmla="*/ 20 w 24"/>
                <a:gd name="T17" fmla="*/ 14 h 29"/>
                <a:gd name="T18" fmla="*/ 12 w 24"/>
                <a:gd name="T19" fmla="*/ 4 h 29"/>
                <a:gd name="T20" fmla="*/ 4 w 24"/>
                <a:gd name="T21" fmla="*/ 14 h 29"/>
                <a:gd name="T22" fmla="*/ 4 w 24"/>
                <a:gd name="T23" fmla="*/ 14 h 29"/>
                <a:gd name="T24" fmla="*/ 12 w 24"/>
                <a:gd name="T25" fmla="*/ 25 h 29"/>
                <a:gd name="T26" fmla="*/ 20 w 24"/>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0" y="15"/>
                  </a:moveTo>
                  <a:cubicBezTo>
                    <a:pt x="0" y="14"/>
                    <a:pt x="0" y="14"/>
                    <a:pt x="0" y="14"/>
                  </a:cubicBezTo>
                  <a:cubicBezTo>
                    <a:pt x="0" y="6"/>
                    <a:pt x="5" y="0"/>
                    <a:pt x="12" y="0"/>
                  </a:cubicBezTo>
                  <a:cubicBezTo>
                    <a:pt x="19" y="0"/>
                    <a:pt x="24" y="6"/>
                    <a:pt x="24" y="14"/>
                  </a:cubicBezTo>
                  <a:cubicBezTo>
                    <a:pt x="24" y="14"/>
                    <a:pt x="24" y="14"/>
                    <a:pt x="24" y="14"/>
                  </a:cubicBezTo>
                  <a:cubicBezTo>
                    <a:pt x="24" y="22"/>
                    <a:pt x="19" y="29"/>
                    <a:pt x="12" y="29"/>
                  </a:cubicBezTo>
                  <a:cubicBezTo>
                    <a:pt x="5" y="29"/>
                    <a:pt x="0" y="23"/>
                    <a:pt x="0" y="15"/>
                  </a:cubicBezTo>
                  <a:moveTo>
                    <a:pt x="20" y="14"/>
                  </a:moveTo>
                  <a:cubicBezTo>
                    <a:pt x="20" y="14"/>
                    <a:pt x="20" y="14"/>
                    <a:pt x="20" y="14"/>
                  </a:cubicBezTo>
                  <a:cubicBezTo>
                    <a:pt x="20" y="8"/>
                    <a:pt x="17" y="4"/>
                    <a:pt x="12" y="4"/>
                  </a:cubicBezTo>
                  <a:cubicBezTo>
                    <a:pt x="7" y="4"/>
                    <a:pt x="4" y="8"/>
                    <a:pt x="4" y="14"/>
                  </a:cubicBezTo>
                  <a:cubicBezTo>
                    <a:pt x="4" y="14"/>
                    <a:pt x="4" y="14"/>
                    <a:pt x="4" y="14"/>
                  </a:cubicBezTo>
                  <a:cubicBezTo>
                    <a:pt x="4" y="21"/>
                    <a:pt x="8" y="25"/>
                    <a:pt x="12" y="25"/>
                  </a:cubicBezTo>
                  <a:cubicBezTo>
                    <a:pt x="17" y="25"/>
                    <a:pt x="20" y="21"/>
                    <a:pt x="2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Freeform 17">
              <a:extLst>
                <a:ext uri="{FF2B5EF4-FFF2-40B4-BE49-F238E27FC236}">
                  <a16:creationId xmlns:a16="http://schemas.microsoft.com/office/drawing/2014/main" id="{FA5EDFAC-187C-420F-A8FE-400F7ABA3847}"/>
                </a:ext>
              </a:extLst>
            </p:cNvPr>
            <p:cNvSpPr>
              <a:spLocks/>
            </p:cNvSpPr>
            <p:nvPr userDrawn="1"/>
          </p:nvSpPr>
          <p:spPr bwMode="auto">
            <a:xfrm>
              <a:off x="3389" y="372"/>
              <a:ext cx="57" cy="78"/>
            </a:xfrm>
            <a:custGeom>
              <a:avLst/>
              <a:gdLst>
                <a:gd name="T0" fmla="*/ 0 w 21"/>
                <a:gd name="T1" fmla="*/ 15 h 29"/>
                <a:gd name="T2" fmla="*/ 0 w 21"/>
                <a:gd name="T3" fmla="*/ 14 h 29"/>
                <a:gd name="T4" fmla="*/ 12 w 21"/>
                <a:gd name="T5" fmla="*/ 0 h 29"/>
                <a:gd name="T6" fmla="*/ 21 w 21"/>
                <a:gd name="T7" fmla="*/ 4 h 29"/>
                <a:gd name="T8" fmla="*/ 18 w 21"/>
                <a:gd name="T9" fmla="*/ 7 h 29"/>
                <a:gd name="T10" fmla="*/ 12 w 21"/>
                <a:gd name="T11" fmla="*/ 4 h 29"/>
                <a:gd name="T12" fmla="*/ 4 w 21"/>
                <a:gd name="T13" fmla="*/ 14 h 29"/>
                <a:gd name="T14" fmla="*/ 4 w 21"/>
                <a:gd name="T15" fmla="*/ 14 h 29"/>
                <a:gd name="T16" fmla="*/ 12 w 21"/>
                <a:gd name="T17" fmla="*/ 25 h 29"/>
                <a:gd name="T18" fmla="*/ 19 w 21"/>
                <a:gd name="T19" fmla="*/ 22 h 29"/>
                <a:gd name="T20" fmla="*/ 21 w 21"/>
                <a:gd name="T21" fmla="*/ 24 h 29"/>
                <a:gd name="T22" fmla="*/ 12 w 21"/>
                <a:gd name="T23" fmla="*/ 29 h 29"/>
                <a:gd name="T24" fmla="*/ 0 w 21"/>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9">
                  <a:moveTo>
                    <a:pt x="0" y="15"/>
                  </a:moveTo>
                  <a:cubicBezTo>
                    <a:pt x="0" y="14"/>
                    <a:pt x="0" y="14"/>
                    <a:pt x="0" y="14"/>
                  </a:cubicBezTo>
                  <a:cubicBezTo>
                    <a:pt x="0" y="6"/>
                    <a:pt x="5" y="0"/>
                    <a:pt x="12" y="0"/>
                  </a:cubicBezTo>
                  <a:cubicBezTo>
                    <a:pt x="16" y="0"/>
                    <a:pt x="19" y="2"/>
                    <a:pt x="21" y="4"/>
                  </a:cubicBezTo>
                  <a:cubicBezTo>
                    <a:pt x="18" y="7"/>
                    <a:pt x="18" y="7"/>
                    <a:pt x="18" y="7"/>
                  </a:cubicBezTo>
                  <a:cubicBezTo>
                    <a:pt x="17" y="5"/>
                    <a:pt x="15" y="4"/>
                    <a:pt x="12" y="4"/>
                  </a:cubicBezTo>
                  <a:cubicBezTo>
                    <a:pt x="7" y="4"/>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9"/>
                    <a:pt x="12" y="29"/>
                  </a:cubicBezTo>
                  <a:cubicBezTo>
                    <a:pt x="5" y="29"/>
                    <a:pt x="0" y="23"/>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18">
              <a:extLst>
                <a:ext uri="{FF2B5EF4-FFF2-40B4-BE49-F238E27FC236}">
                  <a16:creationId xmlns:a16="http://schemas.microsoft.com/office/drawing/2014/main" id="{4E4BD032-905A-4A3C-A1DA-AFB14371BE93}"/>
                </a:ext>
              </a:extLst>
            </p:cNvPr>
            <p:cNvSpPr>
              <a:spLocks noEditPoints="1"/>
            </p:cNvSpPr>
            <p:nvPr userDrawn="1"/>
          </p:nvSpPr>
          <p:spPr bwMode="auto">
            <a:xfrm>
              <a:off x="3462" y="348"/>
              <a:ext cx="10" cy="99"/>
            </a:xfrm>
            <a:custGeom>
              <a:avLst/>
              <a:gdLst>
                <a:gd name="T0" fmla="*/ 0 w 10"/>
                <a:gd name="T1" fmla="*/ 0 h 99"/>
                <a:gd name="T2" fmla="*/ 10 w 10"/>
                <a:gd name="T3" fmla="*/ 0 h 99"/>
                <a:gd name="T4" fmla="*/ 10 w 10"/>
                <a:gd name="T5" fmla="*/ 11 h 99"/>
                <a:gd name="T6" fmla="*/ 0 w 10"/>
                <a:gd name="T7" fmla="*/ 11 h 99"/>
                <a:gd name="T8" fmla="*/ 0 w 10"/>
                <a:gd name="T9" fmla="*/ 0 h 99"/>
                <a:gd name="T10" fmla="*/ 0 w 10"/>
                <a:gd name="T11" fmla="*/ 27 h 99"/>
                <a:gd name="T12" fmla="*/ 10 w 10"/>
                <a:gd name="T13" fmla="*/ 27 h 99"/>
                <a:gd name="T14" fmla="*/ 10 w 10"/>
                <a:gd name="T15" fmla="*/ 99 h 99"/>
                <a:gd name="T16" fmla="*/ 0 w 10"/>
                <a:gd name="T17" fmla="*/ 99 h 99"/>
                <a:gd name="T18" fmla="*/ 0 w 10"/>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99">
                  <a:moveTo>
                    <a:pt x="0" y="0"/>
                  </a:moveTo>
                  <a:lnTo>
                    <a:pt x="10" y="0"/>
                  </a:lnTo>
                  <a:lnTo>
                    <a:pt x="10" y="11"/>
                  </a:lnTo>
                  <a:lnTo>
                    <a:pt x="0" y="11"/>
                  </a:lnTo>
                  <a:lnTo>
                    <a:pt x="0" y="0"/>
                  </a:lnTo>
                  <a:close/>
                  <a:moveTo>
                    <a:pt x="0" y="27"/>
                  </a:moveTo>
                  <a:lnTo>
                    <a:pt x="10" y="27"/>
                  </a:lnTo>
                  <a:lnTo>
                    <a:pt x="10"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19">
              <a:extLst>
                <a:ext uri="{FF2B5EF4-FFF2-40B4-BE49-F238E27FC236}">
                  <a16:creationId xmlns:a16="http://schemas.microsoft.com/office/drawing/2014/main" id="{767C308B-A83A-41FC-A358-0044CC130D88}"/>
                </a:ext>
              </a:extLst>
            </p:cNvPr>
            <p:cNvSpPr>
              <a:spLocks noEditPoints="1"/>
            </p:cNvSpPr>
            <p:nvPr userDrawn="1"/>
          </p:nvSpPr>
          <p:spPr bwMode="auto">
            <a:xfrm>
              <a:off x="3491" y="372"/>
              <a:ext cx="57" cy="78"/>
            </a:xfrm>
            <a:custGeom>
              <a:avLst/>
              <a:gdLst>
                <a:gd name="T0" fmla="*/ 0 w 21"/>
                <a:gd name="T1" fmla="*/ 20 h 29"/>
                <a:gd name="T2" fmla="*/ 0 w 21"/>
                <a:gd name="T3" fmla="*/ 20 h 29"/>
                <a:gd name="T4" fmla="*/ 10 w 21"/>
                <a:gd name="T5" fmla="*/ 11 h 29"/>
                <a:gd name="T6" fmla="*/ 17 w 21"/>
                <a:gd name="T7" fmla="*/ 12 h 29"/>
                <a:gd name="T8" fmla="*/ 17 w 21"/>
                <a:gd name="T9" fmla="*/ 11 h 29"/>
                <a:gd name="T10" fmla="*/ 10 w 21"/>
                <a:gd name="T11" fmla="*/ 4 h 29"/>
                <a:gd name="T12" fmla="*/ 3 w 21"/>
                <a:gd name="T13" fmla="*/ 6 h 29"/>
                <a:gd name="T14" fmla="*/ 2 w 21"/>
                <a:gd name="T15" fmla="*/ 2 h 29"/>
                <a:gd name="T16" fmla="*/ 11 w 21"/>
                <a:gd name="T17" fmla="*/ 0 h 29"/>
                <a:gd name="T18" fmla="*/ 18 w 21"/>
                <a:gd name="T19" fmla="*/ 3 h 29"/>
                <a:gd name="T20" fmla="*/ 21 w 21"/>
                <a:gd name="T21" fmla="*/ 10 h 29"/>
                <a:gd name="T22" fmla="*/ 21 w 21"/>
                <a:gd name="T23" fmla="*/ 28 h 29"/>
                <a:gd name="T24" fmla="*/ 17 w 21"/>
                <a:gd name="T25" fmla="*/ 28 h 29"/>
                <a:gd name="T26" fmla="*/ 17 w 21"/>
                <a:gd name="T27" fmla="*/ 24 h 29"/>
                <a:gd name="T28" fmla="*/ 9 w 21"/>
                <a:gd name="T29" fmla="*/ 29 h 29"/>
                <a:gd name="T30" fmla="*/ 0 w 21"/>
                <a:gd name="T31" fmla="*/ 20 h 29"/>
                <a:gd name="T32" fmla="*/ 17 w 21"/>
                <a:gd name="T33" fmla="*/ 18 h 29"/>
                <a:gd name="T34" fmla="*/ 17 w 21"/>
                <a:gd name="T35" fmla="*/ 15 h 29"/>
                <a:gd name="T36" fmla="*/ 11 w 21"/>
                <a:gd name="T37" fmla="*/ 14 h 29"/>
                <a:gd name="T38" fmla="*/ 4 w 21"/>
                <a:gd name="T39" fmla="*/ 20 h 29"/>
                <a:gd name="T40" fmla="*/ 4 w 21"/>
                <a:gd name="T41" fmla="*/ 20 h 29"/>
                <a:gd name="T42" fmla="*/ 10 w 21"/>
                <a:gd name="T43" fmla="*/ 25 h 29"/>
                <a:gd name="T44" fmla="*/ 17 w 21"/>
                <a:gd name="T45"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9">
                  <a:moveTo>
                    <a:pt x="0" y="20"/>
                  </a:moveTo>
                  <a:cubicBezTo>
                    <a:pt x="0" y="20"/>
                    <a:pt x="0" y="20"/>
                    <a:pt x="0" y="20"/>
                  </a:cubicBezTo>
                  <a:cubicBezTo>
                    <a:pt x="0" y="14"/>
                    <a:pt x="4" y="11"/>
                    <a:pt x="10" y="11"/>
                  </a:cubicBezTo>
                  <a:cubicBezTo>
                    <a:pt x="13" y="11"/>
                    <a:pt x="15" y="12"/>
                    <a:pt x="17" y="12"/>
                  </a:cubicBezTo>
                  <a:cubicBezTo>
                    <a:pt x="17" y="11"/>
                    <a:pt x="17" y="11"/>
                    <a:pt x="17" y="11"/>
                  </a:cubicBezTo>
                  <a:cubicBezTo>
                    <a:pt x="17" y="6"/>
                    <a:pt x="15" y="4"/>
                    <a:pt x="10" y="4"/>
                  </a:cubicBezTo>
                  <a:cubicBezTo>
                    <a:pt x="8" y="4"/>
                    <a:pt x="5" y="5"/>
                    <a:pt x="3" y="6"/>
                  </a:cubicBezTo>
                  <a:cubicBezTo>
                    <a:pt x="2" y="2"/>
                    <a:pt x="2" y="2"/>
                    <a:pt x="2" y="2"/>
                  </a:cubicBezTo>
                  <a:cubicBezTo>
                    <a:pt x="5" y="1"/>
                    <a:pt x="7" y="0"/>
                    <a:pt x="11" y="0"/>
                  </a:cubicBezTo>
                  <a:cubicBezTo>
                    <a:pt x="14" y="0"/>
                    <a:pt x="17"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6" y="27"/>
                    <a:pt x="13" y="29"/>
                    <a:pt x="9" y="29"/>
                  </a:cubicBezTo>
                  <a:cubicBezTo>
                    <a:pt x="4" y="29"/>
                    <a:pt x="0" y="25"/>
                    <a:pt x="0" y="20"/>
                  </a:cubicBezTo>
                  <a:moveTo>
                    <a:pt x="17" y="18"/>
                  </a:moveTo>
                  <a:cubicBezTo>
                    <a:pt x="17" y="15"/>
                    <a:pt x="17" y="15"/>
                    <a:pt x="17" y="15"/>
                  </a:cubicBezTo>
                  <a:cubicBezTo>
                    <a:pt x="16" y="14"/>
                    <a:pt x="13" y="14"/>
                    <a:pt x="11" y="14"/>
                  </a:cubicBezTo>
                  <a:cubicBezTo>
                    <a:pt x="6" y="14"/>
                    <a:pt x="4" y="16"/>
                    <a:pt x="4" y="20"/>
                  </a:cubicBezTo>
                  <a:cubicBezTo>
                    <a:pt x="4" y="20"/>
                    <a:pt x="4" y="20"/>
                    <a:pt x="4" y="20"/>
                  </a:cubicBezTo>
                  <a:cubicBezTo>
                    <a:pt x="4" y="23"/>
                    <a:pt x="7"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Freeform 20">
              <a:extLst>
                <a:ext uri="{FF2B5EF4-FFF2-40B4-BE49-F238E27FC236}">
                  <a16:creationId xmlns:a16="http://schemas.microsoft.com/office/drawing/2014/main" id="{666E43F7-96BB-45E7-8ECC-1FD9FFF9980F}"/>
                </a:ext>
              </a:extLst>
            </p:cNvPr>
            <p:cNvSpPr>
              <a:spLocks/>
            </p:cNvSpPr>
            <p:nvPr userDrawn="1"/>
          </p:nvSpPr>
          <p:spPr bwMode="auto">
            <a:xfrm>
              <a:off x="3564" y="353"/>
              <a:ext cx="37" cy="94"/>
            </a:xfrm>
            <a:custGeom>
              <a:avLst/>
              <a:gdLst>
                <a:gd name="T0" fmla="*/ 3 w 14"/>
                <a:gd name="T1" fmla="*/ 29 h 35"/>
                <a:gd name="T2" fmla="*/ 3 w 14"/>
                <a:gd name="T3" fmla="*/ 11 h 35"/>
                <a:gd name="T4" fmla="*/ 0 w 14"/>
                <a:gd name="T5" fmla="*/ 11 h 35"/>
                <a:gd name="T6" fmla="*/ 0 w 14"/>
                <a:gd name="T7" fmla="*/ 8 h 35"/>
                <a:gd name="T8" fmla="*/ 3 w 14"/>
                <a:gd name="T9" fmla="*/ 8 h 35"/>
                <a:gd name="T10" fmla="*/ 3 w 14"/>
                <a:gd name="T11" fmla="*/ 0 h 35"/>
                <a:gd name="T12" fmla="*/ 7 w 14"/>
                <a:gd name="T13" fmla="*/ 0 h 35"/>
                <a:gd name="T14" fmla="*/ 7 w 14"/>
                <a:gd name="T15" fmla="*/ 8 h 35"/>
                <a:gd name="T16" fmla="*/ 14 w 14"/>
                <a:gd name="T17" fmla="*/ 8 h 35"/>
                <a:gd name="T18" fmla="*/ 14 w 14"/>
                <a:gd name="T19" fmla="*/ 11 h 35"/>
                <a:gd name="T20" fmla="*/ 7 w 14"/>
                <a:gd name="T21" fmla="*/ 11 h 35"/>
                <a:gd name="T22" fmla="*/ 7 w 14"/>
                <a:gd name="T23" fmla="*/ 28 h 35"/>
                <a:gd name="T24" fmla="*/ 11 w 14"/>
                <a:gd name="T25" fmla="*/ 32 h 35"/>
                <a:gd name="T26" fmla="*/ 14 w 14"/>
                <a:gd name="T27" fmla="*/ 31 h 35"/>
                <a:gd name="T28" fmla="*/ 14 w 14"/>
                <a:gd name="T29" fmla="*/ 34 h 35"/>
                <a:gd name="T30" fmla="*/ 10 w 14"/>
                <a:gd name="T31" fmla="*/ 35 h 35"/>
                <a:gd name="T32" fmla="*/ 3 w 14"/>
                <a:gd name="T3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35">
                  <a:moveTo>
                    <a:pt x="3" y="29"/>
                  </a:moveTo>
                  <a:cubicBezTo>
                    <a:pt x="3" y="11"/>
                    <a:pt x="3" y="11"/>
                    <a:pt x="3" y="11"/>
                  </a:cubicBezTo>
                  <a:cubicBezTo>
                    <a:pt x="0" y="11"/>
                    <a:pt x="0" y="11"/>
                    <a:pt x="0" y="11"/>
                  </a:cubicBezTo>
                  <a:cubicBezTo>
                    <a:pt x="0" y="8"/>
                    <a:pt x="0" y="8"/>
                    <a:pt x="0" y="8"/>
                  </a:cubicBezTo>
                  <a:cubicBezTo>
                    <a:pt x="3" y="8"/>
                    <a:pt x="3" y="8"/>
                    <a:pt x="3" y="8"/>
                  </a:cubicBezTo>
                  <a:cubicBezTo>
                    <a:pt x="3" y="0"/>
                    <a:pt x="3" y="0"/>
                    <a:pt x="3" y="0"/>
                  </a:cubicBezTo>
                  <a:cubicBezTo>
                    <a:pt x="7" y="0"/>
                    <a:pt x="7" y="0"/>
                    <a:pt x="7" y="0"/>
                  </a:cubicBezTo>
                  <a:cubicBezTo>
                    <a:pt x="7" y="8"/>
                    <a:pt x="7" y="8"/>
                    <a:pt x="7" y="8"/>
                  </a:cubicBezTo>
                  <a:cubicBezTo>
                    <a:pt x="14" y="8"/>
                    <a:pt x="14" y="8"/>
                    <a:pt x="14" y="8"/>
                  </a:cubicBezTo>
                  <a:cubicBezTo>
                    <a:pt x="14" y="11"/>
                    <a:pt x="14" y="11"/>
                    <a:pt x="14" y="11"/>
                  </a:cubicBezTo>
                  <a:cubicBezTo>
                    <a:pt x="7" y="11"/>
                    <a:pt x="7" y="11"/>
                    <a:pt x="7" y="11"/>
                  </a:cubicBezTo>
                  <a:cubicBezTo>
                    <a:pt x="7" y="28"/>
                    <a:pt x="7" y="28"/>
                    <a:pt x="7" y="28"/>
                  </a:cubicBezTo>
                  <a:cubicBezTo>
                    <a:pt x="7" y="31"/>
                    <a:pt x="8" y="32"/>
                    <a:pt x="11" y="32"/>
                  </a:cubicBezTo>
                  <a:cubicBezTo>
                    <a:pt x="12" y="32"/>
                    <a:pt x="13" y="32"/>
                    <a:pt x="14" y="31"/>
                  </a:cubicBezTo>
                  <a:cubicBezTo>
                    <a:pt x="14" y="34"/>
                    <a:pt x="14" y="34"/>
                    <a:pt x="14" y="34"/>
                  </a:cubicBezTo>
                  <a:cubicBezTo>
                    <a:pt x="13" y="35"/>
                    <a:pt x="11" y="35"/>
                    <a:pt x="10" y="35"/>
                  </a:cubicBezTo>
                  <a:cubicBezTo>
                    <a:pt x="6" y="35"/>
                    <a:pt x="3" y="33"/>
                    <a:pt x="3"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Freeform 21">
              <a:extLst>
                <a:ext uri="{FF2B5EF4-FFF2-40B4-BE49-F238E27FC236}">
                  <a16:creationId xmlns:a16="http://schemas.microsoft.com/office/drawing/2014/main" id="{DC890A7A-5E75-4147-BF7F-1822AF999FF7}"/>
                </a:ext>
              </a:extLst>
            </p:cNvPr>
            <p:cNvSpPr>
              <a:spLocks noEditPoints="1"/>
            </p:cNvSpPr>
            <p:nvPr userDrawn="1"/>
          </p:nvSpPr>
          <p:spPr bwMode="auto">
            <a:xfrm>
              <a:off x="3620" y="348"/>
              <a:ext cx="11" cy="99"/>
            </a:xfrm>
            <a:custGeom>
              <a:avLst/>
              <a:gdLst>
                <a:gd name="T0" fmla="*/ 0 w 11"/>
                <a:gd name="T1" fmla="*/ 0 h 99"/>
                <a:gd name="T2" fmla="*/ 11 w 11"/>
                <a:gd name="T3" fmla="*/ 0 h 99"/>
                <a:gd name="T4" fmla="*/ 11 w 11"/>
                <a:gd name="T5" fmla="*/ 11 h 99"/>
                <a:gd name="T6" fmla="*/ 0 w 11"/>
                <a:gd name="T7" fmla="*/ 11 h 99"/>
                <a:gd name="T8" fmla="*/ 0 w 11"/>
                <a:gd name="T9" fmla="*/ 0 h 99"/>
                <a:gd name="T10" fmla="*/ 0 w 11"/>
                <a:gd name="T11" fmla="*/ 27 h 99"/>
                <a:gd name="T12" fmla="*/ 11 w 11"/>
                <a:gd name="T13" fmla="*/ 27 h 99"/>
                <a:gd name="T14" fmla="*/ 11 w 11"/>
                <a:gd name="T15" fmla="*/ 99 h 99"/>
                <a:gd name="T16" fmla="*/ 0 w 11"/>
                <a:gd name="T17" fmla="*/ 99 h 99"/>
                <a:gd name="T18" fmla="*/ 0 w 11"/>
                <a:gd name="T1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9">
                  <a:moveTo>
                    <a:pt x="0" y="0"/>
                  </a:moveTo>
                  <a:lnTo>
                    <a:pt x="11" y="0"/>
                  </a:lnTo>
                  <a:lnTo>
                    <a:pt x="11" y="11"/>
                  </a:lnTo>
                  <a:lnTo>
                    <a:pt x="0" y="11"/>
                  </a:lnTo>
                  <a:lnTo>
                    <a:pt x="0" y="0"/>
                  </a:lnTo>
                  <a:close/>
                  <a:moveTo>
                    <a:pt x="0" y="27"/>
                  </a:moveTo>
                  <a:lnTo>
                    <a:pt x="11" y="27"/>
                  </a:lnTo>
                  <a:lnTo>
                    <a:pt x="11" y="99"/>
                  </a:lnTo>
                  <a:lnTo>
                    <a:pt x="0" y="99"/>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Freeform 22">
              <a:extLst>
                <a:ext uri="{FF2B5EF4-FFF2-40B4-BE49-F238E27FC236}">
                  <a16:creationId xmlns:a16="http://schemas.microsoft.com/office/drawing/2014/main" id="{971B6DF3-1A14-4A93-8918-679B6DB3A0F1}"/>
                </a:ext>
              </a:extLst>
            </p:cNvPr>
            <p:cNvSpPr>
              <a:spLocks noEditPoints="1"/>
            </p:cNvSpPr>
            <p:nvPr userDrawn="1"/>
          </p:nvSpPr>
          <p:spPr bwMode="auto">
            <a:xfrm>
              <a:off x="3650" y="372"/>
              <a:ext cx="64" cy="78"/>
            </a:xfrm>
            <a:custGeom>
              <a:avLst/>
              <a:gdLst>
                <a:gd name="T0" fmla="*/ 0 w 24"/>
                <a:gd name="T1" fmla="*/ 15 h 29"/>
                <a:gd name="T2" fmla="*/ 0 w 24"/>
                <a:gd name="T3" fmla="*/ 14 h 29"/>
                <a:gd name="T4" fmla="*/ 12 w 24"/>
                <a:gd name="T5" fmla="*/ 0 h 29"/>
                <a:gd name="T6" fmla="*/ 24 w 24"/>
                <a:gd name="T7" fmla="*/ 14 h 29"/>
                <a:gd name="T8" fmla="*/ 24 w 24"/>
                <a:gd name="T9" fmla="*/ 14 h 29"/>
                <a:gd name="T10" fmla="*/ 12 w 24"/>
                <a:gd name="T11" fmla="*/ 29 h 29"/>
                <a:gd name="T12" fmla="*/ 0 w 24"/>
                <a:gd name="T13" fmla="*/ 15 h 29"/>
                <a:gd name="T14" fmla="*/ 21 w 24"/>
                <a:gd name="T15" fmla="*/ 14 h 29"/>
                <a:gd name="T16" fmla="*/ 21 w 24"/>
                <a:gd name="T17" fmla="*/ 14 h 29"/>
                <a:gd name="T18" fmla="*/ 12 w 24"/>
                <a:gd name="T19" fmla="*/ 4 h 29"/>
                <a:gd name="T20" fmla="*/ 4 w 24"/>
                <a:gd name="T21" fmla="*/ 14 h 29"/>
                <a:gd name="T22" fmla="*/ 4 w 24"/>
                <a:gd name="T23" fmla="*/ 14 h 29"/>
                <a:gd name="T24" fmla="*/ 12 w 24"/>
                <a:gd name="T25" fmla="*/ 25 h 29"/>
                <a:gd name="T26" fmla="*/ 21 w 24"/>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0" y="15"/>
                  </a:moveTo>
                  <a:cubicBezTo>
                    <a:pt x="0" y="14"/>
                    <a:pt x="0" y="14"/>
                    <a:pt x="0" y="14"/>
                  </a:cubicBezTo>
                  <a:cubicBezTo>
                    <a:pt x="0" y="6"/>
                    <a:pt x="5" y="0"/>
                    <a:pt x="12" y="0"/>
                  </a:cubicBezTo>
                  <a:cubicBezTo>
                    <a:pt x="19" y="0"/>
                    <a:pt x="24" y="6"/>
                    <a:pt x="24" y="14"/>
                  </a:cubicBezTo>
                  <a:cubicBezTo>
                    <a:pt x="24" y="14"/>
                    <a:pt x="24" y="14"/>
                    <a:pt x="24" y="14"/>
                  </a:cubicBezTo>
                  <a:cubicBezTo>
                    <a:pt x="24" y="22"/>
                    <a:pt x="19" y="29"/>
                    <a:pt x="12" y="29"/>
                  </a:cubicBezTo>
                  <a:cubicBezTo>
                    <a:pt x="5" y="29"/>
                    <a:pt x="0" y="23"/>
                    <a:pt x="0" y="15"/>
                  </a:cubicBezTo>
                  <a:moveTo>
                    <a:pt x="21" y="14"/>
                  </a:moveTo>
                  <a:cubicBezTo>
                    <a:pt x="21" y="14"/>
                    <a:pt x="21" y="14"/>
                    <a:pt x="21" y="14"/>
                  </a:cubicBezTo>
                  <a:cubicBezTo>
                    <a:pt x="21" y="8"/>
                    <a:pt x="17" y="4"/>
                    <a:pt x="12" y="4"/>
                  </a:cubicBezTo>
                  <a:cubicBezTo>
                    <a:pt x="7" y="4"/>
                    <a:pt x="4" y="8"/>
                    <a:pt x="4" y="14"/>
                  </a:cubicBezTo>
                  <a:cubicBezTo>
                    <a:pt x="4" y="14"/>
                    <a:pt x="4" y="14"/>
                    <a:pt x="4" y="14"/>
                  </a:cubicBezTo>
                  <a:cubicBezTo>
                    <a:pt x="4" y="21"/>
                    <a:pt x="8" y="25"/>
                    <a:pt x="12" y="25"/>
                  </a:cubicBezTo>
                  <a:cubicBezTo>
                    <a:pt x="17" y="25"/>
                    <a:pt x="21" y="21"/>
                    <a:pt x="21"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23">
              <a:extLst>
                <a:ext uri="{FF2B5EF4-FFF2-40B4-BE49-F238E27FC236}">
                  <a16:creationId xmlns:a16="http://schemas.microsoft.com/office/drawing/2014/main" id="{77A12E39-C7BA-4694-822C-1F2FDC5586D6}"/>
                </a:ext>
              </a:extLst>
            </p:cNvPr>
            <p:cNvSpPr>
              <a:spLocks/>
            </p:cNvSpPr>
            <p:nvPr userDrawn="1"/>
          </p:nvSpPr>
          <p:spPr bwMode="auto">
            <a:xfrm>
              <a:off x="3736" y="372"/>
              <a:ext cx="53" cy="75"/>
            </a:xfrm>
            <a:custGeom>
              <a:avLst/>
              <a:gdLst>
                <a:gd name="T0" fmla="*/ 0 w 20"/>
                <a:gd name="T1" fmla="*/ 1 h 28"/>
                <a:gd name="T2" fmla="*/ 3 w 20"/>
                <a:gd name="T3" fmla="*/ 1 h 28"/>
                <a:gd name="T4" fmla="*/ 3 w 20"/>
                <a:gd name="T5" fmla="*/ 5 h 28"/>
                <a:gd name="T6" fmla="*/ 11 w 20"/>
                <a:gd name="T7" fmla="*/ 0 h 28"/>
                <a:gd name="T8" fmla="*/ 20 w 20"/>
                <a:gd name="T9" fmla="*/ 10 h 28"/>
                <a:gd name="T10" fmla="*/ 20 w 20"/>
                <a:gd name="T11" fmla="*/ 28 h 28"/>
                <a:gd name="T12" fmla="*/ 17 w 20"/>
                <a:gd name="T13" fmla="*/ 28 h 28"/>
                <a:gd name="T14" fmla="*/ 17 w 20"/>
                <a:gd name="T15" fmla="*/ 11 h 28"/>
                <a:gd name="T16" fmla="*/ 10 w 20"/>
                <a:gd name="T17" fmla="*/ 4 h 28"/>
                <a:gd name="T18" fmla="*/ 3 w 20"/>
                <a:gd name="T19" fmla="*/ 11 h 28"/>
                <a:gd name="T20" fmla="*/ 3 w 20"/>
                <a:gd name="T21" fmla="*/ 28 h 28"/>
                <a:gd name="T22" fmla="*/ 0 w 20"/>
                <a:gd name="T23" fmla="*/ 28 h 28"/>
                <a:gd name="T24" fmla="*/ 0 w 20"/>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0" y="1"/>
                  </a:moveTo>
                  <a:cubicBezTo>
                    <a:pt x="3" y="1"/>
                    <a:pt x="3" y="1"/>
                    <a:pt x="3" y="1"/>
                  </a:cubicBezTo>
                  <a:cubicBezTo>
                    <a:pt x="3" y="5"/>
                    <a:pt x="3" y="5"/>
                    <a:pt x="3" y="5"/>
                  </a:cubicBezTo>
                  <a:cubicBezTo>
                    <a:pt x="5" y="2"/>
                    <a:pt x="7" y="0"/>
                    <a:pt x="11" y="0"/>
                  </a:cubicBezTo>
                  <a:cubicBezTo>
                    <a:pt x="17" y="0"/>
                    <a:pt x="20" y="4"/>
                    <a:pt x="20" y="10"/>
                  </a:cubicBezTo>
                  <a:cubicBezTo>
                    <a:pt x="20" y="28"/>
                    <a:pt x="20" y="28"/>
                    <a:pt x="20" y="28"/>
                  </a:cubicBezTo>
                  <a:cubicBezTo>
                    <a:pt x="17" y="28"/>
                    <a:pt x="17" y="28"/>
                    <a:pt x="17" y="28"/>
                  </a:cubicBezTo>
                  <a:cubicBezTo>
                    <a:pt x="17" y="11"/>
                    <a:pt x="17" y="11"/>
                    <a:pt x="17" y="11"/>
                  </a:cubicBezTo>
                  <a:cubicBezTo>
                    <a:pt x="17" y="6"/>
                    <a:pt x="14" y="4"/>
                    <a:pt x="10" y="4"/>
                  </a:cubicBezTo>
                  <a:cubicBezTo>
                    <a:pt x="6" y="4"/>
                    <a:pt x="3" y="7"/>
                    <a:pt x="3" y="11"/>
                  </a:cubicBezTo>
                  <a:cubicBezTo>
                    <a:pt x="3" y="28"/>
                    <a:pt x="3" y="28"/>
                    <a:pt x="3"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Freeform 24">
              <a:extLst>
                <a:ext uri="{FF2B5EF4-FFF2-40B4-BE49-F238E27FC236}">
                  <a16:creationId xmlns:a16="http://schemas.microsoft.com/office/drawing/2014/main" id="{25C48C52-872A-457E-B9C6-26DFB62E0521}"/>
                </a:ext>
              </a:extLst>
            </p:cNvPr>
            <p:cNvSpPr>
              <a:spLocks/>
            </p:cNvSpPr>
            <p:nvPr userDrawn="1"/>
          </p:nvSpPr>
          <p:spPr bwMode="auto">
            <a:xfrm>
              <a:off x="2452" y="515"/>
              <a:ext cx="41" cy="102"/>
            </a:xfrm>
            <a:custGeom>
              <a:avLst/>
              <a:gdLst>
                <a:gd name="T0" fmla="*/ 4 w 15"/>
                <a:gd name="T1" fmla="*/ 14 h 38"/>
                <a:gd name="T2" fmla="*/ 0 w 15"/>
                <a:gd name="T3" fmla="*/ 14 h 38"/>
                <a:gd name="T4" fmla="*/ 0 w 15"/>
                <a:gd name="T5" fmla="*/ 11 h 38"/>
                <a:gd name="T6" fmla="*/ 4 w 15"/>
                <a:gd name="T7" fmla="*/ 11 h 38"/>
                <a:gd name="T8" fmla="*/ 4 w 15"/>
                <a:gd name="T9" fmla="*/ 8 h 38"/>
                <a:gd name="T10" fmla="*/ 6 w 15"/>
                <a:gd name="T11" fmla="*/ 2 h 38"/>
                <a:gd name="T12" fmla="*/ 11 w 15"/>
                <a:gd name="T13" fmla="*/ 0 h 38"/>
                <a:gd name="T14" fmla="*/ 15 w 15"/>
                <a:gd name="T15" fmla="*/ 0 h 38"/>
                <a:gd name="T16" fmla="*/ 15 w 15"/>
                <a:gd name="T17" fmla="*/ 4 h 38"/>
                <a:gd name="T18" fmla="*/ 12 w 15"/>
                <a:gd name="T19" fmla="*/ 3 h 38"/>
                <a:gd name="T20" fmla="*/ 7 w 15"/>
                <a:gd name="T21" fmla="*/ 8 h 38"/>
                <a:gd name="T22" fmla="*/ 7 w 15"/>
                <a:gd name="T23" fmla="*/ 11 h 38"/>
                <a:gd name="T24" fmla="*/ 15 w 15"/>
                <a:gd name="T25" fmla="*/ 11 h 38"/>
                <a:gd name="T26" fmla="*/ 15 w 15"/>
                <a:gd name="T27" fmla="*/ 14 h 38"/>
                <a:gd name="T28" fmla="*/ 8 w 15"/>
                <a:gd name="T29" fmla="*/ 14 h 38"/>
                <a:gd name="T30" fmla="*/ 8 w 15"/>
                <a:gd name="T31" fmla="*/ 38 h 38"/>
                <a:gd name="T32" fmla="*/ 4 w 15"/>
                <a:gd name="T33" fmla="*/ 38 h 38"/>
                <a:gd name="T34" fmla="*/ 4 w 15"/>
                <a:gd name="T3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8">
                  <a:moveTo>
                    <a:pt x="4" y="14"/>
                  </a:moveTo>
                  <a:cubicBezTo>
                    <a:pt x="0" y="14"/>
                    <a:pt x="0" y="14"/>
                    <a:pt x="0" y="14"/>
                  </a:cubicBezTo>
                  <a:cubicBezTo>
                    <a:pt x="0" y="11"/>
                    <a:pt x="0" y="11"/>
                    <a:pt x="0" y="11"/>
                  </a:cubicBezTo>
                  <a:cubicBezTo>
                    <a:pt x="4" y="11"/>
                    <a:pt x="4" y="11"/>
                    <a:pt x="4" y="11"/>
                  </a:cubicBezTo>
                  <a:cubicBezTo>
                    <a:pt x="4" y="8"/>
                    <a:pt x="4" y="8"/>
                    <a:pt x="4" y="8"/>
                  </a:cubicBezTo>
                  <a:cubicBezTo>
                    <a:pt x="4" y="5"/>
                    <a:pt x="4" y="3"/>
                    <a:pt x="6" y="2"/>
                  </a:cubicBezTo>
                  <a:cubicBezTo>
                    <a:pt x="7" y="0"/>
                    <a:pt x="9" y="0"/>
                    <a:pt x="11" y="0"/>
                  </a:cubicBezTo>
                  <a:cubicBezTo>
                    <a:pt x="13" y="0"/>
                    <a:pt x="14" y="0"/>
                    <a:pt x="15" y="0"/>
                  </a:cubicBezTo>
                  <a:cubicBezTo>
                    <a:pt x="15" y="4"/>
                    <a:pt x="15" y="4"/>
                    <a:pt x="15" y="4"/>
                  </a:cubicBezTo>
                  <a:cubicBezTo>
                    <a:pt x="14" y="3"/>
                    <a:pt x="13" y="3"/>
                    <a:pt x="12" y="3"/>
                  </a:cubicBezTo>
                  <a:cubicBezTo>
                    <a:pt x="9" y="3"/>
                    <a:pt x="7" y="5"/>
                    <a:pt x="7" y="8"/>
                  </a:cubicBezTo>
                  <a:cubicBezTo>
                    <a:pt x="7" y="11"/>
                    <a:pt x="7" y="11"/>
                    <a:pt x="7" y="11"/>
                  </a:cubicBezTo>
                  <a:cubicBezTo>
                    <a:pt x="15" y="11"/>
                    <a:pt x="15" y="11"/>
                    <a:pt x="15" y="11"/>
                  </a:cubicBezTo>
                  <a:cubicBezTo>
                    <a:pt x="15" y="14"/>
                    <a:pt x="15" y="14"/>
                    <a:pt x="15" y="14"/>
                  </a:cubicBezTo>
                  <a:cubicBezTo>
                    <a:pt x="8" y="14"/>
                    <a:pt x="8" y="14"/>
                    <a:pt x="8" y="14"/>
                  </a:cubicBezTo>
                  <a:cubicBezTo>
                    <a:pt x="8" y="38"/>
                    <a:pt x="8" y="38"/>
                    <a:pt x="8" y="38"/>
                  </a:cubicBezTo>
                  <a:cubicBezTo>
                    <a:pt x="4" y="38"/>
                    <a:pt x="4" y="38"/>
                    <a:pt x="4" y="38"/>
                  </a:cubicBezTo>
                  <a:lnTo>
                    <a:pt x="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Freeform 25">
              <a:extLst>
                <a:ext uri="{FF2B5EF4-FFF2-40B4-BE49-F238E27FC236}">
                  <a16:creationId xmlns:a16="http://schemas.microsoft.com/office/drawing/2014/main" id="{9A6C84DE-1DCA-4238-80D4-9BE48FE23DC0}"/>
                </a:ext>
              </a:extLst>
            </p:cNvPr>
            <p:cNvSpPr>
              <a:spLocks noEditPoints="1"/>
            </p:cNvSpPr>
            <p:nvPr userDrawn="1"/>
          </p:nvSpPr>
          <p:spPr bwMode="auto">
            <a:xfrm>
              <a:off x="2501" y="542"/>
              <a:ext cx="64" cy="75"/>
            </a:xfrm>
            <a:custGeom>
              <a:avLst/>
              <a:gdLst>
                <a:gd name="T0" fmla="*/ 0 w 24"/>
                <a:gd name="T1" fmla="*/ 14 h 28"/>
                <a:gd name="T2" fmla="*/ 0 w 24"/>
                <a:gd name="T3" fmla="*/ 14 h 28"/>
                <a:gd name="T4" fmla="*/ 12 w 24"/>
                <a:gd name="T5" fmla="*/ 0 h 28"/>
                <a:gd name="T6" fmla="*/ 24 w 24"/>
                <a:gd name="T7" fmla="*/ 14 h 28"/>
                <a:gd name="T8" fmla="*/ 24 w 24"/>
                <a:gd name="T9" fmla="*/ 14 h 28"/>
                <a:gd name="T10" fmla="*/ 12 w 24"/>
                <a:gd name="T11" fmla="*/ 28 h 28"/>
                <a:gd name="T12" fmla="*/ 0 w 24"/>
                <a:gd name="T13" fmla="*/ 14 h 28"/>
                <a:gd name="T14" fmla="*/ 20 w 24"/>
                <a:gd name="T15" fmla="*/ 14 h 28"/>
                <a:gd name="T16" fmla="*/ 20 w 24"/>
                <a:gd name="T17" fmla="*/ 14 h 28"/>
                <a:gd name="T18" fmla="*/ 12 w 24"/>
                <a:gd name="T19" fmla="*/ 3 h 28"/>
                <a:gd name="T20" fmla="*/ 4 w 24"/>
                <a:gd name="T21" fmla="*/ 14 h 28"/>
                <a:gd name="T22" fmla="*/ 4 w 24"/>
                <a:gd name="T23" fmla="*/ 14 h 28"/>
                <a:gd name="T24" fmla="*/ 12 w 24"/>
                <a:gd name="T25" fmla="*/ 25 h 28"/>
                <a:gd name="T26" fmla="*/ 20 w 24"/>
                <a:gd name="T2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8">
                  <a:moveTo>
                    <a:pt x="0" y="14"/>
                  </a:moveTo>
                  <a:cubicBezTo>
                    <a:pt x="0" y="14"/>
                    <a:pt x="0" y="14"/>
                    <a:pt x="0" y="14"/>
                  </a:cubicBezTo>
                  <a:cubicBezTo>
                    <a:pt x="0" y="6"/>
                    <a:pt x="5" y="0"/>
                    <a:pt x="12" y="0"/>
                  </a:cubicBezTo>
                  <a:cubicBezTo>
                    <a:pt x="19" y="0"/>
                    <a:pt x="24" y="6"/>
                    <a:pt x="24" y="14"/>
                  </a:cubicBezTo>
                  <a:cubicBezTo>
                    <a:pt x="24" y="14"/>
                    <a:pt x="24" y="14"/>
                    <a:pt x="24" y="14"/>
                  </a:cubicBezTo>
                  <a:cubicBezTo>
                    <a:pt x="24" y="22"/>
                    <a:pt x="19" y="28"/>
                    <a:pt x="12" y="28"/>
                  </a:cubicBezTo>
                  <a:cubicBezTo>
                    <a:pt x="5" y="28"/>
                    <a:pt x="0" y="22"/>
                    <a:pt x="0" y="14"/>
                  </a:cubicBezTo>
                  <a:moveTo>
                    <a:pt x="20" y="14"/>
                  </a:moveTo>
                  <a:cubicBezTo>
                    <a:pt x="20" y="14"/>
                    <a:pt x="20" y="14"/>
                    <a:pt x="20" y="14"/>
                  </a:cubicBezTo>
                  <a:cubicBezTo>
                    <a:pt x="20" y="8"/>
                    <a:pt x="17" y="3"/>
                    <a:pt x="12" y="3"/>
                  </a:cubicBezTo>
                  <a:cubicBezTo>
                    <a:pt x="7" y="3"/>
                    <a:pt x="4" y="8"/>
                    <a:pt x="4" y="14"/>
                  </a:cubicBezTo>
                  <a:cubicBezTo>
                    <a:pt x="4" y="14"/>
                    <a:pt x="4" y="14"/>
                    <a:pt x="4" y="14"/>
                  </a:cubicBezTo>
                  <a:cubicBezTo>
                    <a:pt x="4" y="20"/>
                    <a:pt x="7" y="25"/>
                    <a:pt x="12" y="25"/>
                  </a:cubicBezTo>
                  <a:cubicBezTo>
                    <a:pt x="17" y="25"/>
                    <a:pt x="20" y="20"/>
                    <a:pt x="2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0" name="Freeform 26">
              <a:extLst>
                <a:ext uri="{FF2B5EF4-FFF2-40B4-BE49-F238E27FC236}">
                  <a16:creationId xmlns:a16="http://schemas.microsoft.com/office/drawing/2014/main" id="{50A15316-E59F-4056-A196-3F73EC95AF07}"/>
                </a:ext>
              </a:extLst>
            </p:cNvPr>
            <p:cNvSpPr>
              <a:spLocks/>
            </p:cNvSpPr>
            <p:nvPr userDrawn="1"/>
          </p:nvSpPr>
          <p:spPr bwMode="auto">
            <a:xfrm>
              <a:off x="2584"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Freeform 27">
              <a:extLst>
                <a:ext uri="{FF2B5EF4-FFF2-40B4-BE49-F238E27FC236}">
                  <a16:creationId xmlns:a16="http://schemas.microsoft.com/office/drawing/2014/main" id="{B023EE4C-D715-4E75-A5A3-E86478282661}"/>
                </a:ext>
              </a:extLst>
            </p:cNvPr>
            <p:cNvSpPr>
              <a:spLocks/>
            </p:cNvSpPr>
            <p:nvPr userDrawn="1"/>
          </p:nvSpPr>
          <p:spPr bwMode="auto">
            <a:xfrm>
              <a:off x="2672" y="517"/>
              <a:ext cx="73" cy="100"/>
            </a:xfrm>
            <a:custGeom>
              <a:avLst/>
              <a:gdLst>
                <a:gd name="T0" fmla="*/ 0 w 27"/>
                <a:gd name="T1" fmla="*/ 19 h 37"/>
                <a:gd name="T2" fmla="*/ 0 w 27"/>
                <a:gd name="T3" fmla="*/ 18 h 37"/>
                <a:gd name="T4" fmla="*/ 16 w 27"/>
                <a:gd name="T5" fmla="*/ 0 h 37"/>
                <a:gd name="T6" fmla="*/ 27 w 27"/>
                <a:gd name="T7" fmla="*/ 4 h 37"/>
                <a:gd name="T8" fmla="*/ 25 w 27"/>
                <a:gd name="T9" fmla="*/ 7 h 37"/>
                <a:gd name="T10" fmla="*/ 16 w 27"/>
                <a:gd name="T11" fmla="*/ 3 h 37"/>
                <a:gd name="T12" fmla="*/ 4 w 27"/>
                <a:gd name="T13" fmla="*/ 18 h 37"/>
                <a:gd name="T14" fmla="*/ 4 w 27"/>
                <a:gd name="T15" fmla="*/ 19 h 37"/>
                <a:gd name="T16" fmla="*/ 16 w 27"/>
                <a:gd name="T17" fmla="*/ 34 h 37"/>
                <a:gd name="T18" fmla="*/ 25 w 27"/>
                <a:gd name="T19" fmla="*/ 30 h 37"/>
                <a:gd name="T20" fmla="*/ 27 w 27"/>
                <a:gd name="T21" fmla="*/ 32 h 37"/>
                <a:gd name="T22" fmla="*/ 16 w 27"/>
                <a:gd name="T23" fmla="*/ 37 h 37"/>
                <a:gd name="T24" fmla="*/ 0 w 27"/>
                <a:gd name="T2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7">
                  <a:moveTo>
                    <a:pt x="0" y="19"/>
                  </a:moveTo>
                  <a:cubicBezTo>
                    <a:pt x="0" y="18"/>
                    <a:pt x="0" y="18"/>
                    <a:pt x="0" y="18"/>
                  </a:cubicBezTo>
                  <a:cubicBezTo>
                    <a:pt x="0" y="7"/>
                    <a:pt x="7" y="0"/>
                    <a:pt x="16" y="0"/>
                  </a:cubicBezTo>
                  <a:cubicBezTo>
                    <a:pt x="21" y="0"/>
                    <a:pt x="24" y="1"/>
                    <a:pt x="27" y="4"/>
                  </a:cubicBezTo>
                  <a:cubicBezTo>
                    <a:pt x="25" y="7"/>
                    <a:pt x="25" y="7"/>
                    <a:pt x="25" y="7"/>
                  </a:cubicBezTo>
                  <a:cubicBezTo>
                    <a:pt x="22" y="5"/>
                    <a:pt x="19" y="3"/>
                    <a:pt x="16" y="3"/>
                  </a:cubicBezTo>
                  <a:cubicBezTo>
                    <a:pt x="9" y="3"/>
                    <a:pt x="4" y="9"/>
                    <a:pt x="4" y="18"/>
                  </a:cubicBezTo>
                  <a:cubicBezTo>
                    <a:pt x="4" y="19"/>
                    <a:pt x="4" y="19"/>
                    <a:pt x="4" y="19"/>
                  </a:cubicBezTo>
                  <a:cubicBezTo>
                    <a:pt x="4" y="28"/>
                    <a:pt x="9" y="34"/>
                    <a:pt x="16" y="34"/>
                  </a:cubicBezTo>
                  <a:cubicBezTo>
                    <a:pt x="20" y="34"/>
                    <a:pt x="22" y="32"/>
                    <a:pt x="25" y="30"/>
                  </a:cubicBezTo>
                  <a:cubicBezTo>
                    <a:pt x="27" y="32"/>
                    <a:pt x="27" y="32"/>
                    <a:pt x="27" y="32"/>
                  </a:cubicBezTo>
                  <a:cubicBezTo>
                    <a:pt x="24" y="35"/>
                    <a:pt x="21" y="37"/>
                    <a:pt x="16" y="37"/>
                  </a:cubicBezTo>
                  <a:cubicBezTo>
                    <a:pt x="6" y="37"/>
                    <a:pt x="0" y="30"/>
                    <a:pt x="0"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Freeform 28">
              <a:extLst>
                <a:ext uri="{FF2B5EF4-FFF2-40B4-BE49-F238E27FC236}">
                  <a16:creationId xmlns:a16="http://schemas.microsoft.com/office/drawing/2014/main" id="{4E2E263B-8FE6-4860-8E63-66485D17271E}"/>
                </a:ext>
              </a:extLst>
            </p:cNvPr>
            <p:cNvSpPr>
              <a:spLocks noEditPoints="1"/>
            </p:cNvSpPr>
            <p:nvPr userDrawn="1"/>
          </p:nvSpPr>
          <p:spPr bwMode="auto">
            <a:xfrm>
              <a:off x="2758" y="542"/>
              <a:ext cx="57" cy="75"/>
            </a:xfrm>
            <a:custGeom>
              <a:avLst/>
              <a:gdLst>
                <a:gd name="T0" fmla="*/ 0 w 21"/>
                <a:gd name="T1" fmla="*/ 20 h 28"/>
                <a:gd name="T2" fmla="*/ 0 w 21"/>
                <a:gd name="T3" fmla="*/ 20 h 28"/>
                <a:gd name="T4" fmla="*/ 10 w 21"/>
                <a:gd name="T5" fmla="*/ 11 h 28"/>
                <a:gd name="T6" fmla="*/ 17 w 21"/>
                <a:gd name="T7" fmla="*/ 12 h 28"/>
                <a:gd name="T8" fmla="*/ 17 w 21"/>
                <a:gd name="T9" fmla="*/ 10 h 28"/>
                <a:gd name="T10" fmla="*/ 10 w 21"/>
                <a:gd name="T11" fmla="*/ 4 h 28"/>
                <a:gd name="T12" fmla="*/ 3 w 21"/>
                <a:gd name="T13" fmla="*/ 5 h 28"/>
                <a:gd name="T14" fmla="*/ 2 w 21"/>
                <a:gd name="T15" fmla="*/ 2 h 28"/>
                <a:gd name="T16" fmla="*/ 10 w 21"/>
                <a:gd name="T17" fmla="*/ 0 h 28"/>
                <a:gd name="T18" fmla="*/ 18 w 21"/>
                <a:gd name="T19" fmla="*/ 3 h 28"/>
                <a:gd name="T20" fmla="*/ 21 w 21"/>
                <a:gd name="T21" fmla="*/ 10 h 28"/>
                <a:gd name="T22" fmla="*/ 21 w 21"/>
                <a:gd name="T23" fmla="*/ 28 h 28"/>
                <a:gd name="T24" fmla="*/ 17 w 21"/>
                <a:gd name="T25" fmla="*/ 28 h 28"/>
                <a:gd name="T26" fmla="*/ 17 w 21"/>
                <a:gd name="T27" fmla="*/ 24 h 28"/>
                <a:gd name="T28" fmla="*/ 9 w 21"/>
                <a:gd name="T29" fmla="*/ 28 h 28"/>
                <a:gd name="T30" fmla="*/ 0 w 21"/>
                <a:gd name="T31" fmla="*/ 20 h 28"/>
                <a:gd name="T32" fmla="*/ 17 w 21"/>
                <a:gd name="T33" fmla="*/ 18 h 28"/>
                <a:gd name="T34" fmla="*/ 17 w 21"/>
                <a:gd name="T35" fmla="*/ 15 h 28"/>
                <a:gd name="T36" fmla="*/ 10 w 21"/>
                <a:gd name="T37" fmla="*/ 14 h 28"/>
                <a:gd name="T38" fmla="*/ 4 w 21"/>
                <a:gd name="T39" fmla="*/ 20 h 28"/>
                <a:gd name="T40" fmla="*/ 4 w 21"/>
                <a:gd name="T41" fmla="*/ 20 h 28"/>
                <a:gd name="T42" fmla="*/ 9 w 21"/>
                <a:gd name="T43" fmla="*/ 25 h 28"/>
                <a:gd name="T44" fmla="*/ 17 w 21"/>
                <a:gd name="T4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8">
                  <a:moveTo>
                    <a:pt x="0" y="20"/>
                  </a:moveTo>
                  <a:cubicBezTo>
                    <a:pt x="0" y="20"/>
                    <a:pt x="0" y="20"/>
                    <a:pt x="0" y="20"/>
                  </a:cubicBezTo>
                  <a:cubicBezTo>
                    <a:pt x="0" y="14"/>
                    <a:pt x="4" y="11"/>
                    <a:pt x="10" y="11"/>
                  </a:cubicBezTo>
                  <a:cubicBezTo>
                    <a:pt x="13" y="11"/>
                    <a:pt x="15" y="11"/>
                    <a:pt x="17" y="12"/>
                  </a:cubicBezTo>
                  <a:cubicBezTo>
                    <a:pt x="17" y="10"/>
                    <a:pt x="17" y="10"/>
                    <a:pt x="17" y="10"/>
                  </a:cubicBezTo>
                  <a:cubicBezTo>
                    <a:pt x="17" y="6"/>
                    <a:pt x="14" y="4"/>
                    <a:pt x="10" y="4"/>
                  </a:cubicBezTo>
                  <a:cubicBezTo>
                    <a:pt x="7" y="4"/>
                    <a:pt x="5" y="4"/>
                    <a:pt x="3" y="5"/>
                  </a:cubicBezTo>
                  <a:cubicBezTo>
                    <a:pt x="2" y="2"/>
                    <a:pt x="2" y="2"/>
                    <a:pt x="2" y="2"/>
                  </a:cubicBezTo>
                  <a:cubicBezTo>
                    <a:pt x="4" y="1"/>
                    <a:pt x="7" y="0"/>
                    <a:pt x="10" y="0"/>
                  </a:cubicBezTo>
                  <a:cubicBezTo>
                    <a:pt x="14" y="0"/>
                    <a:pt x="16"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5" y="26"/>
                    <a:pt x="13" y="28"/>
                    <a:pt x="9" y="28"/>
                  </a:cubicBezTo>
                  <a:cubicBezTo>
                    <a:pt x="4" y="28"/>
                    <a:pt x="0" y="25"/>
                    <a:pt x="0" y="20"/>
                  </a:cubicBezTo>
                  <a:moveTo>
                    <a:pt x="17" y="18"/>
                  </a:moveTo>
                  <a:cubicBezTo>
                    <a:pt x="17" y="15"/>
                    <a:pt x="17" y="15"/>
                    <a:pt x="17" y="15"/>
                  </a:cubicBezTo>
                  <a:cubicBezTo>
                    <a:pt x="15" y="14"/>
                    <a:pt x="13" y="14"/>
                    <a:pt x="10" y="14"/>
                  </a:cubicBezTo>
                  <a:cubicBezTo>
                    <a:pt x="6" y="14"/>
                    <a:pt x="4" y="16"/>
                    <a:pt x="4" y="20"/>
                  </a:cubicBezTo>
                  <a:cubicBezTo>
                    <a:pt x="4" y="20"/>
                    <a:pt x="4" y="20"/>
                    <a:pt x="4" y="20"/>
                  </a:cubicBezTo>
                  <a:cubicBezTo>
                    <a:pt x="4" y="23"/>
                    <a:pt x="6" y="25"/>
                    <a:pt x="9"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Freeform 29">
              <a:extLst>
                <a:ext uri="{FF2B5EF4-FFF2-40B4-BE49-F238E27FC236}">
                  <a16:creationId xmlns:a16="http://schemas.microsoft.com/office/drawing/2014/main" id="{540EAB7A-DD30-4C0F-9066-1809D94F9005}"/>
                </a:ext>
              </a:extLst>
            </p:cNvPr>
            <p:cNvSpPr>
              <a:spLocks/>
            </p:cNvSpPr>
            <p:nvPr userDrawn="1"/>
          </p:nvSpPr>
          <p:spPr bwMode="auto">
            <a:xfrm>
              <a:off x="2836" y="542"/>
              <a:ext cx="57" cy="75"/>
            </a:xfrm>
            <a:custGeom>
              <a:avLst/>
              <a:gdLst>
                <a:gd name="T0" fmla="*/ 0 w 21"/>
                <a:gd name="T1" fmla="*/ 1 h 28"/>
                <a:gd name="T2" fmla="*/ 4 w 21"/>
                <a:gd name="T3" fmla="*/ 1 h 28"/>
                <a:gd name="T4" fmla="*/ 4 w 21"/>
                <a:gd name="T5" fmla="*/ 5 h 28"/>
                <a:gd name="T6" fmla="*/ 12 w 21"/>
                <a:gd name="T7" fmla="*/ 0 h 28"/>
                <a:gd name="T8" fmla="*/ 21 w 21"/>
                <a:gd name="T9" fmla="*/ 10 h 28"/>
                <a:gd name="T10" fmla="*/ 21 w 21"/>
                <a:gd name="T11" fmla="*/ 28 h 28"/>
                <a:gd name="T12" fmla="*/ 17 w 21"/>
                <a:gd name="T13" fmla="*/ 28 h 28"/>
                <a:gd name="T14" fmla="*/ 17 w 21"/>
                <a:gd name="T15" fmla="*/ 11 h 28"/>
                <a:gd name="T16" fmla="*/ 10 w 21"/>
                <a:gd name="T17" fmla="*/ 3 h 28"/>
                <a:gd name="T18" fmla="*/ 4 w 21"/>
                <a:gd name="T19" fmla="*/ 11 h 28"/>
                <a:gd name="T20" fmla="*/ 4 w 21"/>
                <a:gd name="T21" fmla="*/ 28 h 28"/>
                <a:gd name="T22" fmla="*/ 0 w 21"/>
                <a:gd name="T23" fmla="*/ 28 h 28"/>
                <a:gd name="T24" fmla="*/ 0 w 21"/>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
                  </a:moveTo>
                  <a:cubicBezTo>
                    <a:pt x="4" y="1"/>
                    <a:pt x="4" y="1"/>
                    <a:pt x="4" y="1"/>
                  </a:cubicBezTo>
                  <a:cubicBezTo>
                    <a:pt x="4" y="5"/>
                    <a:pt x="4" y="5"/>
                    <a:pt x="4" y="5"/>
                  </a:cubicBezTo>
                  <a:cubicBezTo>
                    <a:pt x="5" y="2"/>
                    <a:pt x="8" y="0"/>
                    <a:pt x="12" y="0"/>
                  </a:cubicBezTo>
                  <a:cubicBezTo>
                    <a:pt x="17" y="0"/>
                    <a:pt x="21" y="4"/>
                    <a:pt x="21" y="10"/>
                  </a:cubicBezTo>
                  <a:cubicBezTo>
                    <a:pt x="21" y="28"/>
                    <a:pt x="21" y="28"/>
                    <a:pt x="21" y="28"/>
                  </a:cubicBezTo>
                  <a:cubicBezTo>
                    <a:pt x="17" y="28"/>
                    <a:pt x="17" y="28"/>
                    <a:pt x="17" y="28"/>
                  </a:cubicBezTo>
                  <a:cubicBezTo>
                    <a:pt x="17" y="11"/>
                    <a:pt x="17" y="11"/>
                    <a:pt x="17" y="11"/>
                  </a:cubicBezTo>
                  <a:cubicBezTo>
                    <a:pt x="17" y="6"/>
                    <a:pt x="14" y="3"/>
                    <a:pt x="10" y="3"/>
                  </a:cubicBezTo>
                  <a:cubicBezTo>
                    <a:pt x="6" y="3"/>
                    <a:pt x="4" y="7"/>
                    <a:pt x="4" y="11"/>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Freeform 30">
              <a:extLst>
                <a:ext uri="{FF2B5EF4-FFF2-40B4-BE49-F238E27FC236}">
                  <a16:creationId xmlns:a16="http://schemas.microsoft.com/office/drawing/2014/main" id="{9D275BC5-1DAC-4EAB-9B19-5F5505D27198}"/>
                </a:ext>
              </a:extLst>
            </p:cNvPr>
            <p:cNvSpPr>
              <a:spLocks/>
            </p:cNvSpPr>
            <p:nvPr userDrawn="1"/>
          </p:nvSpPr>
          <p:spPr bwMode="auto">
            <a:xfrm>
              <a:off x="2909" y="542"/>
              <a:ext cx="56" cy="75"/>
            </a:xfrm>
            <a:custGeom>
              <a:avLst/>
              <a:gdLst>
                <a:gd name="T0" fmla="*/ 0 w 21"/>
                <a:gd name="T1" fmla="*/ 14 h 28"/>
                <a:gd name="T2" fmla="*/ 0 w 21"/>
                <a:gd name="T3" fmla="*/ 14 h 28"/>
                <a:gd name="T4" fmla="*/ 12 w 21"/>
                <a:gd name="T5" fmla="*/ 0 h 28"/>
                <a:gd name="T6" fmla="*/ 21 w 21"/>
                <a:gd name="T7" fmla="*/ 4 h 28"/>
                <a:gd name="T8" fmla="*/ 19 w 21"/>
                <a:gd name="T9" fmla="*/ 7 h 28"/>
                <a:gd name="T10" fmla="*/ 12 w 21"/>
                <a:gd name="T11" fmla="*/ 3 h 28"/>
                <a:gd name="T12" fmla="*/ 4 w 21"/>
                <a:gd name="T13" fmla="*/ 14 h 28"/>
                <a:gd name="T14" fmla="*/ 4 w 21"/>
                <a:gd name="T15" fmla="*/ 14 h 28"/>
                <a:gd name="T16" fmla="*/ 12 w 21"/>
                <a:gd name="T17" fmla="*/ 25 h 28"/>
                <a:gd name="T18" fmla="*/ 19 w 21"/>
                <a:gd name="T19" fmla="*/ 22 h 28"/>
                <a:gd name="T20" fmla="*/ 21 w 21"/>
                <a:gd name="T21" fmla="*/ 24 h 28"/>
                <a:gd name="T22" fmla="*/ 12 w 21"/>
                <a:gd name="T23" fmla="*/ 28 h 28"/>
                <a:gd name="T24" fmla="*/ 0 w 21"/>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0" y="14"/>
                  </a:moveTo>
                  <a:cubicBezTo>
                    <a:pt x="0" y="14"/>
                    <a:pt x="0" y="14"/>
                    <a:pt x="0" y="14"/>
                  </a:cubicBezTo>
                  <a:cubicBezTo>
                    <a:pt x="0" y="6"/>
                    <a:pt x="6" y="0"/>
                    <a:pt x="12" y="0"/>
                  </a:cubicBezTo>
                  <a:cubicBezTo>
                    <a:pt x="16" y="0"/>
                    <a:pt x="19" y="2"/>
                    <a:pt x="21" y="4"/>
                  </a:cubicBezTo>
                  <a:cubicBezTo>
                    <a:pt x="19" y="7"/>
                    <a:pt x="19" y="7"/>
                    <a:pt x="19" y="7"/>
                  </a:cubicBezTo>
                  <a:cubicBezTo>
                    <a:pt x="17" y="5"/>
                    <a:pt x="15" y="3"/>
                    <a:pt x="12" y="3"/>
                  </a:cubicBezTo>
                  <a:cubicBezTo>
                    <a:pt x="8" y="3"/>
                    <a:pt x="4" y="8"/>
                    <a:pt x="4" y="14"/>
                  </a:cubicBezTo>
                  <a:cubicBezTo>
                    <a:pt x="4" y="14"/>
                    <a:pt x="4" y="14"/>
                    <a:pt x="4" y="14"/>
                  </a:cubicBezTo>
                  <a:cubicBezTo>
                    <a:pt x="4" y="21"/>
                    <a:pt x="8" y="25"/>
                    <a:pt x="12" y="25"/>
                  </a:cubicBezTo>
                  <a:cubicBezTo>
                    <a:pt x="15" y="25"/>
                    <a:pt x="17" y="24"/>
                    <a:pt x="19" y="22"/>
                  </a:cubicBezTo>
                  <a:cubicBezTo>
                    <a:pt x="21" y="24"/>
                    <a:pt x="21" y="24"/>
                    <a:pt x="21" y="24"/>
                  </a:cubicBezTo>
                  <a:cubicBezTo>
                    <a:pt x="19" y="27"/>
                    <a:pt x="16" y="28"/>
                    <a:pt x="12" y="28"/>
                  </a:cubicBezTo>
                  <a:cubicBezTo>
                    <a:pt x="5" y="28"/>
                    <a:pt x="0" y="23"/>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Freeform 31">
              <a:extLst>
                <a:ext uri="{FF2B5EF4-FFF2-40B4-BE49-F238E27FC236}">
                  <a16:creationId xmlns:a16="http://schemas.microsoft.com/office/drawing/2014/main" id="{427BD3F8-67F2-4357-9D21-4176989882FF}"/>
                </a:ext>
              </a:extLst>
            </p:cNvPr>
            <p:cNvSpPr>
              <a:spLocks noEditPoints="1"/>
            </p:cNvSpPr>
            <p:nvPr userDrawn="1"/>
          </p:nvSpPr>
          <p:spPr bwMode="auto">
            <a:xfrm>
              <a:off x="2976" y="542"/>
              <a:ext cx="62" cy="75"/>
            </a:xfrm>
            <a:custGeom>
              <a:avLst/>
              <a:gdLst>
                <a:gd name="T0" fmla="*/ 0 w 23"/>
                <a:gd name="T1" fmla="*/ 14 h 28"/>
                <a:gd name="T2" fmla="*/ 0 w 23"/>
                <a:gd name="T3" fmla="*/ 14 h 28"/>
                <a:gd name="T4" fmla="*/ 12 w 23"/>
                <a:gd name="T5" fmla="*/ 0 h 28"/>
                <a:gd name="T6" fmla="*/ 23 w 23"/>
                <a:gd name="T7" fmla="*/ 14 h 28"/>
                <a:gd name="T8" fmla="*/ 22 w 23"/>
                <a:gd name="T9" fmla="*/ 16 h 28"/>
                <a:gd name="T10" fmla="*/ 4 w 23"/>
                <a:gd name="T11" fmla="*/ 16 h 28"/>
                <a:gd name="T12" fmla="*/ 13 w 23"/>
                <a:gd name="T13" fmla="*/ 25 h 28"/>
                <a:gd name="T14" fmla="*/ 20 w 23"/>
                <a:gd name="T15" fmla="*/ 22 h 28"/>
                <a:gd name="T16" fmla="*/ 22 w 23"/>
                <a:gd name="T17" fmla="*/ 24 h 28"/>
                <a:gd name="T18" fmla="*/ 12 w 23"/>
                <a:gd name="T19" fmla="*/ 28 h 28"/>
                <a:gd name="T20" fmla="*/ 0 w 23"/>
                <a:gd name="T21" fmla="*/ 14 h 28"/>
                <a:gd name="T22" fmla="*/ 19 w 23"/>
                <a:gd name="T23" fmla="*/ 13 h 28"/>
                <a:gd name="T24" fmla="*/ 12 w 23"/>
                <a:gd name="T25" fmla="*/ 3 h 28"/>
                <a:gd name="T26" fmla="*/ 4 w 23"/>
                <a:gd name="T27" fmla="*/ 13 h 28"/>
                <a:gd name="T28" fmla="*/ 19 w 23"/>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8">
                  <a:moveTo>
                    <a:pt x="0" y="14"/>
                  </a:moveTo>
                  <a:cubicBezTo>
                    <a:pt x="0" y="14"/>
                    <a:pt x="0" y="14"/>
                    <a:pt x="0" y="14"/>
                  </a:cubicBezTo>
                  <a:cubicBezTo>
                    <a:pt x="0" y="6"/>
                    <a:pt x="5" y="0"/>
                    <a:pt x="12" y="0"/>
                  </a:cubicBezTo>
                  <a:cubicBezTo>
                    <a:pt x="18" y="0"/>
                    <a:pt x="23" y="6"/>
                    <a:pt x="23" y="14"/>
                  </a:cubicBezTo>
                  <a:cubicBezTo>
                    <a:pt x="22" y="16"/>
                    <a:pt x="22" y="16"/>
                    <a:pt x="22" y="16"/>
                  </a:cubicBezTo>
                  <a:cubicBezTo>
                    <a:pt x="4" y="16"/>
                    <a:pt x="4" y="16"/>
                    <a:pt x="4" y="16"/>
                  </a:cubicBezTo>
                  <a:cubicBezTo>
                    <a:pt x="5" y="22"/>
                    <a:pt x="8" y="25"/>
                    <a:pt x="13" y="25"/>
                  </a:cubicBezTo>
                  <a:cubicBezTo>
                    <a:pt x="16" y="25"/>
                    <a:pt x="18" y="24"/>
                    <a:pt x="20" y="22"/>
                  </a:cubicBezTo>
                  <a:cubicBezTo>
                    <a:pt x="22" y="24"/>
                    <a:pt x="22" y="24"/>
                    <a:pt x="22" y="24"/>
                  </a:cubicBezTo>
                  <a:cubicBezTo>
                    <a:pt x="19" y="27"/>
                    <a:pt x="16" y="28"/>
                    <a:pt x="12" y="28"/>
                  </a:cubicBezTo>
                  <a:cubicBezTo>
                    <a:pt x="6" y="28"/>
                    <a:pt x="0" y="23"/>
                    <a:pt x="0" y="14"/>
                  </a:cubicBezTo>
                  <a:moveTo>
                    <a:pt x="19" y="13"/>
                  </a:moveTo>
                  <a:cubicBezTo>
                    <a:pt x="18" y="8"/>
                    <a:pt x="16" y="3"/>
                    <a:pt x="12" y="3"/>
                  </a:cubicBezTo>
                  <a:cubicBezTo>
                    <a:pt x="8" y="3"/>
                    <a:pt x="5"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32">
              <a:extLst>
                <a:ext uri="{FF2B5EF4-FFF2-40B4-BE49-F238E27FC236}">
                  <a16:creationId xmlns:a16="http://schemas.microsoft.com/office/drawing/2014/main" id="{B33D51B6-0A90-4C2F-8F0C-D27C10F486DD}"/>
                </a:ext>
              </a:extLst>
            </p:cNvPr>
            <p:cNvSpPr>
              <a:spLocks/>
            </p:cNvSpPr>
            <p:nvPr userDrawn="1"/>
          </p:nvSpPr>
          <p:spPr bwMode="auto">
            <a:xfrm>
              <a:off x="3054"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6"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33">
              <a:extLst>
                <a:ext uri="{FF2B5EF4-FFF2-40B4-BE49-F238E27FC236}">
                  <a16:creationId xmlns:a16="http://schemas.microsoft.com/office/drawing/2014/main" id="{43248C0E-9BFA-4B57-B132-AA2E331F3814}"/>
                </a:ext>
              </a:extLst>
            </p:cNvPr>
            <p:cNvSpPr>
              <a:spLocks noEditPoints="1"/>
            </p:cNvSpPr>
            <p:nvPr userDrawn="1"/>
          </p:nvSpPr>
          <p:spPr bwMode="auto">
            <a:xfrm>
              <a:off x="3145" y="517"/>
              <a:ext cx="72" cy="100"/>
            </a:xfrm>
            <a:custGeom>
              <a:avLst/>
              <a:gdLst>
                <a:gd name="T0" fmla="*/ 0 w 27"/>
                <a:gd name="T1" fmla="*/ 0 h 37"/>
                <a:gd name="T2" fmla="*/ 13 w 27"/>
                <a:gd name="T3" fmla="*/ 0 h 37"/>
                <a:gd name="T4" fmla="*/ 22 w 27"/>
                <a:gd name="T5" fmla="*/ 4 h 37"/>
                <a:gd name="T6" fmla="*/ 25 w 27"/>
                <a:gd name="T7" fmla="*/ 11 h 37"/>
                <a:gd name="T8" fmla="*/ 25 w 27"/>
                <a:gd name="T9" fmla="*/ 11 h 37"/>
                <a:gd name="T10" fmla="*/ 17 w 27"/>
                <a:gd name="T11" fmla="*/ 22 h 37"/>
                <a:gd name="T12" fmla="*/ 27 w 27"/>
                <a:gd name="T13" fmla="*/ 37 h 37"/>
                <a:gd name="T14" fmla="*/ 22 w 27"/>
                <a:gd name="T15" fmla="*/ 37 h 37"/>
                <a:gd name="T16" fmla="*/ 13 w 27"/>
                <a:gd name="T17" fmla="*/ 23 h 37"/>
                <a:gd name="T18" fmla="*/ 4 w 27"/>
                <a:gd name="T19" fmla="*/ 23 h 37"/>
                <a:gd name="T20" fmla="*/ 4 w 27"/>
                <a:gd name="T21" fmla="*/ 37 h 37"/>
                <a:gd name="T22" fmla="*/ 0 w 27"/>
                <a:gd name="T23" fmla="*/ 37 h 37"/>
                <a:gd name="T24" fmla="*/ 0 w 27"/>
                <a:gd name="T25" fmla="*/ 0 h 37"/>
                <a:gd name="T26" fmla="*/ 12 w 27"/>
                <a:gd name="T27" fmla="*/ 19 h 37"/>
                <a:gd name="T28" fmla="*/ 21 w 27"/>
                <a:gd name="T29" fmla="*/ 11 h 37"/>
                <a:gd name="T30" fmla="*/ 21 w 27"/>
                <a:gd name="T31" fmla="*/ 11 h 37"/>
                <a:gd name="T32" fmla="*/ 13 w 27"/>
                <a:gd name="T33" fmla="*/ 4 h 37"/>
                <a:gd name="T34" fmla="*/ 4 w 27"/>
                <a:gd name="T35" fmla="*/ 4 h 37"/>
                <a:gd name="T36" fmla="*/ 4 w 27"/>
                <a:gd name="T37" fmla="*/ 19 h 37"/>
                <a:gd name="T38" fmla="*/ 12 w 27"/>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7">
                  <a:moveTo>
                    <a:pt x="0" y="0"/>
                  </a:moveTo>
                  <a:cubicBezTo>
                    <a:pt x="13" y="0"/>
                    <a:pt x="13" y="0"/>
                    <a:pt x="13" y="0"/>
                  </a:cubicBezTo>
                  <a:cubicBezTo>
                    <a:pt x="17" y="0"/>
                    <a:pt x="20" y="1"/>
                    <a:pt x="22" y="4"/>
                  </a:cubicBezTo>
                  <a:cubicBezTo>
                    <a:pt x="24" y="5"/>
                    <a:pt x="25" y="8"/>
                    <a:pt x="25" y="11"/>
                  </a:cubicBezTo>
                  <a:cubicBezTo>
                    <a:pt x="25" y="11"/>
                    <a:pt x="25" y="11"/>
                    <a:pt x="25" y="11"/>
                  </a:cubicBezTo>
                  <a:cubicBezTo>
                    <a:pt x="25" y="17"/>
                    <a:pt x="22" y="21"/>
                    <a:pt x="17" y="22"/>
                  </a:cubicBezTo>
                  <a:cubicBezTo>
                    <a:pt x="27" y="37"/>
                    <a:pt x="27" y="37"/>
                    <a:pt x="27" y="37"/>
                  </a:cubicBezTo>
                  <a:cubicBezTo>
                    <a:pt x="22" y="37"/>
                    <a:pt x="22" y="37"/>
                    <a:pt x="22" y="37"/>
                  </a:cubicBezTo>
                  <a:cubicBezTo>
                    <a:pt x="13" y="23"/>
                    <a:pt x="13" y="23"/>
                    <a:pt x="13" y="23"/>
                  </a:cubicBezTo>
                  <a:cubicBezTo>
                    <a:pt x="4" y="23"/>
                    <a:pt x="4" y="23"/>
                    <a:pt x="4" y="23"/>
                  </a:cubicBezTo>
                  <a:cubicBezTo>
                    <a:pt x="4" y="37"/>
                    <a:pt x="4" y="37"/>
                    <a:pt x="4" y="37"/>
                  </a:cubicBezTo>
                  <a:cubicBezTo>
                    <a:pt x="0" y="37"/>
                    <a:pt x="0" y="37"/>
                    <a:pt x="0" y="37"/>
                  </a:cubicBezTo>
                  <a:lnTo>
                    <a:pt x="0" y="0"/>
                  </a:lnTo>
                  <a:close/>
                  <a:moveTo>
                    <a:pt x="12" y="19"/>
                  </a:moveTo>
                  <a:cubicBezTo>
                    <a:pt x="18" y="19"/>
                    <a:pt x="21" y="16"/>
                    <a:pt x="21" y="11"/>
                  </a:cubicBezTo>
                  <a:cubicBezTo>
                    <a:pt x="21" y="11"/>
                    <a:pt x="21" y="11"/>
                    <a:pt x="21" y="11"/>
                  </a:cubicBezTo>
                  <a:cubicBezTo>
                    <a:pt x="21" y="6"/>
                    <a:pt x="18" y="4"/>
                    <a:pt x="13" y="4"/>
                  </a:cubicBezTo>
                  <a:cubicBezTo>
                    <a:pt x="4" y="4"/>
                    <a:pt x="4" y="4"/>
                    <a:pt x="4" y="4"/>
                  </a:cubicBezTo>
                  <a:cubicBezTo>
                    <a:pt x="4" y="19"/>
                    <a:pt x="4" y="19"/>
                    <a:pt x="4" y="19"/>
                  </a:cubicBezTo>
                  <a:lnTo>
                    <a:pt x="1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34">
              <a:extLst>
                <a:ext uri="{FF2B5EF4-FFF2-40B4-BE49-F238E27FC236}">
                  <a16:creationId xmlns:a16="http://schemas.microsoft.com/office/drawing/2014/main" id="{03DC47A0-474F-4FAF-B706-0FF27AC44F58}"/>
                </a:ext>
              </a:extLst>
            </p:cNvPr>
            <p:cNvSpPr>
              <a:spLocks noEditPoints="1"/>
            </p:cNvSpPr>
            <p:nvPr userDrawn="1"/>
          </p:nvSpPr>
          <p:spPr bwMode="auto">
            <a:xfrm>
              <a:off x="3228" y="542"/>
              <a:ext cx="59" cy="75"/>
            </a:xfrm>
            <a:custGeom>
              <a:avLst/>
              <a:gdLst>
                <a:gd name="T0" fmla="*/ 0 w 22"/>
                <a:gd name="T1" fmla="*/ 14 h 28"/>
                <a:gd name="T2" fmla="*/ 0 w 22"/>
                <a:gd name="T3" fmla="*/ 14 h 28"/>
                <a:gd name="T4" fmla="*/ 11 w 22"/>
                <a:gd name="T5" fmla="*/ 0 h 28"/>
                <a:gd name="T6" fmla="*/ 22 w 22"/>
                <a:gd name="T7" fmla="*/ 14 h 28"/>
                <a:gd name="T8" fmla="*/ 22 w 22"/>
                <a:gd name="T9" fmla="*/ 16 h 28"/>
                <a:gd name="T10" fmla="*/ 4 w 22"/>
                <a:gd name="T11" fmla="*/ 16 h 28"/>
                <a:gd name="T12" fmla="*/ 12 w 22"/>
                <a:gd name="T13" fmla="*/ 25 h 28"/>
                <a:gd name="T14" fmla="*/ 19 w 22"/>
                <a:gd name="T15" fmla="*/ 22 h 28"/>
                <a:gd name="T16" fmla="*/ 22 w 22"/>
                <a:gd name="T17" fmla="*/ 24 h 28"/>
                <a:gd name="T18" fmla="*/ 12 w 22"/>
                <a:gd name="T19" fmla="*/ 28 h 28"/>
                <a:gd name="T20" fmla="*/ 0 w 22"/>
                <a:gd name="T21" fmla="*/ 14 h 28"/>
                <a:gd name="T22" fmla="*/ 19 w 22"/>
                <a:gd name="T23" fmla="*/ 13 h 28"/>
                <a:gd name="T24" fmla="*/ 11 w 22"/>
                <a:gd name="T25" fmla="*/ 3 h 28"/>
                <a:gd name="T26" fmla="*/ 4 w 22"/>
                <a:gd name="T27" fmla="*/ 13 h 28"/>
                <a:gd name="T28" fmla="*/ 19 w 22"/>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8">
                  <a:moveTo>
                    <a:pt x="0" y="14"/>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8" y="24"/>
                    <a:pt x="19" y="22"/>
                  </a:cubicBezTo>
                  <a:cubicBezTo>
                    <a:pt x="22" y="24"/>
                    <a:pt x="22" y="24"/>
                    <a:pt x="22" y="24"/>
                  </a:cubicBezTo>
                  <a:cubicBezTo>
                    <a:pt x="19" y="27"/>
                    <a:pt x="16" y="28"/>
                    <a:pt x="12" y="28"/>
                  </a:cubicBezTo>
                  <a:cubicBezTo>
                    <a:pt x="6" y="28"/>
                    <a:pt x="0" y="23"/>
                    <a:pt x="0" y="14"/>
                  </a:cubicBezTo>
                  <a:moveTo>
                    <a:pt x="19" y="13"/>
                  </a:moveTo>
                  <a:cubicBezTo>
                    <a:pt x="18" y="8"/>
                    <a:pt x="16" y="3"/>
                    <a:pt x="11" y="3"/>
                  </a:cubicBezTo>
                  <a:cubicBezTo>
                    <a:pt x="7" y="3"/>
                    <a:pt x="4" y="7"/>
                    <a:pt x="4" y="13"/>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35">
              <a:extLst>
                <a:ext uri="{FF2B5EF4-FFF2-40B4-BE49-F238E27FC236}">
                  <a16:creationId xmlns:a16="http://schemas.microsoft.com/office/drawing/2014/main" id="{666F4D33-1905-41E1-A446-93F373BC5AD7}"/>
                </a:ext>
              </a:extLst>
            </p:cNvPr>
            <p:cNvSpPr>
              <a:spLocks/>
            </p:cNvSpPr>
            <p:nvPr userDrawn="1"/>
          </p:nvSpPr>
          <p:spPr bwMode="auto">
            <a:xfrm>
              <a:off x="3301" y="542"/>
              <a:ext cx="48" cy="75"/>
            </a:xfrm>
            <a:custGeom>
              <a:avLst/>
              <a:gdLst>
                <a:gd name="T0" fmla="*/ 0 w 18"/>
                <a:gd name="T1" fmla="*/ 24 h 28"/>
                <a:gd name="T2" fmla="*/ 2 w 18"/>
                <a:gd name="T3" fmla="*/ 22 h 28"/>
                <a:gd name="T4" fmla="*/ 10 w 18"/>
                <a:gd name="T5" fmla="*/ 25 h 28"/>
                <a:gd name="T6" fmla="*/ 15 w 18"/>
                <a:gd name="T7" fmla="*/ 21 h 28"/>
                <a:gd name="T8" fmla="*/ 15 w 18"/>
                <a:gd name="T9" fmla="*/ 21 h 28"/>
                <a:gd name="T10" fmla="*/ 9 w 18"/>
                <a:gd name="T11" fmla="*/ 16 h 28"/>
                <a:gd name="T12" fmla="*/ 1 w 18"/>
                <a:gd name="T13" fmla="*/ 8 h 28"/>
                <a:gd name="T14" fmla="*/ 1 w 18"/>
                <a:gd name="T15" fmla="*/ 8 h 28"/>
                <a:gd name="T16" fmla="*/ 9 w 18"/>
                <a:gd name="T17" fmla="*/ 0 h 28"/>
                <a:gd name="T18" fmla="*/ 18 w 18"/>
                <a:gd name="T19" fmla="*/ 3 h 28"/>
                <a:gd name="T20" fmla="*/ 16 w 18"/>
                <a:gd name="T21" fmla="*/ 6 h 28"/>
                <a:gd name="T22" fmla="*/ 9 w 18"/>
                <a:gd name="T23" fmla="*/ 3 h 28"/>
                <a:gd name="T24" fmla="*/ 5 w 18"/>
                <a:gd name="T25" fmla="*/ 7 h 28"/>
                <a:gd name="T26" fmla="*/ 5 w 18"/>
                <a:gd name="T27" fmla="*/ 7 h 28"/>
                <a:gd name="T28" fmla="*/ 11 w 18"/>
                <a:gd name="T29" fmla="*/ 12 h 28"/>
                <a:gd name="T30" fmla="*/ 18 w 18"/>
                <a:gd name="T31" fmla="*/ 20 h 28"/>
                <a:gd name="T32" fmla="*/ 18 w 18"/>
                <a:gd name="T33" fmla="*/ 20 h 28"/>
                <a:gd name="T34" fmla="*/ 9 w 18"/>
                <a:gd name="T35" fmla="*/ 28 h 28"/>
                <a:gd name="T36" fmla="*/ 0 w 18"/>
                <a:gd name="T3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8">
                  <a:moveTo>
                    <a:pt x="0" y="24"/>
                  </a:moveTo>
                  <a:cubicBezTo>
                    <a:pt x="2" y="22"/>
                    <a:pt x="2" y="22"/>
                    <a:pt x="2" y="22"/>
                  </a:cubicBezTo>
                  <a:cubicBezTo>
                    <a:pt x="4" y="24"/>
                    <a:pt x="7" y="25"/>
                    <a:pt x="10" y="25"/>
                  </a:cubicBezTo>
                  <a:cubicBezTo>
                    <a:pt x="13" y="25"/>
                    <a:pt x="15" y="23"/>
                    <a:pt x="15" y="21"/>
                  </a:cubicBezTo>
                  <a:cubicBezTo>
                    <a:pt x="15" y="21"/>
                    <a:pt x="15" y="21"/>
                    <a:pt x="15" y="21"/>
                  </a:cubicBezTo>
                  <a:cubicBezTo>
                    <a:pt x="15" y="18"/>
                    <a:pt x="12" y="17"/>
                    <a:pt x="9" y="16"/>
                  </a:cubicBezTo>
                  <a:cubicBezTo>
                    <a:pt x="4" y="14"/>
                    <a:pt x="1" y="12"/>
                    <a:pt x="1" y="8"/>
                  </a:cubicBezTo>
                  <a:cubicBezTo>
                    <a:pt x="1" y="8"/>
                    <a:pt x="1" y="8"/>
                    <a:pt x="1" y="8"/>
                  </a:cubicBezTo>
                  <a:cubicBezTo>
                    <a:pt x="1" y="3"/>
                    <a:pt x="5" y="0"/>
                    <a:pt x="9" y="0"/>
                  </a:cubicBezTo>
                  <a:cubicBezTo>
                    <a:pt x="13" y="0"/>
                    <a:pt x="16" y="1"/>
                    <a:pt x="18" y="3"/>
                  </a:cubicBezTo>
                  <a:cubicBezTo>
                    <a:pt x="16" y="6"/>
                    <a:pt x="16" y="6"/>
                    <a:pt x="16" y="6"/>
                  </a:cubicBezTo>
                  <a:cubicBezTo>
                    <a:pt x="14" y="4"/>
                    <a:pt x="12" y="3"/>
                    <a:pt x="9" y="3"/>
                  </a:cubicBezTo>
                  <a:cubicBezTo>
                    <a:pt x="6" y="3"/>
                    <a:pt x="5" y="5"/>
                    <a:pt x="5" y="7"/>
                  </a:cubicBezTo>
                  <a:cubicBezTo>
                    <a:pt x="5" y="7"/>
                    <a:pt x="5" y="7"/>
                    <a:pt x="5" y="7"/>
                  </a:cubicBezTo>
                  <a:cubicBezTo>
                    <a:pt x="5" y="10"/>
                    <a:pt x="7" y="11"/>
                    <a:pt x="11" y="12"/>
                  </a:cubicBezTo>
                  <a:cubicBezTo>
                    <a:pt x="15" y="14"/>
                    <a:pt x="18" y="16"/>
                    <a:pt x="18" y="20"/>
                  </a:cubicBezTo>
                  <a:cubicBezTo>
                    <a:pt x="18" y="20"/>
                    <a:pt x="18" y="20"/>
                    <a:pt x="18" y="20"/>
                  </a:cubicBezTo>
                  <a:cubicBezTo>
                    <a:pt x="18" y="25"/>
                    <a:pt x="14" y="28"/>
                    <a:pt x="9" y="28"/>
                  </a:cubicBezTo>
                  <a:cubicBezTo>
                    <a:pt x="6" y="28"/>
                    <a:pt x="3" y="27"/>
                    <a:pt x="0"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36">
              <a:extLst>
                <a:ext uri="{FF2B5EF4-FFF2-40B4-BE49-F238E27FC236}">
                  <a16:creationId xmlns:a16="http://schemas.microsoft.com/office/drawing/2014/main" id="{1ABE625C-273C-428C-9F5E-D929FB123E2C}"/>
                </a:ext>
              </a:extLst>
            </p:cNvPr>
            <p:cNvSpPr>
              <a:spLocks noEditPoints="1"/>
            </p:cNvSpPr>
            <p:nvPr userDrawn="1"/>
          </p:nvSpPr>
          <p:spPr bwMode="auto">
            <a:xfrm>
              <a:off x="3365" y="542"/>
              <a:ext cx="59" cy="75"/>
            </a:xfrm>
            <a:custGeom>
              <a:avLst/>
              <a:gdLst>
                <a:gd name="T0" fmla="*/ 0 w 22"/>
                <a:gd name="T1" fmla="*/ 14 h 28"/>
                <a:gd name="T2" fmla="*/ 0 w 22"/>
                <a:gd name="T3" fmla="*/ 14 h 28"/>
                <a:gd name="T4" fmla="*/ 11 w 22"/>
                <a:gd name="T5" fmla="*/ 0 h 28"/>
                <a:gd name="T6" fmla="*/ 22 w 22"/>
                <a:gd name="T7" fmla="*/ 14 h 28"/>
                <a:gd name="T8" fmla="*/ 22 w 22"/>
                <a:gd name="T9" fmla="*/ 16 h 28"/>
                <a:gd name="T10" fmla="*/ 4 w 22"/>
                <a:gd name="T11" fmla="*/ 16 h 28"/>
                <a:gd name="T12" fmla="*/ 12 w 22"/>
                <a:gd name="T13" fmla="*/ 25 h 28"/>
                <a:gd name="T14" fmla="*/ 19 w 22"/>
                <a:gd name="T15" fmla="*/ 22 h 28"/>
                <a:gd name="T16" fmla="*/ 21 w 22"/>
                <a:gd name="T17" fmla="*/ 24 h 28"/>
                <a:gd name="T18" fmla="*/ 12 w 22"/>
                <a:gd name="T19" fmla="*/ 28 h 28"/>
                <a:gd name="T20" fmla="*/ 0 w 22"/>
                <a:gd name="T21" fmla="*/ 14 h 28"/>
                <a:gd name="T22" fmla="*/ 18 w 22"/>
                <a:gd name="T23" fmla="*/ 13 h 28"/>
                <a:gd name="T24" fmla="*/ 11 w 22"/>
                <a:gd name="T25" fmla="*/ 3 h 28"/>
                <a:gd name="T26" fmla="*/ 4 w 22"/>
                <a:gd name="T27" fmla="*/ 13 h 28"/>
                <a:gd name="T28" fmla="*/ 18 w 22"/>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8">
                  <a:moveTo>
                    <a:pt x="0" y="14"/>
                  </a:moveTo>
                  <a:cubicBezTo>
                    <a:pt x="0" y="14"/>
                    <a:pt x="0" y="14"/>
                    <a:pt x="0" y="14"/>
                  </a:cubicBezTo>
                  <a:cubicBezTo>
                    <a:pt x="0" y="6"/>
                    <a:pt x="5" y="0"/>
                    <a:pt x="11" y="0"/>
                  </a:cubicBezTo>
                  <a:cubicBezTo>
                    <a:pt x="18" y="0"/>
                    <a:pt x="22" y="6"/>
                    <a:pt x="22" y="14"/>
                  </a:cubicBezTo>
                  <a:cubicBezTo>
                    <a:pt x="22" y="16"/>
                    <a:pt x="22" y="16"/>
                    <a:pt x="22" y="16"/>
                  </a:cubicBezTo>
                  <a:cubicBezTo>
                    <a:pt x="4" y="16"/>
                    <a:pt x="4" y="16"/>
                    <a:pt x="4" y="16"/>
                  </a:cubicBezTo>
                  <a:cubicBezTo>
                    <a:pt x="4" y="22"/>
                    <a:pt x="8" y="25"/>
                    <a:pt x="12" y="25"/>
                  </a:cubicBezTo>
                  <a:cubicBezTo>
                    <a:pt x="15" y="25"/>
                    <a:pt x="17" y="24"/>
                    <a:pt x="19" y="22"/>
                  </a:cubicBezTo>
                  <a:cubicBezTo>
                    <a:pt x="21" y="24"/>
                    <a:pt x="21" y="24"/>
                    <a:pt x="21" y="24"/>
                  </a:cubicBezTo>
                  <a:cubicBezTo>
                    <a:pt x="19" y="27"/>
                    <a:pt x="16" y="28"/>
                    <a:pt x="12" y="28"/>
                  </a:cubicBezTo>
                  <a:cubicBezTo>
                    <a:pt x="5" y="28"/>
                    <a:pt x="0" y="23"/>
                    <a:pt x="0" y="14"/>
                  </a:cubicBezTo>
                  <a:moveTo>
                    <a:pt x="18" y="13"/>
                  </a:moveTo>
                  <a:cubicBezTo>
                    <a:pt x="18" y="8"/>
                    <a:pt x="15" y="3"/>
                    <a:pt x="11" y="3"/>
                  </a:cubicBezTo>
                  <a:cubicBezTo>
                    <a:pt x="7" y="3"/>
                    <a:pt x="4" y="7"/>
                    <a:pt x="4" y="13"/>
                  </a:cubicBezTo>
                  <a:lnTo>
                    <a:pt x="1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37">
              <a:extLst>
                <a:ext uri="{FF2B5EF4-FFF2-40B4-BE49-F238E27FC236}">
                  <a16:creationId xmlns:a16="http://schemas.microsoft.com/office/drawing/2014/main" id="{879CB4B0-A29F-4435-9ABD-7737E7F032FB}"/>
                </a:ext>
              </a:extLst>
            </p:cNvPr>
            <p:cNvSpPr>
              <a:spLocks noEditPoints="1"/>
            </p:cNvSpPr>
            <p:nvPr userDrawn="1"/>
          </p:nvSpPr>
          <p:spPr bwMode="auto">
            <a:xfrm>
              <a:off x="3438" y="542"/>
              <a:ext cx="56" cy="75"/>
            </a:xfrm>
            <a:custGeom>
              <a:avLst/>
              <a:gdLst>
                <a:gd name="T0" fmla="*/ 0 w 21"/>
                <a:gd name="T1" fmla="*/ 20 h 28"/>
                <a:gd name="T2" fmla="*/ 0 w 21"/>
                <a:gd name="T3" fmla="*/ 20 h 28"/>
                <a:gd name="T4" fmla="*/ 10 w 21"/>
                <a:gd name="T5" fmla="*/ 11 h 28"/>
                <a:gd name="T6" fmla="*/ 17 w 21"/>
                <a:gd name="T7" fmla="*/ 12 h 28"/>
                <a:gd name="T8" fmla="*/ 17 w 21"/>
                <a:gd name="T9" fmla="*/ 10 h 28"/>
                <a:gd name="T10" fmla="*/ 10 w 21"/>
                <a:gd name="T11" fmla="*/ 4 h 28"/>
                <a:gd name="T12" fmla="*/ 3 w 21"/>
                <a:gd name="T13" fmla="*/ 5 h 28"/>
                <a:gd name="T14" fmla="*/ 2 w 21"/>
                <a:gd name="T15" fmla="*/ 2 h 28"/>
                <a:gd name="T16" fmla="*/ 11 w 21"/>
                <a:gd name="T17" fmla="*/ 0 h 28"/>
                <a:gd name="T18" fmla="*/ 18 w 21"/>
                <a:gd name="T19" fmla="*/ 3 h 28"/>
                <a:gd name="T20" fmla="*/ 21 w 21"/>
                <a:gd name="T21" fmla="*/ 10 h 28"/>
                <a:gd name="T22" fmla="*/ 21 w 21"/>
                <a:gd name="T23" fmla="*/ 28 h 28"/>
                <a:gd name="T24" fmla="*/ 17 w 21"/>
                <a:gd name="T25" fmla="*/ 28 h 28"/>
                <a:gd name="T26" fmla="*/ 17 w 21"/>
                <a:gd name="T27" fmla="*/ 24 h 28"/>
                <a:gd name="T28" fmla="*/ 9 w 21"/>
                <a:gd name="T29" fmla="*/ 28 h 28"/>
                <a:gd name="T30" fmla="*/ 0 w 21"/>
                <a:gd name="T31" fmla="*/ 20 h 28"/>
                <a:gd name="T32" fmla="*/ 17 w 21"/>
                <a:gd name="T33" fmla="*/ 18 h 28"/>
                <a:gd name="T34" fmla="*/ 17 w 21"/>
                <a:gd name="T35" fmla="*/ 15 h 28"/>
                <a:gd name="T36" fmla="*/ 11 w 21"/>
                <a:gd name="T37" fmla="*/ 14 h 28"/>
                <a:gd name="T38" fmla="*/ 4 w 21"/>
                <a:gd name="T39" fmla="*/ 20 h 28"/>
                <a:gd name="T40" fmla="*/ 4 w 21"/>
                <a:gd name="T41" fmla="*/ 20 h 28"/>
                <a:gd name="T42" fmla="*/ 10 w 21"/>
                <a:gd name="T43" fmla="*/ 25 h 28"/>
                <a:gd name="T44" fmla="*/ 17 w 21"/>
                <a:gd name="T4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8">
                  <a:moveTo>
                    <a:pt x="0" y="20"/>
                  </a:moveTo>
                  <a:cubicBezTo>
                    <a:pt x="0" y="20"/>
                    <a:pt x="0" y="20"/>
                    <a:pt x="0" y="20"/>
                  </a:cubicBezTo>
                  <a:cubicBezTo>
                    <a:pt x="0" y="14"/>
                    <a:pt x="4" y="11"/>
                    <a:pt x="10" y="11"/>
                  </a:cubicBezTo>
                  <a:cubicBezTo>
                    <a:pt x="13" y="11"/>
                    <a:pt x="15" y="11"/>
                    <a:pt x="17" y="12"/>
                  </a:cubicBezTo>
                  <a:cubicBezTo>
                    <a:pt x="17" y="10"/>
                    <a:pt x="17" y="10"/>
                    <a:pt x="17" y="10"/>
                  </a:cubicBezTo>
                  <a:cubicBezTo>
                    <a:pt x="17" y="6"/>
                    <a:pt x="15" y="4"/>
                    <a:pt x="10" y="4"/>
                  </a:cubicBezTo>
                  <a:cubicBezTo>
                    <a:pt x="7" y="4"/>
                    <a:pt x="5" y="4"/>
                    <a:pt x="3" y="5"/>
                  </a:cubicBezTo>
                  <a:cubicBezTo>
                    <a:pt x="2" y="2"/>
                    <a:pt x="2" y="2"/>
                    <a:pt x="2" y="2"/>
                  </a:cubicBezTo>
                  <a:cubicBezTo>
                    <a:pt x="5" y="1"/>
                    <a:pt x="7" y="0"/>
                    <a:pt x="11" y="0"/>
                  </a:cubicBezTo>
                  <a:cubicBezTo>
                    <a:pt x="14" y="0"/>
                    <a:pt x="16" y="1"/>
                    <a:pt x="18" y="3"/>
                  </a:cubicBezTo>
                  <a:cubicBezTo>
                    <a:pt x="20" y="5"/>
                    <a:pt x="21" y="7"/>
                    <a:pt x="21" y="10"/>
                  </a:cubicBezTo>
                  <a:cubicBezTo>
                    <a:pt x="21" y="28"/>
                    <a:pt x="21" y="28"/>
                    <a:pt x="21" y="28"/>
                  </a:cubicBezTo>
                  <a:cubicBezTo>
                    <a:pt x="17" y="28"/>
                    <a:pt x="17" y="28"/>
                    <a:pt x="17" y="28"/>
                  </a:cubicBezTo>
                  <a:cubicBezTo>
                    <a:pt x="17" y="24"/>
                    <a:pt x="17" y="24"/>
                    <a:pt x="17" y="24"/>
                  </a:cubicBezTo>
                  <a:cubicBezTo>
                    <a:pt x="15" y="26"/>
                    <a:pt x="13" y="28"/>
                    <a:pt x="9" y="28"/>
                  </a:cubicBezTo>
                  <a:cubicBezTo>
                    <a:pt x="4" y="28"/>
                    <a:pt x="0" y="25"/>
                    <a:pt x="0" y="20"/>
                  </a:cubicBezTo>
                  <a:moveTo>
                    <a:pt x="17" y="18"/>
                  </a:moveTo>
                  <a:cubicBezTo>
                    <a:pt x="17" y="15"/>
                    <a:pt x="17" y="15"/>
                    <a:pt x="17" y="15"/>
                  </a:cubicBezTo>
                  <a:cubicBezTo>
                    <a:pt x="15" y="14"/>
                    <a:pt x="13" y="14"/>
                    <a:pt x="11" y="14"/>
                  </a:cubicBezTo>
                  <a:cubicBezTo>
                    <a:pt x="6" y="14"/>
                    <a:pt x="4" y="16"/>
                    <a:pt x="4" y="20"/>
                  </a:cubicBezTo>
                  <a:cubicBezTo>
                    <a:pt x="4" y="20"/>
                    <a:pt x="4" y="20"/>
                    <a:pt x="4" y="20"/>
                  </a:cubicBezTo>
                  <a:cubicBezTo>
                    <a:pt x="4" y="23"/>
                    <a:pt x="6" y="25"/>
                    <a:pt x="10" y="25"/>
                  </a:cubicBezTo>
                  <a:cubicBezTo>
                    <a:pt x="14" y="25"/>
                    <a:pt x="17" y="22"/>
                    <a:pt x="1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38">
              <a:extLst>
                <a:ext uri="{FF2B5EF4-FFF2-40B4-BE49-F238E27FC236}">
                  <a16:creationId xmlns:a16="http://schemas.microsoft.com/office/drawing/2014/main" id="{11AC3AA9-FA63-4835-ACDD-3E56819CE03C}"/>
                </a:ext>
              </a:extLst>
            </p:cNvPr>
            <p:cNvSpPr>
              <a:spLocks/>
            </p:cNvSpPr>
            <p:nvPr userDrawn="1"/>
          </p:nvSpPr>
          <p:spPr bwMode="auto">
            <a:xfrm>
              <a:off x="3515" y="542"/>
              <a:ext cx="35" cy="75"/>
            </a:xfrm>
            <a:custGeom>
              <a:avLst/>
              <a:gdLst>
                <a:gd name="T0" fmla="*/ 0 w 13"/>
                <a:gd name="T1" fmla="*/ 1 h 28"/>
                <a:gd name="T2" fmla="*/ 4 w 13"/>
                <a:gd name="T3" fmla="*/ 1 h 28"/>
                <a:gd name="T4" fmla="*/ 4 w 13"/>
                <a:gd name="T5" fmla="*/ 7 h 28"/>
                <a:gd name="T6" fmla="*/ 13 w 13"/>
                <a:gd name="T7" fmla="*/ 0 h 28"/>
                <a:gd name="T8" fmla="*/ 13 w 13"/>
                <a:gd name="T9" fmla="*/ 4 h 28"/>
                <a:gd name="T10" fmla="*/ 13 w 13"/>
                <a:gd name="T11" fmla="*/ 4 h 28"/>
                <a:gd name="T12" fmla="*/ 4 w 13"/>
                <a:gd name="T13" fmla="*/ 15 h 28"/>
                <a:gd name="T14" fmla="*/ 4 w 13"/>
                <a:gd name="T15" fmla="*/ 28 h 28"/>
                <a:gd name="T16" fmla="*/ 0 w 13"/>
                <a:gd name="T17" fmla="*/ 28 h 28"/>
                <a:gd name="T18" fmla="*/ 0 w 13"/>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8">
                  <a:moveTo>
                    <a:pt x="0" y="1"/>
                  </a:moveTo>
                  <a:cubicBezTo>
                    <a:pt x="4" y="1"/>
                    <a:pt x="4" y="1"/>
                    <a:pt x="4" y="1"/>
                  </a:cubicBezTo>
                  <a:cubicBezTo>
                    <a:pt x="4" y="7"/>
                    <a:pt x="4" y="7"/>
                    <a:pt x="4" y="7"/>
                  </a:cubicBezTo>
                  <a:cubicBezTo>
                    <a:pt x="5" y="3"/>
                    <a:pt x="9" y="0"/>
                    <a:pt x="13" y="0"/>
                  </a:cubicBezTo>
                  <a:cubicBezTo>
                    <a:pt x="13" y="4"/>
                    <a:pt x="13" y="4"/>
                    <a:pt x="13" y="4"/>
                  </a:cubicBezTo>
                  <a:cubicBezTo>
                    <a:pt x="13" y="4"/>
                    <a:pt x="13" y="4"/>
                    <a:pt x="13" y="4"/>
                  </a:cubicBezTo>
                  <a:cubicBezTo>
                    <a:pt x="8" y="4"/>
                    <a:pt x="4" y="8"/>
                    <a:pt x="4" y="15"/>
                  </a:cubicBezTo>
                  <a:cubicBezTo>
                    <a:pt x="4" y="28"/>
                    <a:pt x="4" y="28"/>
                    <a:pt x="4" y="28"/>
                  </a:cubicBezTo>
                  <a:cubicBezTo>
                    <a:pt x="0" y="28"/>
                    <a:pt x="0" y="28"/>
                    <a:pt x="0" y="28"/>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39">
              <a:extLst>
                <a:ext uri="{FF2B5EF4-FFF2-40B4-BE49-F238E27FC236}">
                  <a16:creationId xmlns:a16="http://schemas.microsoft.com/office/drawing/2014/main" id="{2D40C2DA-EB6E-415E-B884-3629B5FEC6C7}"/>
                </a:ext>
              </a:extLst>
            </p:cNvPr>
            <p:cNvSpPr>
              <a:spLocks/>
            </p:cNvSpPr>
            <p:nvPr userDrawn="1"/>
          </p:nvSpPr>
          <p:spPr bwMode="auto">
            <a:xfrm>
              <a:off x="3561" y="542"/>
              <a:ext cx="54" cy="75"/>
            </a:xfrm>
            <a:custGeom>
              <a:avLst/>
              <a:gdLst>
                <a:gd name="T0" fmla="*/ 0 w 20"/>
                <a:gd name="T1" fmla="*/ 14 h 28"/>
                <a:gd name="T2" fmla="*/ 0 w 20"/>
                <a:gd name="T3" fmla="*/ 14 h 28"/>
                <a:gd name="T4" fmla="*/ 12 w 20"/>
                <a:gd name="T5" fmla="*/ 0 h 28"/>
                <a:gd name="T6" fmla="*/ 20 w 20"/>
                <a:gd name="T7" fmla="*/ 4 h 28"/>
                <a:gd name="T8" fmla="*/ 18 w 20"/>
                <a:gd name="T9" fmla="*/ 7 h 28"/>
                <a:gd name="T10" fmla="*/ 12 w 20"/>
                <a:gd name="T11" fmla="*/ 3 h 28"/>
                <a:gd name="T12" fmla="*/ 3 w 20"/>
                <a:gd name="T13" fmla="*/ 14 h 28"/>
                <a:gd name="T14" fmla="*/ 3 w 20"/>
                <a:gd name="T15" fmla="*/ 14 h 28"/>
                <a:gd name="T16" fmla="*/ 12 w 20"/>
                <a:gd name="T17" fmla="*/ 25 h 28"/>
                <a:gd name="T18" fmla="*/ 18 w 20"/>
                <a:gd name="T19" fmla="*/ 22 h 28"/>
                <a:gd name="T20" fmla="*/ 20 w 20"/>
                <a:gd name="T21" fmla="*/ 24 h 28"/>
                <a:gd name="T22" fmla="*/ 12 w 20"/>
                <a:gd name="T23" fmla="*/ 28 h 28"/>
                <a:gd name="T24" fmla="*/ 0 w 20"/>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0" y="14"/>
                  </a:moveTo>
                  <a:cubicBezTo>
                    <a:pt x="0" y="14"/>
                    <a:pt x="0" y="14"/>
                    <a:pt x="0" y="14"/>
                  </a:cubicBezTo>
                  <a:cubicBezTo>
                    <a:pt x="0" y="6"/>
                    <a:pt x="5" y="0"/>
                    <a:pt x="12" y="0"/>
                  </a:cubicBezTo>
                  <a:cubicBezTo>
                    <a:pt x="16" y="0"/>
                    <a:pt x="18" y="2"/>
                    <a:pt x="20" y="4"/>
                  </a:cubicBezTo>
                  <a:cubicBezTo>
                    <a:pt x="18" y="7"/>
                    <a:pt x="18" y="7"/>
                    <a:pt x="18" y="7"/>
                  </a:cubicBezTo>
                  <a:cubicBezTo>
                    <a:pt x="16" y="5"/>
                    <a:pt x="14" y="3"/>
                    <a:pt x="12" y="3"/>
                  </a:cubicBezTo>
                  <a:cubicBezTo>
                    <a:pt x="7" y="3"/>
                    <a:pt x="3" y="8"/>
                    <a:pt x="3" y="14"/>
                  </a:cubicBezTo>
                  <a:cubicBezTo>
                    <a:pt x="3" y="14"/>
                    <a:pt x="3" y="14"/>
                    <a:pt x="3" y="14"/>
                  </a:cubicBezTo>
                  <a:cubicBezTo>
                    <a:pt x="3" y="21"/>
                    <a:pt x="7" y="25"/>
                    <a:pt x="12" y="25"/>
                  </a:cubicBezTo>
                  <a:cubicBezTo>
                    <a:pt x="14" y="25"/>
                    <a:pt x="16" y="24"/>
                    <a:pt x="18" y="22"/>
                  </a:cubicBezTo>
                  <a:cubicBezTo>
                    <a:pt x="20" y="24"/>
                    <a:pt x="20" y="24"/>
                    <a:pt x="20" y="24"/>
                  </a:cubicBezTo>
                  <a:cubicBezTo>
                    <a:pt x="18" y="27"/>
                    <a:pt x="16" y="28"/>
                    <a:pt x="12" y="28"/>
                  </a:cubicBezTo>
                  <a:cubicBezTo>
                    <a:pt x="5" y="28"/>
                    <a:pt x="0" y="23"/>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40">
              <a:extLst>
                <a:ext uri="{FF2B5EF4-FFF2-40B4-BE49-F238E27FC236}">
                  <a16:creationId xmlns:a16="http://schemas.microsoft.com/office/drawing/2014/main" id="{F0FB876C-9A64-4547-99F6-865C71428DB5}"/>
                </a:ext>
              </a:extLst>
            </p:cNvPr>
            <p:cNvSpPr>
              <a:spLocks/>
            </p:cNvSpPr>
            <p:nvPr userDrawn="1"/>
          </p:nvSpPr>
          <p:spPr bwMode="auto">
            <a:xfrm>
              <a:off x="3634" y="515"/>
              <a:ext cx="56" cy="102"/>
            </a:xfrm>
            <a:custGeom>
              <a:avLst/>
              <a:gdLst>
                <a:gd name="T0" fmla="*/ 0 w 21"/>
                <a:gd name="T1" fmla="*/ 0 h 38"/>
                <a:gd name="T2" fmla="*/ 4 w 21"/>
                <a:gd name="T3" fmla="*/ 0 h 38"/>
                <a:gd name="T4" fmla="*/ 4 w 21"/>
                <a:gd name="T5" fmla="*/ 15 h 38"/>
                <a:gd name="T6" fmla="*/ 12 w 21"/>
                <a:gd name="T7" fmla="*/ 10 h 38"/>
                <a:gd name="T8" fmla="*/ 21 w 21"/>
                <a:gd name="T9" fmla="*/ 20 h 38"/>
                <a:gd name="T10" fmla="*/ 21 w 21"/>
                <a:gd name="T11" fmla="*/ 38 h 38"/>
                <a:gd name="T12" fmla="*/ 17 w 21"/>
                <a:gd name="T13" fmla="*/ 38 h 38"/>
                <a:gd name="T14" fmla="*/ 17 w 21"/>
                <a:gd name="T15" fmla="*/ 21 h 38"/>
                <a:gd name="T16" fmla="*/ 10 w 21"/>
                <a:gd name="T17" fmla="*/ 13 h 38"/>
                <a:gd name="T18" fmla="*/ 4 w 21"/>
                <a:gd name="T19" fmla="*/ 21 h 38"/>
                <a:gd name="T20" fmla="*/ 4 w 21"/>
                <a:gd name="T21" fmla="*/ 38 h 38"/>
                <a:gd name="T22" fmla="*/ 0 w 21"/>
                <a:gd name="T23" fmla="*/ 38 h 38"/>
                <a:gd name="T24" fmla="*/ 0 w 21"/>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8">
                  <a:moveTo>
                    <a:pt x="0" y="0"/>
                  </a:moveTo>
                  <a:cubicBezTo>
                    <a:pt x="4" y="0"/>
                    <a:pt x="4" y="0"/>
                    <a:pt x="4" y="0"/>
                  </a:cubicBezTo>
                  <a:cubicBezTo>
                    <a:pt x="4" y="15"/>
                    <a:pt x="4" y="15"/>
                    <a:pt x="4" y="15"/>
                  </a:cubicBezTo>
                  <a:cubicBezTo>
                    <a:pt x="5" y="12"/>
                    <a:pt x="8" y="10"/>
                    <a:pt x="12" y="10"/>
                  </a:cubicBezTo>
                  <a:cubicBezTo>
                    <a:pt x="17" y="10"/>
                    <a:pt x="21" y="14"/>
                    <a:pt x="21" y="20"/>
                  </a:cubicBezTo>
                  <a:cubicBezTo>
                    <a:pt x="21" y="38"/>
                    <a:pt x="21" y="38"/>
                    <a:pt x="21" y="38"/>
                  </a:cubicBezTo>
                  <a:cubicBezTo>
                    <a:pt x="17" y="38"/>
                    <a:pt x="17" y="38"/>
                    <a:pt x="17" y="38"/>
                  </a:cubicBezTo>
                  <a:cubicBezTo>
                    <a:pt x="17" y="21"/>
                    <a:pt x="17" y="21"/>
                    <a:pt x="17" y="21"/>
                  </a:cubicBezTo>
                  <a:cubicBezTo>
                    <a:pt x="17" y="16"/>
                    <a:pt x="14" y="13"/>
                    <a:pt x="10" y="13"/>
                  </a:cubicBezTo>
                  <a:cubicBezTo>
                    <a:pt x="6" y="13"/>
                    <a:pt x="4" y="17"/>
                    <a:pt x="4" y="21"/>
                  </a:cubicBezTo>
                  <a:cubicBezTo>
                    <a:pt x="4" y="38"/>
                    <a:pt x="4" y="38"/>
                    <a:pt x="4" y="38"/>
                  </a:cubicBezTo>
                  <a:cubicBezTo>
                    <a:pt x="0" y="38"/>
                    <a:pt x="0" y="38"/>
                    <a:pt x="0" y="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Rectangle 41">
              <a:extLst>
                <a:ext uri="{FF2B5EF4-FFF2-40B4-BE49-F238E27FC236}">
                  <a16:creationId xmlns:a16="http://schemas.microsoft.com/office/drawing/2014/main" id="{00F245AD-E6F2-4717-B0A9-7BBCB540AD2C}"/>
                </a:ext>
              </a:extLst>
            </p:cNvPr>
            <p:cNvSpPr>
              <a:spLocks noChangeArrowheads="1"/>
            </p:cNvSpPr>
            <p:nvPr userDrawn="1"/>
          </p:nvSpPr>
          <p:spPr bwMode="auto">
            <a:xfrm>
              <a:off x="2450" y="719"/>
              <a:ext cx="1353"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42">
              <a:extLst>
                <a:ext uri="{FF2B5EF4-FFF2-40B4-BE49-F238E27FC236}">
                  <a16:creationId xmlns:a16="http://schemas.microsoft.com/office/drawing/2014/main" id="{12C4BD7D-C894-4DF4-B12D-892C07082B63}"/>
                </a:ext>
              </a:extLst>
            </p:cNvPr>
            <p:cNvSpPr>
              <a:spLocks/>
            </p:cNvSpPr>
            <p:nvPr userDrawn="1"/>
          </p:nvSpPr>
          <p:spPr bwMode="auto">
            <a:xfrm>
              <a:off x="2458" y="-114"/>
              <a:ext cx="657" cy="319"/>
            </a:xfrm>
            <a:custGeom>
              <a:avLst/>
              <a:gdLst>
                <a:gd name="T0" fmla="*/ 448 w 657"/>
                <a:gd name="T1" fmla="*/ 0 h 319"/>
                <a:gd name="T2" fmla="*/ 327 w 657"/>
                <a:gd name="T3" fmla="*/ 285 h 319"/>
                <a:gd name="T4" fmla="*/ 204 w 657"/>
                <a:gd name="T5" fmla="*/ 0 h 319"/>
                <a:gd name="T6" fmla="*/ 131 w 657"/>
                <a:gd name="T7" fmla="*/ 0 h 319"/>
                <a:gd name="T8" fmla="*/ 0 w 657"/>
                <a:gd name="T9" fmla="*/ 319 h 319"/>
                <a:gd name="T10" fmla="*/ 67 w 657"/>
                <a:gd name="T11" fmla="*/ 319 h 319"/>
                <a:gd name="T12" fmla="*/ 169 w 657"/>
                <a:gd name="T13" fmla="*/ 59 h 319"/>
                <a:gd name="T14" fmla="*/ 225 w 657"/>
                <a:gd name="T15" fmla="*/ 196 h 319"/>
                <a:gd name="T16" fmla="*/ 153 w 657"/>
                <a:gd name="T17" fmla="*/ 196 h 319"/>
                <a:gd name="T18" fmla="*/ 153 w 657"/>
                <a:gd name="T19" fmla="*/ 250 h 319"/>
                <a:gd name="T20" fmla="*/ 247 w 657"/>
                <a:gd name="T21" fmla="*/ 250 h 319"/>
                <a:gd name="T22" fmla="*/ 276 w 657"/>
                <a:gd name="T23" fmla="*/ 319 h 319"/>
                <a:gd name="T24" fmla="*/ 314 w 657"/>
                <a:gd name="T25" fmla="*/ 319 h 319"/>
                <a:gd name="T26" fmla="*/ 343 w 657"/>
                <a:gd name="T27" fmla="*/ 319 h 319"/>
                <a:gd name="T28" fmla="*/ 381 w 657"/>
                <a:gd name="T29" fmla="*/ 319 h 319"/>
                <a:gd name="T30" fmla="*/ 483 w 657"/>
                <a:gd name="T31" fmla="*/ 59 h 319"/>
                <a:gd name="T32" fmla="*/ 539 w 657"/>
                <a:gd name="T33" fmla="*/ 196 h 319"/>
                <a:gd name="T34" fmla="*/ 467 w 657"/>
                <a:gd name="T35" fmla="*/ 196 h 319"/>
                <a:gd name="T36" fmla="*/ 467 w 657"/>
                <a:gd name="T37" fmla="*/ 250 h 319"/>
                <a:gd name="T38" fmla="*/ 563 w 657"/>
                <a:gd name="T39" fmla="*/ 250 h 319"/>
                <a:gd name="T40" fmla="*/ 593 w 657"/>
                <a:gd name="T41" fmla="*/ 319 h 319"/>
                <a:gd name="T42" fmla="*/ 657 w 657"/>
                <a:gd name="T43" fmla="*/ 319 h 319"/>
                <a:gd name="T44" fmla="*/ 520 w 657"/>
                <a:gd name="T45" fmla="*/ 0 h 319"/>
                <a:gd name="T46" fmla="*/ 448 w 657"/>
                <a:gd name="T47"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7" h="319">
                  <a:moveTo>
                    <a:pt x="448" y="0"/>
                  </a:moveTo>
                  <a:lnTo>
                    <a:pt x="327" y="285"/>
                  </a:lnTo>
                  <a:lnTo>
                    <a:pt x="204" y="0"/>
                  </a:lnTo>
                  <a:lnTo>
                    <a:pt x="131" y="0"/>
                  </a:lnTo>
                  <a:lnTo>
                    <a:pt x="0" y="319"/>
                  </a:lnTo>
                  <a:lnTo>
                    <a:pt x="67" y="319"/>
                  </a:lnTo>
                  <a:lnTo>
                    <a:pt x="169" y="59"/>
                  </a:lnTo>
                  <a:lnTo>
                    <a:pt x="225" y="196"/>
                  </a:lnTo>
                  <a:lnTo>
                    <a:pt x="153" y="196"/>
                  </a:lnTo>
                  <a:lnTo>
                    <a:pt x="153" y="250"/>
                  </a:lnTo>
                  <a:lnTo>
                    <a:pt x="247" y="250"/>
                  </a:lnTo>
                  <a:lnTo>
                    <a:pt x="276" y="319"/>
                  </a:lnTo>
                  <a:lnTo>
                    <a:pt x="314" y="319"/>
                  </a:lnTo>
                  <a:lnTo>
                    <a:pt x="343" y="319"/>
                  </a:lnTo>
                  <a:lnTo>
                    <a:pt x="381" y="319"/>
                  </a:lnTo>
                  <a:lnTo>
                    <a:pt x="483" y="59"/>
                  </a:lnTo>
                  <a:lnTo>
                    <a:pt x="539" y="196"/>
                  </a:lnTo>
                  <a:lnTo>
                    <a:pt x="467" y="196"/>
                  </a:lnTo>
                  <a:lnTo>
                    <a:pt x="467" y="250"/>
                  </a:lnTo>
                  <a:lnTo>
                    <a:pt x="563" y="250"/>
                  </a:lnTo>
                  <a:lnTo>
                    <a:pt x="593" y="319"/>
                  </a:lnTo>
                  <a:lnTo>
                    <a:pt x="657" y="319"/>
                  </a:lnTo>
                  <a:lnTo>
                    <a:pt x="520" y="0"/>
                  </a:lnTo>
                  <a:lnTo>
                    <a:pt x="4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43">
              <a:extLst>
                <a:ext uri="{FF2B5EF4-FFF2-40B4-BE49-F238E27FC236}">
                  <a16:creationId xmlns:a16="http://schemas.microsoft.com/office/drawing/2014/main" id="{1662114E-5A7B-407C-9238-2E6AEE9F46D2}"/>
                </a:ext>
              </a:extLst>
            </p:cNvPr>
            <p:cNvSpPr>
              <a:spLocks noEditPoints="1"/>
            </p:cNvSpPr>
            <p:nvPr userDrawn="1"/>
          </p:nvSpPr>
          <p:spPr bwMode="auto">
            <a:xfrm>
              <a:off x="3295" y="-114"/>
              <a:ext cx="483" cy="319"/>
            </a:xfrm>
            <a:custGeom>
              <a:avLst/>
              <a:gdLst>
                <a:gd name="T0" fmla="*/ 125 w 180"/>
                <a:gd name="T1" fmla="*/ 71 h 119"/>
                <a:gd name="T2" fmla="*/ 154 w 180"/>
                <a:gd name="T3" fmla="*/ 119 h 119"/>
                <a:gd name="T4" fmla="*/ 180 w 180"/>
                <a:gd name="T5" fmla="*/ 119 h 119"/>
                <a:gd name="T6" fmla="*/ 146 w 180"/>
                <a:gd name="T7" fmla="*/ 66 h 119"/>
                <a:gd name="T8" fmla="*/ 164 w 180"/>
                <a:gd name="T9" fmla="*/ 36 h 119"/>
                <a:gd name="T10" fmla="*/ 123 w 180"/>
                <a:gd name="T11" fmla="*/ 0 h 119"/>
                <a:gd name="T12" fmla="*/ 78 w 180"/>
                <a:gd name="T13" fmla="*/ 0 h 119"/>
                <a:gd name="T14" fmla="*/ 78 w 180"/>
                <a:gd name="T15" fmla="*/ 50 h 119"/>
                <a:gd name="T16" fmla="*/ 0 w 180"/>
                <a:gd name="T17" fmla="*/ 50 h 119"/>
                <a:gd name="T18" fmla="*/ 0 w 180"/>
                <a:gd name="T19" fmla="*/ 71 h 119"/>
                <a:gd name="T20" fmla="*/ 78 w 180"/>
                <a:gd name="T21" fmla="*/ 71 h 119"/>
                <a:gd name="T22" fmla="*/ 78 w 180"/>
                <a:gd name="T23" fmla="*/ 119 h 119"/>
                <a:gd name="T24" fmla="*/ 101 w 180"/>
                <a:gd name="T25" fmla="*/ 119 h 119"/>
                <a:gd name="T26" fmla="*/ 101 w 180"/>
                <a:gd name="T27" fmla="*/ 71 h 119"/>
                <a:gd name="T28" fmla="*/ 125 w 180"/>
                <a:gd name="T29" fmla="*/ 71 h 119"/>
                <a:gd name="T30" fmla="*/ 123 w 180"/>
                <a:gd name="T31" fmla="*/ 50 h 119"/>
                <a:gd name="T32" fmla="*/ 101 w 180"/>
                <a:gd name="T33" fmla="*/ 50 h 119"/>
                <a:gd name="T34" fmla="*/ 101 w 180"/>
                <a:gd name="T35" fmla="*/ 20 h 119"/>
                <a:gd name="T36" fmla="*/ 123 w 180"/>
                <a:gd name="T37" fmla="*/ 20 h 119"/>
                <a:gd name="T38" fmla="*/ 142 w 180"/>
                <a:gd name="T39" fmla="*/ 35 h 119"/>
                <a:gd name="T40" fmla="*/ 123 w 180"/>
                <a:gd name="T41" fmla="*/ 5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119">
                  <a:moveTo>
                    <a:pt x="125" y="71"/>
                  </a:moveTo>
                  <a:cubicBezTo>
                    <a:pt x="154" y="119"/>
                    <a:pt x="154" y="119"/>
                    <a:pt x="154" y="119"/>
                  </a:cubicBezTo>
                  <a:cubicBezTo>
                    <a:pt x="180" y="119"/>
                    <a:pt x="180" y="119"/>
                    <a:pt x="180" y="119"/>
                  </a:cubicBezTo>
                  <a:cubicBezTo>
                    <a:pt x="146" y="66"/>
                    <a:pt x="146" y="66"/>
                    <a:pt x="146" y="66"/>
                  </a:cubicBezTo>
                  <a:cubicBezTo>
                    <a:pt x="156" y="61"/>
                    <a:pt x="164" y="52"/>
                    <a:pt x="164" y="36"/>
                  </a:cubicBezTo>
                  <a:cubicBezTo>
                    <a:pt x="164" y="2"/>
                    <a:pt x="132" y="0"/>
                    <a:pt x="123" y="0"/>
                  </a:cubicBezTo>
                  <a:cubicBezTo>
                    <a:pt x="78" y="0"/>
                    <a:pt x="78" y="0"/>
                    <a:pt x="78" y="0"/>
                  </a:cubicBezTo>
                  <a:cubicBezTo>
                    <a:pt x="78" y="50"/>
                    <a:pt x="78" y="50"/>
                    <a:pt x="78" y="50"/>
                  </a:cubicBezTo>
                  <a:cubicBezTo>
                    <a:pt x="0" y="50"/>
                    <a:pt x="0" y="50"/>
                    <a:pt x="0" y="50"/>
                  </a:cubicBezTo>
                  <a:cubicBezTo>
                    <a:pt x="0" y="71"/>
                    <a:pt x="0" y="71"/>
                    <a:pt x="0" y="71"/>
                  </a:cubicBezTo>
                  <a:cubicBezTo>
                    <a:pt x="78" y="71"/>
                    <a:pt x="78" y="71"/>
                    <a:pt x="78" y="71"/>
                  </a:cubicBezTo>
                  <a:cubicBezTo>
                    <a:pt x="78" y="119"/>
                    <a:pt x="78" y="119"/>
                    <a:pt x="78" y="119"/>
                  </a:cubicBezTo>
                  <a:cubicBezTo>
                    <a:pt x="101" y="119"/>
                    <a:pt x="101" y="119"/>
                    <a:pt x="101" y="119"/>
                  </a:cubicBezTo>
                  <a:cubicBezTo>
                    <a:pt x="101" y="71"/>
                    <a:pt x="101" y="71"/>
                    <a:pt x="101" y="71"/>
                  </a:cubicBezTo>
                  <a:cubicBezTo>
                    <a:pt x="101" y="71"/>
                    <a:pt x="116" y="71"/>
                    <a:pt x="125" y="71"/>
                  </a:cubicBezTo>
                  <a:moveTo>
                    <a:pt x="123" y="50"/>
                  </a:moveTo>
                  <a:cubicBezTo>
                    <a:pt x="101" y="50"/>
                    <a:pt x="101" y="50"/>
                    <a:pt x="101" y="50"/>
                  </a:cubicBezTo>
                  <a:cubicBezTo>
                    <a:pt x="101" y="20"/>
                    <a:pt x="101" y="20"/>
                    <a:pt x="101" y="20"/>
                  </a:cubicBezTo>
                  <a:cubicBezTo>
                    <a:pt x="123" y="20"/>
                    <a:pt x="123" y="20"/>
                    <a:pt x="123" y="20"/>
                  </a:cubicBezTo>
                  <a:cubicBezTo>
                    <a:pt x="130" y="20"/>
                    <a:pt x="142" y="22"/>
                    <a:pt x="142" y="35"/>
                  </a:cubicBezTo>
                  <a:cubicBezTo>
                    <a:pt x="142" y="47"/>
                    <a:pt x="129" y="50"/>
                    <a:pt x="123"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44">
              <a:extLst>
                <a:ext uri="{FF2B5EF4-FFF2-40B4-BE49-F238E27FC236}">
                  <a16:creationId xmlns:a16="http://schemas.microsoft.com/office/drawing/2014/main" id="{F4A9258E-B34F-409F-AF5D-FDC63FA9E6BA}"/>
                </a:ext>
              </a:extLst>
            </p:cNvPr>
            <p:cNvSpPr>
              <a:spLocks/>
            </p:cNvSpPr>
            <p:nvPr userDrawn="1"/>
          </p:nvSpPr>
          <p:spPr bwMode="auto">
            <a:xfrm>
              <a:off x="3126" y="-120"/>
              <a:ext cx="293" cy="334"/>
            </a:xfrm>
            <a:custGeom>
              <a:avLst/>
              <a:gdLst>
                <a:gd name="T0" fmla="*/ 83 w 109"/>
                <a:gd name="T1" fmla="*/ 96 h 124"/>
                <a:gd name="T2" fmla="*/ 62 w 109"/>
                <a:gd name="T3" fmla="*/ 102 h 124"/>
                <a:gd name="T4" fmla="*/ 23 w 109"/>
                <a:gd name="T5" fmla="*/ 62 h 124"/>
                <a:gd name="T6" fmla="*/ 62 w 109"/>
                <a:gd name="T7" fmla="*/ 22 h 124"/>
                <a:gd name="T8" fmla="*/ 88 w 109"/>
                <a:gd name="T9" fmla="*/ 31 h 124"/>
                <a:gd name="T10" fmla="*/ 92 w 109"/>
                <a:gd name="T11" fmla="*/ 36 h 124"/>
                <a:gd name="T12" fmla="*/ 109 w 109"/>
                <a:gd name="T13" fmla="*/ 21 h 124"/>
                <a:gd name="T14" fmla="*/ 62 w 109"/>
                <a:gd name="T15" fmla="*/ 0 h 124"/>
                <a:gd name="T16" fmla="*/ 0 w 109"/>
                <a:gd name="T17" fmla="*/ 62 h 124"/>
                <a:gd name="T18" fmla="*/ 62 w 109"/>
                <a:gd name="T19" fmla="*/ 124 h 124"/>
                <a:gd name="T20" fmla="*/ 108 w 109"/>
                <a:gd name="T21" fmla="*/ 104 h 124"/>
                <a:gd name="T22" fmla="*/ 91 w 109"/>
                <a:gd name="T23" fmla="*/ 90 h 124"/>
                <a:gd name="T24" fmla="*/ 83 w 109"/>
                <a:gd name="T25" fmla="*/ 9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24">
                  <a:moveTo>
                    <a:pt x="83" y="96"/>
                  </a:moveTo>
                  <a:cubicBezTo>
                    <a:pt x="77" y="99"/>
                    <a:pt x="70" y="102"/>
                    <a:pt x="62" y="102"/>
                  </a:cubicBezTo>
                  <a:cubicBezTo>
                    <a:pt x="40" y="102"/>
                    <a:pt x="23" y="84"/>
                    <a:pt x="23" y="62"/>
                  </a:cubicBezTo>
                  <a:cubicBezTo>
                    <a:pt x="23" y="40"/>
                    <a:pt x="40" y="22"/>
                    <a:pt x="62" y="22"/>
                  </a:cubicBezTo>
                  <a:cubicBezTo>
                    <a:pt x="72" y="22"/>
                    <a:pt x="81" y="25"/>
                    <a:pt x="88" y="31"/>
                  </a:cubicBezTo>
                  <a:cubicBezTo>
                    <a:pt x="89" y="32"/>
                    <a:pt x="91" y="34"/>
                    <a:pt x="92" y="36"/>
                  </a:cubicBezTo>
                  <a:cubicBezTo>
                    <a:pt x="109" y="21"/>
                    <a:pt x="109" y="21"/>
                    <a:pt x="109" y="21"/>
                  </a:cubicBezTo>
                  <a:cubicBezTo>
                    <a:pt x="98" y="8"/>
                    <a:pt x="81" y="0"/>
                    <a:pt x="62" y="0"/>
                  </a:cubicBezTo>
                  <a:cubicBezTo>
                    <a:pt x="28" y="0"/>
                    <a:pt x="0" y="28"/>
                    <a:pt x="0" y="62"/>
                  </a:cubicBezTo>
                  <a:cubicBezTo>
                    <a:pt x="0" y="96"/>
                    <a:pt x="28" y="124"/>
                    <a:pt x="62" y="124"/>
                  </a:cubicBezTo>
                  <a:cubicBezTo>
                    <a:pt x="81" y="124"/>
                    <a:pt x="97" y="117"/>
                    <a:pt x="108" y="104"/>
                  </a:cubicBezTo>
                  <a:cubicBezTo>
                    <a:pt x="91" y="90"/>
                    <a:pt x="91" y="90"/>
                    <a:pt x="91" y="90"/>
                  </a:cubicBezTo>
                  <a:cubicBezTo>
                    <a:pt x="89" y="92"/>
                    <a:pt x="86" y="94"/>
                    <a:pt x="83" y="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Rectangle 45">
              <a:extLst>
                <a:ext uri="{FF2B5EF4-FFF2-40B4-BE49-F238E27FC236}">
                  <a16:creationId xmlns:a16="http://schemas.microsoft.com/office/drawing/2014/main" id="{624BCFD3-97E2-4323-9816-D227BD173F67}"/>
                </a:ext>
              </a:extLst>
            </p:cNvPr>
            <p:cNvSpPr>
              <a:spLocks noChangeArrowheads="1"/>
            </p:cNvSpPr>
            <p:nvPr userDrawn="1"/>
          </p:nvSpPr>
          <p:spPr bwMode="auto">
            <a:xfrm>
              <a:off x="2450" y="286"/>
              <a:ext cx="1353"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60" name="TextBox 59">
            <a:extLst>
              <a:ext uri="{FF2B5EF4-FFF2-40B4-BE49-F238E27FC236}">
                <a16:creationId xmlns:a16="http://schemas.microsoft.com/office/drawing/2014/main" id="{F3776EF3-E210-47D4-B789-4B363E588784}"/>
              </a:ext>
            </a:extLst>
          </p:cNvPr>
          <p:cNvSpPr txBox="1"/>
          <p:nvPr userDrawn="1"/>
        </p:nvSpPr>
        <p:spPr>
          <a:xfrm>
            <a:off x="1756178" y="758665"/>
            <a:ext cx="776276" cy="187324"/>
          </a:xfrm>
          <a:prstGeom prst="rect">
            <a:avLst/>
          </a:prstGeom>
          <a:noFill/>
        </p:spPr>
        <p:txBody>
          <a:bodyPr wrap="square" lIns="0" r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40" normalizeH="0" baseline="0" noProof="0">
                <a:ln>
                  <a:noFill/>
                </a:ln>
                <a:solidFill>
                  <a:srgbClr val="FFFFFF"/>
                </a:solidFill>
                <a:effectLst/>
                <a:uLnTx/>
                <a:uFillTx/>
                <a:latin typeface="Arial"/>
                <a:ea typeface="+mn-ea"/>
                <a:cs typeface="+mn-cs"/>
              </a:rPr>
              <a:t>CHICAGO, IL</a:t>
            </a:r>
          </a:p>
        </p:txBody>
      </p:sp>
      <p:sp>
        <p:nvSpPr>
          <p:cNvPr id="61" name="Rectangle: Single Corner Snipped 55">
            <a:extLst>
              <a:ext uri="{FF2B5EF4-FFF2-40B4-BE49-F238E27FC236}">
                <a16:creationId xmlns:a16="http://schemas.microsoft.com/office/drawing/2014/main" id="{43BCD0B2-54CA-4ADF-A80B-C2F408AE5BF4}"/>
              </a:ext>
            </a:extLst>
          </p:cNvPr>
          <p:cNvSpPr/>
          <p:nvPr userDrawn="1"/>
        </p:nvSpPr>
        <p:spPr>
          <a:xfrm flipH="1">
            <a:off x="1120956" y="723969"/>
            <a:ext cx="514365" cy="256716"/>
          </a:xfrm>
          <a:custGeom>
            <a:avLst/>
            <a:gdLst>
              <a:gd name="connsiteX0" fmla="*/ 0 w 444457"/>
              <a:gd name="connsiteY0" fmla="*/ 0 h 192537"/>
              <a:gd name="connsiteX1" fmla="*/ 348189 w 444457"/>
              <a:gd name="connsiteY1" fmla="*/ 0 h 192537"/>
              <a:gd name="connsiteX2" fmla="*/ 444457 w 444457"/>
              <a:gd name="connsiteY2" fmla="*/ 96269 h 192537"/>
              <a:gd name="connsiteX3" fmla="*/ 444457 w 444457"/>
              <a:gd name="connsiteY3" fmla="*/ 192537 h 192537"/>
              <a:gd name="connsiteX4" fmla="*/ 0 w 444457"/>
              <a:gd name="connsiteY4" fmla="*/ 192537 h 192537"/>
              <a:gd name="connsiteX5" fmla="*/ 0 w 444457"/>
              <a:gd name="connsiteY5" fmla="*/ 0 h 192537"/>
              <a:gd name="connsiteX0" fmla="*/ 0 w 444457"/>
              <a:gd name="connsiteY0" fmla="*/ 0 h 192537"/>
              <a:gd name="connsiteX1" fmla="*/ 348189 w 444457"/>
              <a:gd name="connsiteY1" fmla="*/ 0 h 192537"/>
              <a:gd name="connsiteX2" fmla="*/ 444457 w 444457"/>
              <a:gd name="connsiteY2" fmla="*/ 192537 h 192537"/>
              <a:gd name="connsiteX3" fmla="*/ 0 w 444457"/>
              <a:gd name="connsiteY3" fmla="*/ 192537 h 192537"/>
              <a:gd name="connsiteX4" fmla="*/ 0 w 444457"/>
              <a:gd name="connsiteY4" fmla="*/ 0 h 192537"/>
              <a:gd name="connsiteX0" fmla="*/ 0 w 444457"/>
              <a:gd name="connsiteY0" fmla="*/ 0 h 192537"/>
              <a:gd name="connsiteX1" fmla="*/ 382173 w 444457"/>
              <a:gd name="connsiteY1" fmla="*/ 0 h 192537"/>
              <a:gd name="connsiteX2" fmla="*/ 444457 w 444457"/>
              <a:gd name="connsiteY2" fmla="*/ 192537 h 192537"/>
              <a:gd name="connsiteX3" fmla="*/ 0 w 444457"/>
              <a:gd name="connsiteY3" fmla="*/ 192537 h 192537"/>
              <a:gd name="connsiteX4" fmla="*/ 0 w 444457"/>
              <a:gd name="connsiteY4" fmla="*/ 0 h 19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57" h="192537">
                <a:moveTo>
                  <a:pt x="0" y="0"/>
                </a:moveTo>
                <a:lnTo>
                  <a:pt x="382173" y="0"/>
                </a:lnTo>
                <a:lnTo>
                  <a:pt x="444457" y="192537"/>
                </a:lnTo>
                <a:lnTo>
                  <a:pt x="0" y="192537"/>
                </a:lnTo>
                <a:lnTo>
                  <a:pt x="0" y="0"/>
                </a:lnTo>
                <a:close/>
              </a:path>
            </a:pathLst>
          </a:custGeom>
          <a:solidFill>
            <a:srgbClr val="DCD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2" name="Right Triangle 61">
            <a:extLst>
              <a:ext uri="{FF2B5EF4-FFF2-40B4-BE49-F238E27FC236}">
                <a16:creationId xmlns:a16="http://schemas.microsoft.com/office/drawing/2014/main" id="{D9CBC58C-15C3-4113-A553-F83580FF060F}"/>
              </a:ext>
            </a:extLst>
          </p:cNvPr>
          <p:cNvSpPr/>
          <p:nvPr userDrawn="1"/>
        </p:nvSpPr>
        <p:spPr>
          <a:xfrm rot="5400000">
            <a:off x="1056640" y="1043944"/>
            <a:ext cx="188772" cy="60144"/>
          </a:xfrm>
          <a:prstGeom prst="rtTriangle">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3" name="TextBox 62">
            <a:extLst>
              <a:ext uri="{FF2B5EF4-FFF2-40B4-BE49-F238E27FC236}">
                <a16:creationId xmlns:a16="http://schemas.microsoft.com/office/drawing/2014/main" id="{FA119E93-F0A0-4A22-8B8C-48B68305B803}"/>
              </a:ext>
            </a:extLst>
          </p:cNvPr>
          <p:cNvSpPr txBox="1"/>
          <p:nvPr userDrawn="1"/>
        </p:nvSpPr>
        <p:spPr>
          <a:xfrm>
            <a:off x="1208161" y="758665"/>
            <a:ext cx="393909" cy="187324"/>
          </a:xfrm>
          <a:prstGeom prst="rect">
            <a:avLst/>
          </a:prstGeom>
          <a:noFill/>
        </p:spPr>
        <p:txBody>
          <a:bodyPr wrap="square" lIns="0" r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30" normalizeH="0" baseline="0" noProof="0">
                <a:ln>
                  <a:noFill/>
                </a:ln>
                <a:solidFill>
                  <a:srgbClr val="6A747C"/>
                </a:solidFill>
                <a:effectLst/>
                <a:uLnTx/>
                <a:uFillTx/>
                <a:latin typeface="Arial"/>
                <a:ea typeface="+mn-ea"/>
                <a:cs typeface="+mn-cs"/>
              </a:rPr>
              <a:t>2018</a:t>
            </a:r>
          </a:p>
        </p:txBody>
      </p:sp>
      <p:sp>
        <p:nvSpPr>
          <p:cNvPr id="64" name="Rectangle 63">
            <a:extLst>
              <a:ext uri="{FF2B5EF4-FFF2-40B4-BE49-F238E27FC236}">
                <a16:creationId xmlns:a16="http://schemas.microsoft.com/office/drawing/2014/main" id="{8523BE7E-0F48-419A-A3CC-57B23DED84F5}"/>
              </a:ext>
            </a:extLst>
          </p:cNvPr>
          <p:cNvSpPr/>
          <p:nvPr userDrawn="1"/>
        </p:nvSpPr>
        <p:spPr>
          <a:xfrm>
            <a:off x="6998328" y="306674"/>
            <a:ext cx="1840873" cy="480727"/>
          </a:xfrm>
          <a:prstGeom prst="rect">
            <a:avLst/>
          </a:prstGeom>
          <a:solidFill>
            <a:schemeClr val="bg1"/>
          </a:solid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80" normalizeH="0" baseline="0" noProof="0">
                <a:ln>
                  <a:noFill/>
                </a:ln>
                <a:solidFill>
                  <a:srgbClr val="0065A4"/>
                </a:solidFill>
                <a:effectLst/>
                <a:uLnTx/>
                <a:uFillTx/>
                <a:latin typeface="Arial" panose="020B0604020202020204" pitchFamily="34" charset="0"/>
                <a:ea typeface="+mn-ea"/>
                <a:cs typeface="Arial" panose="020B0604020202020204" pitchFamily="34" charset="0"/>
              </a:rPr>
              <a:t>CT116</a:t>
            </a:r>
          </a:p>
        </p:txBody>
      </p:sp>
      <p:sp>
        <p:nvSpPr>
          <p:cNvPr id="66" name="Rectangle 65">
            <a:extLst>
              <a:ext uri="{FF2B5EF4-FFF2-40B4-BE49-F238E27FC236}">
                <a16:creationId xmlns:a16="http://schemas.microsoft.com/office/drawing/2014/main" id="{04092C58-958D-4FE2-BC4E-FA97D95EA831}"/>
              </a:ext>
            </a:extLst>
          </p:cNvPr>
          <p:cNvSpPr/>
          <p:nvPr userDrawn="1"/>
        </p:nvSpPr>
        <p:spPr>
          <a:xfrm>
            <a:off x="8305800" y="13653"/>
            <a:ext cx="822036" cy="12311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a:ea typeface="+mn-ea"/>
                <a:cs typeface="+mn-cs"/>
              </a:rPr>
              <a:t>CheckMate 141</a:t>
            </a:r>
          </a:p>
        </p:txBody>
      </p:sp>
    </p:spTree>
    <p:extLst>
      <p:ext uri="{BB962C8B-B14F-4D97-AF65-F5344CB8AC3E}">
        <p14:creationId xmlns:p14="http://schemas.microsoft.com/office/powerpoint/2010/main" val="1088486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10" Type="http://schemas.openxmlformats.org/officeDocument/2006/relationships/theme" Target="../theme/theme10.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5" Type="http://schemas.openxmlformats.org/officeDocument/2006/relationships/slideLayout" Target="../slideLayouts/slideLayout120.xml"/><Relationship Id="rId10" Type="http://schemas.openxmlformats.org/officeDocument/2006/relationships/theme" Target="../theme/theme11.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5" Type="http://schemas.openxmlformats.org/officeDocument/2006/relationships/slideLayout" Target="../slideLayouts/slideLayout129.xml"/><Relationship Id="rId10" Type="http://schemas.openxmlformats.org/officeDocument/2006/relationships/theme" Target="../theme/theme12.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5" Type="http://schemas.openxmlformats.org/officeDocument/2006/relationships/slideLayout" Target="../slideLayouts/slideLayout138.xml"/><Relationship Id="rId10" Type="http://schemas.openxmlformats.org/officeDocument/2006/relationships/theme" Target="../theme/theme1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3.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4.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8.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5.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theme" Target="../theme/theme19.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6.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theme" Target="../theme/theme20.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theme" Target="../theme/theme21.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theme" Target="../theme/theme22.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slideLayout" Target="../slideLayouts/slideLayout243.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1.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3.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1.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image" Target="../media/image1.jpe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5.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1.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5" Type="http://schemas.openxmlformats.org/officeDocument/2006/relationships/slideLayout" Target="../slideLayouts/slideLayout102.xml"/><Relationship Id="rId10" Type="http://schemas.openxmlformats.org/officeDocument/2006/relationships/theme" Target="../theme/theme9.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2BEA7-D034-4DC1-985C-F2C1E4EF4FA2}" type="datetimeFigureOut">
              <a:rPr lang="es-ES" smtClean="0"/>
              <a:pPr/>
              <a:t>24/10/2019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D4017-C1AD-47CA-8AE7-EB90712FEDD1}"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3837"/>
            <a:ext cx="82296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10400" y="6492876"/>
            <a:ext cx="2133600" cy="365125"/>
          </a:xfrm>
          <a:prstGeom prst="rect">
            <a:avLst/>
          </a:prstGeom>
        </p:spPr>
        <p:txBody>
          <a:bodyPr vert="horz" lIns="91440" tIns="45720" rIns="91440" bIns="45720" rtlCol="0" anchor="ctr"/>
          <a:lstStyle>
            <a:lvl1pPr algn="r">
              <a:defRPr sz="1000">
                <a:solidFill>
                  <a:schemeClr val="tx1"/>
                </a:solidFill>
              </a:defRPr>
            </a:lvl1pPr>
          </a:lstStyle>
          <a:p>
            <a:fld id="{AF1AFCDA-ABCC-4704-AB71-48FDE4F2FA4C}" type="slidenum">
              <a:rPr lang="en-US" smtClean="0">
                <a:solidFill>
                  <a:srgbClr val="000000"/>
                </a:solidFill>
              </a:rPr>
              <a:pPr/>
              <a:t>‹#›</a:t>
            </a:fld>
            <a:endParaRPr lang="en-US">
              <a:solidFill>
                <a:srgbClr val="000000"/>
              </a:solidFill>
            </a:endParaRPr>
          </a:p>
        </p:txBody>
      </p:sp>
      <p:sp>
        <p:nvSpPr>
          <p:cNvPr id="2" name="Title Placeholder 1"/>
          <p:cNvSpPr>
            <a:spLocks noGrp="1"/>
          </p:cNvSpPr>
          <p:nvPr>
            <p:ph type="title"/>
          </p:nvPr>
        </p:nvSpPr>
        <p:spPr>
          <a:xfrm>
            <a:off x="457200" y="160867"/>
            <a:ext cx="8229600" cy="9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6038" rIns="45720" bIns="46038" numCol="1" anchor="b" anchorCtr="0" compatLnSpc="1">
            <a:prstTxWarp prst="textNoShape">
              <a:avLst/>
            </a:prstTxWarp>
          </a:bodyPr>
          <a:lstStyle/>
          <a:p>
            <a:pPr lvl="0" fontAlgn="base">
              <a:spcAft>
                <a:spcPct val="0"/>
              </a:spcAft>
            </a:pPr>
            <a:r>
              <a:rPr lang="en-US"/>
              <a:t>Click to edit Master title style</a:t>
            </a:r>
            <a:br>
              <a:rPr lang="en-US"/>
            </a:br>
            <a:r>
              <a:rPr lang="en-US"/>
              <a:t>Click to edit Master title style</a:t>
            </a:r>
          </a:p>
        </p:txBody>
      </p:sp>
    </p:spTree>
    <p:extLst>
      <p:ext uri="{BB962C8B-B14F-4D97-AF65-F5344CB8AC3E}">
        <p14:creationId xmlns:p14="http://schemas.microsoft.com/office/powerpoint/2010/main" val="423078436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Lst>
  <p:hf hdr="0" ftr="0" dt="0"/>
  <p:txStyles>
    <p:titleStyle>
      <a:lvl1pPr algn="ctr" defTabSz="914400" rtl="0" eaLnBrk="1" latinLnBrk="0" hangingPunct="1">
        <a:lnSpc>
          <a:spcPct val="90000"/>
        </a:lnSpc>
        <a:spcBef>
          <a:spcPct val="0"/>
        </a:spcBef>
        <a:buNone/>
        <a:defRPr lang="en-US" sz="2600" b="1" kern="1200">
          <a:solidFill>
            <a:srgbClr val="0D5CAB"/>
          </a:solidFill>
          <a:latin typeface="+mj-lt"/>
          <a:ea typeface="+mj-ea"/>
          <a:cs typeface="+mj-cs"/>
        </a:defRPr>
      </a:lvl1pPr>
    </p:titleStyle>
    <p:bodyStyle>
      <a:lvl1pPr marL="190500" indent="-190500" algn="l" defTabSz="914400" rtl="0" eaLnBrk="1" latinLnBrk="0" hangingPunct="1">
        <a:lnSpc>
          <a:spcPct val="90000"/>
        </a:lnSpc>
        <a:spcBef>
          <a:spcPts val="0"/>
        </a:spcBef>
        <a:spcAft>
          <a:spcPts val="600"/>
        </a:spcAft>
        <a:buClr>
          <a:srgbClr val="0D5CAB"/>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0"/>
        </a:spcBef>
        <a:spcAft>
          <a:spcPts val="600"/>
        </a:spcAft>
        <a:buClr>
          <a:srgbClr val="0D5CAB"/>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600"/>
        </a:spcAft>
        <a:buClr>
          <a:srgbClr val="0D5CA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600"/>
        </a:spcAft>
        <a:buClr>
          <a:srgbClr val="0D5CAB"/>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600"/>
        </a:spcAft>
        <a:buClr>
          <a:srgbClr val="0D5CAB"/>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3837"/>
            <a:ext cx="82296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10400" y="6492876"/>
            <a:ext cx="2133600" cy="365125"/>
          </a:xfrm>
          <a:prstGeom prst="rect">
            <a:avLst/>
          </a:prstGeom>
        </p:spPr>
        <p:txBody>
          <a:bodyPr vert="horz" lIns="91440" tIns="45720" rIns="91440" bIns="45720" rtlCol="0" anchor="ctr"/>
          <a:lstStyle>
            <a:lvl1pPr algn="r">
              <a:defRPr sz="1000">
                <a:solidFill>
                  <a:schemeClr val="tx1"/>
                </a:solidFill>
              </a:defRPr>
            </a:lvl1pPr>
          </a:lstStyle>
          <a:p>
            <a:fld id="{AF1AFCDA-ABCC-4704-AB71-48FDE4F2FA4C}" type="slidenum">
              <a:rPr lang="en-US" smtClean="0">
                <a:solidFill>
                  <a:srgbClr val="000000"/>
                </a:solidFill>
              </a:rPr>
              <a:pPr/>
              <a:t>‹#›</a:t>
            </a:fld>
            <a:endParaRPr lang="en-US">
              <a:solidFill>
                <a:srgbClr val="000000"/>
              </a:solidFill>
            </a:endParaRPr>
          </a:p>
        </p:txBody>
      </p:sp>
      <p:sp>
        <p:nvSpPr>
          <p:cNvPr id="2" name="Title Placeholder 1"/>
          <p:cNvSpPr>
            <a:spLocks noGrp="1"/>
          </p:cNvSpPr>
          <p:nvPr>
            <p:ph type="title"/>
          </p:nvPr>
        </p:nvSpPr>
        <p:spPr>
          <a:xfrm>
            <a:off x="457200" y="160867"/>
            <a:ext cx="8229600" cy="9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6038" rIns="45720" bIns="46038" numCol="1" anchor="b" anchorCtr="0" compatLnSpc="1">
            <a:prstTxWarp prst="textNoShape">
              <a:avLst/>
            </a:prstTxWarp>
          </a:bodyPr>
          <a:lstStyle/>
          <a:p>
            <a:pPr lvl="0" fontAlgn="base">
              <a:spcAft>
                <a:spcPct val="0"/>
              </a:spcAft>
            </a:pPr>
            <a:r>
              <a:rPr lang="en-US"/>
              <a:t>Click to edit Master title style</a:t>
            </a:r>
            <a:br>
              <a:rPr lang="en-US"/>
            </a:br>
            <a:r>
              <a:rPr lang="en-US"/>
              <a:t>Click to edit Master title style</a:t>
            </a:r>
          </a:p>
        </p:txBody>
      </p:sp>
    </p:spTree>
    <p:extLst>
      <p:ext uri="{BB962C8B-B14F-4D97-AF65-F5344CB8AC3E}">
        <p14:creationId xmlns:p14="http://schemas.microsoft.com/office/powerpoint/2010/main" val="3434441536"/>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Lst>
  <p:hf hdr="0" ftr="0" dt="0"/>
  <p:txStyles>
    <p:titleStyle>
      <a:lvl1pPr algn="ctr" defTabSz="914400" rtl="0" eaLnBrk="1" latinLnBrk="0" hangingPunct="1">
        <a:lnSpc>
          <a:spcPct val="90000"/>
        </a:lnSpc>
        <a:spcBef>
          <a:spcPct val="0"/>
        </a:spcBef>
        <a:buNone/>
        <a:defRPr lang="en-US" sz="2600" b="1" kern="1200">
          <a:solidFill>
            <a:srgbClr val="0D5CAB"/>
          </a:solidFill>
          <a:latin typeface="+mj-lt"/>
          <a:ea typeface="+mj-ea"/>
          <a:cs typeface="+mj-cs"/>
        </a:defRPr>
      </a:lvl1pPr>
    </p:titleStyle>
    <p:bodyStyle>
      <a:lvl1pPr marL="190500" indent="-190500" algn="l" defTabSz="914400" rtl="0" eaLnBrk="1" latinLnBrk="0" hangingPunct="1">
        <a:lnSpc>
          <a:spcPct val="90000"/>
        </a:lnSpc>
        <a:spcBef>
          <a:spcPts val="0"/>
        </a:spcBef>
        <a:spcAft>
          <a:spcPts val="600"/>
        </a:spcAft>
        <a:buClr>
          <a:srgbClr val="0D5CAB"/>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0"/>
        </a:spcBef>
        <a:spcAft>
          <a:spcPts val="600"/>
        </a:spcAft>
        <a:buClr>
          <a:srgbClr val="0D5CAB"/>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600"/>
        </a:spcAft>
        <a:buClr>
          <a:srgbClr val="0D5CA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600"/>
        </a:spcAft>
        <a:buClr>
          <a:srgbClr val="0D5CAB"/>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600"/>
        </a:spcAft>
        <a:buClr>
          <a:srgbClr val="0D5CAB"/>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3837"/>
            <a:ext cx="82296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10400" y="6492876"/>
            <a:ext cx="2133600" cy="365125"/>
          </a:xfrm>
          <a:prstGeom prst="rect">
            <a:avLst/>
          </a:prstGeom>
        </p:spPr>
        <p:txBody>
          <a:bodyPr vert="horz" lIns="91440" tIns="45720" rIns="91440" bIns="45720" rtlCol="0" anchor="ctr"/>
          <a:lstStyle>
            <a:lvl1pPr algn="r">
              <a:defRPr sz="1000">
                <a:solidFill>
                  <a:schemeClr val="tx1"/>
                </a:solidFill>
              </a:defRPr>
            </a:lvl1pPr>
          </a:lstStyle>
          <a:p>
            <a:fld id="{AF1AFCDA-ABCC-4704-AB71-48FDE4F2FA4C}" type="slidenum">
              <a:rPr lang="en-US" smtClean="0">
                <a:solidFill>
                  <a:srgbClr val="000000"/>
                </a:solidFill>
              </a:rPr>
              <a:pPr/>
              <a:t>‹#›</a:t>
            </a:fld>
            <a:endParaRPr lang="en-US">
              <a:solidFill>
                <a:srgbClr val="000000"/>
              </a:solidFill>
            </a:endParaRPr>
          </a:p>
        </p:txBody>
      </p:sp>
      <p:sp>
        <p:nvSpPr>
          <p:cNvPr id="2" name="Title Placeholder 1"/>
          <p:cNvSpPr>
            <a:spLocks noGrp="1"/>
          </p:cNvSpPr>
          <p:nvPr>
            <p:ph type="title"/>
          </p:nvPr>
        </p:nvSpPr>
        <p:spPr>
          <a:xfrm>
            <a:off x="457200" y="160867"/>
            <a:ext cx="8229600" cy="9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6038" rIns="45720" bIns="46038" numCol="1" anchor="b" anchorCtr="0" compatLnSpc="1">
            <a:prstTxWarp prst="textNoShape">
              <a:avLst/>
            </a:prstTxWarp>
          </a:bodyPr>
          <a:lstStyle/>
          <a:p>
            <a:pPr lvl="0" fontAlgn="base">
              <a:spcAft>
                <a:spcPct val="0"/>
              </a:spcAft>
            </a:pPr>
            <a:r>
              <a:rPr lang="en-US"/>
              <a:t>Click to edit Master title style</a:t>
            </a:r>
            <a:br>
              <a:rPr lang="en-US"/>
            </a:br>
            <a:r>
              <a:rPr lang="en-US"/>
              <a:t>Click to edit Master title style</a:t>
            </a:r>
          </a:p>
        </p:txBody>
      </p:sp>
    </p:spTree>
    <p:extLst>
      <p:ext uri="{BB962C8B-B14F-4D97-AF65-F5344CB8AC3E}">
        <p14:creationId xmlns:p14="http://schemas.microsoft.com/office/powerpoint/2010/main" val="1902793740"/>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Lst>
  <p:hf hdr="0" ftr="0" dt="0"/>
  <p:txStyles>
    <p:titleStyle>
      <a:lvl1pPr algn="ctr" defTabSz="914400" rtl="0" eaLnBrk="1" latinLnBrk="0" hangingPunct="1">
        <a:lnSpc>
          <a:spcPct val="90000"/>
        </a:lnSpc>
        <a:spcBef>
          <a:spcPct val="0"/>
        </a:spcBef>
        <a:buNone/>
        <a:defRPr lang="en-US" sz="2600" b="1" kern="1200">
          <a:solidFill>
            <a:srgbClr val="0D5CAB"/>
          </a:solidFill>
          <a:latin typeface="+mj-lt"/>
          <a:ea typeface="+mj-ea"/>
          <a:cs typeface="+mj-cs"/>
        </a:defRPr>
      </a:lvl1pPr>
    </p:titleStyle>
    <p:bodyStyle>
      <a:lvl1pPr marL="190500" indent="-190500" algn="l" defTabSz="914400" rtl="0" eaLnBrk="1" latinLnBrk="0" hangingPunct="1">
        <a:lnSpc>
          <a:spcPct val="90000"/>
        </a:lnSpc>
        <a:spcBef>
          <a:spcPts val="0"/>
        </a:spcBef>
        <a:spcAft>
          <a:spcPts val="600"/>
        </a:spcAft>
        <a:buClr>
          <a:srgbClr val="0D5CAB"/>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0"/>
        </a:spcBef>
        <a:spcAft>
          <a:spcPts val="600"/>
        </a:spcAft>
        <a:buClr>
          <a:srgbClr val="0D5CAB"/>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600"/>
        </a:spcAft>
        <a:buClr>
          <a:srgbClr val="0D5CA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600"/>
        </a:spcAft>
        <a:buClr>
          <a:srgbClr val="0D5CAB"/>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600"/>
        </a:spcAft>
        <a:buClr>
          <a:srgbClr val="0D5CAB"/>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3837"/>
            <a:ext cx="82296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10400" y="6492876"/>
            <a:ext cx="2133600" cy="365125"/>
          </a:xfrm>
          <a:prstGeom prst="rect">
            <a:avLst/>
          </a:prstGeom>
        </p:spPr>
        <p:txBody>
          <a:bodyPr vert="horz" lIns="91440" tIns="45720" rIns="91440" bIns="45720" rtlCol="0" anchor="ctr"/>
          <a:lstStyle>
            <a:lvl1pPr algn="r">
              <a:defRPr sz="1000">
                <a:solidFill>
                  <a:schemeClr val="tx1"/>
                </a:solidFill>
              </a:defRPr>
            </a:lvl1pPr>
          </a:lstStyle>
          <a:p>
            <a:fld id="{AF1AFCDA-ABCC-4704-AB71-48FDE4F2FA4C}" type="slidenum">
              <a:rPr lang="en-US" smtClean="0">
                <a:solidFill>
                  <a:srgbClr val="000000"/>
                </a:solidFill>
              </a:rPr>
              <a:pPr/>
              <a:t>‹#›</a:t>
            </a:fld>
            <a:endParaRPr lang="en-US">
              <a:solidFill>
                <a:srgbClr val="000000"/>
              </a:solidFill>
            </a:endParaRPr>
          </a:p>
        </p:txBody>
      </p:sp>
      <p:sp>
        <p:nvSpPr>
          <p:cNvPr id="2" name="Title Placeholder 1"/>
          <p:cNvSpPr>
            <a:spLocks noGrp="1"/>
          </p:cNvSpPr>
          <p:nvPr>
            <p:ph type="title"/>
          </p:nvPr>
        </p:nvSpPr>
        <p:spPr>
          <a:xfrm>
            <a:off x="457200" y="160867"/>
            <a:ext cx="8229600" cy="9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6038" rIns="45720" bIns="46038" numCol="1" anchor="b" anchorCtr="0" compatLnSpc="1">
            <a:prstTxWarp prst="textNoShape">
              <a:avLst/>
            </a:prstTxWarp>
          </a:bodyPr>
          <a:lstStyle/>
          <a:p>
            <a:pPr lvl="0" fontAlgn="base">
              <a:spcAft>
                <a:spcPct val="0"/>
              </a:spcAft>
            </a:pPr>
            <a:r>
              <a:rPr lang="en-US"/>
              <a:t>Click to edit Master title style</a:t>
            </a:r>
            <a:br>
              <a:rPr lang="en-US"/>
            </a:br>
            <a:r>
              <a:rPr lang="en-US"/>
              <a:t>Click to edit Master title style</a:t>
            </a:r>
          </a:p>
        </p:txBody>
      </p:sp>
    </p:spTree>
    <p:extLst>
      <p:ext uri="{BB962C8B-B14F-4D97-AF65-F5344CB8AC3E}">
        <p14:creationId xmlns:p14="http://schemas.microsoft.com/office/powerpoint/2010/main" val="281235319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Lst>
  <p:hf hdr="0" ftr="0" dt="0"/>
  <p:txStyles>
    <p:titleStyle>
      <a:lvl1pPr algn="ctr" defTabSz="914400" rtl="0" eaLnBrk="1" latinLnBrk="0" hangingPunct="1">
        <a:lnSpc>
          <a:spcPct val="90000"/>
        </a:lnSpc>
        <a:spcBef>
          <a:spcPct val="0"/>
        </a:spcBef>
        <a:buNone/>
        <a:defRPr lang="en-US" sz="2600" b="1" kern="1200">
          <a:solidFill>
            <a:srgbClr val="0D5CAB"/>
          </a:solidFill>
          <a:latin typeface="+mj-lt"/>
          <a:ea typeface="+mj-ea"/>
          <a:cs typeface="+mj-cs"/>
        </a:defRPr>
      </a:lvl1pPr>
    </p:titleStyle>
    <p:bodyStyle>
      <a:lvl1pPr marL="190500" indent="-190500" algn="l" defTabSz="914400" rtl="0" eaLnBrk="1" latinLnBrk="0" hangingPunct="1">
        <a:lnSpc>
          <a:spcPct val="90000"/>
        </a:lnSpc>
        <a:spcBef>
          <a:spcPts val="0"/>
        </a:spcBef>
        <a:spcAft>
          <a:spcPts val="600"/>
        </a:spcAft>
        <a:buClr>
          <a:srgbClr val="0D5CAB"/>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0"/>
        </a:spcBef>
        <a:spcAft>
          <a:spcPts val="600"/>
        </a:spcAft>
        <a:buClr>
          <a:srgbClr val="0D5CAB"/>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600"/>
        </a:spcAft>
        <a:buClr>
          <a:srgbClr val="0D5CA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600"/>
        </a:spcAft>
        <a:buClr>
          <a:srgbClr val="0D5CAB"/>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600"/>
        </a:spcAft>
        <a:buClr>
          <a:srgbClr val="0D5CAB"/>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3245004"/>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513" y="569913"/>
            <a:ext cx="7805737"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71513" y="1906588"/>
            <a:ext cx="7805737" cy="431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1125564182"/>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p:titleStyle>
    <p:bodyStyle>
      <a:lvl1pPr marL="430213" indent="-323850" algn="l" defTabSz="457200" rtl="0" fontAlgn="base" hangingPunct="0">
        <a:lnSpc>
          <a:spcPct val="112000"/>
        </a:lnSpc>
        <a:spcBef>
          <a:spcPct val="0"/>
        </a:spcBef>
        <a:spcAft>
          <a:spcPts val="1425"/>
        </a:spcAft>
        <a:buClr>
          <a:srgbClr val="000000"/>
        </a:buClr>
        <a:buSzPct val="45000"/>
        <a:buFont typeface="StarSymbol" charset="0"/>
        <a:buChar char="●"/>
        <a:defRPr sz="3200">
          <a:solidFill>
            <a:srgbClr val="000000"/>
          </a:solidFill>
          <a:latin typeface="+mn-lt"/>
          <a:ea typeface="+mn-ea"/>
          <a:cs typeface="+mn-cs"/>
        </a:defRPr>
      </a:lvl1pPr>
      <a:lvl2pPr marL="862013" indent="-285750" algn="l" defTabSz="457200" rtl="0" fontAlgn="base" hangingPunct="0">
        <a:lnSpc>
          <a:spcPct val="112000"/>
        </a:lnSpc>
        <a:spcBef>
          <a:spcPct val="0"/>
        </a:spcBef>
        <a:spcAft>
          <a:spcPts val="1138"/>
        </a:spcAft>
        <a:buClr>
          <a:srgbClr val="000000"/>
        </a:buClr>
        <a:buSzPct val="75000"/>
        <a:buFont typeface="StarSymbol" charset="0"/>
        <a:buChar char="–"/>
        <a:defRPr sz="2800">
          <a:solidFill>
            <a:srgbClr val="000000"/>
          </a:solidFill>
          <a:latin typeface="+mn-lt"/>
          <a:ea typeface="+mn-ea"/>
          <a:cs typeface="+mn-cs"/>
        </a:defRPr>
      </a:lvl2pPr>
      <a:lvl3pPr marL="1293813" indent="-215900" algn="l" defTabSz="457200" rtl="0" fontAlgn="base" hangingPunct="0">
        <a:lnSpc>
          <a:spcPct val="112000"/>
        </a:lnSpc>
        <a:spcBef>
          <a:spcPct val="0"/>
        </a:spcBef>
        <a:spcAft>
          <a:spcPts val="850"/>
        </a:spcAft>
        <a:buClr>
          <a:srgbClr val="000000"/>
        </a:buClr>
        <a:buSzPct val="45000"/>
        <a:buFont typeface="StarSymbol" charset="0"/>
        <a:buChar char="●"/>
        <a:defRPr sz="2400">
          <a:solidFill>
            <a:srgbClr val="000000"/>
          </a:solidFill>
          <a:latin typeface="+mn-lt"/>
          <a:ea typeface="+mn-ea"/>
          <a:cs typeface="+mn-cs"/>
        </a:defRPr>
      </a:lvl3pPr>
      <a:lvl4pPr marL="1725613" indent="-214313" algn="l" defTabSz="457200" rtl="0" fontAlgn="base" hangingPunct="0">
        <a:lnSpc>
          <a:spcPct val="112000"/>
        </a:lnSpc>
        <a:spcBef>
          <a:spcPct val="0"/>
        </a:spcBef>
        <a:spcAft>
          <a:spcPts val="575"/>
        </a:spcAft>
        <a:buClr>
          <a:srgbClr val="000000"/>
        </a:buClr>
        <a:buSzPct val="75000"/>
        <a:buFont typeface="StarSymbol" charset="0"/>
        <a:buChar char="–"/>
        <a:defRPr sz="2000">
          <a:solidFill>
            <a:srgbClr val="000000"/>
          </a:solidFill>
          <a:latin typeface="+mn-lt"/>
          <a:ea typeface="+mn-ea"/>
          <a:cs typeface="+mn-cs"/>
        </a:defRPr>
      </a:lvl4pPr>
      <a:lvl5pPr marL="2157413" indent="-215900" algn="l" defTabSz="457200" rtl="0" fontAlgn="base" hangingPunct="0">
        <a:lnSpc>
          <a:spcPct val="112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5pPr>
      <a:lvl6pPr marL="2614613" indent="-215900" algn="l" defTabSz="457200" rtl="0" fontAlgn="base" hangingPunct="0">
        <a:lnSpc>
          <a:spcPct val="112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6pPr>
      <a:lvl7pPr marL="3071813" indent="-215900" algn="l" defTabSz="457200" rtl="0" fontAlgn="base" hangingPunct="0">
        <a:lnSpc>
          <a:spcPct val="112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7pPr>
      <a:lvl8pPr marL="3529013" indent="-215900" algn="l" defTabSz="457200" rtl="0" fontAlgn="base" hangingPunct="0">
        <a:lnSpc>
          <a:spcPct val="112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8pPr>
      <a:lvl9pPr marL="3986213" indent="-215900" algn="l" defTabSz="457200" rtl="0" fontAlgn="base" hangingPunct="0">
        <a:lnSpc>
          <a:spcPct val="112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4251552"/>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7575637"/>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422BEA7-D034-4DC1-985C-F2C1E4EF4FA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D4017-C1AD-47CA-8AE7-EB90712FEDD1}"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56158757"/>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866733"/>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2113" y="-1"/>
            <a:ext cx="8356600" cy="1126069"/>
          </a:xfrm>
          <a:prstGeom prst="rect">
            <a:avLst/>
          </a:prstGeom>
        </p:spPr>
        <p:txBody>
          <a:bodyPr vert="horz" lIns="0" tIns="45720" rIns="91440" bIns="45720" rtlCol="0" anchor="b">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92113" y="1940986"/>
            <a:ext cx="8356600" cy="4515964"/>
          </a:xfrm>
          <a:prstGeom prst="rect">
            <a:avLst/>
          </a:prstGeom>
        </p:spPr>
        <p:txBody>
          <a:bodyPr vert="horz" lIns="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3"/>
          </p:nvPr>
        </p:nvSpPr>
        <p:spPr>
          <a:xfrm>
            <a:off x="392113" y="6451600"/>
            <a:ext cx="5609544" cy="221909"/>
          </a:xfrm>
          <a:prstGeom prst="rect">
            <a:avLst/>
          </a:prstGeom>
        </p:spPr>
        <p:txBody>
          <a:bodyPr vert="horz" lIns="91440" tIns="45720" rIns="91440" bIns="45720" rtlCol="0" anchor="b"/>
          <a:lstStyle>
            <a:lvl1pPr algn="l">
              <a:defRPr sz="1200">
                <a:solidFill>
                  <a:schemeClr val="bg1"/>
                </a:solidFill>
              </a:defRPr>
            </a:lvl1pPr>
          </a:lstStyle>
          <a:p>
            <a:r>
              <a:rPr lang="en-GB" dirty="0" smtClean="0">
                <a:solidFill>
                  <a:prstClr val="white"/>
                </a:solidFill>
              </a:rPr>
              <a:t>This is where all footnotes and references go.</a:t>
            </a:r>
            <a:endParaRPr lang="en-GB" dirty="0">
              <a:solidFill>
                <a:prstClr val="white"/>
              </a:solidFill>
            </a:endParaRPr>
          </a:p>
        </p:txBody>
      </p:sp>
      <p:sp>
        <p:nvSpPr>
          <p:cNvPr id="6" name="Slide Number Placeholder 5"/>
          <p:cNvSpPr>
            <a:spLocks noGrp="1"/>
          </p:cNvSpPr>
          <p:nvPr>
            <p:ph type="sldNum" sz="quarter" idx="4"/>
          </p:nvPr>
        </p:nvSpPr>
        <p:spPr>
          <a:xfrm>
            <a:off x="6553202" y="6492876"/>
            <a:ext cx="2195513" cy="365125"/>
          </a:xfrm>
          <a:prstGeom prst="rect">
            <a:avLst/>
          </a:prstGeom>
        </p:spPr>
        <p:txBody>
          <a:bodyPr vert="horz" lIns="91440" tIns="45720" rIns="91440" bIns="45720" rtlCol="0" anchor="ctr"/>
          <a:lstStyle>
            <a:lvl1pPr algn="r">
              <a:defRPr sz="800">
                <a:solidFill>
                  <a:schemeClr val="bg1"/>
                </a:solidFill>
              </a:defRPr>
            </a:lvl1pPr>
          </a:lstStyle>
          <a:p>
            <a:fld id="{D10525A3-7FCB-4FFF-AA62-8714E16C241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190805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fade/>
  </p:transition>
  <p:timing>
    <p:tnLst>
      <p:par>
        <p:cTn id="1" dur="indefinite" restart="never" nodeType="tmRoot"/>
      </p:par>
    </p:tnLst>
  </p:timing>
  <p:hf sldNum="0" hdr="0" dt="0"/>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268288" indent="-268288" algn="l" defTabSz="914400" rtl="0" eaLnBrk="1" latinLnBrk="0" hangingPunct="1">
        <a:spcBef>
          <a:spcPts val="1200"/>
        </a:spcBef>
        <a:buClr>
          <a:schemeClr val="accent3"/>
        </a:buClr>
        <a:buFont typeface="Arial" pitchFamily="34" charset="0"/>
        <a:buChar char="●"/>
        <a:defRPr sz="1800" kern="1200">
          <a:solidFill>
            <a:schemeClr val="bg1"/>
          </a:solidFill>
          <a:latin typeface="+mn-lt"/>
          <a:ea typeface="+mn-ea"/>
          <a:cs typeface="+mn-cs"/>
        </a:defRPr>
      </a:lvl1pPr>
      <a:lvl2pPr marL="446088" indent="-269875" algn="l" defTabSz="914400" rtl="0" eaLnBrk="1" latinLnBrk="0" hangingPunct="1">
        <a:spcBef>
          <a:spcPts val="1200"/>
        </a:spcBef>
        <a:buClr>
          <a:schemeClr val="accent3"/>
        </a:buClr>
        <a:buFont typeface="Arial" pitchFamily="34" charset="0"/>
        <a:buChar char="●"/>
        <a:tabLst/>
        <a:defRPr sz="1800" kern="1200">
          <a:solidFill>
            <a:schemeClr val="bg1"/>
          </a:solidFill>
          <a:latin typeface="+mn-lt"/>
          <a:ea typeface="+mn-ea"/>
          <a:cs typeface="+mn-cs"/>
        </a:defRPr>
      </a:lvl2pPr>
      <a:lvl3pPr marL="630238" indent="-269875" algn="l" defTabSz="914400" rtl="0" eaLnBrk="1" latinLnBrk="0" hangingPunct="1">
        <a:spcBef>
          <a:spcPts val="1200"/>
        </a:spcBef>
        <a:buClr>
          <a:schemeClr val="accent3"/>
        </a:buClr>
        <a:buSzPct val="100000"/>
        <a:buFont typeface="Arial" pitchFamily="34" charset="0"/>
        <a:buChar char="●"/>
        <a:tabLst/>
        <a:defRPr sz="16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23169840"/>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901774-C7E1-4E17-BFBE-3B10FBFCD739}" type="datetimeFigureOut">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F4794F-E52F-4B3F-AE70-2F57F8EDC5FC}"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067067"/>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901774-C7E1-4E17-BFBE-3B10FBFCD739}" type="datetimeFigureOut">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F4794F-E52F-4B3F-AE70-2F57F8EDC5FC}"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896006"/>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66744200"/>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2114" y="-1"/>
            <a:ext cx="8356600" cy="1126069"/>
          </a:xfrm>
          <a:prstGeom prst="rect">
            <a:avLst/>
          </a:prstGeom>
        </p:spPr>
        <p:txBody>
          <a:bodyPr vert="horz" lIns="0" tIns="45720" rIns="91440" bIns="45720" rtlCol="0" anchor="b">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92114" y="1940986"/>
            <a:ext cx="8356600" cy="4515964"/>
          </a:xfrm>
          <a:prstGeom prst="rect">
            <a:avLst/>
          </a:prstGeom>
        </p:spPr>
        <p:txBody>
          <a:bodyPr vert="horz" lIns="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3"/>
          </p:nvPr>
        </p:nvSpPr>
        <p:spPr>
          <a:xfrm>
            <a:off x="392113" y="6451602"/>
            <a:ext cx="5609544" cy="221909"/>
          </a:xfrm>
          <a:prstGeom prst="rect">
            <a:avLst/>
          </a:prstGeom>
        </p:spPr>
        <p:txBody>
          <a:bodyPr vert="horz" lIns="91440" tIns="45720" rIns="91440" bIns="45720" rtlCol="0" anchor="b"/>
          <a:lstStyle>
            <a:lvl1pPr algn="l">
              <a:defRPr sz="1200">
                <a:solidFill>
                  <a:schemeClr val="bg1"/>
                </a:solidFill>
              </a:defRPr>
            </a:lvl1pPr>
          </a:lstStyle>
          <a:p>
            <a:r>
              <a:rPr lang="en-GB" dirty="0" smtClean="0">
                <a:solidFill>
                  <a:prstClr val="white"/>
                </a:solidFill>
                <a:ea typeface="ＭＳ Ｐゴシック" pitchFamily="127" charset="-128"/>
                <a:cs typeface="Arial" charset="0"/>
              </a:rPr>
              <a:t>This is where all footnotes and references go.</a:t>
            </a:r>
            <a:endParaRPr lang="en-GB" dirty="0">
              <a:solidFill>
                <a:prstClr val="white"/>
              </a:solidFill>
              <a:ea typeface="ＭＳ Ｐゴシック" pitchFamily="127" charset="-128"/>
              <a:cs typeface="Arial" charset="0"/>
            </a:endParaRPr>
          </a:p>
        </p:txBody>
      </p:sp>
      <p:sp>
        <p:nvSpPr>
          <p:cNvPr id="6" name="Slide Number Placeholder 5"/>
          <p:cNvSpPr>
            <a:spLocks noGrp="1"/>
          </p:cNvSpPr>
          <p:nvPr>
            <p:ph type="sldNum" sz="quarter" idx="4"/>
          </p:nvPr>
        </p:nvSpPr>
        <p:spPr>
          <a:xfrm>
            <a:off x="6948488" y="6492877"/>
            <a:ext cx="2195513" cy="365125"/>
          </a:xfrm>
          <a:prstGeom prst="rect">
            <a:avLst/>
          </a:prstGeom>
        </p:spPr>
        <p:txBody>
          <a:bodyPr vert="horz" lIns="91440" tIns="45720" rIns="91440" bIns="45720" rtlCol="0" anchor="ctr"/>
          <a:lstStyle>
            <a:lvl1pPr algn="r">
              <a:defRPr sz="800">
                <a:solidFill>
                  <a:schemeClr val="bg1"/>
                </a:solidFill>
              </a:defRPr>
            </a:lvl1pPr>
          </a:lstStyle>
          <a:p>
            <a:fld id="{D10525A3-7FCB-4FFF-AA62-8714E16C2415}" type="slidenum">
              <a:rPr lang="en-GB" smtClean="0">
                <a:solidFill>
                  <a:prstClr val="white"/>
                </a:solidFill>
                <a:ea typeface="ＭＳ Ｐゴシック" pitchFamily="127" charset="-128"/>
                <a:cs typeface="Arial" charset="0"/>
              </a:rPr>
              <a:pPr/>
              <a:t>‹#›</a:t>
            </a:fld>
            <a:endParaRPr lang="en-GB" dirty="0">
              <a:solidFill>
                <a:prstClr val="white"/>
              </a:solidFill>
              <a:ea typeface="ＭＳ Ｐゴシック" pitchFamily="127" charset="-128"/>
              <a:cs typeface="Arial" charset="0"/>
            </a:endParaRPr>
          </a:p>
        </p:txBody>
      </p:sp>
    </p:spTree>
    <p:extLst>
      <p:ext uri="{BB962C8B-B14F-4D97-AF65-F5344CB8AC3E}">
        <p14:creationId xmlns:p14="http://schemas.microsoft.com/office/powerpoint/2010/main" val="453420819"/>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sldNum="0" hdr="0" dt="0"/>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268288" indent="-268288" algn="l" defTabSz="914400" rtl="0" eaLnBrk="1" latinLnBrk="0" hangingPunct="1">
        <a:spcBef>
          <a:spcPts val="1200"/>
        </a:spcBef>
        <a:buClr>
          <a:schemeClr val="accent3"/>
        </a:buClr>
        <a:buFont typeface="Arial" pitchFamily="34" charset="0"/>
        <a:buChar char="●"/>
        <a:defRPr sz="1800" kern="1200">
          <a:solidFill>
            <a:schemeClr val="bg1"/>
          </a:solidFill>
          <a:latin typeface="+mn-lt"/>
          <a:ea typeface="+mn-ea"/>
          <a:cs typeface="+mn-cs"/>
        </a:defRPr>
      </a:lvl1pPr>
      <a:lvl2pPr marL="446088" indent="-269875" algn="l" defTabSz="914400" rtl="0" eaLnBrk="1" latinLnBrk="0" hangingPunct="1">
        <a:spcBef>
          <a:spcPts val="1200"/>
        </a:spcBef>
        <a:buClr>
          <a:schemeClr val="accent3"/>
        </a:buClr>
        <a:buFont typeface="Arial" pitchFamily="34" charset="0"/>
        <a:buChar char="●"/>
        <a:tabLst/>
        <a:defRPr sz="1800" kern="1200">
          <a:solidFill>
            <a:schemeClr val="bg1"/>
          </a:solidFill>
          <a:latin typeface="+mn-lt"/>
          <a:ea typeface="+mn-ea"/>
          <a:cs typeface="+mn-cs"/>
        </a:defRPr>
      </a:lvl2pPr>
      <a:lvl3pPr marL="630238" indent="-269875" algn="l" defTabSz="914400" rtl="0" eaLnBrk="1" latinLnBrk="0" hangingPunct="1">
        <a:spcBef>
          <a:spcPts val="1200"/>
        </a:spcBef>
        <a:buClr>
          <a:schemeClr val="accent3"/>
        </a:buClr>
        <a:buSzPct val="100000"/>
        <a:buFont typeface="Arial" pitchFamily="34" charset="0"/>
        <a:buChar char="●"/>
        <a:tabLst/>
        <a:defRPr sz="16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392113" y="0"/>
            <a:ext cx="83566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392113" y="1941513"/>
            <a:ext cx="83566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3"/>
          </p:nvPr>
        </p:nvSpPr>
        <p:spPr>
          <a:xfrm>
            <a:off x="392113" y="6451600"/>
            <a:ext cx="5610225" cy="222250"/>
          </a:xfrm>
          <a:prstGeom prst="rect">
            <a:avLst/>
          </a:prstGeom>
        </p:spPr>
        <p:txBody>
          <a:bodyPr vert="horz" lIns="91440" tIns="45720" rIns="91440" bIns="45720" rtlCol="0" anchor="b"/>
          <a:lstStyle>
            <a:lvl1pPr algn="l" fontAlgn="auto">
              <a:spcBef>
                <a:spcPts val="0"/>
              </a:spcBef>
              <a:spcAft>
                <a:spcPts val="0"/>
              </a:spcAft>
              <a:defRPr sz="1200">
                <a:solidFill>
                  <a:schemeClr val="bg1"/>
                </a:solidFill>
                <a:latin typeface="+mn-lt"/>
                <a:cs typeface="+mn-cs"/>
              </a:defRPr>
            </a:lvl1pPr>
          </a:lstStyle>
          <a:p>
            <a:pPr>
              <a:defRPr/>
            </a:pPr>
            <a:r>
              <a:rPr lang="en-GB">
                <a:solidFill>
                  <a:prstClr val="white"/>
                </a:solidFill>
              </a:rPr>
              <a:t>This is where all footnotes and references go.</a:t>
            </a:r>
          </a:p>
        </p:txBody>
      </p:sp>
      <p:sp>
        <p:nvSpPr>
          <p:cNvPr id="6" name="Slide Number Placeholder 5"/>
          <p:cNvSpPr>
            <a:spLocks noGrp="1"/>
          </p:cNvSpPr>
          <p:nvPr>
            <p:ph type="sldNum" sz="quarter" idx="4"/>
          </p:nvPr>
        </p:nvSpPr>
        <p:spPr>
          <a:xfrm>
            <a:off x="6553200" y="6492875"/>
            <a:ext cx="2195513" cy="365125"/>
          </a:xfrm>
          <a:prstGeom prst="rect">
            <a:avLst/>
          </a:prstGeom>
        </p:spPr>
        <p:txBody>
          <a:bodyPr vert="horz" lIns="91440" tIns="45720" rIns="91440" bIns="45720" rtlCol="0" anchor="ctr"/>
          <a:lstStyle>
            <a:lvl1pPr algn="r" fontAlgn="auto">
              <a:spcBef>
                <a:spcPts val="0"/>
              </a:spcBef>
              <a:spcAft>
                <a:spcPts val="0"/>
              </a:spcAft>
              <a:defRPr sz="800">
                <a:solidFill>
                  <a:schemeClr val="bg1"/>
                </a:solidFill>
                <a:latin typeface="+mn-lt"/>
                <a:cs typeface="+mn-cs"/>
              </a:defRPr>
            </a:lvl1pPr>
          </a:lstStyle>
          <a:p>
            <a:pPr>
              <a:defRPr/>
            </a:pPr>
            <a:fld id="{23588386-05BF-4A63-9958-35F9496455E1}" type="slidenum">
              <a:rPr lang="en-GB">
                <a:solidFill>
                  <a:prstClr val="white"/>
                </a:solidFill>
              </a:rPr>
              <a:pPr>
                <a:defRPr/>
              </a:pPr>
              <a:t>‹#›</a:t>
            </a:fld>
            <a:endParaRPr lang="en-GB">
              <a:solidFill>
                <a:prstClr val="white"/>
              </a:solidFill>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iming>
    <p:tnLst>
      <p:par>
        <p:cTn id="1" dur="indefinite" restart="never" nodeType="tmRoot"/>
      </p:par>
    </p:tnLst>
  </p:timing>
  <p:hf sldNum="0" hdr="0" dt="0"/>
  <p:txStyles>
    <p:titleStyle>
      <a:lvl1pPr algn="l" rtl="0" eaLnBrk="0" fontAlgn="base" hangingPunct="0">
        <a:spcBef>
          <a:spcPct val="0"/>
        </a:spcBef>
        <a:spcAft>
          <a:spcPct val="0"/>
        </a:spcAft>
        <a:defRPr sz="2800" kern="12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Arial" charset="0"/>
        </a:defRPr>
      </a:lvl2pPr>
      <a:lvl3pPr algn="l" rtl="0" eaLnBrk="0" fontAlgn="base" hangingPunct="0">
        <a:spcBef>
          <a:spcPct val="0"/>
        </a:spcBef>
        <a:spcAft>
          <a:spcPct val="0"/>
        </a:spcAft>
        <a:defRPr sz="2800">
          <a:solidFill>
            <a:schemeClr val="bg1"/>
          </a:solidFill>
          <a:latin typeface="Arial" charset="0"/>
        </a:defRPr>
      </a:lvl3pPr>
      <a:lvl4pPr algn="l" rtl="0" eaLnBrk="0" fontAlgn="base" hangingPunct="0">
        <a:spcBef>
          <a:spcPct val="0"/>
        </a:spcBef>
        <a:spcAft>
          <a:spcPct val="0"/>
        </a:spcAft>
        <a:defRPr sz="2800">
          <a:solidFill>
            <a:schemeClr val="bg1"/>
          </a:solidFill>
          <a:latin typeface="Arial" charset="0"/>
        </a:defRPr>
      </a:lvl4pPr>
      <a:lvl5pPr algn="l" rtl="0" eaLnBrk="0" fontAlgn="base" hangingPunct="0">
        <a:spcBef>
          <a:spcPct val="0"/>
        </a:spcBef>
        <a:spcAft>
          <a:spcPct val="0"/>
        </a:spcAft>
        <a:defRPr sz="2800">
          <a:solidFill>
            <a:schemeClr val="bg1"/>
          </a:solidFill>
          <a:latin typeface="Arial" charset="0"/>
        </a:defRPr>
      </a:lvl5pPr>
      <a:lvl6pPr marL="457200" algn="l" rtl="0" fontAlgn="base">
        <a:spcBef>
          <a:spcPct val="0"/>
        </a:spcBef>
        <a:spcAft>
          <a:spcPct val="0"/>
        </a:spcAft>
        <a:defRPr sz="2800">
          <a:solidFill>
            <a:schemeClr val="bg1"/>
          </a:solidFill>
          <a:latin typeface="Arial" charset="0"/>
        </a:defRPr>
      </a:lvl6pPr>
      <a:lvl7pPr marL="914400" algn="l" rtl="0" fontAlgn="base">
        <a:spcBef>
          <a:spcPct val="0"/>
        </a:spcBef>
        <a:spcAft>
          <a:spcPct val="0"/>
        </a:spcAft>
        <a:defRPr sz="2800">
          <a:solidFill>
            <a:schemeClr val="bg1"/>
          </a:solidFill>
          <a:latin typeface="Arial" charset="0"/>
        </a:defRPr>
      </a:lvl7pPr>
      <a:lvl8pPr marL="1371600" algn="l" rtl="0" fontAlgn="base">
        <a:spcBef>
          <a:spcPct val="0"/>
        </a:spcBef>
        <a:spcAft>
          <a:spcPct val="0"/>
        </a:spcAft>
        <a:defRPr sz="2800">
          <a:solidFill>
            <a:schemeClr val="bg1"/>
          </a:solidFill>
          <a:latin typeface="Arial" charset="0"/>
        </a:defRPr>
      </a:lvl8pPr>
      <a:lvl9pPr marL="1828800" algn="l" rtl="0" fontAlgn="base">
        <a:spcBef>
          <a:spcPct val="0"/>
        </a:spcBef>
        <a:spcAft>
          <a:spcPct val="0"/>
        </a:spcAft>
        <a:defRPr sz="2800">
          <a:solidFill>
            <a:schemeClr val="bg1"/>
          </a:solidFill>
          <a:latin typeface="Arial" charset="0"/>
        </a:defRPr>
      </a:lvl9pPr>
    </p:titleStyle>
    <p:bodyStyle>
      <a:lvl1pPr marL="268288" indent="-268288" algn="l" rtl="0" eaLnBrk="0" fontAlgn="base" hangingPunct="0">
        <a:spcBef>
          <a:spcPts val="1200"/>
        </a:spcBef>
        <a:spcAft>
          <a:spcPct val="0"/>
        </a:spcAft>
        <a:buClr>
          <a:srgbClr val="E69A30"/>
        </a:buClr>
        <a:buFont typeface="Arial" charset="0"/>
        <a:buChar char="●"/>
        <a:defRPr sz="2000" kern="1200">
          <a:solidFill>
            <a:schemeClr val="bg1"/>
          </a:solidFill>
          <a:latin typeface="+mn-lt"/>
          <a:ea typeface="+mn-ea"/>
          <a:cs typeface="+mn-cs"/>
        </a:defRPr>
      </a:lvl1pPr>
      <a:lvl2pPr marL="446088" indent="-269875" algn="l" rtl="0" eaLnBrk="0" fontAlgn="base" hangingPunct="0">
        <a:spcBef>
          <a:spcPts val="1200"/>
        </a:spcBef>
        <a:spcAft>
          <a:spcPct val="0"/>
        </a:spcAft>
        <a:buClr>
          <a:srgbClr val="E69A30"/>
        </a:buClr>
        <a:buFont typeface="Arial" charset="0"/>
        <a:buChar char="●"/>
        <a:defRPr sz="2000" kern="1200">
          <a:solidFill>
            <a:schemeClr val="bg1"/>
          </a:solidFill>
          <a:latin typeface="+mn-lt"/>
          <a:ea typeface="+mn-ea"/>
          <a:cs typeface="+mn-cs"/>
        </a:defRPr>
      </a:lvl2pPr>
      <a:lvl3pPr marL="630238" indent="-269875" algn="l" rtl="0" eaLnBrk="0" fontAlgn="base" hangingPunct="0">
        <a:spcBef>
          <a:spcPts val="1200"/>
        </a:spcBef>
        <a:spcAft>
          <a:spcPct val="0"/>
        </a:spcAft>
        <a:buClr>
          <a:srgbClr val="E69A30"/>
        </a:buClr>
        <a:buSzPct val="100000"/>
        <a:buFont typeface="Arial" charset="0"/>
        <a:buChar char="●"/>
        <a:defRPr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392113" y="0"/>
            <a:ext cx="83566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392113" y="1941513"/>
            <a:ext cx="83566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3"/>
          </p:nvPr>
        </p:nvSpPr>
        <p:spPr>
          <a:xfrm>
            <a:off x="392113" y="6451600"/>
            <a:ext cx="5610225" cy="222250"/>
          </a:xfrm>
          <a:prstGeom prst="rect">
            <a:avLst/>
          </a:prstGeom>
        </p:spPr>
        <p:txBody>
          <a:bodyPr vert="horz" lIns="91440" tIns="45720" rIns="91440" bIns="45720" rtlCol="0" anchor="b"/>
          <a:lstStyle>
            <a:lvl1pPr algn="l" fontAlgn="auto">
              <a:spcBef>
                <a:spcPts val="0"/>
              </a:spcBef>
              <a:spcAft>
                <a:spcPts val="0"/>
              </a:spcAft>
              <a:defRPr sz="1200">
                <a:solidFill>
                  <a:schemeClr val="bg1"/>
                </a:solidFill>
                <a:latin typeface="+mn-lt"/>
                <a:cs typeface="+mn-cs"/>
              </a:defRPr>
            </a:lvl1pPr>
          </a:lstStyle>
          <a:p>
            <a:pPr>
              <a:defRPr/>
            </a:pPr>
            <a:r>
              <a:rPr lang="en-GB">
                <a:solidFill>
                  <a:prstClr val="white"/>
                </a:solidFill>
              </a:rPr>
              <a:t>This is where all footnotes and references go.</a:t>
            </a:r>
          </a:p>
        </p:txBody>
      </p:sp>
      <p:sp>
        <p:nvSpPr>
          <p:cNvPr id="6" name="Slide Number Placeholder 5"/>
          <p:cNvSpPr>
            <a:spLocks noGrp="1"/>
          </p:cNvSpPr>
          <p:nvPr>
            <p:ph type="sldNum" sz="quarter" idx="4"/>
          </p:nvPr>
        </p:nvSpPr>
        <p:spPr>
          <a:xfrm>
            <a:off x="6553200" y="6492875"/>
            <a:ext cx="2195513" cy="365125"/>
          </a:xfrm>
          <a:prstGeom prst="rect">
            <a:avLst/>
          </a:prstGeom>
        </p:spPr>
        <p:txBody>
          <a:bodyPr vert="horz" lIns="91440" tIns="45720" rIns="91440" bIns="45720" rtlCol="0" anchor="ctr"/>
          <a:lstStyle>
            <a:lvl1pPr algn="r" fontAlgn="auto">
              <a:spcBef>
                <a:spcPts val="0"/>
              </a:spcBef>
              <a:spcAft>
                <a:spcPts val="0"/>
              </a:spcAft>
              <a:defRPr sz="800">
                <a:solidFill>
                  <a:schemeClr val="bg1"/>
                </a:solidFill>
                <a:latin typeface="+mn-lt"/>
                <a:cs typeface="+mn-cs"/>
              </a:defRPr>
            </a:lvl1pPr>
          </a:lstStyle>
          <a:p>
            <a:pPr>
              <a:defRPr/>
            </a:pPr>
            <a:fld id="{23588386-05BF-4A63-9958-35F9496455E1}" type="slidenum">
              <a:rPr lang="en-GB">
                <a:solidFill>
                  <a:prstClr val="white"/>
                </a:solidFill>
              </a:rPr>
              <a:pPr>
                <a:defRPr/>
              </a:pPr>
              <a:t>‹#›</a:t>
            </a:fld>
            <a:endParaRPr lang="en-GB">
              <a:solidFill>
                <a:prstClr val="white"/>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iming>
    <p:tnLst>
      <p:par>
        <p:cTn id="1" dur="indefinite" restart="never" nodeType="tmRoot"/>
      </p:par>
    </p:tnLst>
  </p:timing>
  <p:hf sldNum="0" hdr="0" dt="0"/>
  <p:txStyles>
    <p:titleStyle>
      <a:lvl1pPr algn="l" rtl="0" eaLnBrk="0" fontAlgn="base" hangingPunct="0">
        <a:spcBef>
          <a:spcPct val="0"/>
        </a:spcBef>
        <a:spcAft>
          <a:spcPct val="0"/>
        </a:spcAft>
        <a:defRPr sz="2800" kern="12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Arial" charset="0"/>
        </a:defRPr>
      </a:lvl2pPr>
      <a:lvl3pPr algn="l" rtl="0" eaLnBrk="0" fontAlgn="base" hangingPunct="0">
        <a:spcBef>
          <a:spcPct val="0"/>
        </a:spcBef>
        <a:spcAft>
          <a:spcPct val="0"/>
        </a:spcAft>
        <a:defRPr sz="2800">
          <a:solidFill>
            <a:schemeClr val="bg1"/>
          </a:solidFill>
          <a:latin typeface="Arial" charset="0"/>
        </a:defRPr>
      </a:lvl3pPr>
      <a:lvl4pPr algn="l" rtl="0" eaLnBrk="0" fontAlgn="base" hangingPunct="0">
        <a:spcBef>
          <a:spcPct val="0"/>
        </a:spcBef>
        <a:spcAft>
          <a:spcPct val="0"/>
        </a:spcAft>
        <a:defRPr sz="2800">
          <a:solidFill>
            <a:schemeClr val="bg1"/>
          </a:solidFill>
          <a:latin typeface="Arial" charset="0"/>
        </a:defRPr>
      </a:lvl4pPr>
      <a:lvl5pPr algn="l" rtl="0" eaLnBrk="0" fontAlgn="base" hangingPunct="0">
        <a:spcBef>
          <a:spcPct val="0"/>
        </a:spcBef>
        <a:spcAft>
          <a:spcPct val="0"/>
        </a:spcAft>
        <a:defRPr sz="2800">
          <a:solidFill>
            <a:schemeClr val="bg1"/>
          </a:solidFill>
          <a:latin typeface="Arial" charset="0"/>
        </a:defRPr>
      </a:lvl5pPr>
      <a:lvl6pPr marL="457200" algn="l" rtl="0" fontAlgn="base">
        <a:spcBef>
          <a:spcPct val="0"/>
        </a:spcBef>
        <a:spcAft>
          <a:spcPct val="0"/>
        </a:spcAft>
        <a:defRPr sz="2800">
          <a:solidFill>
            <a:schemeClr val="bg1"/>
          </a:solidFill>
          <a:latin typeface="Arial" charset="0"/>
        </a:defRPr>
      </a:lvl6pPr>
      <a:lvl7pPr marL="914400" algn="l" rtl="0" fontAlgn="base">
        <a:spcBef>
          <a:spcPct val="0"/>
        </a:spcBef>
        <a:spcAft>
          <a:spcPct val="0"/>
        </a:spcAft>
        <a:defRPr sz="2800">
          <a:solidFill>
            <a:schemeClr val="bg1"/>
          </a:solidFill>
          <a:latin typeface="Arial" charset="0"/>
        </a:defRPr>
      </a:lvl7pPr>
      <a:lvl8pPr marL="1371600" algn="l" rtl="0" fontAlgn="base">
        <a:spcBef>
          <a:spcPct val="0"/>
        </a:spcBef>
        <a:spcAft>
          <a:spcPct val="0"/>
        </a:spcAft>
        <a:defRPr sz="2800">
          <a:solidFill>
            <a:schemeClr val="bg1"/>
          </a:solidFill>
          <a:latin typeface="Arial" charset="0"/>
        </a:defRPr>
      </a:lvl8pPr>
      <a:lvl9pPr marL="1828800" algn="l" rtl="0" fontAlgn="base">
        <a:spcBef>
          <a:spcPct val="0"/>
        </a:spcBef>
        <a:spcAft>
          <a:spcPct val="0"/>
        </a:spcAft>
        <a:defRPr sz="2800">
          <a:solidFill>
            <a:schemeClr val="bg1"/>
          </a:solidFill>
          <a:latin typeface="Arial" charset="0"/>
        </a:defRPr>
      </a:lvl9pPr>
    </p:titleStyle>
    <p:bodyStyle>
      <a:lvl1pPr marL="268288" indent="-268288" algn="l" rtl="0" eaLnBrk="0" fontAlgn="base" hangingPunct="0">
        <a:spcBef>
          <a:spcPts val="1200"/>
        </a:spcBef>
        <a:spcAft>
          <a:spcPct val="0"/>
        </a:spcAft>
        <a:buClr>
          <a:srgbClr val="E69A30"/>
        </a:buClr>
        <a:buFont typeface="Arial" charset="0"/>
        <a:buChar char="●"/>
        <a:defRPr sz="2000" kern="1200">
          <a:solidFill>
            <a:schemeClr val="bg1"/>
          </a:solidFill>
          <a:latin typeface="+mn-lt"/>
          <a:ea typeface="+mn-ea"/>
          <a:cs typeface="+mn-cs"/>
        </a:defRPr>
      </a:lvl1pPr>
      <a:lvl2pPr marL="446088" indent="-269875" algn="l" rtl="0" eaLnBrk="0" fontAlgn="base" hangingPunct="0">
        <a:spcBef>
          <a:spcPts val="1200"/>
        </a:spcBef>
        <a:spcAft>
          <a:spcPct val="0"/>
        </a:spcAft>
        <a:buClr>
          <a:srgbClr val="E69A30"/>
        </a:buClr>
        <a:buFont typeface="Arial" charset="0"/>
        <a:buChar char="●"/>
        <a:defRPr sz="2000" kern="1200">
          <a:solidFill>
            <a:schemeClr val="bg1"/>
          </a:solidFill>
          <a:latin typeface="+mn-lt"/>
          <a:ea typeface="+mn-ea"/>
          <a:cs typeface="+mn-cs"/>
        </a:defRPr>
      </a:lvl2pPr>
      <a:lvl3pPr marL="630238" indent="-269875" algn="l" rtl="0" eaLnBrk="0" fontAlgn="base" hangingPunct="0">
        <a:spcBef>
          <a:spcPts val="1200"/>
        </a:spcBef>
        <a:spcAft>
          <a:spcPct val="0"/>
        </a:spcAft>
        <a:buClr>
          <a:srgbClr val="E69A30"/>
        </a:buClr>
        <a:buSzPct val="100000"/>
        <a:buFont typeface="Arial" charset="0"/>
        <a:buChar char="●"/>
        <a:defRPr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392113" y="0"/>
            <a:ext cx="83566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392113" y="1941513"/>
            <a:ext cx="83566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3"/>
          </p:nvPr>
        </p:nvSpPr>
        <p:spPr>
          <a:xfrm>
            <a:off x="392113" y="6451600"/>
            <a:ext cx="5610225" cy="222250"/>
          </a:xfrm>
          <a:prstGeom prst="rect">
            <a:avLst/>
          </a:prstGeom>
        </p:spPr>
        <p:txBody>
          <a:bodyPr vert="horz" lIns="91440" tIns="45720" rIns="91440" bIns="45720" rtlCol="0" anchor="b"/>
          <a:lstStyle>
            <a:lvl1pPr algn="l" fontAlgn="auto">
              <a:spcBef>
                <a:spcPts val="0"/>
              </a:spcBef>
              <a:spcAft>
                <a:spcPts val="0"/>
              </a:spcAft>
              <a:defRPr sz="1200">
                <a:solidFill>
                  <a:schemeClr val="bg1"/>
                </a:solidFill>
                <a:latin typeface="+mn-lt"/>
                <a:cs typeface="+mn-cs"/>
              </a:defRPr>
            </a:lvl1pPr>
          </a:lstStyle>
          <a:p>
            <a:pPr>
              <a:defRPr/>
            </a:pPr>
            <a:r>
              <a:rPr lang="en-GB">
                <a:solidFill>
                  <a:prstClr val="white"/>
                </a:solidFill>
              </a:rPr>
              <a:t>This is where all footnotes and references go.</a:t>
            </a:r>
          </a:p>
        </p:txBody>
      </p:sp>
      <p:sp>
        <p:nvSpPr>
          <p:cNvPr id="6" name="Slide Number Placeholder 5"/>
          <p:cNvSpPr>
            <a:spLocks noGrp="1"/>
          </p:cNvSpPr>
          <p:nvPr>
            <p:ph type="sldNum" sz="quarter" idx="4"/>
          </p:nvPr>
        </p:nvSpPr>
        <p:spPr>
          <a:xfrm>
            <a:off x="6553200" y="6492875"/>
            <a:ext cx="2195513" cy="365125"/>
          </a:xfrm>
          <a:prstGeom prst="rect">
            <a:avLst/>
          </a:prstGeom>
        </p:spPr>
        <p:txBody>
          <a:bodyPr vert="horz" lIns="91440" tIns="45720" rIns="91440" bIns="45720" rtlCol="0" anchor="ctr"/>
          <a:lstStyle>
            <a:lvl1pPr algn="r" fontAlgn="auto">
              <a:spcBef>
                <a:spcPts val="0"/>
              </a:spcBef>
              <a:spcAft>
                <a:spcPts val="0"/>
              </a:spcAft>
              <a:defRPr sz="800">
                <a:solidFill>
                  <a:schemeClr val="bg1"/>
                </a:solidFill>
                <a:latin typeface="+mn-lt"/>
                <a:cs typeface="+mn-cs"/>
              </a:defRPr>
            </a:lvl1pPr>
          </a:lstStyle>
          <a:p>
            <a:pPr>
              <a:defRPr/>
            </a:pPr>
            <a:fld id="{23588386-05BF-4A63-9958-35F9496455E1}" type="slidenum">
              <a:rPr lang="en-GB">
                <a:solidFill>
                  <a:prstClr val="white"/>
                </a:solidFill>
              </a:rPr>
              <a:pPr>
                <a:defRPr/>
              </a:pPr>
              <a:t>‹#›</a:t>
            </a:fld>
            <a:endParaRPr lang="en-GB">
              <a:solidFill>
                <a:prstClr val="white"/>
              </a:solidFill>
            </a:endParaRP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iming>
    <p:tnLst>
      <p:par>
        <p:cTn id="1" dur="indefinite" restart="never" nodeType="tmRoot"/>
      </p:par>
    </p:tnLst>
  </p:timing>
  <p:hf sldNum="0" hdr="0" dt="0"/>
  <p:txStyles>
    <p:titleStyle>
      <a:lvl1pPr algn="l" rtl="0" eaLnBrk="0" fontAlgn="base" hangingPunct="0">
        <a:spcBef>
          <a:spcPct val="0"/>
        </a:spcBef>
        <a:spcAft>
          <a:spcPct val="0"/>
        </a:spcAft>
        <a:defRPr sz="2800" kern="12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Arial" charset="0"/>
        </a:defRPr>
      </a:lvl2pPr>
      <a:lvl3pPr algn="l" rtl="0" eaLnBrk="0" fontAlgn="base" hangingPunct="0">
        <a:spcBef>
          <a:spcPct val="0"/>
        </a:spcBef>
        <a:spcAft>
          <a:spcPct val="0"/>
        </a:spcAft>
        <a:defRPr sz="2800">
          <a:solidFill>
            <a:schemeClr val="bg1"/>
          </a:solidFill>
          <a:latin typeface="Arial" charset="0"/>
        </a:defRPr>
      </a:lvl3pPr>
      <a:lvl4pPr algn="l" rtl="0" eaLnBrk="0" fontAlgn="base" hangingPunct="0">
        <a:spcBef>
          <a:spcPct val="0"/>
        </a:spcBef>
        <a:spcAft>
          <a:spcPct val="0"/>
        </a:spcAft>
        <a:defRPr sz="2800">
          <a:solidFill>
            <a:schemeClr val="bg1"/>
          </a:solidFill>
          <a:latin typeface="Arial" charset="0"/>
        </a:defRPr>
      </a:lvl4pPr>
      <a:lvl5pPr algn="l" rtl="0" eaLnBrk="0" fontAlgn="base" hangingPunct="0">
        <a:spcBef>
          <a:spcPct val="0"/>
        </a:spcBef>
        <a:spcAft>
          <a:spcPct val="0"/>
        </a:spcAft>
        <a:defRPr sz="2800">
          <a:solidFill>
            <a:schemeClr val="bg1"/>
          </a:solidFill>
          <a:latin typeface="Arial" charset="0"/>
        </a:defRPr>
      </a:lvl5pPr>
      <a:lvl6pPr marL="457200" algn="l" rtl="0" fontAlgn="base">
        <a:spcBef>
          <a:spcPct val="0"/>
        </a:spcBef>
        <a:spcAft>
          <a:spcPct val="0"/>
        </a:spcAft>
        <a:defRPr sz="2800">
          <a:solidFill>
            <a:schemeClr val="bg1"/>
          </a:solidFill>
          <a:latin typeface="Arial" charset="0"/>
        </a:defRPr>
      </a:lvl6pPr>
      <a:lvl7pPr marL="914400" algn="l" rtl="0" fontAlgn="base">
        <a:spcBef>
          <a:spcPct val="0"/>
        </a:spcBef>
        <a:spcAft>
          <a:spcPct val="0"/>
        </a:spcAft>
        <a:defRPr sz="2800">
          <a:solidFill>
            <a:schemeClr val="bg1"/>
          </a:solidFill>
          <a:latin typeface="Arial" charset="0"/>
        </a:defRPr>
      </a:lvl7pPr>
      <a:lvl8pPr marL="1371600" algn="l" rtl="0" fontAlgn="base">
        <a:spcBef>
          <a:spcPct val="0"/>
        </a:spcBef>
        <a:spcAft>
          <a:spcPct val="0"/>
        </a:spcAft>
        <a:defRPr sz="2800">
          <a:solidFill>
            <a:schemeClr val="bg1"/>
          </a:solidFill>
          <a:latin typeface="Arial" charset="0"/>
        </a:defRPr>
      </a:lvl8pPr>
      <a:lvl9pPr marL="1828800" algn="l" rtl="0" fontAlgn="base">
        <a:spcBef>
          <a:spcPct val="0"/>
        </a:spcBef>
        <a:spcAft>
          <a:spcPct val="0"/>
        </a:spcAft>
        <a:defRPr sz="2800">
          <a:solidFill>
            <a:schemeClr val="bg1"/>
          </a:solidFill>
          <a:latin typeface="Arial" charset="0"/>
        </a:defRPr>
      </a:lvl9pPr>
    </p:titleStyle>
    <p:bodyStyle>
      <a:lvl1pPr marL="268288" indent="-268288" algn="l" rtl="0" eaLnBrk="0" fontAlgn="base" hangingPunct="0">
        <a:spcBef>
          <a:spcPts val="1200"/>
        </a:spcBef>
        <a:spcAft>
          <a:spcPct val="0"/>
        </a:spcAft>
        <a:buClr>
          <a:srgbClr val="E69A30"/>
        </a:buClr>
        <a:buFont typeface="Arial" charset="0"/>
        <a:buChar char="●"/>
        <a:defRPr sz="2000" kern="1200">
          <a:solidFill>
            <a:schemeClr val="bg1"/>
          </a:solidFill>
          <a:latin typeface="+mn-lt"/>
          <a:ea typeface="+mn-ea"/>
          <a:cs typeface="+mn-cs"/>
        </a:defRPr>
      </a:lvl1pPr>
      <a:lvl2pPr marL="446088" indent="-269875" algn="l" rtl="0" eaLnBrk="0" fontAlgn="base" hangingPunct="0">
        <a:spcBef>
          <a:spcPts val="1200"/>
        </a:spcBef>
        <a:spcAft>
          <a:spcPct val="0"/>
        </a:spcAft>
        <a:buClr>
          <a:srgbClr val="E69A30"/>
        </a:buClr>
        <a:buFont typeface="Arial" charset="0"/>
        <a:buChar char="●"/>
        <a:defRPr sz="2000" kern="1200">
          <a:solidFill>
            <a:schemeClr val="bg1"/>
          </a:solidFill>
          <a:latin typeface="+mn-lt"/>
          <a:ea typeface="+mn-ea"/>
          <a:cs typeface="+mn-cs"/>
        </a:defRPr>
      </a:lvl2pPr>
      <a:lvl3pPr marL="630238" indent="-269875" algn="l" rtl="0" eaLnBrk="0" fontAlgn="base" hangingPunct="0">
        <a:spcBef>
          <a:spcPts val="1200"/>
        </a:spcBef>
        <a:spcAft>
          <a:spcPct val="0"/>
        </a:spcAft>
        <a:buClr>
          <a:srgbClr val="E69A30"/>
        </a:buClr>
        <a:buSzPct val="100000"/>
        <a:buFont typeface="Arial" charset="0"/>
        <a:buChar char="●"/>
        <a:defRPr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C67BDB6-4928-42AA-B045-6B93C7AC0282}" type="datetimeFigureOut">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24/10/2019</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AA62ED-546F-40E1-BB5B-0A02A68B72AF}" type="slidenum">
              <a:rPr kumimoji="0" lang="es-A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55464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5AB93B-840D-4C33-8758-A23CD3EF2DB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24-Oct-19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15BEAAD-56CD-40A2-81B5-EBD6E9A45DC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771544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3837"/>
            <a:ext cx="82296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10400" y="6492876"/>
            <a:ext cx="2133600" cy="365125"/>
          </a:xfrm>
          <a:prstGeom prst="rect">
            <a:avLst/>
          </a:prstGeom>
        </p:spPr>
        <p:txBody>
          <a:bodyPr vert="horz" lIns="91440" tIns="45720" rIns="91440" bIns="45720" rtlCol="0" anchor="ctr"/>
          <a:lstStyle>
            <a:lvl1pPr algn="r">
              <a:defRPr sz="1000">
                <a:solidFill>
                  <a:schemeClr val="tx1"/>
                </a:solidFill>
              </a:defRPr>
            </a:lvl1pPr>
          </a:lstStyle>
          <a:p>
            <a:fld id="{AF1AFCDA-ABCC-4704-AB71-48FDE4F2FA4C}" type="slidenum">
              <a:rPr lang="en-US" smtClean="0">
                <a:solidFill>
                  <a:srgbClr val="000000"/>
                </a:solidFill>
              </a:rPr>
              <a:pPr/>
              <a:t>‹#›</a:t>
            </a:fld>
            <a:endParaRPr lang="en-US">
              <a:solidFill>
                <a:srgbClr val="000000"/>
              </a:solidFill>
            </a:endParaRPr>
          </a:p>
        </p:txBody>
      </p:sp>
      <p:sp>
        <p:nvSpPr>
          <p:cNvPr id="2" name="Title Placeholder 1"/>
          <p:cNvSpPr>
            <a:spLocks noGrp="1"/>
          </p:cNvSpPr>
          <p:nvPr>
            <p:ph type="title"/>
          </p:nvPr>
        </p:nvSpPr>
        <p:spPr>
          <a:xfrm>
            <a:off x="457200" y="160867"/>
            <a:ext cx="8229600" cy="9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6038" rIns="45720" bIns="46038" numCol="1" anchor="b" anchorCtr="0" compatLnSpc="1">
            <a:prstTxWarp prst="textNoShape">
              <a:avLst/>
            </a:prstTxWarp>
          </a:bodyPr>
          <a:lstStyle/>
          <a:p>
            <a:pPr lvl="0" fontAlgn="base">
              <a:spcAft>
                <a:spcPct val="0"/>
              </a:spcAft>
            </a:pPr>
            <a:r>
              <a:rPr lang="en-US"/>
              <a:t>Click to edit Master title style</a:t>
            </a:r>
            <a:br>
              <a:rPr lang="en-US"/>
            </a:br>
            <a:r>
              <a:rPr lang="en-US"/>
              <a:t>Click to edit Master title style</a:t>
            </a:r>
          </a:p>
        </p:txBody>
      </p:sp>
    </p:spTree>
    <p:extLst>
      <p:ext uri="{BB962C8B-B14F-4D97-AF65-F5344CB8AC3E}">
        <p14:creationId xmlns:p14="http://schemas.microsoft.com/office/powerpoint/2010/main" val="27882520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Lst>
  <p:hf hdr="0" ftr="0" dt="0"/>
  <p:txStyles>
    <p:titleStyle>
      <a:lvl1pPr algn="ctr" defTabSz="914400" rtl="0" eaLnBrk="1" latinLnBrk="0" hangingPunct="1">
        <a:lnSpc>
          <a:spcPct val="90000"/>
        </a:lnSpc>
        <a:spcBef>
          <a:spcPct val="0"/>
        </a:spcBef>
        <a:buNone/>
        <a:defRPr lang="en-US" sz="2600" b="1" kern="1200">
          <a:solidFill>
            <a:srgbClr val="0D5CAB"/>
          </a:solidFill>
          <a:latin typeface="+mj-lt"/>
          <a:ea typeface="+mj-ea"/>
          <a:cs typeface="+mj-cs"/>
        </a:defRPr>
      </a:lvl1pPr>
    </p:titleStyle>
    <p:bodyStyle>
      <a:lvl1pPr marL="190500" indent="-190500" algn="l" defTabSz="914400" rtl="0" eaLnBrk="1" latinLnBrk="0" hangingPunct="1">
        <a:lnSpc>
          <a:spcPct val="90000"/>
        </a:lnSpc>
        <a:spcBef>
          <a:spcPts val="0"/>
        </a:spcBef>
        <a:spcAft>
          <a:spcPts val="600"/>
        </a:spcAft>
        <a:buClr>
          <a:srgbClr val="0D5CAB"/>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0"/>
        </a:spcBef>
        <a:spcAft>
          <a:spcPts val="600"/>
        </a:spcAft>
        <a:buClr>
          <a:srgbClr val="0D5CAB"/>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600"/>
        </a:spcAft>
        <a:buClr>
          <a:srgbClr val="0D5CA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600"/>
        </a:spcAft>
        <a:buClr>
          <a:srgbClr val="0D5CAB"/>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600"/>
        </a:spcAft>
        <a:buClr>
          <a:srgbClr val="0D5CAB"/>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ar/url?sa=i&amp;rct=j&amp;q=&amp;esrc=s&amp;source=images&amp;cd=&amp;ved=0ahUKEwi6qN-h_MrUAhVGW5AKHWk3CaoQjRwIBw&amp;url=https://es.wikipedia.org/wiki/William_Coley&amp;psig=AFQjCNEY1ab513aVRwZ0VWJZEjabncSnuA&amp;ust=1497998139227874" TargetMode="External"/><Relationship Id="rId2" Type="http://schemas.openxmlformats.org/officeDocument/2006/relationships/notesSlide" Target="../notesSlides/notesSlide7.xml"/><Relationship Id="rId1" Type="http://schemas.openxmlformats.org/officeDocument/2006/relationships/slideLayout" Target="../slideLayouts/slideLayout77.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7.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7.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10.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4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7.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5.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45.xml"/><Relationship Id="rId5" Type="http://schemas.openxmlformats.org/officeDocument/2006/relationships/image" Target="../media/image42.gif"/><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45.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55.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55.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55.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55.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4.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es/url?sa=i&amp;rct=j&amp;q=&amp;esrc=s&amp;source=images&amp;cd=&amp;cad=rja&amp;uact=8&amp;ved=0ahUKEwjDkpjKoPrSAhWEh5AKHb1dCuMQjRwIBw&amp;url=http://www.msd-indonesia.com/english/pages/hpv.aspx&amp;psig=AFQjCNGGr3P_nuAJkk3VvKtVPhAhrhqwHw&amp;ust=1490826712301536" TargetMode="External"/><Relationship Id="rId7"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7.xml"/><Relationship Id="rId6" Type="http://schemas.openxmlformats.org/officeDocument/2006/relationships/image" Target="../media/image11.jpeg"/><Relationship Id="rId5" Type="http://schemas.openxmlformats.org/officeDocument/2006/relationships/hyperlink" Target="http://www.google.es/url?sa=i&amp;rct=j&amp;q=&amp;esrc=s&amp;source=images&amp;cd=&amp;cad=rja&amp;uact=8&amp;ved=0ahUKEwipgomCo_rSAhXKDpAKHaZYB24QjRwIBw&amp;url=http://www.economiasimple.net/los-impuestos-del-alcohol-y-el-tabaco.html&amp;psig=AFQjCNFCqWb8CZcGF9j4JISPJekqT3JI4g&amp;ust=1490827364618048" TargetMode="Externa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82.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9.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10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7.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15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2.xml"/><Relationship Id="rId5" Type="http://schemas.openxmlformats.org/officeDocument/2006/relationships/chart" Target="../charts/chart2.xml"/><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55.xml"/></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54.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7.xml"/></Relationships>
</file>

<file path=ppt/slides/_rels/slide5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3.xml"/></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93.xml"/></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93.xml"/></Relationships>
</file>

<file path=ppt/slides/_rels/slide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93.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9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_rels/slide6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99.xml"/><Relationship Id="rId4" Type="http://schemas.openxmlformats.org/officeDocument/2006/relationships/image" Target="../media/image77.png"/></Relationships>
</file>

<file path=ppt/slides/_rels/slide6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99.xml"/><Relationship Id="rId4" Type="http://schemas.openxmlformats.org/officeDocument/2006/relationships/image" Target="../media/image80.png"/></Relationships>
</file>

<file path=ppt/slides/_rels/slide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7.xml"/></Relationships>
</file>

<file path=ppt/slides/_rels/slide63.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155.xml"/></Relationships>
</file>

<file path=ppt/slides/_rels/slide6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55.xml"/><Relationship Id="rId5" Type="http://schemas.openxmlformats.org/officeDocument/2006/relationships/image" Target="../media/image85.png"/><Relationship Id="rId4" Type="http://schemas.openxmlformats.org/officeDocument/2006/relationships/image" Target="../media/image84.png"/></Relationships>
</file>

<file path=ppt/slides/_rels/slide6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88.xml"/><Relationship Id="rId5" Type="http://schemas.openxmlformats.org/officeDocument/2006/relationships/image" Target="../media/image89.png"/><Relationship Id="rId4" Type="http://schemas.openxmlformats.org/officeDocument/2006/relationships/image" Target="../media/image88.png"/></Relationships>
</file>

<file path=ppt/slides/_rels/slide6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33.xml"/></Relationships>
</file>

<file path=ppt/slides/_rels/slide6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21.xml"/></Relationships>
</file>

<file path=ppt/slides/_rels/slide6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21.xml"/></Relationships>
</file>

<file path=ppt/slides/_rels/slide6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2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7.xml"/><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37.jpeg"/><Relationship Id="rId1" Type="http://schemas.openxmlformats.org/officeDocument/2006/relationships/slideLayout" Target="../slideLayouts/slideLayout177.xml"/></Relationships>
</file>

<file path=ppt/slides/_rels/slide7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6.xml"/></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6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nic\Dropbox\TRABAJOS\iaf\base presentaciones\iaf_3_a.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7" name="2 Subtítulo"/>
          <p:cNvSpPr txBox="1">
            <a:spLocks/>
          </p:cNvSpPr>
          <p:nvPr/>
        </p:nvSpPr>
        <p:spPr>
          <a:xfrm>
            <a:off x="1403648" y="4725144"/>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3200" b="0" i="0" u="none" strike="noStrike" kern="1200" cap="none" spc="0" normalizeH="0" baseline="0" noProof="0" dirty="0" smtClean="0">
                <a:ln>
                  <a:noFill/>
                </a:ln>
                <a:solidFill>
                  <a:prstClr val="black"/>
                </a:solidFill>
                <a:effectLst/>
                <a:uLnTx/>
                <a:uFillTx/>
                <a:latin typeface="Calibri"/>
                <a:ea typeface="+mn-ea"/>
                <a:cs typeface="+mn-cs"/>
              </a:rPr>
              <a:t>Agustín Falco</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400" b="0" i="0" u="none" strike="noStrike" kern="1200" cap="none" spc="0" normalizeH="0" baseline="0" noProof="0" dirty="0" smtClean="0">
                <a:ln>
                  <a:noFill/>
                </a:ln>
                <a:solidFill>
                  <a:prstClr val="black"/>
                </a:solidFill>
                <a:effectLst/>
                <a:uLnTx/>
                <a:uFillTx/>
                <a:latin typeface="Calibri"/>
                <a:ea typeface="+mn-ea"/>
                <a:cs typeface="+mn-cs"/>
              </a:rPr>
              <a:t>Oncología Clínica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400" b="0" i="0" u="none" strike="noStrike" kern="1200" cap="none" spc="0" normalizeH="0" baseline="0" noProof="0" dirty="0" smtClean="0">
                <a:ln>
                  <a:noFill/>
                </a:ln>
                <a:solidFill>
                  <a:prstClr val="black"/>
                </a:solidFill>
                <a:effectLst/>
                <a:uLnTx/>
                <a:uFillTx/>
                <a:latin typeface="Calibri"/>
                <a:ea typeface="+mn-ea"/>
                <a:cs typeface="+mn-cs"/>
              </a:rPr>
              <a:t>Instituto Alexander Fleming</a:t>
            </a:r>
            <a:endParaRPr kumimoji="0" lang="es-E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1 Título"/>
          <p:cNvSpPr txBox="1">
            <a:spLocks/>
          </p:cNvSpPr>
          <p:nvPr/>
        </p:nvSpPr>
        <p:spPr>
          <a:xfrm>
            <a:off x="101966" y="2542418"/>
            <a:ext cx="8816435"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dirty="0" smtClean="0">
                <a:solidFill>
                  <a:prstClr val="black"/>
                </a:solidFill>
                <a:latin typeface="Calibri"/>
              </a:rPr>
              <a:t>Inmunoterapia</a:t>
            </a:r>
            <a:r>
              <a:rPr lang="es-ES" dirty="0">
                <a:solidFill>
                  <a:prstClr val="black"/>
                </a:solidFill>
                <a:latin typeface="Calibri"/>
              </a:rPr>
              <a:t> </a:t>
            </a:r>
            <a:r>
              <a:rPr lang="es-ES" dirty="0" smtClean="0">
                <a:solidFill>
                  <a:prstClr val="black"/>
                </a:solidFill>
                <a:latin typeface="Calibri"/>
              </a:rPr>
              <a:t>en </a:t>
            </a:r>
            <a:r>
              <a:rPr kumimoji="0" lang="es-ES" sz="4400" b="0" i="0" u="none" strike="noStrike" kern="1200" cap="none" spc="0" normalizeH="0" baseline="0" noProof="0" dirty="0" smtClean="0">
                <a:ln>
                  <a:noFill/>
                </a:ln>
                <a:solidFill>
                  <a:prstClr val="black"/>
                </a:solidFill>
                <a:effectLst/>
                <a:uLnTx/>
                <a:uFillTx/>
                <a:latin typeface="Calibri"/>
                <a:ea typeface="+mj-ea"/>
                <a:cs typeface="+mj-cs"/>
              </a:rPr>
              <a:t>Ca</a:t>
            </a:r>
            <a:r>
              <a:rPr kumimoji="0" lang="es-ES" sz="4400" b="0" i="0" u="none" strike="noStrike" kern="1200" cap="none" spc="0" normalizeH="0" noProof="0" dirty="0" smtClean="0">
                <a:ln>
                  <a:noFill/>
                </a:ln>
                <a:solidFill>
                  <a:prstClr val="black"/>
                </a:solidFill>
                <a:effectLst/>
                <a:uLnTx/>
                <a:uFillTx/>
                <a:latin typeface="Calibri"/>
                <a:ea typeface="+mj-ea"/>
                <a:cs typeface="+mj-cs"/>
              </a:rPr>
              <a:t> de cabeza y Cuello. </a:t>
            </a:r>
            <a:r>
              <a:rPr lang="es-ES" dirty="0" smtClean="0">
                <a:solidFill>
                  <a:prstClr val="black"/>
                </a:solidFill>
                <a:latin typeface="Calibri"/>
              </a:rPr>
              <a:t>Progresados a Platinos</a:t>
            </a:r>
            <a:endParaRPr kumimoji="0" lang="es-ES" sz="4400" b="0" i="0" u="none" strike="noStrike" kern="1200" cap="none" spc="0" normalizeH="0" noProof="0" dirty="0" smtClean="0">
              <a:ln>
                <a:noFill/>
              </a:ln>
              <a:solidFill>
                <a:prstClr val="black"/>
              </a:solidFill>
              <a:effectLst/>
              <a:uLnTx/>
              <a:uFillTx/>
              <a:latin typeface="Calibri"/>
              <a:ea typeface="+mj-ea"/>
              <a:cs typeface="+mj-cs"/>
            </a:endParaRPr>
          </a:p>
        </p:txBody>
      </p:sp>
      <p:pic>
        <p:nvPicPr>
          <p:cNvPr id="5" name="Picture 2"/>
          <p:cNvPicPr>
            <a:picLocks noChangeAspect="1" noChangeArrowheads="1"/>
          </p:cNvPicPr>
          <p:nvPr/>
        </p:nvPicPr>
        <p:blipFill>
          <a:blip r:embed="rId3" cstate="print"/>
          <a:srcRect/>
          <a:stretch>
            <a:fillRect/>
          </a:stretch>
        </p:blipFill>
        <p:spPr bwMode="auto">
          <a:xfrm>
            <a:off x="101965" y="158775"/>
            <a:ext cx="2603366" cy="1008112"/>
          </a:xfrm>
          <a:prstGeom prst="rect">
            <a:avLst/>
          </a:prstGeom>
          <a:noFill/>
          <a:ln w="9525">
            <a:noFill/>
            <a:miter lim="800000"/>
            <a:headEnd/>
            <a:tailEnd/>
          </a:ln>
        </p:spPr>
      </p:pic>
      <p:pic>
        <p:nvPicPr>
          <p:cNvPr id="2" name="Imagen 1"/>
          <p:cNvPicPr>
            <a:picLocks noChangeAspect="1"/>
          </p:cNvPicPr>
          <p:nvPr/>
        </p:nvPicPr>
        <p:blipFill>
          <a:blip r:embed="rId4"/>
          <a:stretch>
            <a:fillRect/>
          </a:stretch>
        </p:blipFill>
        <p:spPr>
          <a:xfrm>
            <a:off x="7308304" y="34458"/>
            <a:ext cx="1610097" cy="1610097"/>
          </a:xfrm>
          <a:prstGeom prst="rect">
            <a:avLst/>
          </a:prstGeom>
        </p:spPr>
      </p:pic>
      <p:sp>
        <p:nvSpPr>
          <p:cNvPr id="3" name="Rectangle 2"/>
          <p:cNvSpPr/>
          <p:nvPr/>
        </p:nvSpPr>
        <p:spPr>
          <a:xfrm>
            <a:off x="61485" y="6488669"/>
            <a:ext cx="1819729" cy="307777"/>
          </a:xfrm>
          <a:prstGeom prst="rect">
            <a:avLst/>
          </a:prstGeom>
        </p:spPr>
        <p:txBody>
          <a:bodyPr wrap="none">
            <a:spAutoFit/>
          </a:bodyPr>
          <a:lstStyle/>
          <a:p>
            <a:r>
              <a:rPr lang="en-US" sz="1400" dirty="0"/>
              <a:t>1506AR19PR03429-01</a:t>
            </a:r>
          </a:p>
        </p:txBody>
      </p:sp>
    </p:spTree>
    <p:extLst>
      <p:ext uri="{BB962C8B-B14F-4D97-AF65-F5344CB8AC3E}">
        <p14:creationId xmlns:p14="http://schemas.microsoft.com/office/powerpoint/2010/main" val="1814482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75000"/>
            </a:schemeClr>
          </a:solidFill>
        </p:spPr>
        <p:txBody>
          <a:bodyPr/>
          <a:lstStyle/>
          <a:p>
            <a:r>
              <a:rPr lang="es-ES" dirty="0" smtClean="0">
                <a:solidFill>
                  <a:schemeClr val="bg1"/>
                </a:solidFill>
              </a:rPr>
              <a:t>El padre de la IO?</a:t>
            </a:r>
            <a:endParaRPr lang="es-ES" dirty="0">
              <a:solidFill>
                <a:schemeClr val="bg1"/>
              </a:solidFill>
            </a:endParaRPr>
          </a:p>
        </p:txBody>
      </p:sp>
      <p:pic>
        <p:nvPicPr>
          <p:cNvPr id="7174" name="Picture 6" descr="Resultado de imagen para william coley">
            <a:hlinkClick r:id="rId3"/>
          </p:cNvPr>
          <p:cNvPicPr>
            <a:picLocks noChangeAspect="1" noChangeArrowheads="1"/>
          </p:cNvPicPr>
          <p:nvPr/>
        </p:nvPicPr>
        <p:blipFill>
          <a:blip r:embed="rId4" cstate="print"/>
          <a:srcRect/>
          <a:stretch>
            <a:fillRect/>
          </a:stretch>
        </p:blipFill>
        <p:spPr bwMode="auto">
          <a:xfrm>
            <a:off x="755576" y="1883830"/>
            <a:ext cx="3031232" cy="4136369"/>
          </a:xfrm>
          <a:prstGeom prst="rect">
            <a:avLst/>
          </a:prstGeom>
          <a:noFill/>
        </p:spPr>
      </p:pic>
      <p:sp>
        <p:nvSpPr>
          <p:cNvPr id="7" name="6 CuadroTexto"/>
          <p:cNvSpPr txBox="1"/>
          <p:nvPr/>
        </p:nvSpPr>
        <p:spPr>
          <a:xfrm>
            <a:off x="4582344" y="2613184"/>
            <a:ext cx="4104456" cy="2677656"/>
          </a:xfrm>
          <a:prstGeom prst="rect">
            <a:avLst/>
          </a:prstGeom>
          <a:noFill/>
        </p:spPr>
        <p:txBody>
          <a:bodyPr wrap="square" rtlCol="0">
            <a:spAutoFit/>
          </a:bodyPr>
          <a:lstStyle/>
          <a:p>
            <a:r>
              <a:rPr lang="es-ES" sz="2800" i="1" dirty="0">
                <a:solidFill>
                  <a:prstClr val="black"/>
                </a:solidFill>
                <a:latin typeface="Calibri"/>
              </a:rPr>
              <a:t>William </a:t>
            </a:r>
            <a:r>
              <a:rPr lang="es-ES" sz="2800" i="1" dirty="0" err="1">
                <a:solidFill>
                  <a:prstClr val="black"/>
                </a:solidFill>
                <a:latin typeface="Calibri"/>
              </a:rPr>
              <a:t>Coley</a:t>
            </a:r>
            <a:endParaRPr lang="es-ES" sz="2800" i="1" dirty="0">
              <a:solidFill>
                <a:prstClr val="black"/>
              </a:solidFill>
              <a:latin typeface="Calibri"/>
            </a:endParaRPr>
          </a:p>
          <a:p>
            <a:endParaRPr lang="es-ES" sz="2800" dirty="0">
              <a:solidFill>
                <a:prstClr val="black"/>
              </a:solidFill>
              <a:latin typeface="Calibri"/>
            </a:endParaRPr>
          </a:p>
          <a:p>
            <a:r>
              <a:rPr lang="es-ES" sz="2800" dirty="0">
                <a:solidFill>
                  <a:prstClr val="black"/>
                </a:solidFill>
                <a:latin typeface="Calibri"/>
              </a:rPr>
              <a:t>Cirujano MSKCC (NY) </a:t>
            </a:r>
          </a:p>
          <a:p>
            <a:r>
              <a:rPr lang="es-ES" sz="2800" dirty="0">
                <a:solidFill>
                  <a:prstClr val="black"/>
                </a:solidFill>
                <a:latin typeface="Calibri"/>
              </a:rPr>
              <a:t>1862-1936</a:t>
            </a:r>
          </a:p>
          <a:p>
            <a:endParaRPr lang="es-ES" sz="2800" dirty="0">
              <a:solidFill>
                <a:prstClr val="black"/>
              </a:solidFill>
              <a:latin typeface="Calibri"/>
            </a:endParaRPr>
          </a:p>
          <a:p>
            <a:r>
              <a:rPr lang="es-ES" sz="2800" i="1" dirty="0">
                <a:solidFill>
                  <a:srgbClr val="1F497D">
                    <a:lumMod val="50000"/>
                  </a:srgbClr>
                </a:solidFill>
                <a:latin typeface="Calibri"/>
              </a:rPr>
              <a:t>“</a:t>
            </a:r>
            <a:r>
              <a:rPr lang="es-ES" sz="2800" i="1" dirty="0" err="1">
                <a:solidFill>
                  <a:srgbClr val="1F497D">
                    <a:lumMod val="50000"/>
                  </a:srgbClr>
                </a:solidFill>
                <a:latin typeface="Calibri"/>
              </a:rPr>
              <a:t>Coley’s</a:t>
            </a:r>
            <a:r>
              <a:rPr lang="es-ES" sz="2800" i="1" dirty="0">
                <a:solidFill>
                  <a:srgbClr val="1F497D">
                    <a:lumMod val="50000"/>
                  </a:srgbClr>
                </a:solidFill>
                <a:latin typeface="Calibri"/>
              </a:rPr>
              <a:t> </a:t>
            </a:r>
            <a:r>
              <a:rPr lang="es-ES" sz="2800" i="1" dirty="0" err="1">
                <a:solidFill>
                  <a:srgbClr val="1F497D">
                    <a:lumMod val="50000"/>
                  </a:srgbClr>
                </a:solidFill>
                <a:latin typeface="Calibri"/>
              </a:rPr>
              <a:t>toxin</a:t>
            </a:r>
            <a:r>
              <a:rPr lang="es-ES" sz="2800" i="1" dirty="0">
                <a:solidFill>
                  <a:srgbClr val="1F497D">
                    <a:lumMod val="50000"/>
                  </a:srgbClr>
                </a:solidFill>
                <a:latin typeface="Calibri"/>
              </a:rPr>
              <a:t>”</a:t>
            </a:r>
          </a:p>
        </p:txBody>
      </p:sp>
    </p:spTree>
    <p:extLst>
      <p:ext uri="{BB962C8B-B14F-4D97-AF65-F5344CB8AC3E}">
        <p14:creationId xmlns:p14="http://schemas.microsoft.com/office/powerpoint/2010/main" val="166686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randombar(horizontal)">
                                      <p:cBhvr>
                                        <p:cTn id="7" dur="500"/>
                                        <p:tgtEl>
                                          <p:spTgt spid="717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83568" y="404664"/>
            <a:ext cx="7525420" cy="4774282"/>
          </a:xfrm>
          <a:prstGeom prst="rect">
            <a:avLst/>
          </a:prstGeom>
          <a:noFill/>
          <a:ln w="9525">
            <a:noFill/>
            <a:miter lim="800000"/>
            <a:headEnd/>
            <a:tailEnd/>
          </a:ln>
        </p:spPr>
      </p:pic>
      <p:pic>
        <p:nvPicPr>
          <p:cNvPr id="3" name="Picture 7"/>
          <p:cNvPicPr>
            <a:picLocks noChangeAspect="1" noChangeArrowheads="1"/>
          </p:cNvPicPr>
          <p:nvPr/>
        </p:nvPicPr>
        <p:blipFill>
          <a:blip r:embed="rId3" cstate="print"/>
          <a:srcRect/>
          <a:stretch>
            <a:fillRect/>
          </a:stretch>
        </p:blipFill>
        <p:spPr bwMode="auto">
          <a:xfrm>
            <a:off x="2195736" y="5589240"/>
            <a:ext cx="5562600" cy="1009650"/>
          </a:xfrm>
          <a:prstGeom prst="rect">
            <a:avLst/>
          </a:prstGeom>
          <a:noFill/>
          <a:ln w="9525">
            <a:noFill/>
            <a:miter lim="800000"/>
            <a:headEnd/>
            <a:tailEnd/>
          </a:ln>
        </p:spPr>
      </p:pic>
    </p:spTree>
    <p:extLst>
      <p:ext uri="{BB962C8B-B14F-4D97-AF65-F5344CB8AC3E}">
        <p14:creationId xmlns:p14="http://schemas.microsoft.com/office/powerpoint/2010/main" val="27642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827586" y="476672"/>
            <a:ext cx="7896971" cy="5928418"/>
          </a:xfrm>
          <a:prstGeom prst="rect">
            <a:avLst/>
          </a:prstGeom>
        </p:spPr>
      </p:pic>
    </p:spTree>
    <p:extLst>
      <p:ext uri="{BB962C8B-B14F-4D97-AF65-F5344CB8AC3E}">
        <p14:creationId xmlns:p14="http://schemas.microsoft.com/office/powerpoint/2010/main" val="1190007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1963" t="2273" r="1963" b="4115"/>
          <a:stretch/>
        </p:blipFill>
        <p:spPr>
          <a:xfrm>
            <a:off x="1377573" y="1160748"/>
            <a:ext cx="6488794" cy="4840002"/>
          </a:xfrm>
          <a:prstGeom prst="rect">
            <a:avLst/>
          </a:prstGeom>
        </p:spPr>
      </p:pic>
      <p:sp>
        <p:nvSpPr>
          <p:cNvPr id="35" name="Rectángulo 34">
            <a:extLst>
              <a:ext uri="{FF2B5EF4-FFF2-40B4-BE49-F238E27FC236}">
                <a16:creationId xmlns:a16="http://schemas.microsoft.com/office/drawing/2014/main" id="{6218D30B-7819-4AA2-8A4E-41682E4EE9A0}"/>
              </a:ext>
            </a:extLst>
          </p:cNvPr>
          <p:cNvSpPr/>
          <p:nvPr/>
        </p:nvSpPr>
        <p:spPr>
          <a:xfrm>
            <a:off x="4773623" y="5586287"/>
            <a:ext cx="168858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s-AR" sz="1350">
              <a:solidFill>
                <a:prstClr val="white"/>
              </a:solidFill>
              <a:latin typeface="Calibri"/>
            </a:endParaRPr>
          </a:p>
        </p:txBody>
      </p:sp>
      <p:sp>
        <p:nvSpPr>
          <p:cNvPr id="34" name="Rectángulo 33">
            <a:extLst>
              <a:ext uri="{FF2B5EF4-FFF2-40B4-BE49-F238E27FC236}">
                <a16:creationId xmlns:a16="http://schemas.microsoft.com/office/drawing/2014/main" id="{212DEAF2-93F8-4584-A86F-1E8D02D2AFB8}"/>
              </a:ext>
            </a:extLst>
          </p:cNvPr>
          <p:cNvSpPr/>
          <p:nvPr/>
        </p:nvSpPr>
        <p:spPr>
          <a:xfrm>
            <a:off x="6408206" y="4434152"/>
            <a:ext cx="1399631"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s-AR" sz="1350">
              <a:solidFill>
                <a:prstClr val="white"/>
              </a:solidFill>
              <a:latin typeface="Calibri"/>
            </a:endParaRPr>
          </a:p>
        </p:txBody>
      </p:sp>
      <p:sp>
        <p:nvSpPr>
          <p:cNvPr id="33" name="Rectángulo 32">
            <a:extLst>
              <a:ext uri="{FF2B5EF4-FFF2-40B4-BE49-F238E27FC236}">
                <a16:creationId xmlns:a16="http://schemas.microsoft.com/office/drawing/2014/main" id="{C1A9134A-DC9F-47E8-828D-CFE24D38D32A}"/>
              </a:ext>
            </a:extLst>
          </p:cNvPr>
          <p:cNvSpPr/>
          <p:nvPr/>
        </p:nvSpPr>
        <p:spPr>
          <a:xfrm>
            <a:off x="6480239" y="2600699"/>
            <a:ext cx="1399631"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s-AR" sz="1350">
              <a:solidFill>
                <a:prstClr val="white"/>
              </a:solidFill>
              <a:latin typeface="Calibri"/>
            </a:endParaRPr>
          </a:p>
        </p:txBody>
      </p:sp>
      <p:sp>
        <p:nvSpPr>
          <p:cNvPr id="32" name="Rectángulo 31">
            <a:extLst>
              <a:ext uri="{FF2B5EF4-FFF2-40B4-BE49-F238E27FC236}">
                <a16:creationId xmlns:a16="http://schemas.microsoft.com/office/drawing/2014/main" id="{7D4168A3-89E8-4A30-865E-AEC4476D234A}"/>
              </a:ext>
            </a:extLst>
          </p:cNvPr>
          <p:cNvSpPr/>
          <p:nvPr/>
        </p:nvSpPr>
        <p:spPr>
          <a:xfrm>
            <a:off x="5008575" y="1044674"/>
            <a:ext cx="1399631"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s-AR" sz="1350">
              <a:solidFill>
                <a:prstClr val="white"/>
              </a:solidFill>
              <a:latin typeface="Calibri"/>
            </a:endParaRPr>
          </a:p>
        </p:txBody>
      </p:sp>
      <p:sp>
        <p:nvSpPr>
          <p:cNvPr id="31" name="Rectángulo 30">
            <a:extLst>
              <a:ext uri="{FF2B5EF4-FFF2-40B4-BE49-F238E27FC236}">
                <a16:creationId xmlns:a16="http://schemas.microsoft.com/office/drawing/2014/main" id="{2BB35DCB-8898-4905-A6C3-5DFE1560D023}"/>
              </a:ext>
            </a:extLst>
          </p:cNvPr>
          <p:cNvSpPr/>
          <p:nvPr/>
        </p:nvSpPr>
        <p:spPr>
          <a:xfrm>
            <a:off x="1692069" y="1604284"/>
            <a:ext cx="1399631"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s-AR" sz="1350">
              <a:solidFill>
                <a:prstClr val="white"/>
              </a:solidFill>
              <a:latin typeface="Calibri"/>
            </a:endParaRPr>
          </a:p>
        </p:txBody>
      </p:sp>
      <p:sp>
        <p:nvSpPr>
          <p:cNvPr id="11" name="TextBox 10"/>
          <p:cNvSpPr txBox="1"/>
          <p:nvPr/>
        </p:nvSpPr>
        <p:spPr>
          <a:xfrm>
            <a:off x="2391884" y="90957"/>
            <a:ext cx="4566159" cy="707886"/>
          </a:xfrm>
          <a:prstGeom prst="rect">
            <a:avLst/>
          </a:prstGeom>
          <a:noFill/>
        </p:spPr>
        <p:txBody>
          <a:bodyPr wrap="square" rtlCol="0">
            <a:spAutoFit/>
          </a:bodyPr>
          <a:lstStyle/>
          <a:p>
            <a:pPr defTabSz="685800">
              <a:defRPr/>
            </a:pPr>
            <a:r>
              <a:rPr lang="es-AR" sz="4000" dirty="0">
                <a:solidFill>
                  <a:prstClr val="black"/>
                </a:solidFill>
                <a:latin typeface="Calibri"/>
              </a:rPr>
              <a:t>Inmunidad y cáncer</a:t>
            </a:r>
          </a:p>
        </p:txBody>
      </p:sp>
      <p:sp>
        <p:nvSpPr>
          <p:cNvPr id="7" name="TextBox 6"/>
          <p:cNvSpPr txBox="1"/>
          <p:nvPr/>
        </p:nvSpPr>
        <p:spPr>
          <a:xfrm>
            <a:off x="1570002" y="2237388"/>
            <a:ext cx="1370375" cy="646331"/>
          </a:xfrm>
          <a:prstGeom prst="rect">
            <a:avLst/>
          </a:prstGeom>
          <a:noFill/>
        </p:spPr>
        <p:txBody>
          <a:bodyPr wrap="none" rtlCol="0">
            <a:spAutoFit/>
          </a:bodyPr>
          <a:lstStyle/>
          <a:p>
            <a:pPr defTabSz="685800">
              <a:defRPr/>
            </a:pPr>
            <a:r>
              <a:rPr lang="es-AR" b="1" dirty="0">
                <a:solidFill>
                  <a:srgbClr val="FF0000"/>
                </a:solidFill>
                <a:latin typeface="Calibri"/>
              </a:rPr>
              <a:t>ACTIVACION</a:t>
            </a:r>
          </a:p>
          <a:p>
            <a:pPr algn="ctr" defTabSz="685800">
              <a:defRPr/>
            </a:pPr>
            <a:r>
              <a:rPr lang="es-AR" b="1" dirty="0" err="1">
                <a:solidFill>
                  <a:srgbClr val="FF0000"/>
                </a:solidFill>
                <a:latin typeface="Calibri"/>
              </a:rPr>
              <a:t>Linfos</a:t>
            </a:r>
            <a:r>
              <a:rPr lang="es-AR" b="1" dirty="0">
                <a:solidFill>
                  <a:srgbClr val="FF0000"/>
                </a:solidFill>
                <a:latin typeface="Calibri"/>
              </a:rPr>
              <a:t> T</a:t>
            </a:r>
          </a:p>
        </p:txBody>
      </p:sp>
      <p:sp>
        <p:nvSpPr>
          <p:cNvPr id="8" name="TextBox 7"/>
          <p:cNvSpPr txBox="1"/>
          <p:nvPr/>
        </p:nvSpPr>
        <p:spPr>
          <a:xfrm>
            <a:off x="5333822" y="1635696"/>
            <a:ext cx="1010148" cy="369332"/>
          </a:xfrm>
          <a:prstGeom prst="rect">
            <a:avLst/>
          </a:prstGeom>
          <a:noFill/>
        </p:spPr>
        <p:txBody>
          <a:bodyPr wrap="none" rtlCol="0">
            <a:spAutoFit/>
          </a:bodyPr>
          <a:lstStyle/>
          <a:p>
            <a:pPr defTabSz="685800">
              <a:defRPr/>
            </a:pPr>
            <a:r>
              <a:rPr lang="es-AR" b="1" dirty="0">
                <a:solidFill>
                  <a:srgbClr val="FF0000"/>
                </a:solidFill>
                <a:latin typeface="Calibri"/>
              </a:rPr>
              <a:t>TRAFICO</a:t>
            </a:r>
          </a:p>
        </p:txBody>
      </p:sp>
      <p:sp>
        <p:nvSpPr>
          <p:cNvPr id="9" name="TextBox 8"/>
          <p:cNvSpPr txBox="1"/>
          <p:nvPr/>
        </p:nvSpPr>
        <p:spPr>
          <a:xfrm>
            <a:off x="5963304" y="4628453"/>
            <a:ext cx="1979966" cy="369332"/>
          </a:xfrm>
          <a:prstGeom prst="rect">
            <a:avLst/>
          </a:prstGeom>
          <a:noFill/>
        </p:spPr>
        <p:txBody>
          <a:bodyPr wrap="none" rtlCol="0">
            <a:spAutoFit/>
          </a:bodyPr>
          <a:lstStyle/>
          <a:p>
            <a:pPr defTabSz="685800">
              <a:defRPr/>
            </a:pPr>
            <a:r>
              <a:rPr lang="es-AR" b="1" dirty="0">
                <a:solidFill>
                  <a:srgbClr val="FF0000"/>
                </a:solidFill>
                <a:latin typeface="Calibri"/>
              </a:rPr>
              <a:t>RECONOCIMIENTO</a:t>
            </a:r>
          </a:p>
        </p:txBody>
      </p:sp>
      <p:sp>
        <p:nvSpPr>
          <p:cNvPr id="10" name="TextBox 9"/>
          <p:cNvSpPr txBox="1"/>
          <p:nvPr/>
        </p:nvSpPr>
        <p:spPr>
          <a:xfrm>
            <a:off x="5652123" y="5319211"/>
            <a:ext cx="1315425" cy="369332"/>
          </a:xfrm>
          <a:prstGeom prst="rect">
            <a:avLst/>
          </a:prstGeom>
          <a:noFill/>
        </p:spPr>
        <p:txBody>
          <a:bodyPr wrap="none" rtlCol="0">
            <a:spAutoFit/>
          </a:bodyPr>
          <a:lstStyle/>
          <a:p>
            <a:pPr defTabSz="685800">
              <a:defRPr/>
            </a:pPr>
            <a:r>
              <a:rPr lang="es-AR" b="1" dirty="0">
                <a:solidFill>
                  <a:srgbClr val="FF0000"/>
                </a:solidFill>
                <a:latin typeface="Calibri"/>
              </a:rPr>
              <a:t>Destrucción</a:t>
            </a:r>
          </a:p>
        </p:txBody>
      </p:sp>
      <p:cxnSp>
        <p:nvCxnSpPr>
          <p:cNvPr id="19" name="Straight Connector 18"/>
          <p:cNvCxnSpPr/>
          <p:nvPr/>
        </p:nvCxnSpPr>
        <p:spPr>
          <a:xfrm flipV="1">
            <a:off x="0" y="798843"/>
            <a:ext cx="9144000" cy="25858"/>
          </a:xfrm>
          <a:prstGeom prst="line">
            <a:avLst/>
          </a:prstGeom>
          <a:noFill/>
          <a:ln w="50800" cap="flat" cmpd="sng" algn="ctr">
            <a:solidFill>
              <a:srgbClr val="00349E">
                <a:lumMod val="75000"/>
              </a:srgbClr>
            </a:solidFill>
            <a:prstDash val="solid"/>
          </a:ln>
          <a:effectLst/>
        </p:spPr>
      </p:cxnSp>
      <p:sp>
        <p:nvSpPr>
          <p:cNvPr id="20" name="TextBox 7"/>
          <p:cNvSpPr txBox="1"/>
          <p:nvPr/>
        </p:nvSpPr>
        <p:spPr>
          <a:xfrm>
            <a:off x="6421958" y="2943602"/>
            <a:ext cx="1516377" cy="646331"/>
          </a:xfrm>
          <a:prstGeom prst="rect">
            <a:avLst/>
          </a:prstGeom>
          <a:noFill/>
        </p:spPr>
        <p:txBody>
          <a:bodyPr wrap="none" rtlCol="0">
            <a:spAutoFit/>
          </a:bodyPr>
          <a:lstStyle/>
          <a:p>
            <a:pPr defTabSz="685800">
              <a:defRPr/>
            </a:pPr>
            <a:r>
              <a:rPr lang="es-AR" b="1" dirty="0">
                <a:solidFill>
                  <a:srgbClr val="FF0000"/>
                </a:solidFill>
                <a:latin typeface="Calibri"/>
              </a:rPr>
              <a:t>INFILTRACION</a:t>
            </a:r>
          </a:p>
          <a:p>
            <a:pPr defTabSz="685800">
              <a:defRPr/>
            </a:pPr>
            <a:r>
              <a:rPr lang="es-AR" b="1" dirty="0">
                <a:solidFill>
                  <a:srgbClr val="FF0000"/>
                </a:solidFill>
                <a:latin typeface="Calibri"/>
              </a:rPr>
              <a:t> DEL TUMOR</a:t>
            </a:r>
          </a:p>
        </p:txBody>
      </p:sp>
      <p:sp>
        <p:nvSpPr>
          <p:cNvPr id="21" name="20 Elipse"/>
          <p:cNvSpPr/>
          <p:nvPr/>
        </p:nvSpPr>
        <p:spPr>
          <a:xfrm>
            <a:off x="3761910" y="5373216"/>
            <a:ext cx="324036" cy="324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AR" sz="1350">
              <a:solidFill>
                <a:prstClr val="white"/>
              </a:solidFill>
              <a:latin typeface="Calibri"/>
            </a:endParaRPr>
          </a:p>
        </p:txBody>
      </p:sp>
      <p:sp>
        <p:nvSpPr>
          <p:cNvPr id="22" name="21 Elipse"/>
          <p:cNvSpPr/>
          <p:nvPr/>
        </p:nvSpPr>
        <p:spPr>
          <a:xfrm>
            <a:off x="2465766" y="4023066"/>
            <a:ext cx="324036" cy="324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AR" sz="1350">
              <a:solidFill>
                <a:prstClr val="white"/>
              </a:solidFill>
              <a:latin typeface="Calibri"/>
            </a:endParaRPr>
          </a:p>
        </p:txBody>
      </p:sp>
      <p:sp>
        <p:nvSpPr>
          <p:cNvPr id="23" name="22 Elipse"/>
          <p:cNvSpPr/>
          <p:nvPr/>
        </p:nvSpPr>
        <p:spPr>
          <a:xfrm>
            <a:off x="2897814" y="2078850"/>
            <a:ext cx="324036" cy="324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AR" sz="1350">
              <a:solidFill>
                <a:prstClr val="white"/>
              </a:solidFill>
              <a:latin typeface="Calibri"/>
            </a:endParaRPr>
          </a:p>
        </p:txBody>
      </p:sp>
      <p:sp>
        <p:nvSpPr>
          <p:cNvPr id="24" name="23 Elipse"/>
          <p:cNvSpPr/>
          <p:nvPr/>
        </p:nvSpPr>
        <p:spPr>
          <a:xfrm>
            <a:off x="5274078" y="5319210"/>
            <a:ext cx="324036" cy="324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AR" sz="1350">
              <a:solidFill>
                <a:prstClr val="white"/>
              </a:solidFill>
              <a:latin typeface="Calibri"/>
            </a:endParaRPr>
          </a:p>
        </p:txBody>
      </p:sp>
      <p:sp>
        <p:nvSpPr>
          <p:cNvPr id="25" name="24 Elipse"/>
          <p:cNvSpPr/>
          <p:nvPr/>
        </p:nvSpPr>
        <p:spPr>
          <a:xfrm>
            <a:off x="6246186" y="4293096"/>
            <a:ext cx="324036" cy="324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AR" sz="1350">
              <a:solidFill>
                <a:prstClr val="white"/>
              </a:solidFill>
              <a:latin typeface="Calibri"/>
            </a:endParaRPr>
          </a:p>
        </p:txBody>
      </p:sp>
      <p:sp>
        <p:nvSpPr>
          <p:cNvPr id="26" name="25 Elipse"/>
          <p:cNvSpPr/>
          <p:nvPr/>
        </p:nvSpPr>
        <p:spPr>
          <a:xfrm>
            <a:off x="6300192" y="2726922"/>
            <a:ext cx="324036" cy="324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AR" sz="1350">
              <a:solidFill>
                <a:prstClr val="white"/>
              </a:solidFill>
              <a:latin typeface="Calibri"/>
            </a:endParaRPr>
          </a:p>
        </p:txBody>
      </p:sp>
      <p:sp>
        <p:nvSpPr>
          <p:cNvPr id="27" name="26 Elipse"/>
          <p:cNvSpPr/>
          <p:nvPr/>
        </p:nvSpPr>
        <p:spPr>
          <a:xfrm>
            <a:off x="4950042" y="1484784"/>
            <a:ext cx="324036" cy="324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AR" sz="1350">
              <a:solidFill>
                <a:prstClr val="white"/>
              </a:solidFill>
              <a:latin typeface="Calibri"/>
            </a:endParaRPr>
          </a:p>
        </p:txBody>
      </p:sp>
      <p:sp>
        <p:nvSpPr>
          <p:cNvPr id="14" name="Oval 13"/>
          <p:cNvSpPr/>
          <p:nvPr/>
        </p:nvSpPr>
        <p:spPr>
          <a:xfrm>
            <a:off x="2897814" y="2132858"/>
            <a:ext cx="324036" cy="337097"/>
          </a:xfrm>
          <a:prstGeom prst="ellipse">
            <a:avLst/>
          </a:prstGeom>
          <a:solidFill>
            <a:schemeClr val="bg1"/>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s-AR" sz="2100" dirty="0">
                <a:solidFill>
                  <a:srgbClr val="FF0000"/>
                </a:solidFill>
                <a:latin typeface="Calibri"/>
              </a:rPr>
              <a:t>3</a:t>
            </a:r>
          </a:p>
        </p:txBody>
      </p:sp>
      <p:sp>
        <p:nvSpPr>
          <p:cNvPr id="15" name="Oval 14"/>
          <p:cNvSpPr/>
          <p:nvPr/>
        </p:nvSpPr>
        <p:spPr>
          <a:xfrm>
            <a:off x="4950042" y="1538792"/>
            <a:ext cx="324036" cy="337097"/>
          </a:xfrm>
          <a:prstGeom prst="ellipse">
            <a:avLst/>
          </a:prstGeom>
          <a:solidFill>
            <a:schemeClr val="bg1"/>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s-AR" sz="2100" dirty="0">
                <a:solidFill>
                  <a:srgbClr val="FF0000"/>
                </a:solidFill>
                <a:latin typeface="Calibri"/>
              </a:rPr>
              <a:t>4</a:t>
            </a:r>
          </a:p>
        </p:txBody>
      </p:sp>
      <p:sp>
        <p:nvSpPr>
          <p:cNvPr id="16" name="Oval 15"/>
          <p:cNvSpPr/>
          <p:nvPr/>
        </p:nvSpPr>
        <p:spPr>
          <a:xfrm>
            <a:off x="6246186" y="2672918"/>
            <a:ext cx="324036" cy="337097"/>
          </a:xfrm>
          <a:prstGeom prst="ellipse">
            <a:avLst/>
          </a:prstGeom>
          <a:solidFill>
            <a:schemeClr val="bg1"/>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s-AR" sz="2100" dirty="0">
                <a:solidFill>
                  <a:srgbClr val="FF0000"/>
                </a:solidFill>
                <a:latin typeface="Calibri"/>
              </a:rPr>
              <a:t>5</a:t>
            </a:r>
          </a:p>
        </p:txBody>
      </p:sp>
      <p:sp>
        <p:nvSpPr>
          <p:cNvPr id="17" name="Oval 16"/>
          <p:cNvSpPr/>
          <p:nvPr/>
        </p:nvSpPr>
        <p:spPr>
          <a:xfrm>
            <a:off x="6246186" y="4293098"/>
            <a:ext cx="324036" cy="337097"/>
          </a:xfrm>
          <a:prstGeom prst="ellipse">
            <a:avLst/>
          </a:prstGeom>
          <a:solidFill>
            <a:schemeClr val="bg1"/>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s-AR" sz="2100" dirty="0">
                <a:solidFill>
                  <a:srgbClr val="FF0000"/>
                </a:solidFill>
                <a:latin typeface="Calibri"/>
              </a:rPr>
              <a:t>6</a:t>
            </a:r>
          </a:p>
        </p:txBody>
      </p:sp>
      <p:sp>
        <p:nvSpPr>
          <p:cNvPr id="18" name="Oval 17"/>
          <p:cNvSpPr/>
          <p:nvPr/>
        </p:nvSpPr>
        <p:spPr>
          <a:xfrm>
            <a:off x="5239949" y="5363990"/>
            <a:ext cx="324036" cy="337097"/>
          </a:xfrm>
          <a:prstGeom prst="ellipse">
            <a:avLst/>
          </a:prstGeom>
          <a:solidFill>
            <a:schemeClr val="bg1"/>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s-AR" sz="2100" dirty="0">
                <a:solidFill>
                  <a:srgbClr val="FF0000"/>
                </a:solidFill>
                <a:latin typeface="Calibri"/>
              </a:rPr>
              <a:t>7</a:t>
            </a:r>
          </a:p>
        </p:txBody>
      </p:sp>
      <p:sp>
        <p:nvSpPr>
          <p:cNvPr id="2" name="Rectángulo 1">
            <a:extLst>
              <a:ext uri="{FF2B5EF4-FFF2-40B4-BE49-F238E27FC236}">
                <a16:creationId xmlns:a16="http://schemas.microsoft.com/office/drawing/2014/main" id="{316C7674-5C2B-4619-9AD8-6BE0EAC39AC6}"/>
              </a:ext>
            </a:extLst>
          </p:cNvPr>
          <p:cNvSpPr/>
          <p:nvPr/>
        </p:nvSpPr>
        <p:spPr>
          <a:xfrm>
            <a:off x="2671066" y="5425473"/>
            <a:ext cx="1399631"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s-AR" sz="1350">
              <a:solidFill>
                <a:prstClr val="white"/>
              </a:solidFill>
              <a:latin typeface="Calibri"/>
            </a:endParaRPr>
          </a:p>
        </p:txBody>
      </p:sp>
      <p:sp>
        <p:nvSpPr>
          <p:cNvPr id="12" name="Oval 11"/>
          <p:cNvSpPr/>
          <p:nvPr/>
        </p:nvSpPr>
        <p:spPr>
          <a:xfrm>
            <a:off x="3653898" y="5265206"/>
            <a:ext cx="324036" cy="337097"/>
          </a:xfrm>
          <a:prstGeom prst="ellipse">
            <a:avLst/>
          </a:prstGeom>
          <a:solidFill>
            <a:schemeClr val="bg1"/>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s-AR" sz="2100" dirty="0">
                <a:solidFill>
                  <a:srgbClr val="FF0000"/>
                </a:solidFill>
                <a:latin typeface="Calibri"/>
              </a:rPr>
              <a:t>1</a:t>
            </a:r>
          </a:p>
        </p:txBody>
      </p:sp>
      <p:sp>
        <p:nvSpPr>
          <p:cNvPr id="5" name="TextBox 4"/>
          <p:cNvSpPr txBox="1"/>
          <p:nvPr/>
        </p:nvSpPr>
        <p:spPr>
          <a:xfrm>
            <a:off x="2391883" y="5242991"/>
            <a:ext cx="1327608" cy="369332"/>
          </a:xfrm>
          <a:prstGeom prst="rect">
            <a:avLst/>
          </a:prstGeom>
          <a:noFill/>
        </p:spPr>
        <p:txBody>
          <a:bodyPr wrap="none" rtlCol="0">
            <a:spAutoFit/>
          </a:bodyPr>
          <a:lstStyle/>
          <a:p>
            <a:pPr defTabSz="685800">
              <a:defRPr/>
            </a:pPr>
            <a:r>
              <a:rPr lang="es-AR" b="1" dirty="0">
                <a:solidFill>
                  <a:srgbClr val="FF0000"/>
                </a:solidFill>
                <a:latin typeface="Calibri"/>
              </a:rPr>
              <a:t>ANTIGENOS</a:t>
            </a:r>
          </a:p>
        </p:txBody>
      </p:sp>
      <p:sp>
        <p:nvSpPr>
          <p:cNvPr id="30" name="Rectángulo 29">
            <a:extLst>
              <a:ext uri="{FF2B5EF4-FFF2-40B4-BE49-F238E27FC236}">
                <a16:creationId xmlns:a16="http://schemas.microsoft.com/office/drawing/2014/main" id="{99761FE5-23AB-49F7-8408-6D3AA2234D20}"/>
              </a:ext>
            </a:extLst>
          </p:cNvPr>
          <p:cNvSpPr/>
          <p:nvPr/>
        </p:nvSpPr>
        <p:spPr>
          <a:xfrm>
            <a:off x="1243726" y="3810875"/>
            <a:ext cx="1399631"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s-AR" sz="1350">
              <a:solidFill>
                <a:prstClr val="white"/>
              </a:solidFill>
              <a:latin typeface="Calibri"/>
            </a:endParaRPr>
          </a:p>
        </p:txBody>
      </p:sp>
      <p:sp>
        <p:nvSpPr>
          <p:cNvPr id="6" name="TextBox 5"/>
          <p:cNvSpPr txBox="1"/>
          <p:nvPr/>
        </p:nvSpPr>
        <p:spPr>
          <a:xfrm>
            <a:off x="1219832" y="4276146"/>
            <a:ext cx="1651671" cy="646331"/>
          </a:xfrm>
          <a:prstGeom prst="rect">
            <a:avLst/>
          </a:prstGeom>
          <a:noFill/>
        </p:spPr>
        <p:txBody>
          <a:bodyPr wrap="none" rtlCol="0">
            <a:spAutoFit/>
          </a:bodyPr>
          <a:lstStyle/>
          <a:p>
            <a:pPr defTabSz="685800">
              <a:defRPr/>
            </a:pPr>
            <a:r>
              <a:rPr lang="es-AR" b="1" dirty="0">
                <a:solidFill>
                  <a:srgbClr val="FF0000"/>
                </a:solidFill>
                <a:latin typeface="Calibri"/>
              </a:rPr>
              <a:t>PRESENTACION</a:t>
            </a:r>
          </a:p>
          <a:p>
            <a:pPr defTabSz="685800">
              <a:defRPr/>
            </a:pPr>
            <a:r>
              <a:rPr lang="es-AR" b="1" dirty="0">
                <a:solidFill>
                  <a:srgbClr val="FF0000"/>
                </a:solidFill>
                <a:latin typeface="Calibri"/>
              </a:rPr>
              <a:t>Cel. dendríticas</a:t>
            </a:r>
          </a:p>
        </p:txBody>
      </p:sp>
      <p:sp>
        <p:nvSpPr>
          <p:cNvPr id="13" name="Oval 12"/>
          <p:cNvSpPr/>
          <p:nvPr/>
        </p:nvSpPr>
        <p:spPr>
          <a:xfrm>
            <a:off x="2465766" y="3969062"/>
            <a:ext cx="324036" cy="337097"/>
          </a:xfrm>
          <a:prstGeom prst="ellipse">
            <a:avLst/>
          </a:prstGeom>
          <a:solidFill>
            <a:schemeClr val="bg1"/>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s-AR" sz="2100" dirty="0">
                <a:solidFill>
                  <a:srgbClr val="FF0000"/>
                </a:solidFill>
                <a:latin typeface="Calibri"/>
              </a:rPr>
              <a:t>2</a:t>
            </a:r>
          </a:p>
        </p:txBody>
      </p:sp>
      <p:sp>
        <p:nvSpPr>
          <p:cNvPr id="36" name="27 Flecha derecha">
            <a:extLst>
              <a:ext uri="{FF2B5EF4-FFF2-40B4-BE49-F238E27FC236}">
                <a16:creationId xmlns:a16="http://schemas.microsoft.com/office/drawing/2014/main" id="{A01780CA-910D-46AF-8C51-084D7011F15E}"/>
              </a:ext>
            </a:extLst>
          </p:cNvPr>
          <p:cNvSpPr/>
          <p:nvPr/>
        </p:nvSpPr>
        <p:spPr>
          <a:xfrm>
            <a:off x="2087724" y="2834934"/>
            <a:ext cx="1165854" cy="540060"/>
          </a:xfrm>
          <a:prstGeom prst="rightArrow">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s-AR" b="1" dirty="0">
                <a:solidFill>
                  <a:srgbClr val="70AD47">
                    <a:lumMod val="50000"/>
                  </a:srgbClr>
                </a:solidFill>
                <a:latin typeface="Calibri"/>
              </a:rPr>
              <a:t>CTLA4</a:t>
            </a:r>
          </a:p>
        </p:txBody>
      </p:sp>
      <p:sp>
        <p:nvSpPr>
          <p:cNvPr id="37" name="28 Flecha derecha">
            <a:extLst>
              <a:ext uri="{FF2B5EF4-FFF2-40B4-BE49-F238E27FC236}">
                <a16:creationId xmlns:a16="http://schemas.microsoft.com/office/drawing/2014/main" id="{3AF3450A-EF05-4608-88C3-CE1CA32E96FB}"/>
              </a:ext>
            </a:extLst>
          </p:cNvPr>
          <p:cNvSpPr/>
          <p:nvPr/>
        </p:nvSpPr>
        <p:spPr>
          <a:xfrm flipH="1">
            <a:off x="7251441" y="5233847"/>
            <a:ext cx="1350150" cy="540060"/>
          </a:xfrm>
          <a:prstGeom prst="rightArrow">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s-AR" b="1" dirty="0">
                <a:solidFill>
                  <a:srgbClr val="70AD47">
                    <a:lumMod val="50000"/>
                  </a:srgbClr>
                </a:solidFill>
                <a:latin typeface="Calibri"/>
              </a:rPr>
              <a:t>PD1-PDL1</a:t>
            </a:r>
          </a:p>
        </p:txBody>
      </p:sp>
    </p:spTree>
    <p:extLst>
      <p:ext uri="{BB962C8B-B14F-4D97-AF65-F5344CB8AC3E}">
        <p14:creationId xmlns:p14="http://schemas.microsoft.com/office/powerpoint/2010/main" val="163077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7" presetClass="entr" presetSubtype="8"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1000" fill="hold"/>
                                        <p:tgtEl>
                                          <p:spTgt spid="36"/>
                                        </p:tgtEl>
                                        <p:attrNameLst>
                                          <p:attrName>ppt_x</p:attrName>
                                        </p:attrNameLst>
                                      </p:cBhvr>
                                      <p:tavLst>
                                        <p:tav tm="0">
                                          <p:val>
                                            <p:strVal val="0-#ppt_w/2"/>
                                          </p:val>
                                        </p:tav>
                                        <p:tav tm="100000">
                                          <p:val>
                                            <p:strVal val="#ppt_x"/>
                                          </p:val>
                                        </p:tav>
                                      </p:tavLst>
                                    </p:anim>
                                    <p:anim calcmode="lin" valueType="num">
                                      <p:cBhvr additive="base">
                                        <p:cTn id="52"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7" presetClass="entr" presetSubtype="2"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1000" fill="hold"/>
                                        <p:tgtEl>
                                          <p:spTgt spid="37"/>
                                        </p:tgtEl>
                                        <p:attrNameLst>
                                          <p:attrName>ppt_x</p:attrName>
                                        </p:attrNameLst>
                                      </p:cBhvr>
                                      <p:tavLst>
                                        <p:tav tm="0">
                                          <p:val>
                                            <p:strVal val="1+#ppt_w/2"/>
                                          </p:val>
                                        </p:tav>
                                        <p:tav tm="100000">
                                          <p:val>
                                            <p:strVal val="#ppt_x"/>
                                          </p:val>
                                        </p:tav>
                                      </p:tavLst>
                                    </p:anim>
                                    <p:anim calcmode="lin" valueType="num">
                                      <p:cBhvr additive="base">
                                        <p:cTn id="58"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20" grpId="0"/>
      <p:bldP spid="21" grpId="0" animBg="1"/>
      <p:bldP spid="14" grpId="0" animBg="1"/>
      <p:bldP spid="15" grpId="0" animBg="1"/>
      <p:bldP spid="16" grpId="0" animBg="1"/>
      <p:bldP spid="17" grpId="0" animBg="1"/>
      <p:bldP spid="18" grpId="0" animBg="1"/>
      <p:bldP spid="12" grpId="0" animBg="1"/>
      <p:bldP spid="5" grpId="0"/>
      <p:bldP spid="6" grpId="0"/>
      <p:bldP spid="13"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36640"/>
            <a:ext cx="8229600" cy="1143000"/>
          </a:xfrm>
        </p:spPr>
        <p:txBody>
          <a:bodyPr>
            <a:normAutofit fontScale="90000"/>
          </a:bodyPr>
          <a:lstStyle/>
          <a:p>
            <a:r>
              <a:rPr lang="es-AR" dirty="0" err="1" smtClean="0">
                <a:solidFill>
                  <a:schemeClr val="accent1">
                    <a:lumMod val="50000"/>
                  </a:schemeClr>
                </a:solidFill>
              </a:rPr>
              <a:t>CyC</a:t>
            </a:r>
            <a:r>
              <a:rPr lang="es-AR" dirty="0" smtClean="0">
                <a:solidFill>
                  <a:schemeClr val="accent1">
                    <a:lumMod val="50000"/>
                  </a:schemeClr>
                </a:solidFill>
              </a:rPr>
              <a:t> </a:t>
            </a:r>
            <a:r>
              <a:rPr lang="en-US" dirty="0" smtClean="0">
                <a:solidFill>
                  <a:schemeClr val="accent1">
                    <a:lumMod val="50000"/>
                  </a:schemeClr>
                </a:solidFill>
              </a:rPr>
              <a:t>= </a:t>
            </a:r>
            <a:r>
              <a:rPr lang="en-US" dirty="0" err="1" smtClean="0">
                <a:solidFill>
                  <a:schemeClr val="accent1">
                    <a:lumMod val="50000"/>
                  </a:schemeClr>
                </a:solidFill>
              </a:rPr>
              <a:t>Microambiente</a:t>
            </a:r>
            <a:r>
              <a:rPr lang="en-US" dirty="0" smtClean="0">
                <a:solidFill>
                  <a:schemeClr val="accent1">
                    <a:lumMod val="50000"/>
                  </a:schemeClr>
                </a:solidFill>
              </a:rPr>
              <a:t> </a:t>
            </a:r>
            <a:r>
              <a:rPr lang="en-US" dirty="0" err="1" smtClean="0">
                <a:solidFill>
                  <a:schemeClr val="accent1">
                    <a:lumMod val="50000"/>
                  </a:schemeClr>
                </a:solidFill>
              </a:rPr>
              <a:t>tumoral</a:t>
            </a:r>
            <a:r>
              <a:rPr lang="en-US" dirty="0" smtClean="0">
                <a:solidFill>
                  <a:schemeClr val="accent1">
                    <a:lumMod val="50000"/>
                  </a:schemeClr>
                </a:solidFill>
              </a:rPr>
              <a:t> </a:t>
            </a:r>
            <a:r>
              <a:rPr lang="en-US" dirty="0" err="1" smtClean="0">
                <a:solidFill>
                  <a:schemeClr val="accent1">
                    <a:lumMod val="50000"/>
                  </a:schemeClr>
                </a:solidFill>
              </a:rPr>
              <a:t>inmunosupresivo</a:t>
            </a:r>
            <a:endParaRPr lang="es-AR" dirty="0">
              <a:solidFill>
                <a:schemeClr val="accent1">
                  <a:lumMod val="50000"/>
                </a:schemeClr>
              </a:solidFill>
            </a:endParaRPr>
          </a:p>
        </p:txBody>
      </p:sp>
      <p:pic>
        <p:nvPicPr>
          <p:cNvPr id="4" name="Imagen 3"/>
          <p:cNvPicPr>
            <a:picLocks noChangeAspect="1"/>
          </p:cNvPicPr>
          <p:nvPr/>
        </p:nvPicPr>
        <p:blipFill>
          <a:blip r:embed="rId2"/>
          <a:stretch>
            <a:fillRect/>
          </a:stretch>
        </p:blipFill>
        <p:spPr>
          <a:xfrm>
            <a:off x="251522" y="1700810"/>
            <a:ext cx="5282627" cy="4313031"/>
          </a:xfrm>
          <a:prstGeom prst="rect">
            <a:avLst/>
          </a:prstGeom>
        </p:spPr>
      </p:pic>
      <p:pic>
        <p:nvPicPr>
          <p:cNvPr id="5" name="Imagen 4"/>
          <p:cNvPicPr>
            <a:picLocks noChangeAspect="1"/>
          </p:cNvPicPr>
          <p:nvPr/>
        </p:nvPicPr>
        <p:blipFill>
          <a:blip r:embed="rId3"/>
          <a:stretch>
            <a:fillRect/>
          </a:stretch>
        </p:blipFill>
        <p:spPr>
          <a:xfrm>
            <a:off x="5360471" y="2564904"/>
            <a:ext cx="3783531" cy="2736304"/>
          </a:xfrm>
          <a:prstGeom prst="rect">
            <a:avLst/>
          </a:prstGeom>
        </p:spPr>
      </p:pic>
      <p:sp>
        <p:nvSpPr>
          <p:cNvPr id="6" name="CuadroTexto 5"/>
          <p:cNvSpPr txBox="1"/>
          <p:nvPr/>
        </p:nvSpPr>
        <p:spPr>
          <a:xfrm>
            <a:off x="179512" y="6448474"/>
            <a:ext cx="8784976" cy="338554"/>
          </a:xfrm>
          <a:prstGeom prst="rect">
            <a:avLst/>
          </a:prstGeom>
          <a:noFill/>
        </p:spPr>
        <p:txBody>
          <a:bodyPr wrap="square" rtlCol="0">
            <a:spAutoFit/>
          </a:bodyPr>
          <a:lstStyle/>
          <a:p>
            <a:pPr>
              <a:defRPr/>
            </a:pPr>
            <a:r>
              <a:rPr lang="es-AR" sz="1600" dirty="0">
                <a:solidFill>
                  <a:prstClr val="black"/>
                </a:solidFill>
                <a:latin typeface="Calibri"/>
              </a:rPr>
              <a:t>Adaptado de Ferris R. </a:t>
            </a:r>
            <a:r>
              <a:rPr lang="es-AR" sz="1600" dirty="0" err="1">
                <a:solidFill>
                  <a:prstClr val="black"/>
                </a:solidFill>
                <a:latin typeface="Calibri"/>
              </a:rPr>
              <a:t>Inmunology</a:t>
            </a:r>
            <a:r>
              <a:rPr lang="es-AR" sz="1600" dirty="0">
                <a:solidFill>
                  <a:prstClr val="black"/>
                </a:solidFill>
                <a:latin typeface="Calibri"/>
              </a:rPr>
              <a:t> and </a:t>
            </a:r>
            <a:r>
              <a:rPr lang="es-AR" sz="1600" dirty="0" err="1">
                <a:solidFill>
                  <a:prstClr val="black"/>
                </a:solidFill>
                <a:latin typeface="Calibri"/>
              </a:rPr>
              <a:t>Inmunotehrapy</a:t>
            </a:r>
            <a:r>
              <a:rPr lang="es-AR" sz="1600" dirty="0">
                <a:solidFill>
                  <a:prstClr val="black"/>
                </a:solidFill>
                <a:latin typeface="Calibri"/>
              </a:rPr>
              <a:t> of Head and </a:t>
            </a:r>
            <a:r>
              <a:rPr lang="es-AR" sz="1600" dirty="0" err="1">
                <a:solidFill>
                  <a:prstClr val="black"/>
                </a:solidFill>
                <a:latin typeface="Calibri"/>
              </a:rPr>
              <a:t>Neck</a:t>
            </a:r>
            <a:r>
              <a:rPr lang="es-AR" sz="1600" dirty="0">
                <a:solidFill>
                  <a:prstClr val="black"/>
                </a:solidFill>
                <a:latin typeface="Calibri"/>
              </a:rPr>
              <a:t> </a:t>
            </a:r>
            <a:r>
              <a:rPr lang="es-AR" sz="1600" dirty="0" err="1">
                <a:solidFill>
                  <a:prstClr val="black"/>
                </a:solidFill>
                <a:latin typeface="Calibri"/>
              </a:rPr>
              <a:t>Cancer</a:t>
            </a:r>
            <a:r>
              <a:rPr lang="es-AR" sz="1600" dirty="0">
                <a:solidFill>
                  <a:prstClr val="black"/>
                </a:solidFill>
                <a:latin typeface="Calibri"/>
              </a:rPr>
              <a:t>. JCO </a:t>
            </a:r>
            <a:r>
              <a:rPr lang="es-AR" sz="1600" dirty="0" err="1">
                <a:solidFill>
                  <a:prstClr val="black"/>
                </a:solidFill>
                <a:latin typeface="Calibri"/>
              </a:rPr>
              <a:t>vol</a:t>
            </a:r>
            <a:r>
              <a:rPr lang="es-AR" sz="1600" dirty="0">
                <a:solidFill>
                  <a:prstClr val="black"/>
                </a:solidFill>
                <a:latin typeface="Calibri"/>
              </a:rPr>
              <a:t> 33 n 29 </a:t>
            </a:r>
            <a:r>
              <a:rPr lang="en-US" sz="1600" dirty="0">
                <a:solidFill>
                  <a:prstClr val="black"/>
                </a:solidFill>
                <a:latin typeface="Calibri"/>
              </a:rPr>
              <a:t>(</a:t>
            </a:r>
            <a:r>
              <a:rPr lang="es-AR" sz="1600" dirty="0">
                <a:solidFill>
                  <a:prstClr val="black"/>
                </a:solidFill>
                <a:latin typeface="Calibri"/>
              </a:rPr>
              <a:t>2015)</a:t>
            </a:r>
          </a:p>
        </p:txBody>
      </p:sp>
    </p:spTree>
    <p:extLst>
      <p:ext uri="{BB962C8B-B14F-4D97-AF65-F5344CB8AC3E}">
        <p14:creationId xmlns:p14="http://schemas.microsoft.com/office/powerpoint/2010/main" val="409679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cstate="print"/>
          <a:srcRect/>
          <a:stretch>
            <a:fillRect/>
          </a:stretch>
        </p:blipFill>
        <p:spPr bwMode="auto">
          <a:xfrm>
            <a:off x="4139952" y="6453336"/>
            <a:ext cx="4819650" cy="209550"/>
          </a:xfrm>
          <a:prstGeom prst="rect">
            <a:avLst/>
          </a:prstGeom>
          <a:noFill/>
          <a:ln w="9525">
            <a:noFill/>
            <a:miter lim="800000"/>
            <a:headEnd/>
            <a:tailEnd/>
          </a:ln>
        </p:spPr>
      </p:pic>
      <p:pic>
        <p:nvPicPr>
          <p:cNvPr id="20484" name="Picture 4"/>
          <p:cNvPicPr>
            <a:picLocks noChangeAspect="1" noChangeArrowheads="1"/>
          </p:cNvPicPr>
          <p:nvPr/>
        </p:nvPicPr>
        <p:blipFill>
          <a:blip r:embed="rId3" cstate="print"/>
          <a:srcRect/>
          <a:stretch>
            <a:fillRect/>
          </a:stretch>
        </p:blipFill>
        <p:spPr bwMode="auto">
          <a:xfrm>
            <a:off x="3" y="1484784"/>
            <a:ext cx="9143999" cy="3727744"/>
          </a:xfrm>
          <a:prstGeom prst="rect">
            <a:avLst/>
          </a:prstGeom>
          <a:noFill/>
          <a:ln w="9525">
            <a:noFill/>
            <a:miter lim="800000"/>
            <a:headEnd/>
            <a:tailEnd/>
          </a:ln>
        </p:spPr>
      </p:pic>
      <p:pic>
        <p:nvPicPr>
          <p:cNvPr id="2" name="Imagen 1"/>
          <p:cNvPicPr>
            <a:picLocks noChangeAspect="1"/>
          </p:cNvPicPr>
          <p:nvPr/>
        </p:nvPicPr>
        <p:blipFill>
          <a:blip r:embed="rId4"/>
          <a:stretch>
            <a:fillRect/>
          </a:stretch>
        </p:blipFill>
        <p:spPr>
          <a:xfrm>
            <a:off x="3707904" y="2968980"/>
            <a:ext cx="2520280" cy="1909303"/>
          </a:xfrm>
          <a:prstGeom prst="rect">
            <a:avLst/>
          </a:prstGeom>
        </p:spPr>
      </p:pic>
    </p:spTree>
    <p:extLst>
      <p:ext uri="{BB962C8B-B14F-4D97-AF65-F5344CB8AC3E}">
        <p14:creationId xmlns:p14="http://schemas.microsoft.com/office/powerpoint/2010/main" val="55487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2" y="1052736"/>
            <a:ext cx="4724549" cy="3454082"/>
          </a:xfrm>
          <a:prstGeom prst="rect">
            <a:avLst/>
          </a:prstGeom>
          <a:noFill/>
          <a:ln w="9525">
            <a:noFill/>
            <a:miter lim="800000"/>
            <a:headEnd/>
            <a:tailEnd/>
          </a:ln>
        </p:spPr>
      </p:pic>
      <p:pic>
        <p:nvPicPr>
          <p:cNvPr id="26627" name="Picture 3"/>
          <p:cNvPicPr>
            <a:picLocks noChangeAspect="1" noChangeArrowheads="1"/>
          </p:cNvPicPr>
          <p:nvPr/>
        </p:nvPicPr>
        <p:blipFill>
          <a:blip r:embed="rId4" cstate="print"/>
          <a:srcRect/>
          <a:stretch>
            <a:fillRect/>
          </a:stretch>
        </p:blipFill>
        <p:spPr bwMode="auto">
          <a:xfrm>
            <a:off x="4549941" y="1052737"/>
            <a:ext cx="4594061" cy="3600401"/>
          </a:xfrm>
          <a:prstGeom prst="rect">
            <a:avLst/>
          </a:prstGeom>
          <a:noFill/>
          <a:ln w="9525">
            <a:noFill/>
            <a:miter lim="800000"/>
            <a:headEnd/>
            <a:tailEnd/>
          </a:ln>
        </p:spPr>
      </p:pic>
      <p:sp>
        <p:nvSpPr>
          <p:cNvPr id="6" name="5 CuadroTexto"/>
          <p:cNvSpPr txBox="1"/>
          <p:nvPr/>
        </p:nvSpPr>
        <p:spPr>
          <a:xfrm>
            <a:off x="323528" y="5013178"/>
            <a:ext cx="8496944" cy="461665"/>
          </a:xfrm>
          <a:prstGeom prst="rect">
            <a:avLst/>
          </a:prstGeom>
          <a:solidFill>
            <a:schemeClr val="tx2">
              <a:lumMod val="75000"/>
            </a:schemeClr>
          </a:solidFill>
        </p:spPr>
        <p:txBody>
          <a:bodyPr wrap="square" rtlCol="0">
            <a:spAutoFit/>
          </a:bodyPr>
          <a:lstStyle/>
          <a:p>
            <a:pPr algn="ctr"/>
            <a:r>
              <a:rPr lang="es-ES" sz="2400" dirty="0">
                <a:solidFill>
                  <a:prstClr val="white"/>
                </a:solidFill>
                <a:latin typeface="Calibri"/>
              </a:rPr>
              <a:t>Actividad </a:t>
            </a:r>
            <a:r>
              <a:rPr lang="es-ES" sz="2400" dirty="0" err="1">
                <a:solidFill>
                  <a:prstClr val="white"/>
                </a:solidFill>
                <a:latin typeface="Calibri"/>
              </a:rPr>
              <a:t>citolítica</a:t>
            </a:r>
            <a:r>
              <a:rPr lang="es-ES" sz="2400" dirty="0">
                <a:solidFill>
                  <a:prstClr val="white"/>
                </a:solidFill>
                <a:latin typeface="Calibri"/>
              </a:rPr>
              <a:t> (</a:t>
            </a:r>
            <a:r>
              <a:rPr lang="es-ES" sz="2400" dirty="0" err="1">
                <a:solidFill>
                  <a:prstClr val="white"/>
                </a:solidFill>
                <a:latin typeface="Calibri"/>
              </a:rPr>
              <a:t>citotóxica</a:t>
            </a:r>
            <a:r>
              <a:rPr lang="es-ES" sz="2400" dirty="0">
                <a:solidFill>
                  <a:prstClr val="white"/>
                </a:solidFill>
                <a:latin typeface="Calibri"/>
              </a:rPr>
              <a:t>) vinculada a la carga </a:t>
            </a:r>
            <a:r>
              <a:rPr lang="es-ES" sz="2400" dirty="0" err="1">
                <a:solidFill>
                  <a:prstClr val="white"/>
                </a:solidFill>
                <a:latin typeface="Calibri"/>
              </a:rPr>
              <a:t>mutacional</a:t>
            </a:r>
            <a:endParaRPr lang="es-ES" sz="2400" dirty="0">
              <a:solidFill>
                <a:prstClr val="white"/>
              </a:solidFill>
              <a:latin typeface="Calibri"/>
            </a:endParaRPr>
          </a:p>
        </p:txBody>
      </p:sp>
      <p:sp>
        <p:nvSpPr>
          <p:cNvPr id="7" name="6 CuadroTexto"/>
          <p:cNvSpPr txBox="1"/>
          <p:nvPr/>
        </p:nvSpPr>
        <p:spPr>
          <a:xfrm>
            <a:off x="3923928" y="6381328"/>
            <a:ext cx="5040560" cy="338554"/>
          </a:xfrm>
          <a:prstGeom prst="rect">
            <a:avLst/>
          </a:prstGeom>
          <a:noFill/>
        </p:spPr>
        <p:txBody>
          <a:bodyPr wrap="square" rtlCol="0">
            <a:spAutoFit/>
          </a:bodyPr>
          <a:lstStyle/>
          <a:p>
            <a:pPr algn="r"/>
            <a:r>
              <a:rPr lang="es-ES" sz="1600" i="1" dirty="0" err="1">
                <a:solidFill>
                  <a:prstClr val="black"/>
                </a:solidFill>
                <a:latin typeface="Calibri"/>
              </a:rPr>
              <a:t>Rooney</a:t>
            </a:r>
            <a:r>
              <a:rPr lang="es-ES" sz="1600" i="1" dirty="0">
                <a:solidFill>
                  <a:prstClr val="black"/>
                </a:solidFill>
                <a:latin typeface="Calibri"/>
              </a:rPr>
              <a:t> MS et al.</a:t>
            </a:r>
            <a:r>
              <a:rPr lang="en-US" sz="1600" i="1" dirty="0">
                <a:solidFill>
                  <a:prstClr val="black"/>
                </a:solidFill>
                <a:latin typeface="Calibri"/>
              </a:rPr>
              <a:t> Cell 160, 48–61, January 15, 2015</a:t>
            </a:r>
            <a:r>
              <a:rPr lang="es-ES" sz="1600" i="1" dirty="0">
                <a:solidFill>
                  <a:prstClr val="black"/>
                </a:solidFill>
                <a:latin typeface="Calibri"/>
              </a:rPr>
              <a:t> </a:t>
            </a:r>
          </a:p>
        </p:txBody>
      </p:sp>
    </p:spTree>
    <p:extLst>
      <p:ext uri="{BB962C8B-B14F-4D97-AF65-F5344CB8AC3E}">
        <p14:creationId xmlns:p14="http://schemas.microsoft.com/office/powerpoint/2010/main" val="2066463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611560" y="188639"/>
            <a:ext cx="8208912" cy="6516114"/>
          </a:xfrm>
          <a:prstGeom prst="rect">
            <a:avLst/>
          </a:prstGeom>
          <a:noFill/>
          <a:ln w="9525">
            <a:noFill/>
            <a:miter lim="800000"/>
            <a:headEnd/>
            <a:tailEnd/>
          </a:ln>
        </p:spPr>
      </p:pic>
      <p:sp>
        <p:nvSpPr>
          <p:cNvPr id="5" name="4 Rectángulo"/>
          <p:cNvSpPr/>
          <p:nvPr/>
        </p:nvSpPr>
        <p:spPr>
          <a:xfrm>
            <a:off x="5436096" y="5517232"/>
            <a:ext cx="1008112" cy="576064"/>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
              <a:solidFill>
                <a:prstClr val="white"/>
              </a:solidFill>
              <a:latin typeface="Calibri"/>
            </a:endParaRPr>
          </a:p>
        </p:txBody>
      </p:sp>
      <p:sp>
        <p:nvSpPr>
          <p:cNvPr id="2" name="Rectángulo redondeado 1"/>
          <p:cNvSpPr/>
          <p:nvPr/>
        </p:nvSpPr>
        <p:spPr>
          <a:xfrm>
            <a:off x="6625894" y="4725146"/>
            <a:ext cx="2016224" cy="19796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AR" dirty="0" err="1">
                <a:solidFill>
                  <a:prstClr val="white"/>
                </a:solidFill>
                <a:latin typeface="Calibri"/>
              </a:rPr>
              <a:t>Pembrolizumab</a:t>
            </a:r>
            <a:endParaRPr lang="es-AR" dirty="0">
              <a:solidFill>
                <a:prstClr val="white"/>
              </a:solidFill>
              <a:latin typeface="Calibri"/>
            </a:endParaRPr>
          </a:p>
          <a:p>
            <a:pPr algn="ctr">
              <a:defRPr/>
            </a:pPr>
            <a:r>
              <a:rPr lang="es-AR" dirty="0" err="1">
                <a:solidFill>
                  <a:prstClr val="white"/>
                </a:solidFill>
                <a:latin typeface="Calibri"/>
              </a:rPr>
              <a:t>Nivolumab</a:t>
            </a:r>
            <a:endParaRPr lang="es-AR" dirty="0">
              <a:solidFill>
                <a:prstClr val="white"/>
              </a:solidFill>
              <a:latin typeface="Calibri"/>
            </a:endParaRPr>
          </a:p>
          <a:p>
            <a:pPr algn="ctr">
              <a:defRPr/>
            </a:pPr>
            <a:r>
              <a:rPr lang="es-AR" dirty="0" err="1">
                <a:solidFill>
                  <a:prstClr val="white"/>
                </a:solidFill>
                <a:latin typeface="Calibri"/>
              </a:rPr>
              <a:t>Durvalumab</a:t>
            </a:r>
            <a:endParaRPr lang="es-AR" dirty="0">
              <a:solidFill>
                <a:prstClr val="white"/>
              </a:solidFill>
              <a:latin typeface="Calibri"/>
            </a:endParaRPr>
          </a:p>
          <a:p>
            <a:pPr algn="ctr">
              <a:defRPr/>
            </a:pPr>
            <a:r>
              <a:rPr lang="es-AR" dirty="0" err="1">
                <a:solidFill>
                  <a:prstClr val="white"/>
                </a:solidFill>
                <a:latin typeface="Calibri"/>
              </a:rPr>
              <a:t>Atezolizumab</a:t>
            </a:r>
            <a:endParaRPr lang="es-AR" dirty="0">
              <a:solidFill>
                <a:prstClr val="white"/>
              </a:solidFill>
              <a:latin typeface="Calibri"/>
            </a:endParaRPr>
          </a:p>
          <a:p>
            <a:pPr algn="ctr">
              <a:defRPr/>
            </a:pPr>
            <a:r>
              <a:rPr lang="es-AR" dirty="0" err="1">
                <a:solidFill>
                  <a:prstClr val="white"/>
                </a:solidFill>
                <a:latin typeface="Calibri"/>
              </a:rPr>
              <a:t>Avelumab</a:t>
            </a:r>
            <a:endParaRPr lang="es-AR" dirty="0">
              <a:solidFill>
                <a:prstClr val="white"/>
              </a:solidFill>
              <a:latin typeface="Calibri"/>
            </a:endParaRPr>
          </a:p>
          <a:p>
            <a:pPr algn="ctr">
              <a:defRPr/>
            </a:pPr>
            <a:r>
              <a:rPr lang="es-AR" dirty="0">
                <a:solidFill>
                  <a:prstClr val="white"/>
                </a:solidFill>
                <a:latin typeface="Calibri"/>
              </a:rPr>
              <a:t>…..</a:t>
            </a:r>
          </a:p>
        </p:txBody>
      </p:sp>
    </p:spTree>
    <p:extLst>
      <p:ext uri="{BB962C8B-B14F-4D97-AF65-F5344CB8AC3E}">
        <p14:creationId xmlns:p14="http://schemas.microsoft.com/office/powerpoint/2010/main" val="70657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danic\Dropbox\TRABAJOS\iaf\base presentaciones\iaf_2_b.jpg"/>
          <p:cNvPicPr>
            <a:picLocks noChangeAspect="1" noChangeArrowheads="1"/>
          </p:cNvPicPr>
          <p:nvPr/>
        </p:nvPicPr>
        <p:blipFill>
          <a:blip r:embed="rId2"/>
          <a:srcRect/>
          <a:stretch>
            <a:fillRect/>
          </a:stretch>
        </p:blipFill>
        <p:spPr bwMode="auto">
          <a:xfrm>
            <a:off x="0" y="1"/>
            <a:ext cx="9143999" cy="6858000"/>
          </a:xfrm>
          <a:prstGeom prst="rect">
            <a:avLst/>
          </a:prstGeom>
          <a:noFill/>
        </p:spPr>
      </p:pic>
      <p:sp>
        <p:nvSpPr>
          <p:cNvPr id="3" name="Flecha derecha 2"/>
          <p:cNvSpPr/>
          <p:nvPr/>
        </p:nvSpPr>
        <p:spPr>
          <a:xfrm>
            <a:off x="-1" y="3573016"/>
            <a:ext cx="9143999" cy="16561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Elipse 3"/>
          <p:cNvSpPr/>
          <p:nvPr/>
        </p:nvSpPr>
        <p:spPr>
          <a:xfrm>
            <a:off x="179512" y="4005064"/>
            <a:ext cx="792088" cy="72008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1970</a:t>
            </a:r>
            <a:endParaRPr kumimoji="0" lang="es-AR"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Elipse 6"/>
          <p:cNvSpPr/>
          <p:nvPr/>
        </p:nvSpPr>
        <p:spPr>
          <a:xfrm>
            <a:off x="1619672" y="4002223"/>
            <a:ext cx="792088" cy="72008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1980</a:t>
            </a:r>
            <a:endParaRPr kumimoji="0" lang="es-AR"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Llamada de flecha hacia arriba 7"/>
          <p:cNvSpPr/>
          <p:nvPr/>
        </p:nvSpPr>
        <p:spPr>
          <a:xfrm>
            <a:off x="0" y="4888632"/>
            <a:ext cx="1202432" cy="196936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MTX </a:t>
            </a:r>
            <a:r>
              <a:rPr kumimoji="0" lang="en-US" sz="1800" b="1" i="0" u="none" strike="noStrike" kern="1200" cap="none" spc="0" normalizeH="0" baseline="0" noProof="0" dirty="0" err="1" smtClean="0">
                <a:ln>
                  <a:noFill/>
                </a:ln>
                <a:solidFill>
                  <a:prstClr val="white"/>
                </a:solidFill>
                <a:effectLst/>
                <a:uLnTx/>
                <a:uFillTx/>
                <a:latin typeface="Calibri"/>
                <a:ea typeface="+mn-ea"/>
                <a:cs typeface="+mn-cs"/>
              </a:rPr>
              <a:t>alta</a:t>
            </a: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1" i="0" u="none" strike="noStrike" kern="1200" cap="none" spc="0" normalizeH="0" baseline="0" noProof="0" dirty="0" err="1" smtClean="0">
                <a:ln>
                  <a:noFill/>
                </a:ln>
                <a:solidFill>
                  <a:prstClr val="white"/>
                </a:solidFill>
                <a:effectLst/>
                <a:uLnTx/>
                <a:uFillTx/>
                <a:latin typeface="Calibri"/>
                <a:ea typeface="+mn-ea"/>
                <a:cs typeface="+mn-cs"/>
              </a:rPr>
              <a:t>dosis</a:t>
            </a:r>
            <a:endParaRPr kumimoji="0" lang="es-AR"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9" name="Llamada de flecha hacia abajo 8"/>
          <p:cNvSpPr/>
          <p:nvPr/>
        </p:nvSpPr>
        <p:spPr>
          <a:xfrm>
            <a:off x="1079612" y="2706007"/>
            <a:ext cx="1872208" cy="115212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white"/>
                </a:solidFill>
                <a:effectLst/>
                <a:uLnTx/>
                <a:uFillTx/>
                <a:latin typeface="Calibri"/>
                <a:ea typeface="+mn-ea"/>
                <a:cs typeface="+mn-cs"/>
              </a:rPr>
              <a:t>Bleomicina</a:t>
            </a:r>
            <a:endParaRPr kumimoji="0" lang="es-AR"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Elipse 10"/>
          <p:cNvSpPr/>
          <p:nvPr/>
        </p:nvSpPr>
        <p:spPr>
          <a:xfrm>
            <a:off x="3081578" y="4000126"/>
            <a:ext cx="792088" cy="72008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1990</a:t>
            </a:r>
            <a:endParaRPr kumimoji="0" lang="es-AR"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lipse 11"/>
          <p:cNvSpPr/>
          <p:nvPr/>
        </p:nvSpPr>
        <p:spPr>
          <a:xfrm>
            <a:off x="4656207" y="4000126"/>
            <a:ext cx="792088" cy="72008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2000</a:t>
            </a:r>
            <a:endParaRPr kumimoji="0" lang="es-AR"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Elipse 12"/>
          <p:cNvSpPr/>
          <p:nvPr/>
        </p:nvSpPr>
        <p:spPr>
          <a:xfrm>
            <a:off x="6372200" y="4000126"/>
            <a:ext cx="792088" cy="72008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2010</a:t>
            </a:r>
            <a:endParaRPr kumimoji="0" lang="es-AR"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ayo 9"/>
          <p:cNvSpPr/>
          <p:nvPr/>
        </p:nvSpPr>
        <p:spPr>
          <a:xfrm>
            <a:off x="2596637" y="4348572"/>
            <a:ext cx="432048" cy="1080120"/>
          </a:xfrm>
          <a:prstGeom prst="lightningBol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ángulo redondeado 13"/>
          <p:cNvSpPr/>
          <p:nvPr/>
        </p:nvSpPr>
        <p:spPr>
          <a:xfrm>
            <a:off x="1926982" y="5537075"/>
            <a:ext cx="2160240" cy="952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1985: CDDP + 5Fu</a:t>
            </a:r>
            <a:endParaRPr kumimoji="0" lang="es-AR"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Llamada de flecha hacia abajo 15"/>
          <p:cNvSpPr/>
          <p:nvPr/>
        </p:nvSpPr>
        <p:spPr>
          <a:xfrm>
            <a:off x="4888049" y="2765751"/>
            <a:ext cx="1872208" cy="115212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white"/>
                </a:solidFill>
                <a:effectLst/>
                <a:uLnTx/>
                <a:uFillTx/>
                <a:latin typeface="Calibri"/>
                <a:ea typeface="+mn-ea"/>
                <a:cs typeface="+mn-cs"/>
              </a:rPr>
              <a:t>Cetuximab</a:t>
            </a: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 + 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Bonner 2006</a:t>
            </a:r>
            <a:endParaRPr kumimoji="0" lang="es-AR"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Llamada de flecha hacia arriba 16"/>
          <p:cNvSpPr/>
          <p:nvPr/>
        </p:nvSpPr>
        <p:spPr>
          <a:xfrm>
            <a:off x="5224583" y="4802453"/>
            <a:ext cx="1939705" cy="196936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white"/>
                </a:solidFill>
                <a:effectLst/>
                <a:uLnTx/>
                <a:uFillTx/>
                <a:latin typeface="Calibri"/>
                <a:ea typeface="+mn-ea"/>
                <a:cs typeface="+mn-cs"/>
              </a:rPr>
              <a:t>Cetuximab</a:t>
            </a: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1" i="0" u="none" strike="noStrike" kern="1200" cap="none" spc="0" normalizeH="0" baseline="0" noProof="0" dirty="0" err="1" smtClean="0">
                <a:ln>
                  <a:noFill/>
                </a:ln>
                <a:solidFill>
                  <a:prstClr val="white"/>
                </a:solidFill>
                <a:effectLst/>
                <a:uLnTx/>
                <a:uFillTx/>
                <a:latin typeface="Calibri"/>
                <a:ea typeface="+mn-ea"/>
                <a:cs typeface="+mn-cs"/>
              </a:rPr>
              <a:t>avanzado</a:t>
            </a:r>
            <a:endParaRPr kumimoji="0" lang="en-US" sz="1800" b="1"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EXTREME 2008</a:t>
            </a:r>
            <a:endParaRPr kumimoji="0" lang="es-AR"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Elipse 17"/>
          <p:cNvSpPr/>
          <p:nvPr/>
        </p:nvSpPr>
        <p:spPr>
          <a:xfrm>
            <a:off x="7992699" y="4041068"/>
            <a:ext cx="792088" cy="72008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2017</a:t>
            </a:r>
            <a:endParaRPr kumimoji="0" lang="es-AR"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Llamada de flecha hacia abajo 18"/>
          <p:cNvSpPr/>
          <p:nvPr/>
        </p:nvSpPr>
        <p:spPr>
          <a:xfrm>
            <a:off x="7271790" y="908720"/>
            <a:ext cx="1872208" cy="242973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white"/>
                </a:solidFill>
                <a:effectLst/>
                <a:uLnTx/>
                <a:uFillTx/>
                <a:latin typeface="Calibri"/>
                <a:ea typeface="+mn-ea"/>
                <a:cs typeface="+mn-cs"/>
              </a:rPr>
              <a:t>Nivolumab</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white"/>
                </a:solidFill>
                <a:effectLst/>
                <a:uLnTx/>
                <a:uFillTx/>
                <a:latin typeface="Calibri"/>
                <a:ea typeface="+mn-ea"/>
                <a:cs typeface="+mn-cs"/>
              </a:rPr>
              <a:t>Pembrolizumab</a:t>
            </a:r>
            <a:endParaRPr kumimoji="0" lang="en-US" sz="1800" b="1"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PD </a:t>
            </a:r>
            <a:r>
              <a:rPr kumimoji="0" lang="en-US" sz="1800" b="1" i="0" u="none" strike="noStrike" kern="1200" cap="none" spc="0" normalizeH="0" baseline="0" noProof="0" dirty="0" err="1" smtClean="0">
                <a:ln>
                  <a:noFill/>
                </a:ln>
                <a:solidFill>
                  <a:prstClr val="white"/>
                </a:solidFill>
                <a:effectLst/>
                <a:uLnTx/>
                <a:uFillTx/>
                <a:latin typeface="Calibri"/>
                <a:ea typeface="+mn-ea"/>
                <a:cs typeface="+mn-cs"/>
              </a:rPr>
              <a:t>platino</a:t>
            </a:r>
            <a:endParaRPr kumimoji="0" lang="es-AR"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CuadroTexto 14"/>
          <p:cNvSpPr txBox="1"/>
          <p:nvPr/>
        </p:nvSpPr>
        <p:spPr>
          <a:xfrm>
            <a:off x="309891" y="1004007"/>
            <a:ext cx="68407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smtClean="0">
                <a:ln>
                  <a:noFill/>
                </a:ln>
                <a:solidFill>
                  <a:prstClr val="black"/>
                </a:solidFill>
                <a:effectLst/>
                <a:uLnTx/>
                <a:uFillTx/>
                <a:latin typeface="Calibri"/>
                <a:ea typeface="+mn-ea"/>
                <a:cs typeface="+mn-cs"/>
              </a:rPr>
              <a:t>Historia</a:t>
            </a:r>
            <a:r>
              <a:rPr kumimoji="0" lang="en-US" sz="48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4800" b="0" i="0" u="none" strike="noStrike" kern="1200" cap="none" spc="0" normalizeH="0" baseline="0" noProof="0" dirty="0" err="1" smtClean="0">
                <a:ln>
                  <a:noFill/>
                </a:ln>
                <a:solidFill>
                  <a:prstClr val="black"/>
                </a:solidFill>
                <a:effectLst/>
                <a:uLnTx/>
                <a:uFillTx/>
                <a:latin typeface="Calibri"/>
                <a:ea typeface="+mn-ea"/>
                <a:cs typeface="+mn-cs"/>
              </a:rPr>
              <a:t>en</a:t>
            </a:r>
            <a:r>
              <a:rPr kumimoji="0" lang="en-US" sz="4800" b="0" i="0" u="none" strike="noStrike" kern="1200" cap="none" spc="0" normalizeH="0" baseline="0" noProof="0" dirty="0" smtClean="0">
                <a:ln>
                  <a:noFill/>
                </a:ln>
                <a:solidFill>
                  <a:prstClr val="black"/>
                </a:solidFill>
                <a:effectLst/>
                <a:uLnTx/>
                <a:uFillTx/>
                <a:latin typeface="Calibri"/>
                <a:ea typeface="+mn-ea"/>
                <a:cs typeface="+mn-cs"/>
              </a:rPr>
              <a:t> H&amp;N </a:t>
            </a:r>
            <a:r>
              <a:rPr kumimoji="0" lang="en-US" sz="4800" b="0" i="0" u="none" strike="noStrike" kern="1200" cap="none" spc="0" normalizeH="0" baseline="0" noProof="0" dirty="0" err="1" smtClean="0">
                <a:ln>
                  <a:noFill/>
                </a:ln>
                <a:solidFill>
                  <a:prstClr val="black"/>
                </a:solidFill>
                <a:effectLst/>
                <a:uLnTx/>
                <a:uFillTx/>
                <a:latin typeface="Calibri"/>
                <a:ea typeface="+mn-ea"/>
                <a:cs typeface="+mn-cs"/>
              </a:rPr>
              <a:t>avanzado</a:t>
            </a:r>
            <a:endParaRPr kumimoji="0" lang="es-AR" sz="4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9255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anic\Dropbox\TRABAJOS\iaf\base presentaciones\iaf_2_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CuadroTexto"/>
          <p:cNvSpPr txBox="1"/>
          <p:nvPr/>
        </p:nvSpPr>
        <p:spPr>
          <a:xfrm>
            <a:off x="642910" y="3284984"/>
            <a:ext cx="785818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smtClean="0">
                <a:ln>
                  <a:noFill/>
                </a:ln>
                <a:solidFill>
                  <a:prstClr val="black"/>
                </a:solidFill>
                <a:effectLst/>
                <a:uLnTx/>
                <a:uFillTx/>
                <a:latin typeface="Calibri"/>
                <a:ea typeface="+mn-ea"/>
                <a:cs typeface="+mn-cs"/>
              </a:rPr>
              <a:t>Primera Línea</a:t>
            </a:r>
          </a:p>
        </p:txBody>
      </p:sp>
    </p:spTree>
    <p:extLst>
      <p:ext uri="{BB962C8B-B14F-4D97-AF65-F5344CB8AC3E}">
        <p14:creationId xmlns:p14="http://schemas.microsoft.com/office/powerpoint/2010/main" val="3368026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5977" y="275320"/>
            <a:ext cx="7242379" cy="646331"/>
          </a:xfrm>
          <a:prstGeom prst="rect">
            <a:avLst/>
          </a:prstGeom>
          <a:noFill/>
        </p:spPr>
        <p:txBody>
          <a:bodyPr wrap="square" rtlCol="0">
            <a:spAutoFit/>
          </a:bodyPr>
          <a:lstStyle/>
          <a:p>
            <a:pPr>
              <a:defRPr/>
            </a:pPr>
            <a:r>
              <a:rPr lang="es-ES" sz="3600" dirty="0">
                <a:solidFill>
                  <a:srgbClr val="1F497D">
                    <a:lumMod val="75000"/>
                  </a:srgbClr>
                </a:solidFill>
                <a:latin typeface="Calibri"/>
              </a:rPr>
              <a:t>Ca de Cabeza y Cuello: Epidemiología</a:t>
            </a:r>
          </a:p>
        </p:txBody>
      </p:sp>
      <p:sp>
        <p:nvSpPr>
          <p:cNvPr id="5" name="4 CuadroTexto"/>
          <p:cNvSpPr txBox="1"/>
          <p:nvPr/>
        </p:nvSpPr>
        <p:spPr>
          <a:xfrm>
            <a:off x="3208085" y="1598464"/>
            <a:ext cx="5760386" cy="523220"/>
          </a:xfrm>
          <a:prstGeom prst="rect">
            <a:avLst/>
          </a:prstGeom>
          <a:noFill/>
        </p:spPr>
        <p:txBody>
          <a:bodyPr wrap="square" rtlCol="0">
            <a:spAutoFit/>
          </a:bodyPr>
          <a:lstStyle/>
          <a:p>
            <a:pPr algn="ctr">
              <a:defRPr/>
            </a:pPr>
            <a:r>
              <a:rPr lang="es-ES" sz="2800" dirty="0">
                <a:solidFill>
                  <a:prstClr val="black"/>
                </a:solidFill>
                <a:latin typeface="Calibri"/>
              </a:rPr>
              <a:t>H&amp;N Ca: </a:t>
            </a:r>
            <a:r>
              <a:rPr lang="es-ES" sz="2800" dirty="0">
                <a:solidFill>
                  <a:srgbClr val="C00000"/>
                </a:solidFill>
                <a:latin typeface="Calibri"/>
              </a:rPr>
              <a:t>5% </a:t>
            </a:r>
            <a:r>
              <a:rPr lang="es-ES" sz="2800" dirty="0">
                <a:solidFill>
                  <a:prstClr val="black"/>
                </a:solidFill>
                <a:latin typeface="Calibri"/>
              </a:rPr>
              <a:t>de los tumores malignos!</a:t>
            </a:r>
          </a:p>
        </p:txBody>
      </p:sp>
      <p:sp>
        <p:nvSpPr>
          <p:cNvPr id="6" name="5 CuadroTexto"/>
          <p:cNvSpPr txBox="1"/>
          <p:nvPr/>
        </p:nvSpPr>
        <p:spPr>
          <a:xfrm>
            <a:off x="3347864" y="2664783"/>
            <a:ext cx="5652120" cy="830997"/>
          </a:xfrm>
          <a:prstGeom prst="rect">
            <a:avLst/>
          </a:prstGeom>
          <a:noFill/>
        </p:spPr>
        <p:txBody>
          <a:bodyPr wrap="square" rtlCol="0">
            <a:spAutoFit/>
          </a:bodyPr>
          <a:lstStyle/>
          <a:p>
            <a:pPr algn="ctr">
              <a:defRPr/>
            </a:pPr>
            <a:r>
              <a:rPr lang="es-ES" sz="2400" dirty="0">
                <a:solidFill>
                  <a:prstClr val="black"/>
                </a:solidFill>
                <a:latin typeface="Calibri"/>
              </a:rPr>
              <a:t>•  Incidencia mundial: 633,000 casos/año¹</a:t>
            </a:r>
          </a:p>
          <a:p>
            <a:pPr algn="ctr">
              <a:defRPr/>
            </a:pPr>
            <a:r>
              <a:rPr lang="es-ES" sz="2400" dirty="0">
                <a:solidFill>
                  <a:prstClr val="black"/>
                </a:solidFill>
                <a:latin typeface="Calibri"/>
              </a:rPr>
              <a:t> •  Letalidad mundial: 355,000 muertes/año¹</a:t>
            </a:r>
          </a:p>
        </p:txBody>
      </p:sp>
      <p:pic>
        <p:nvPicPr>
          <p:cNvPr id="2050" name="Picture 2"/>
          <p:cNvPicPr>
            <a:picLocks noChangeAspect="1" noChangeArrowheads="1"/>
          </p:cNvPicPr>
          <p:nvPr/>
        </p:nvPicPr>
        <p:blipFill>
          <a:blip r:embed="rId2" cstate="print"/>
          <a:srcRect/>
          <a:stretch>
            <a:fillRect/>
          </a:stretch>
        </p:blipFill>
        <p:spPr bwMode="auto">
          <a:xfrm>
            <a:off x="179512" y="1916833"/>
            <a:ext cx="3168352" cy="3308431"/>
          </a:xfrm>
          <a:prstGeom prst="rect">
            <a:avLst/>
          </a:prstGeom>
          <a:noFill/>
          <a:ln w="9525">
            <a:noFill/>
            <a:miter lim="800000"/>
            <a:headEnd/>
            <a:tailEnd/>
          </a:ln>
        </p:spPr>
      </p:pic>
      <p:sp>
        <p:nvSpPr>
          <p:cNvPr id="8" name="7 CuadroTexto"/>
          <p:cNvSpPr txBox="1"/>
          <p:nvPr/>
        </p:nvSpPr>
        <p:spPr>
          <a:xfrm>
            <a:off x="3869668" y="6381330"/>
            <a:ext cx="4896544" cy="307777"/>
          </a:xfrm>
          <a:prstGeom prst="rect">
            <a:avLst/>
          </a:prstGeom>
          <a:noFill/>
        </p:spPr>
        <p:txBody>
          <a:bodyPr wrap="square" rtlCol="0">
            <a:spAutoFit/>
          </a:bodyPr>
          <a:lstStyle/>
          <a:p>
            <a:pPr algn="r">
              <a:defRPr/>
            </a:pPr>
            <a:r>
              <a:rPr lang="fr-FR" sz="1400" dirty="0">
                <a:solidFill>
                  <a:prstClr val="black"/>
                </a:solidFill>
                <a:latin typeface="Calibri"/>
              </a:rPr>
              <a:t>1. </a:t>
            </a:r>
            <a:r>
              <a:rPr lang="fr-FR" sz="1400" dirty="0" err="1">
                <a:solidFill>
                  <a:prstClr val="black"/>
                </a:solidFill>
                <a:latin typeface="Calibri"/>
              </a:rPr>
              <a:t>Ferlay</a:t>
            </a:r>
            <a:r>
              <a:rPr lang="fr-FR" sz="1400" dirty="0">
                <a:solidFill>
                  <a:prstClr val="black"/>
                </a:solidFill>
                <a:latin typeface="Calibri"/>
              </a:rPr>
              <a:t> J, et al. Int J Cancer 2010;127:2893–2917</a:t>
            </a:r>
            <a:endParaRPr lang="es-ES" sz="1400" dirty="0">
              <a:solidFill>
                <a:prstClr val="black"/>
              </a:solidFill>
              <a:latin typeface="Calibri"/>
            </a:endParaRPr>
          </a:p>
        </p:txBody>
      </p:sp>
      <p:sp>
        <p:nvSpPr>
          <p:cNvPr id="9" name="8 Rectángulo redondeado"/>
          <p:cNvSpPr/>
          <p:nvPr/>
        </p:nvSpPr>
        <p:spPr>
          <a:xfrm>
            <a:off x="3581636" y="4077114"/>
            <a:ext cx="5184576" cy="1165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3200" dirty="0">
                <a:solidFill>
                  <a:prstClr val="white"/>
                </a:solidFill>
                <a:latin typeface="Calibri"/>
              </a:rPr>
              <a:t>&gt; 90% Carcinoma </a:t>
            </a:r>
            <a:r>
              <a:rPr lang="es-ES" sz="3200" dirty="0" err="1">
                <a:solidFill>
                  <a:prstClr val="white"/>
                </a:solidFill>
                <a:latin typeface="Calibri"/>
              </a:rPr>
              <a:t>Epidermoide</a:t>
            </a:r>
            <a:endParaRPr lang="es-ES" sz="3200" dirty="0">
              <a:solidFill>
                <a:prstClr val="white"/>
              </a:solidFill>
              <a:latin typeface="Calibri"/>
            </a:endParaRPr>
          </a:p>
        </p:txBody>
      </p:sp>
    </p:spTree>
    <p:extLst>
      <p:ext uri="{BB962C8B-B14F-4D97-AF65-F5344CB8AC3E}">
        <p14:creationId xmlns:p14="http://schemas.microsoft.com/office/powerpoint/2010/main" val="3918330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99592" y="764704"/>
            <a:ext cx="7897422" cy="4752528"/>
          </a:xfrm>
          <a:prstGeom prst="rect">
            <a:avLst/>
          </a:prstGeom>
          <a:noFill/>
          <a:ln w="9525">
            <a:noFill/>
            <a:miter lim="800000"/>
            <a:headEnd/>
            <a:tailEnd/>
          </a:ln>
        </p:spPr>
      </p:pic>
      <p:sp>
        <p:nvSpPr>
          <p:cNvPr id="3" name="3 CuadroTexto"/>
          <p:cNvSpPr txBox="1"/>
          <p:nvPr/>
        </p:nvSpPr>
        <p:spPr>
          <a:xfrm>
            <a:off x="3091272" y="6231371"/>
            <a:ext cx="407707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600" b="0" i="0" u="none" strike="noStrike" kern="1200" cap="none" spc="0" normalizeH="0" baseline="0" noProof="0" dirty="0" err="1">
                <a:ln>
                  <a:noFill/>
                </a:ln>
                <a:solidFill>
                  <a:prstClr val="black"/>
                </a:solidFill>
                <a:effectLst/>
                <a:uLnTx/>
                <a:uFillTx/>
                <a:latin typeface="Calibri"/>
                <a:ea typeface="+mn-ea"/>
                <a:cs typeface="+mn-cs"/>
              </a:rPr>
              <a:t>Vermorken</a:t>
            </a:r>
            <a:r>
              <a:rPr kumimoji="0" lang="es-AR" sz="1600" b="0" i="0" u="none" strike="noStrike" kern="1200" cap="none" spc="0" normalizeH="0" baseline="0" noProof="0" dirty="0">
                <a:ln>
                  <a:noFill/>
                </a:ln>
                <a:solidFill>
                  <a:prstClr val="black"/>
                </a:solidFill>
                <a:effectLst/>
                <a:uLnTx/>
                <a:uFillTx/>
                <a:latin typeface="Calibri"/>
                <a:ea typeface="+mn-ea"/>
                <a:cs typeface="+mn-cs"/>
              </a:rPr>
              <a:t> et al: NEJM 2008;359:1116-27.</a:t>
            </a:r>
          </a:p>
        </p:txBody>
      </p:sp>
    </p:spTree>
    <p:extLst>
      <p:ext uri="{BB962C8B-B14F-4D97-AF65-F5344CB8AC3E}">
        <p14:creationId xmlns:p14="http://schemas.microsoft.com/office/powerpoint/2010/main" val="4013732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332656"/>
            <a:ext cx="7162310" cy="4276571"/>
          </a:xfrm>
        </p:spPr>
        <p:txBody>
          <a:bodyPr/>
          <a:lstStyle/>
          <a:p>
            <a:pPr>
              <a:buNone/>
            </a:pPr>
            <a:r>
              <a:rPr lang="es-AR" dirty="0" smtClean="0"/>
              <a:t>FIII, </a:t>
            </a:r>
            <a:r>
              <a:rPr lang="es-AR" dirty="0" err="1" smtClean="0"/>
              <a:t>multicéntrico</a:t>
            </a:r>
            <a:r>
              <a:rPr lang="es-AR" dirty="0" smtClean="0"/>
              <a:t>, 2004-2005, FUP 19m</a:t>
            </a:r>
            <a:endParaRPr lang="es-AR" dirty="0"/>
          </a:p>
        </p:txBody>
      </p:sp>
      <p:sp>
        <p:nvSpPr>
          <p:cNvPr id="4" name="3 CuadroTexto"/>
          <p:cNvSpPr txBox="1"/>
          <p:nvPr/>
        </p:nvSpPr>
        <p:spPr>
          <a:xfrm>
            <a:off x="3091272" y="6294849"/>
            <a:ext cx="407707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600" b="0" i="0" u="none" strike="noStrike" kern="1200" cap="none" spc="0" normalizeH="0" baseline="0" noProof="0" dirty="0" err="1">
                <a:ln>
                  <a:noFill/>
                </a:ln>
                <a:solidFill>
                  <a:prstClr val="black"/>
                </a:solidFill>
                <a:effectLst/>
                <a:uLnTx/>
                <a:uFillTx/>
                <a:latin typeface="Calibri"/>
                <a:ea typeface="+mn-ea"/>
                <a:cs typeface="+mn-cs"/>
              </a:rPr>
              <a:t>Vermorken</a:t>
            </a:r>
            <a:r>
              <a:rPr kumimoji="0" lang="es-AR" sz="1600" b="0" i="0" u="none" strike="noStrike" kern="1200" cap="none" spc="0" normalizeH="0" baseline="0" noProof="0" dirty="0">
                <a:ln>
                  <a:noFill/>
                </a:ln>
                <a:solidFill>
                  <a:prstClr val="black"/>
                </a:solidFill>
                <a:effectLst/>
                <a:uLnTx/>
                <a:uFillTx/>
                <a:latin typeface="Calibri"/>
                <a:ea typeface="+mn-ea"/>
                <a:cs typeface="+mn-cs"/>
              </a:rPr>
              <a:t> et al: NEJM 2008;359:1116-27.</a:t>
            </a:r>
          </a:p>
        </p:txBody>
      </p:sp>
      <p:grpSp>
        <p:nvGrpSpPr>
          <p:cNvPr id="2" name="14 Grupo"/>
          <p:cNvGrpSpPr>
            <a:grpSpLocks/>
          </p:cNvGrpSpPr>
          <p:nvPr/>
        </p:nvGrpSpPr>
        <p:grpSpPr bwMode="auto">
          <a:xfrm>
            <a:off x="547226" y="2186863"/>
            <a:ext cx="1323956" cy="1000585"/>
            <a:chOff x="7380312" y="3573015"/>
            <a:chExt cx="1042082" cy="648074"/>
          </a:xfrm>
        </p:grpSpPr>
        <p:sp>
          <p:nvSpPr>
            <p:cNvPr id="6" name="5 CuadroTexto"/>
            <p:cNvSpPr txBox="1"/>
            <p:nvPr/>
          </p:nvSpPr>
          <p:spPr>
            <a:xfrm>
              <a:off x="7380312" y="3717208"/>
              <a:ext cx="1042082" cy="33888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500" b="0" i="0" u="none" strike="noStrike" kern="1200" cap="none" spc="0" normalizeH="0" baseline="0" noProof="0" dirty="0">
                  <a:ln>
                    <a:noFill/>
                  </a:ln>
                  <a:solidFill>
                    <a:prstClr val="black"/>
                  </a:solidFill>
                  <a:effectLst/>
                  <a:uLnTx/>
                  <a:uFillTx/>
                  <a:latin typeface="Calibri"/>
                  <a:ea typeface="+mn-ea"/>
                  <a:cs typeface="+mn-cs"/>
                </a:rPr>
                <a:t>  </a:t>
              </a:r>
              <a:r>
                <a:rPr kumimoji="0" lang="es-AR" sz="2800" b="0" i="0" u="none" strike="noStrike" kern="1200" cap="none" spc="0" normalizeH="0" baseline="0" noProof="0" dirty="0">
                  <a:ln>
                    <a:noFill/>
                  </a:ln>
                  <a:solidFill>
                    <a:prstClr val="black"/>
                  </a:solidFill>
                  <a:effectLst/>
                  <a:uLnTx/>
                  <a:uFillTx/>
                  <a:latin typeface="Calibri"/>
                  <a:ea typeface="+mn-ea"/>
                  <a:cs typeface="+mn-cs"/>
                </a:rPr>
                <a:t>N=442</a:t>
              </a:r>
            </a:p>
          </p:txBody>
        </p:sp>
        <p:sp>
          <p:nvSpPr>
            <p:cNvPr id="7" name="6 Elipse"/>
            <p:cNvSpPr/>
            <p:nvPr/>
          </p:nvSpPr>
          <p:spPr>
            <a:xfrm>
              <a:off x="7451797" y="3644319"/>
              <a:ext cx="864166" cy="50546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35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7 Conector recto de flecha"/>
            <p:cNvCxnSpPr>
              <a:stCxn id="7" idx="7"/>
            </p:cNvCxnSpPr>
            <p:nvPr/>
          </p:nvCxnSpPr>
          <p:spPr>
            <a:xfrm rot="5400000" flipH="1" flipV="1">
              <a:off x="8216863" y="3546620"/>
              <a:ext cx="145777" cy="19856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a:stCxn id="7" idx="5"/>
            </p:cNvCxnSpPr>
            <p:nvPr/>
          </p:nvCxnSpPr>
          <p:spPr>
            <a:xfrm rot="16200000" flipH="1">
              <a:off x="8216863" y="4048917"/>
              <a:ext cx="145777" cy="19856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10" name="19 CuadroTexto"/>
          <p:cNvSpPr txBox="1">
            <a:spLocks noChangeArrowheads="1"/>
          </p:cNvSpPr>
          <p:nvPr/>
        </p:nvSpPr>
        <p:spPr bwMode="auto">
          <a:xfrm>
            <a:off x="1115617" y="1659932"/>
            <a:ext cx="8028383" cy="4616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prstClr val="black"/>
                </a:solidFill>
                <a:effectLst/>
                <a:uLnTx/>
                <a:uFillTx/>
                <a:latin typeface="Corbel" pitchFamily="34" charset="0"/>
                <a:ea typeface="+mn-ea"/>
                <a:cs typeface="+mn-cs"/>
              </a:rPr>
              <a:t>CDDP 100 mg/m2 o CBDCA AUC 5  + 5FU 1g/m2 IC d1-4 c/21 d</a:t>
            </a:r>
          </a:p>
        </p:txBody>
      </p:sp>
      <p:grpSp>
        <p:nvGrpSpPr>
          <p:cNvPr id="5" name="21 Grupo"/>
          <p:cNvGrpSpPr>
            <a:grpSpLocks/>
          </p:cNvGrpSpPr>
          <p:nvPr/>
        </p:nvGrpSpPr>
        <p:grpSpPr bwMode="auto">
          <a:xfrm>
            <a:off x="257794" y="3724230"/>
            <a:ext cx="2637453" cy="1955066"/>
            <a:chOff x="323528" y="4437112"/>
            <a:chExt cx="3518156" cy="2607884"/>
          </a:xfrm>
        </p:grpSpPr>
        <p:sp>
          <p:nvSpPr>
            <p:cNvPr id="13" name="12 CuadroTexto"/>
            <p:cNvSpPr txBox="1"/>
            <p:nvPr/>
          </p:nvSpPr>
          <p:spPr>
            <a:xfrm>
              <a:off x="323528" y="4869099"/>
              <a:ext cx="3518156" cy="217589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000" b="0" i="0" u="none" strike="noStrike" kern="1200" cap="none" spc="0" normalizeH="0" baseline="0" noProof="0" dirty="0">
                  <a:ln>
                    <a:noFill/>
                  </a:ln>
                  <a:solidFill>
                    <a:prstClr val="black"/>
                  </a:solidFill>
                  <a:effectLst/>
                  <a:uLnTx/>
                  <a:uFillTx/>
                  <a:latin typeface="Calibri"/>
                  <a:ea typeface="+mn-ea"/>
                  <a:cs typeface="+mn-cs"/>
                </a:rPr>
                <a:t>SCC  </a:t>
              </a:r>
              <a:r>
                <a:rPr kumimoji="0" lang="es-AR" sz="2000" b="0" i="0" u="none" strike="noStrike" kern="1200" cap="none" spc="0" normalizeH="0" baseline="0" noProof="0" dirty="0" err="1">
                  <a:ln>
                    <a:noFill/>
                  </a:ln>
                  <a:solidFill>
                    <a:prstClr val="black"/>
                  </a:solidFill>
                  <a:effectLst/>
                  <a:uLnTx/>
                  <a:uFillTx/>
                  <a:latin typeface="Calibri"/>
                  <a:ea typeface="+mn-ea"/>
                  <a:cs typeface="+mn-cs"/>
                </a:rPr>
                <a:t>CyC</a:t>
              </a:r>
              <a:r>
                <a:rPr kumimoji="0" lang="es-AR" sz="2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err="1">
                  <a:ln>
                    <a:noFill/>
                  </a:ln>
                  <a:solidFill>
                    <a:srgbClr val="FF0000"/>
                  </a:solidFill>
                  <a:effectLst/>
                  <a:uLnTx/>
                  <a:uFillTx/>
                  <a:latin typeface="Calibri"/>
                  <a:ea typeface="+mn-ea"/>
                  <a:cs typeface="+mn-cs"/>
                </a:rPr>
                <a:t>Mts</a:t>
              </a:r>
              <a:r>
                <a:rPr kumimoji="0" lang="es-AR" sz="2000" b="1" i="0" u="none" strike="noStrike" kern="1200" cap="none" spc="0" normalizeH="0" baseline="0" noProof="0" dirty="0">
                  <a:ln>
                    <a:noFill/>
                  </a:ln>
                  <a:solidFill>
                    <a:srgbClr val="FF0000"/>
                  </a:solidFill>
                  <a:effectLst/>
                  <a:uLnTx/>
                  <a:uFillTx/>
                  <a:latin typeface="Calibri"/>
                  <a:ea typeface="+mn-ea"/>
                  <a:cs typeface="+mn-cs"/>
                </a:rPr>
                <a:t> 45% y </a:t>
              </a:r>
              <a:r>
                <a:rPr kumimoji="0" lang="es-AR" sz="2000" b="1" i="0" u="none" strike="noStrike" kern="1200" cap="none" spc="0" normalizeH="0" baseline="0" noProof="0" dirty="0" err="1">
                  <a:ln>
                    <a:noFill/>
                  </a:ln>
                  <a:solidFill>
                    <a:srgbClr val="FF0000"/>
                  </a:solidFill>
                  <a:effectLst/>
                  <a:uLnTx/>
                  <a:uFillTx/>
                  <a:latin typeface="Calibri"/>
                  <a:ea typeface="+mn-ea"/>
                  <a:cs typeface="+mn-cs"/>
                </a:rPr>
                <a:t>Recurr</a:t>
              </a:r>
              <a:r>
                <a:rPr kumimoji="0" lang="es-AR" sz="2000" b="1" i="0" u="none" strike="noStrike" kern="1200" cap="none" spc="0" normalizeH="0" baseline="0" noProof="0" dirty="0">
                  <a:ln>
                    <a:noFill/>
                  </a:ln>
                  <a:solidFill>
                    <a:srgbClr val="FF0000"/>
                  </a:solidFill>
                  <a:effectLst/>
                  <a:uLnTx/>
                  <a:uFillTx/>
                  <a:latin typeface="Calibri"/>
                  <a:ea typeface="+mn-ea"/>
                  <a:cs typeface="+mn-cs"/>
                </a:rPr>
                <a:t> 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000" b="0" i="0" u="none" strike="noStrike" kern="1200" cap="none" spc="0" normalizeH="0" baseline="0" noProof="0" dirty="0" smtClean="0">
                  <a:ln>
                    <a:noFill/>
                  </a:ln>
                  <a:solidFill>
                    <a:prstClr val="black"/>
                  </a:solidFill>
                  <a:effectLst/>
                  <a:uLnTx/>
                  <a:uFillTx/>
                  <a:latin typeface="Calibri"/>
                  <a:ea typeface="+mn-ea"/>
                  <a:cs typeface="+mn-cs"/>
                </a:rPr>
                <a:t>80</a:t>
              </a:r>
              <a:r>
                <a:rPr kumimoji="0" lang="es-AR" sz="2000" b="0" i="0" u="none" strike="noStrike" kern="1200" cap="none" spc="0" normalizeH="0" baseline="0" noProof="0" dirty="0">
                  <a:ln>
                    <a:noFill/>
                  </a:ln>
                  <a:solidFill>
                    <a:prstClr val="black"/>
                  </a:solidFill>
                  <a:effectLst/>
                  <a:uLnTx/>
                  <a:uFillTx/>
                  <a:latin typeface="Calibri"/>
                  <a:ea typeface="+mn-ea"/>
                  <a:cs typeface="+mn-cs"/>
                </a:rPr>
                <a:t>% &lt; </a:t>
              </a:r>
              <a:r>
                <a:rPr kumimoji="0" lang="es-AR" sz="2000" b="0" i="0" u="none" strike="noStrike" kern="1200" cap="none" spc="0" normalizeH="0" baseline="0" noProof="0" dirty="0" smtClean="0">
                  <a:ln>
                    <a:noFill/>
                  </a:ln>
                  <a:solidFill>
                    <a:prstClr val="black"/>
                  </a:solidFill>
                  <a:effectLst/>
                  <a:uLnTx/>
                  <a:uFillTx/>
                  <a:latin typeface="Calibri"/>
                  <a:ea typeface="+mn-ea"/>
                  <a:cs typeface="+mn-cs"/>
                </a:rPr>
                <a:t>65 a </a:t>
              </a:r>
              <a:r>
                <a:rPr kumimoji="0" lang="es-AR" sz="2000" b="0" i="0" u="none" strike="noStrike" kern="1200" cap="none" spc="0" normalizeH="0" baseline="0" noProof="0" dirty="0">
                  <a:ln>
                    <a:noFill/>
                  </a:ln>
                  <a:solidFill>
                    <a:prstClr val="black"/>
                  </a:solidFill>
                  <a:effectLst/>
                  <a:uLnTx/>
                  <a:uFillTx/>
                  <a:latin typeface="Calibri"/>
                  <a:ea typeface="+mn-ea"/>
                  <a:cs typeface="+mn-cs"/>
                </a:rPr>
                <a:t>y 80% PS 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000" b="0" i="0" u="none" strike="noStrike" kern="1200" cap="none" spc="0" normalizeH="0" baseline="0" noProof="0" dirty="0">
                  <a:ln>
                    <a:noFill/>
                  </a:ln>
                  <a:solidFill>
                    <a:prstClr val="black"/>
                  </a:solidFill>
                  <a:effectLst/>
                  <a:uLnTx/>
                  <a:uFillTx/>
                  <a:latin typeface="Calibri"/>
                  <a:ea typeface="+mn-ea"/>
                  <a:cs typeface="+mn-cs"/>
                </a:rPr>
                <a:t>30% </a:t>
              </a:r>
              <a:r>
                <a:rPr kumimoji="0" lang="es-AR" sz="2000" b="0" i="0" u="none" strike="noStrike" kern="1200" cap="none" spc="0" normalizeH="0" baseline="0" noProof="0" dirty="0" err="1">
                  <a:ln>
                    <a:noFill/>
                  </a:ln>
                  <a:solidFill>
                    <a:prstClr val="black"/>
                  </a:solidFill>
                  <a:effectLst/>
                  <a:uLnTx/>
                  <a:uFillTx/>
                  <a:latin typeface="Calibri"/>
                  <a:ea typeface="+mn-ea"/>
                  <a:cs typeface="+mn-cs"/>
                </a:rPr>
                <a:t>OroF</a:t>
              </a:r>
              <a:r>
                <a:rPr kumimoji="0" lang="es-AR" sz="2000" b="0" i="0" u="none" strike="noStrike" kern="1200" cap="none" spc="0" normalizeH="0" baseline="0" noProof="0" dirty="0">
                  <a:ln>
                    <a:noFill/>
                  </a:ln>
                  <a:solidFill>
                    <a:prstClr val="black"/>
                  </a:solidFill>
                  <a:effectLst/>
                  <a:uLnTx/>
                  <a:uFillTx/>
                  <a:latin typeface="Calibri"/>
                  <a:ea typeface="+mn-ea"/>
                  <a:cs typeface="+mn-cs"/>
                </a:rPr>
                <a:t> y 25% laringe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000" b="0" i="0" u="none" strike="noStrike" kern="1200" cap="none" spc="0" normalizeH="0" baseline="0" noProof="0" dirty="0" smtClean="0">
                  <a:ln>
                    <a:noFill/>
                  </a:ln>
                  <a:solidFill>
                    <a:prstClr val="black"/>
                  </a:solidFill>
                  <a:effectLst/>
                  <a:uLnTx/>
                  <a:uFillTx/>
                  <a:latin typeface="Calibri"/>
                  <a:ea typeface="+mn-ea"/>
                  <a:cs typeface="+mn-cs"/>
                </a:rPr>
                <a:t>80</a:t>
              </a:r>
              <a:r>
                <a:rPr kumimoji="0" lang="es-AR" sz="2000" b="0" i="0" u="none" strike="noStrike" kern="1200" cap="none" spc="0" normalizeH="0" baseline="0" noProof="0" dirty="0">
                  <a:ln>
                    <a:noFill/>
                  </a:ln>
                  <a:solidFill>
                    <a:prstClr val="black"/>
                  </a:solidFill>
                  <a:effectLst/>
                  <a:uLnTx/>
                  <a:uFillTx/>
                  <a:latin typeface="Calibri"/>
                  <a:ea typeface="+mn-ea"/>
                  <a:cs typeface="+mn-cs"/>
                </a:rPr>
                <a:t>% EGFR+</a:t>
              </a:r>
            </a:p>
          </p:txBody>
        </p:sp>
        <p:sp>
          <p:nvSpPr>
            <p:cNvPr id="14" name="13 Flecha arriba"/>
            <p:cNvSpPr/>
            <p:nvPr/>
          </p:nvSpPr>
          <p:spPr>
            <a:xfrm>
              <a:off x="1042986" y="4437112"/>
              <a:ext cx="215996" cy="287461"/>
            </a:xfrm>
            <a:prstGeom prst="up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350" b="0" i="0" u="none" strike="noStrike" kern="1200" cap="none" spc="0" normalizeH="0" baseline="0" noProof="0">
                <a:ln>
                  <a:noFill/>
                </a:ln>
                <a:solidFill>
                  <a:prstClr val="white"/>
                </a:solidFill>
                <a:effectLst/>
                <a:uLnTx/>
                <a:uFillTx/>
                <a:latin typeface="Calibri"/>
                <a:ea typeface="+mn-ea"/>
                <a:cs typeface="+mn-cs"/>
              </a:endParaRPr>
            </a:p>
          </p:txBody>
        </p:sp>
      </p:grpSp>
      <p:sp>
        <p:nvSpPr>
          <p:cNvPr id="15" name="19 CuadroTexto"/>
          <p:cNvSpPr txBox="1">
            <a:spLocks noChangeArrowheads="1"/>
          </p:cNvSpPr>
          <p:nvPr/>
        </p:nvSpPr>
        <p:spPr bwMode="auto">
          <a:xfrm>
            <a:off x="1736794" y="3163501"/>
            <a:ext cx="6273065" cy="4616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prstClr val="black"/>
                </a:solidFill>
                <a:effectLst/>
                <a:uLnTx/>
                <a:uFillTx/>
                <a:latin typeface="Corbel" pitchFamily="34" charset="0"/>
                <a:ea typeface="+mn-ea"/>
                <a:cs typeface="+mn-cs"/>
              </a:rPr>
              <a:t>CDDP o CBDCA+ 5FU + </a:t>
            </a:r>
            <a:r>
              <a:rPr kumimoji="0" lang="es-AR" sz="2400" b="1" i="0" u="none" strike="noStrike" kern="1200" cap="none" spc="0" normalizeH="0" baseline="0" noProof="0" dirty="0" err="1">
                <a:ln>
                  <a:noFill/>
                </a:ln>
                <a:solidFill>
                  <a:prstClr val="black"/>
                </a:solidFill>
                <a:effectLst/>
                <a:uLnTx/>
                <a:uFillTx/>
                <a:latin typeface="Corbel" pitchFamily="34" charset="0"/>
                <a:ea typeface="+mn-ea"/>
                <a:cs typeface="+mn-cs"/>
              </a:rPr>
              <a:t>cetuximab</a:t>
            </a:r>
            <a:r>
              <a:rPr kumimoji="0" lang="es-AR" sz="2400" b="1" i="0" u="none" strike="noStrike" kern="1200" cap="none" spc="0" normalizeH="0" baseline="0" noProof="0" dirty="0">
                <a:ln>
                  <a:noFill/>
                </a:ln>
                <a:solidFill>
                  <a:prstClr val="black"/>
                </a:solidFill>
                <a:effectLst/>
                <a:uLnTx/>
                <a:uFillTx/>
                <a:latin typeface="Corbel" pitchFamily="34" charset="0"/>
                <a:ea typeface="+mn-ea"/>
                <a:cs typeface="+mn-cs"/>
              </a:rPr>
              <a:t> semanal</a:t>
            </a:r>
          </a:p>
        </p:txBody>
      </p:sp>
      <p:graphicFrame>
        <p:nvGraphicFramePr>
          <p:cNvPr id="18" name="17 Tabla"/>
          <p:cNvGraphicFramePr>
            <a:graphicFrameLocks noGrp="1"/>
          </p:cNvGraphicFramePr>
          <p:nvPr>
            <p:extLst/>
          </p:nvPr>
        </p:nvGraphicFramePr>
        <p:xfrm>
          <a:off x="3091272" y="4023065"/>
          <a:ext cx="5801207" cy="1910960"/>
        </p:xfrm>
        <a:graphic>
          <a:graphicData uri="http://schemas.openxmlformats.org/drawingml/2006/table">
            <a:tbl>
              <a:tblPr firstRow="1" bandRow="1">
                <a:tableStyleId>{69012ECD-51FC-41F1-AA8D-1B2483CD663E}</a:tableStyleId>
              </a:tblPr>
              <a:tblGrid>
                <a:gridCol w="1131674">
                  <a:extLst>
                    <a:ext uri="{9D8B030D-6E8A-4147-A177-3AD203B41FA5}">
                      <a16:colId xmlns:a16="http://schemas.microsoft.com/office/drawing/2014/main" val="20000"/>
                    </a:ext>
                  </a:extLst>
                </a:gridCol>
                <a:gridCol w="1274513">
                  <a:extLst>
                    <a:ext uri="{9D8B030D-6E8A-4147-A177-3AD203B41FA5}">
                      <a16:colId xmlns:a16="http://schemas.microsoft.com/office/drawing/2014/main" val="20001"/>
                    </a:ext>
                  </a:extLst>
                </a:gridCol>
                <a:gridCol w="1274513">
                  <a:extLst>
                    <a:ext uri="{9D8B030D-6E8A-4147-A177-3AD203B41FA5}">
                      <a16:colId xmlns:a16="http://schemas.microsoft.com/office/drawing/2014/main" val="20002"/>
                    </a:ext>
                  </a:extLst>
                </a:gridCol>
                <a:gridCol w="988833">
                  <a:extLst>
                    <a:ext uri="{9D8B030D-6E8A-4147-A177-3AD203B41FA5}">
                      <a16:colId xmlns:a16="http://schemas.microsoft.com/office/drawing/2014/main" val="20003"/>
                    </a:ext>
                  </a:extLst>
                </a:gridCol>
                <a:gridCol w="1131674">
                  <a:extLst>
                    <a:ext uri="{9D8B030D-6E8A-4147-A177-3AD203B41FA5}">
                      <a16:colId xmlns:a16="http://schemas.microsoft.com/office/drawing/2014/main" val="20004"/>
                    </a:ext>
                  </a:extLst>
                </a:gridCol>
              </a:tblGrid>
              <a:tr h="372550">
                <a:tc>
                  <a:txBody>
                    <a:bodyPr/>
                    <a:lstStyle/>
                    <a:p>
                      <a:endParaRPr lang="es-AR" sz="1800" dirty="0"/>
                    </a:p>
                  </a:txBody>
                  <a:tcPr marL="68580" marR="68580" marT="34290" marB="34290"/>
                </a:tc>
                <a:tc>
                  <a:txBody>
                    <a:bodyPr/>
                    <a:lstStyle/>
                    <a:p>
                      <a:r>
                        <a:rPr lang="es-AR" sz="1800" dirty="0" smtClean="0"/>
                        <a:t>TR</a:t>
                      </a:r>
                      <a:endParaRPr lang="es-AR" sz="1800" dirty="0"/>
                    </a:p>
                  </a:txBody>
                  <a:tcPr marL="68580" marR="68580" marT="34290" marB="34290"/>
                </a:tc>
                <a:tc>
                  <a:txBody>
                    <a:bodyPr/>
                    <a:lstStyle/>
                    <a:p>
                      <a:r>
                        <a:rPr lang="es-AR" sz="1800" dirty="0" smtClean="0"/>
                        <a:t>SVG (m)</a:t>
                      </a:r>
                      <a:endParaRPr lang="es-AR" sz="1800" dirty="0"/>
                    </a:p>
                  </a:txBody>
                  <a:tcPr marL="68580" marR="68580" marT="34290" marB="34290"/>
                </a:tc>
                <a:tc>
                  <a:txBody>
                    <a:bodyPr/>
                    <a:lstStyle/>
                    <a:p>
                      <a:r>
                        <a:rPr lang="es-AR" sz="1800" dirty="0" smtClean="0"/>
                        <a:t>SLP (m)</a:t>
                      </a:r>
                      <a:endParaRPr lang="es-AR" sz="1800" dirty="0"/>
                    </a:p>
                  </a:txBody>
                  <a:tcPr marL="68580" marR="68580" marT="34290" marB="34290"/>
                </a:tc>
                <a:tc>
                  <a:txBody>
                    <a:bodyPr/>
                    <a:lstStyle/>
                    <a:p>
                      <a:r>
                        <a:rPr lang="es-AR" sz="1800" dirty="0" err="1" smtClean="0"/>
                        <a:t>Tox</a:t>
                      </a:r>
                      <a:endParaRPr lang="es-AR" sz="1800" dirty="0"/>
                    </a:p>
                  </a:txBody>
                  <a:tcPr marL="68580" marR="68580" marT="34290" marB="34290"/>
                </a:tc>
                <a:extLst>
                  <a:ext uri="{0D108BD9-81ED-4DB2-BD59-A6C34878D82A}">
                    <a16:rowId xmlns:a16="http://schemas.microsoft.com/office/drawing/2014/main" val="10000"/>
                  </a:ext>
                </a:extLst>
              </a:tr>
              <a:tr h="372550">
                <a:tc>
                  <a:txBody>
                    <a:bodyPr/>
                    <a:lstStyle/>
                    <a:p>
                      <a:r>
                        <a:rPr lang="es-AR" sz="1800" dirty="0" smtClean="0"/>
                        <a:t>QT</a:t>
                      </a:r>
                      <a:endParaRPr lang="es-AR" sz="1800" dirty="0"/>
                    </a:p>
                  </a:txBody>
                  <a:tcPr marL="68580" marR="68580" marT="34290" marB="34290"/>
                </a:tc>
                <a:tc>
                  <a:txBody>
                    <a:bodyPr/>
                    <a:lstStyle/>
                    <a:p>
                      <a:r>
                        <a:rPr lang="es-AR" sz="1800" dirty="0" smtClean="0"/>
                        <a:t>19,5</a:t>
                      </a:r>
                      <a:endParaRPr lang="es-AR" sz="1800" dirty="0"/>
                    </a:p>
                  </a:txBody>
                  <a:tcPr marL="68580" marR="68580" marT="34290" marB="34290"/>
                </a:tc>
                <a:tc>
                  <a:txBody>
                    <a:bodyPr/>
                    <a:lstStyle/>
                    <a:p>
                      <a:r>
                        <a:rPr lang="es-AR" sz="1800" dirty="0" smtClean="0"/>
                        <a:t>7,4</a:t>
                      </a:r>
                      <a:endParaRPr lang="es-AR" sz="1800" dirty="0"/>
                    </a:p>
                  </a:txBody>
                  <a:tcPr marL="68580" marR="68580" marT="34290" marB="34290"/>
                </a:tc>
                <a:tc>
                  <a:txBody>
                    <a:bodyPr/>
                    <a:lstStyle/>
                    <a:p>
                      <a:r>
                        <a:rPr lang="es-AR" sz="1800" dirty="0" smtClean="0"/>
                        <a:t>3,3</a:t>
                      </a:r>
                      <a:endParaRPr lang="es-AR" sz="1800" dirty="0"/>
                    </a:p>
                  </a:txBody>
                  <a:tcPr marL="68580" marR="68580" marT="34290" marB="34290"/>
                </a:tc>
                <a:tc>
                  <a:txBody>
                    <a:bodyPr/>
                    <a:lstStyle/>
                    <a:p>
                      <a:endParaRPr lang="es-AR" sz="1800" dirty="0"/>
                    </a:p>
                  </a:txBody>
                  <a:tcPr marL="68580" marR="68580" marT="34290" marB="34290"/>
                </a:tc>
                <a:extLst>
                  <a:ext uri="{0D108BD9-81ED-4DB2-BD59-A6C34878D82A}">
                    <a16:rowId xmlns:a16="http://schemas.microsoft.com/office/drawing/2014/main" val="10001"/>
                  </a:ext>
                </a:extLst>
              </a:tr>
              <a:tr h="1037099">
                <a:tc>
                  <a:txBody>
                    <a:bodyPr/>
                    <a:lstStyle/>
                    <a:p>
                      <a:r>
                        <a:rPr lang="es-AR" sz="1800" dirty="0" smtClean="0"/>
                        <a:t>QT + </a:t>
                      </a:r>
                      <a:r>
                        <a:rPr lang="es-AR" sz="1800" dirty="0" err="1" smtClean="0"/>
                        <a:t>Cet</a:t>
                      </a:r>
                      <a:endParaRPr lang="es-AR" sz="1800" dirty="0"/>
                    </a:p>
                  </a:txBody>
                  <a:tcPr marL="68580" marR="68580" marT="34290" marB="34290"/>
                </a:tc>
                <a:tc>
                  <a:txBody>
                    <a:bodyPr/>
                    <a:lstStyle/>
                    <a:p>
                      <a:r>
                        <a:rPr lang="es-AR" sz="1800" b="1" dirty="0" smtClean="0">
                          <a:solidFill>
                            <a:srgbClr val="FF0000"/>
                          </a:solidFill>
                        </a:rPr>
                        <a:t>35,6</a:t>
                      </a:r>
                    </a:p>
                    <a:p>
                      <a:r>
                        <a:rPr lang="es-AR" sz="1800" b="1" dirty="0" smtClean="0">
                          <a:solidFill>
                            <a:srgbClr val="FF0000"/>
                          </a:solidFill>
                        </a:rPr>
                        <a:t>ORR</a:t>
                      </a:r>
                      <a:r>
                        <a:rPr lang="es-AR" sz="1800" b="1" baseline="0" dirty="0" smtClean="0">
                          <a:solidFill>
                            <a:srgbClr val="FF0000"/>
                          </a:solidFill>
                        </a:rPr>
                        <a:t> 2,33</a:t>
                      </a:r>
                    </a:p>
                    <a:p>
                      <a:r>
                        <a:rPr lang="es-AR" sz="1800" b="1" baseline="0" dirty="0" smtClean="0">
                          <a:solidFill>
                            <a:srgbClr val="FF0000"/>
                          </a:solidFill>
                        </a:rPr>
                        <a:t>p &lt;0,001</a:t>
                      </a:r>
                      <a:endParaRPr lang="es-AR" sz="1800" b="1" dirty="0" smtClean="0">
                        <a:solidFill>
                          <a:srgbClr val="FF0000"/>
                        </a:solidFill>
                      </a:endParaRPr>
                    </a:p>
                    <a:p>
                      <a:endParaRPr lang="es-AR" sz="1800" b="1" dirty="0">
                        <a:solidFill>
                          <a:srgbClr val="FF0000"/>
                        </a:solidFill>
                      </a:endParaRPr>
                    </a:p>
                  </a:txBody>
                  <a:tcPr marL="68580" marR="68580" marT="34290" marB="34290"/>
                </a:tc>
                <a:tc>
                  <a:txBody>
                    <a:bodyPr/>
                    <a:lstStyle/>
                    <a:p>
                      <a:r>
                        <a:rPr lang="es-AR" sz="1800" b="1" dirty="0" smtClean="0">
                          <a:solidFill>
                            <a:srgbClr val="FF0000"/>
                          </a:solidFill>
                        </a:rPr>
                        <a:t>10,1 </a:t>
                      </a:r>
                    </a:p>
                    <a:p>
                      <a:r>
                        <a:rPr lang="es-AR" sz="1800" b="1" dirty="0" smtClean="0">
                          <a:solidFill>
                            <a:srgbClr val="FF0000"/>
                          </a:solidFill>
                        </a:rPr>
                        <a:t>HR 0,80  p 0,04</a:t>
                      </a:r>
                      <a:endParaRPr lang="es-AR" sz="1800" b="1" dirty="0">
                        <a:solidFill>
                          <a:srgbClr val="FF0000"/>
                        </a:solidFill>
                      </a:endParaRPr>
                    </a:p>
                  </a:txBody>
                  <a:tcPr marL="68580" marR="68580" marT="34290" marB="34290"/>
                </a:tc>
                <a:tc>
                  <a:txBody>
                    <a:bodyPr/>
                    <a:lstStyle/>
                    <a:p>
                      <a:r>
                        <a:rPr lang="es-AR" sz="1800" b="1" dirty="0" smtClean="0">
                          <a:solidFill>
                            <a:srgbClr val="FF0000"/>
                          </a:solidFill>
                        </a:rPr>
                        <a:t>5.6</a:t>
                      </a:r>
                    </a:p>
                    <a:p>
                      <a:pPr marL="0" marR="0" indent="0" algn="l" defTabSz="914400" rtl="0" eaLnBrk="1" fontAlgn="auto" latinLnBrk="0" hangingPunct="1">
                        <a:lnSpc>
                          <a:spcPct val="100000"/>
                        </a:lnSpc>
                        <a:spcBef>
                          <a:spcPts val="0"/>
                        </a:spcBef>
                        <a:spcAft>
                          <a:spcPts val="0"/>
                        </a:spcAft>
                        <a:buClrTx/>
                        <a:buSzTx/>
                        <a:buFontTx/>
                        <a:buNone/>
                        <a:tabLst/>
                        <a:defRPr/>
                      </a:pPr>
                      <a:r>
                        <a:rPr lang="es-AR" sz="1800" b="1" dirty="0" smtClean="0">
                          <a:solidFill>
                            <a:srgbClr val="FF0000"/>
                          </a:solidFill>
                        </a:rPr>
                        <a:t>HR 0,54  p &lt;0,001</a:t>
                      </a:r>
                      <a:endParaRPr lang="es-AR" sz="1800" b="1" dirty="0">
                        <a:solidFill>
                          <a:srgbClr val="FF0000"/>
                        </a:solidFill>
                      </a:endParaRPr>
                    </a:p>
                  </a:txBody>
                  <a:tcPr marL="68580" marR="68580" marT="34290" marB="34290"/>
                </a:tc>
                <a:tc>
                  <a:txBody>
                    <a:bodyPr/>
                    <a:lstStyle/>
                    <a:p>
                      <a:r>
                        <a:rPr lang="es-AR" sz="1800" dirty="0" err="1" smtClean="0"/>
                        <a:t>Citopenias</a:t>
                      </a:r>
                      <a:r>
                        <a:rPr lang="es-AR" sz="1800" baseline="0" dirty="0" err="1" smtClean="0"/>
                        <a:t>Sepsis</a:t>
                      </a:r>
                      <a:endParaRPr lang="es-AR" sz="1800" baseline="0" dirty="0" smtClean="0"/>
                    </a:p>
                    <a:p>
                      <a:r>
                        <a:rPr lang="es-AR" sz="1800" baseline="0" dirty="0" smtClean="0"/>
                        <a:t>Cutánea</a:t>
                      </a:r>
                      <a:endParaRPr lang="es-AR" sz="1800" dirty="0"/>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9586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923928" y="3321860"/>
            <a:ext cx="5102999" cy="3397661"/>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1" y="247369"/>
            <a:ext cx="4788024" cy="3147458"/>
          </a:xfrm>
          <a:prstGeom prst="rect">
            <a:avLst/>
          </a:prstGeom>
          <a:noFill/>
          <a:ln w="9525">
            <a:noFill/>
            <a:miter lim="800000"/>
            <a:headEnd/>
            <a:tailEnd/>
          </a:ln>
        </p:spPr>
      </p:pic>
      <p:sp>
        <p:nvSpPr>
          <p:cNvPr id="7" name="6 CuadroTexto"/>
          <p:cNvSpPr txBox="1"/>
          <p:nvPr/>
        </p:nvSpPr>
        <p:spPr>
          <a:xfrm>
            <a:off x="5656409" y="1700808"/>
            <a:ext cx="2754306"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prstClr val="white"/>
                </a:solidFill>
                <a:effectLst/>
                <a:uLnTx/>
                <a:uFillTx/>
                <a:latin typeface="Calibri"/>
                <a:ea typeface="+mn-ea"/>
                <a:cs typeface="+mn-cs"/>
              </a:rPr>
              <a:t>El agregado de </a:t>
            </a:r>
            <a:r>
              <a:rPr kumimoji="0" lang="es-AR" sz="2400" b="0" i="0" u="none" strike="noStrike" kern="1200" cap="none" spc="0" normalizeH="0" baseline="0" noProof="0" dirty="0" err="1">
                <a:ln>
                  <a:noFill/>
                </a:ln>
                <a:solidFill>
                  <a:prstClr val="white"/>
                </a:solidFill>
                <a:effectLst/>
                <a:uLnTx/>
                <a:uFillTx/>
                <a:latin typeface="Calibri"/>
                <a:ea typeface="+mn-ea"/>
                <a:cs typeface="+mn-cs"/>
              </a:rPr>
              <a:t>cetuximab</a:t>
            </a:r>
            <a:r>
              <a:rPr kumimoji="0" lang="es-AR" sz="2400" b="0" i="0" u="none" strike="noStrike" kern="1200" cap="none" spc="0" normalizeH="0" baseline="0" noProof="0" dirty="0">
                <a:ln>
                  <a:noFill/>
                </a:ln>
                <a:solidFill>
                  <a:prstClr val="white"/>
                </a:solidFill>
                <a:effectLst/>
                <a:uLnTx/>
                <a:uFillTx/>
                <a:latin typeface="Calibri"/>
                <a:ea typeface="+mn-ea"/>
                <a:cs typeface="+mn-cs"/>
              </a:rPr>
              <a:t> a la QT mejora SLP Y SVG</a:t>
            </a:r>
          </a:p>
        </p:txBody>
      </p:sp>
      <p:pic>
        <p:nvPicPr>
          <p:cNvPr id="8" name="Picture 2" descr="http://drugco.org/images/fda_logo.gif"/>
          <p:cNvPicPr>
            <a:picLocks noChangeAspect="1" noChangeArrowheads="1"/>
          </p:cNvPicPr>
          <p:nvPr/>
        </p:nvPicPr>
        <p:blipFill>
          <a:blip r:embed="rId5" cstate="print"/>
          <a:srcRect/>
          <a:stretch>
            <a:fillRect/>
          </a:stretch>
        </p:blipFill>
        <p:spPr bwMode="auto">
          <a:xfrm rot="19395143">
            <a:off x="7086553" y="272491"/>
            <a:ext cx="1198166" cy="819153"/>
          </a:xfrm>
          <a:prstGeom prst="rect">
            <a:avLst/>
          </a:prstGeom>
          <a:noFill/>
        </p:spPr>
      </p:pic>
    </p:spTree>
    <p:extLst>
      <p:ext uri="{BB962C8B-B14F-4D97-AF65-F5344CB8AC3E}">
        <p14:creationId xmlns:p14="http://schemas.microsoft.com/office/powerpoint/2010/main" val="2274606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anic\Dropbox\TRABAJOS\iaf\base presentaciones\iaf_2_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CuadroTexto"/>
          <p:cNvSpPr txBox="1"/>
          <p:nvPr/>
        </p:nvSpPr>
        <p:spPr>
          <a:xfrm>
            <a:off x="642910" y="2677249"/>
            <a:ext cx="785818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smtClean="0">
                <a:ln>
                  <a:noFill/>
                </a:ln>
                <a:solidFill>
                  <a:prstClr val="black"/>
                </a:solidFill>
                <a:effectLst/>
                <a:uLnTx/>
                <a:uFillTx/>
                <a:latin typeface="Calibri"/>
                <a:ea typeface="+mn-ea"/>
                <a:cs typeface="+mn-cs"/>
              </a:rPr>
              <a:t>ASCO 2019</a:t>
            </a:r>
          </a:p>
        </p:txBody>
      </p:sp>
    </p:spTree>
    <p:extLst>
      <p:ext uri="{BB962C8B-B14F-4D97-AF65-F5344CB8AC3E}">
        <p14:creationId xmlns:p14="http://schemas.microsoft.com/office/powerpoint/2010/main" val="3531789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29" y="2514600"/>
            <a:ext cx="7805737" cy="344487"/>
          </a:xfrm>
        </p:spPr>
        <p:txBody>
          <a:bodyPr/>
          <a:lstStyle/>
          <a:p>
            <a:r>
              <a:rPr lang="en-US" sz="700" b="1" kern="1200" dirty="0" smtClean="0">
                <a:solidFill>
                  <a:schemeClr val="tx1"/>
                </a:solidFill>
                <a:latin typeface="Arial" charset="0"/>
                <a:ea typeface="+mn-ea"/>
                <a:cs typeface="+mn-cs"/>
              </a:rPr>
              <a:t>TPExtreme randomized trial:&lt;br /&gt;TPEx versus Extreme regimen in 1st line Recurrent/Metastatic Head and Neck Squamous Cell Carcinoma (R/M HNSCC)&lt;br /&gt;&lt;br /&gt;Joël GUIGAY, Jérôme Fayette, Ricard Mesia, Cedrik Lafond, Esma Saada-Bouzid, Lionnel Geoffrois, Laurent Martin, Didier Cupissol, Olivier Capitain, Helene Castanie, Damien Vansteene, Philippe Schafhausen, Catherine Dubos Arvis, Caroline Even, Christian Sire, Melissa Delhommeau, Cecile Michel, Jean Bourhis, Ulrich Keilholz, Anne Auperin,&lt;br /&gt; GORTEC - AIO Studien gGmbH - TTCC - H&amp;N Unicancer&lt;br /&gt;&lt;br /&gt;Department of Medical Oncology, Antoine Lacassagne Comprehensive Cancer Centre, FHU OncoAge, Université Côte d'Azur, Nice, France; Centre Léon Bérard, Medical Oncology, Lyon, France; Catalan Institute of Oncology, IDIBELL, Barcelona, Spain; Clinique Victor Hugo, Le Mans, France; Centre Antoine Lacassagne, Université Côte d'Azur, Nice, France; Institut de Cancérologie de Lorraine, Vandoeuvre-Lés-Nancy, France; Clinique des Ormeaux, Le Havre, France; Institut du Cancer de Montpellier, Montpellier, France; Institut de Cancerologie de l'Ouest, Site Paul Papin, Angers, France; Hôpital Prive du Confluent S.A.S, Nantes, France; Institut de Cancerologie de l'Ouest–René Gauducheau, Nantes, France; Universitätsklinikum Hamburg-Eppendorf, Hamburg, Germany; Centre François Baclesse, Oncology, Caen, France; Gustave Roussy, Villejuif, France; Groupe Hospitalier Bretagne Sud-Radiothérapie-Oncologie, Lorient, France; GORTEC, Tours, France; Charité Comprehensive Cancer Center, Berlin, Germany</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71024"/>
            <a:ext cx="9143999"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180109" y="6477000"/>
            <a:ext cx="8839199"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lvl="0" indent="0" algn="ctr" defTabSz="457200" rtl="0" eaLnBrk="0" fontAlgn="base" latinLnBrk="0" hangingPunct="0">
              <a:lnSpc>
                <a:spcPct val="112000"/>
              </a:lnSpc>
              <a:spcBef>
                <a:spcPct val="0"/>
              </a:spcBef>
              <a:spcAft>
                <a:spcPct val="0"/>
              </a:spcAft>
              <a:buClr>
                <a:srgbClr val="000000"/>
              </a:buClr>
              <a:buSzPct val="45000"/>
              <a:buFont typeface="StarSymbol" charset="0"/>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Lucida Sans Unicode"/>
              </a:rPr>
              <a:t>Presented By Joel Guigay at 2019 ASCO Annual Meeting</a:t>
            </a:r>
            <a:endParaRPr kumimoji="0" lang="en-US" sz="1200" b="0" i="0" u="none" strike="noStrike" kern="1200" cap="none" spc="0" normalizeH="0" baseline="0" noProof="0" dirty="0">
              <a:ln>
                <a:noFill/>
              </a:ln>
              <a:solidFill>
                <a:srgbClr val="000000"/>
              </a:solidFill>
              <a:effectLst/>
              <a:uLnTx/>
              <a:uFillTx/>
              <a:latin typeface="Arial" charset="0"/>
              <a:ea typeface="+mn-ea"/>
              <a:cs typeface="Lucida Sans Unicode"/>
            </a:endParaRPr>
          </a:p>
        </p:txBody>
      </p:sp>
      <p:sp>
        <p:nvSpPr>
          <p:cNvPr id="3" name="CuadroTexto 2"/>
          <p:cNvSpPr txBox="1"/>
          <p:nvPr/>
        </p:nvSpPr>
        <p:spPr>
          <a:xfrm>
            <a:off x="4273783" y="32008"/>
            <a:ext cx="482453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AR" sz="1400" b="0" i="0" u="none" strike="noStrike" kern="1200" cap="none" spc="0" normalizeH="0" baseline="0" noProof="0" dirty="0" smtClean="0">
                <a:ln>
                  <a:noFill/>
                </a:ln>
                <a:solidFill>
                  <a:srgbClr val="000000"/>
                </a:solidFill>
                <a:effectLst/>
                <a:uLnTx/>
                <a:uFillTx/>
                <a:latin typeface="Times New Roman"/>
                <a:cs typeface="Lucida Sans Unicode"/>
              </a:rPr>
              <a:t>Indicación </a:t>
            </a:r>
            <a:r>
              <a:rPr kumimoji="0" lang="es-AR" sz="1400" b="0" i="0" u="none" strike="noStrike" kern="1200" cap="none" spc="0" normalizeH="0" baseline="0" noProof="0" dirty="0">
                <a:ln>
                  <a:noFill/>
                </a:ln>
                <a:solidFill>
                  <a:srgbClr val="000000"/>
                </a:solidFill>
                <a:effectLst/>
                <a:uLnTx/>
                <a:uFillTx/>
                <a:latin typeface="Times New Roman"/>
                <a:cs typeface="Lucida Sans Unicode"/>
              </a:rPr>
              <a:t>sin aprobación regulatoria en Argentina</a:t>
            </a:r>
          </a:p>
        </p:txBody>
      </p:sp>
    </p:spTree>
    <p:extLst>
      <p:ext uri="{BB962C8B-B14F-4D97-AF65-F5344CB8AC3E}">
        <p14:creationId xmlns:p14="http://schemas.microsoft.com/office/powerpoint/2010/main" val="110962045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29" y="2514600"/>
            <a:ext cx="7805737" cy="344487"/>
          </a:xfrm>
        </p:spPr>
        <p:txBody>
          <a:bodyPr/>
          <a:lstStyle/>
          <a:p>
            <a:r>
              <a:rPr lang="en-US" sz="700" b="1" kern="1200" dirty="0" smtClean="0">
                <a:solidFill>
                  <a:schemeClr val="tx1"/>
                </a:solidFill>
                <a:latin typeface="Arial" charset="0"/>
                <a:ea typeface="+mn-ea"/>
                <a:cs typeface="+mn-cs"/>
              </a:rPr>
              <a:t>TPExtreme study design (NCT 02268695)</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71024"/>
            <a:ext cx="9143999"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180109" y="6477000"/>
            <a:ext cx="8839199"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lvl="0" indent="0" algn="ctr" defTabSz="457200" rtl="0" eaLnBrk="0" fontAlgn="base" latinLnBrk="0" hangingPunct="0">
              <a:lnSpc>
                <a:spcPct val="112000"/>
              </a:lnSpc>
              <a:spcBef>
                <a:spcPct val="0"/>
              </a:spcBef>
              <a:spcAft>
                <a:spcPct val="0"/>
              </a:spcAft>
              <a:buClr>
                <a:srgbClr val="000000"/>
              </a:buClr>
              <a:buSzPct val="45000"/>
              <a:buFont typeface="StarSymbol" charset="0"/>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Lucida Sans Unicode"/>
              </a:rPr>
              <a:t>Presented By Joel Guigay at 2019 ASCO Annual Meeting</a:t>
            </a:r>
            <a:endParaRPr kumimoji="0" lang="en-US" sz="1200" b="0" i="0" u="none" strike="noStrike" kern="1200" cap="none" spc="0" normalizeH="0" baseline="0" noProof="0" dirty="0">
              <a:ln>
                <a:noFill/>
              </a:ln>
              <a:solidFill>
                <a:srgbClr val="000000"/>
              </a:solidFill>
              <a:effectLst/>
              <a:uLnTx/>
              <a:uFillTx/>
              <a:latin typeface="Arial" charset="0"/>
              <a:ea typeface="+mn-ea"/>
              <a:cs typeface="Lucida Sans Unicode"/>
            </a:endParaRPr>
          </a:p>
        </p:txBody>
      </p:sp>
      <p:sp>
        <p:nvSpPr>
          <p:cNvPr id="3" name="Elipse 2"/>
          <p:cNvSpPr/>
          <p:nvPr/>
        </p:nvSpPr>
        <p:spPr bwMode="auto">
          <a:xfrm>
            <a:off x="4355976" y="3645024"/>
            <a:ext cx="1584176" cy="576064"/>
          </a:xfrm>
          <a:prstGeom prst="ellipse">
            <a:avLst/>
          </a:prstGeom>
          <a:noFill/>
          <a:ln w="508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2400" b="0" i="0" u="none" strike="noStrike" kern="1200" cap="none" spc="0" normalizeH="0" baseline="0" noProof="0" smtClean="0">
              <a:ln>
                <a:noFill/>
              </a:ln>
              <a:solidFill>
                <a:srgbClr val="FFFFFF"/>
              </a:solidFill>
              <a:effectLst/>
              <a:uLnTx/>
              <a:uFillTx/>
              <a:latin typeface="Times New Roman" pitchFamily="16" charset="0"/>
              <a:cs typeface="Lucida Sans Unicode"/>
            </a:endParaRPr>
          </a:p>
        </p:txBody>
      </p:sp>
      <p:sp>
        <p:nvSpPr>
          <p:cNvPr id="6" name="Elipse 5"/>
          <p:cNvSpPr/>
          <p:nvPr/>
        </p:nvSpPr>
        <p:spPr bwMode="auto">
          <a:xfrm>
            <a:off x="6620405" y="3521564"/>
            <a:ext cx="1854461" cy="699524"/>
          </a:xfrm>
          <a:prstGeom prst="ellipse">
            <a:avLst/>
          </a:prstGeom>
          <a:noFill/>
          <a:ln w="508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2400" b="0" i="0" u="none" strike="noStrike" kern="1200" cap="none" spc="0" normalizeH="0" baseline="0" noProof="0" smtClean="0">
              <a:ln>
                <a:noFill/>
              </a:ln>
              <a:solidFill>
                <a:srgbClr val="FFFFFF"/>
              </a:solidFill>
              <a:effectLst/>
              <a:uLnTx/>
              <a:uFillTx/>
              <a:latin typeface="Times New Roman" pitchFamily="16" charset="0"/>
              <a:cs typeface="Lucida Sans Unicode"/>
            </a:endParaRPr>
          </a:p>
        </p:txBody>
      </p:sp>
      <p:sp>
        <p:nvSpPr>
          <p:cNvPr id="8" name="CuadroTexto 7"/>
          <p:cNvSpPr txBox="1"/>
          <p:nvPr/>
        </p:nvSpPr>
        <p:spPr>
          <a:xfrm>
            <a:off x="4273783" y="32008"/>
            <a:ext cx="482453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AR" sz="1400" b="0" i="0" u="none" strike="noStrike" kern="1200" cap="none" spc="0" normalizeH="0" baseline="0" noProof="0" dirty="0" smtClean="0">
                <a:ln>
                  <a:noFill/>
                </a:ln>
                <a:solidFill>
                  <a:srgbClr val="000000"/>
                </a:solidFill>
                <a:effectLst/>
                <a:uLnTx/>
                <a:uFillTx/>
                <a:latin typeface="Times New Roman"/>
                <a:cs typeface="Lucida Sans Unicode"/>
              </a:rPr>
              <a:t>Indicación </a:t>
            </a:r>
            <a:r>
              <a:rPr kumimoji="0" lang="es-AR" sz="1400" b="0" i="0" u="none" strike="noStrike" kern="1200" cap="none" spc="0" normalizeH="0" baseline="0" noProof="0" dirty="0">
                <a:ln>
                  <a:noFill/>
                </a:ln>
                <a:solidFill>
                  <a:srgbClr val="000000"/>
                </a:solidFill>
                <a:effectLst/>
                <a:uLnTx/>
                <a:uFillTx/>
                <a:latin typeface="Times New Roman"/>
                <a:cs typeface="Lucida Sans Unicode"/>
              </a:rPr>
              <a:t>sin aprobación regulatoria en Argentina</a:t>
            </a:r>
          </a:p>
        </p:txBody>
      </p:sp>
    </p:spTree>
    <p:extLst>
      <p:ext uri="{BB962C8B-B14F-4D97-AF65-F5344CB8AC3E}">
        <p14:creationId xmlns:p14="http://schemas.microsoft.com/office/powerpoint/2010/main" val="40124128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29" y="2514600"/>
            <a:ext cx="7805737" cy="344487"/>
          </a:xfrm>
        </p:spPr>
        <p:txBody>
          <a:bodyPr/>
          <a:lstStyle/>
          <a:p>
            <a:r>
              <a:rPr lang="en-US" sz="700" b="1" kern="1200" dirty="0" smtClean="0">
                <a:solidFill>
                  <a:schemeClr val="tx1"/>
                </a:solidFill>
                <a:latin typeface="Arial" charset="0"/>
                <a:ea typeface="+mn-ea"/>
                <a:cs typeface="+mn-cs"/>
              </a:rPr>
              <a:t>Overall Survival</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71024"/>
            <a:ext cx="9143999"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180109" y="6477000"/>
            <a:ext cx="8839199"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lvl="0" indent="0" algn="ctr" defTabSz="457200" rtl="0" eaLnBrk="0" fontAlgn="base" latinLnBrk="0" hangingPunct="0">
              <a:lnSpc>
                <a:spcPct val="112000"/>
              </a:lnSpc>
              <a:spcBef>
                <a:spcPct val="0"/>
              </a:spcBef>
              <a:spcAft>
                <a:spcPct val="0"/>
              </a:spcAft>
              <a:buClr>
                <a:srgbClr val="000000"/>
              </a:buClr>
              <a:buSzPct val="45000"/>
              <a:buFont typeface="StarSymbol" charset="0"/>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Lucida Sans Unicode"/>
              </a:rPr>
              <a:t>Presented By Joel Guigay at 2019 ASCO Annual Meeting</a:t>
            </a:r>
            <a:endParaRPr kumimoji="0" lang="en-US" sz="1200" b="0" i="0" u="none" strike="noStrike" kern="1200" cap="none" spc="0" normalizeH="0" baseline="0" noProof="0" dirty="0">
              <a:ln>
                <a:noFill/>
              </a:ln>
              <a:solidFill>
                <a:srgbClr val="000000"/>
              </a:solidFill>
              <a:effectLst/>
              <a:uLnTx/>
              <a:uFillTx/>
              <a:latin typeface="Arial" charset="0"/>
              <a:ea typeface="+mn-ea"/>
              <a:cs typeface="Lucida Sans Unicode"/>
            </a:endParaRPr>
          </a:p>
        </p:txBody>
      </p:sp>
      <p:sp>
        <p:nvSpPr>
          <p:cNvPr id="5" name="CuadroTexto 4"/>
          <p:cNvSpPr txBox="1"/>
          <p:nvPr/>
        </p:nvSpPr>
        <p:spPr>
          <a:xfrm>
            <a:off x="4273783" y="32008"/>
            <a:ext cx="482453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AR" sz="1400" b="0" i="0" u="none" strike="noStrike" kern="1200" cap="none" spc="0" normalizeH="0" baseline="0" noProof="0" dirty="0" smtClean="0">
                <a:ln>
                  <a:noFill/>
                </a:ln>
                <a:solidFill>
                  <a:srgbClr val="000000"/>
                </a:solidFill>
                <a:effectLst/>
                <a:uLnTx/>
                <a:uFillTx/>
                <a:latin typeface="Times New Roman"/>
                <a:cs typeface="Lucida Sans Unicode"/>
              </a:rPr>
              <a:t>Indicación </a:t>
            </a:r>
            <a:r>
              <a:rPr kumimoji="0" lang="es-AR" sz="1400" b="0" i="0" u="none" strike="noStrike" kern="1200" cap="none" spc="0" normalizeH="0" baseline="0" noProof="0" dirty="0">
                <a:ln>
                  <a:noFill/>
                </a:ln>
                <a:solidFill>
                  <a:srgbClr val="000000"/>
                </a:solidFill>
                <a:effectLst/>
                <a:uLnTx/>
                <a:uFillTx/>
                <a:latin typeface="Times New Roman"/>
                <a:cs typeface="Lucida Sans Unicode"/>
              </a:rPr>
              <a:t>sin aprobación regulatoria en Argentina</a:t>
            </a:r>
          </a:p>
        </p:txBody>
      </p:sp>
    </p:spTree>
    <p:extLst>
      <p:ext uri="{BB962C8B-B14F-4D97-AF65-F5344CB8AC3E}">
        <p14:creationId xmlns:p14="http://schemas.microsoft.com/office/powerpoint/2010/main" val="3047386993"/>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29" y="2514600"/>
            <a:ext cx="7805737" cy="344487"/>
          </a:xfrm>
        </p:spPr>
        <p:txBody>
          <a:bodyPr/>
          <a:lstStyle/>
          <a:p>
            <a:r>
              <a:rPr lang="en-US" sz="700" b="1" kern="1200" dirty="0" smtClean="0">
                <a:solidFill>
                  <a:schemeClr val="tx1"/>
                </a:solidFill>
                <a:latin typeface="Arial" charset="0"/>
                <a:ea typeface="+mn-ea"/>
                <a:cs typeface="+mn-cs"/>
              </a:rPr>
              <a:t>Progression Free Survival and ORR 12 wks</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71024"/>
            <a:ext cx="9143999"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180109" y="6477000"/>
            <a:ext cx="8839199"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lvl="0" indent="0" algn="ctr" defTabSz="457200" rtl="0" eaLnBrk="0" fontAlgn="base" latinLnBrk="0" hangingPunct="0">
              <a:lnSpc>
                <a:spcPct val="112000"/>
              </a:lnSpc>
              <a:spcBef>
                <a:spcPct val="0"/>
              </a:spcBef>
              <a:spcAft>
                <a:spcPct val="0"/>
              </a:spcAft>
              <a:buClr>
                <a:srgbClr val="000000"/>
              </a:buClr>
              <a:buSzPct val="45000"/>
              <a:buFont typeface="StarSymbol" charset="0"/>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Lucida Sans Unicode"/>
              </a:rPr>
              <a:t>Presented By Joel Guigay at 2019 ASCO Annual Meeting</a:t>
            </a:r>
            <a:endParaRPr kumimoji="0" lang="en-US" sz="1200" b="0" i="0" u="none" strike="noStrike" kern="1200" cap="none" spc="0" normalizeH="0" baseline="0" noProof="0" dirty="0">
              <a:ln>
                <a:noFill/>
              </a:ln>
              <a:solidFill>
                <a:srgbClr val="000000"/>
              </a:solidFill>
              <a:effectLst/>
              <a:uLnTx/>
              <a:uFillTx/>
              <a:latin typeface="Arial" charset="0"/>
              <a:ea typeface="+mn-ea"/>
              <a:cs typeface="Lucida Sans Unicode"/>
            </a:endParaRPr>
          </a:p>
        </p:txBody>
      </p:sp>
      <p:sp>
        <p:nvSpPr>
          <p:cNvPr id="5" name="CuadroTexto 4"/>
          <p:cNvSpPr txBox="1"/>
          <p:nvPr/>
        </p:nvSpPr>
        <p:spPr>
          <a:xfrm>
            <a:off x="4273783" y="32008"/>
            <a:ext cx="482453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AR" sz="1400" b="0" i="0" u="none" strike="noStrike" kern="1200" cap="none" spc="0" normalizeH="0" baseline="0" noProof="0" dirty="0" smtClean="0">
                <a:ln>
                  <a:noFill/>
                </a:ln>
                <a:solidFill>
                  <a:srgbClr val="000000"/>
                </a:solidFill>
                <a:effectLst/>
                <a:uLnTx/>
                <a:uFillTx/>
                <a:latin typeface="Times New Roman"/>
                <a:cs typeface="Lucida Sans Unicode"/>
              </a:rPr>
              <a:t>Indicación </a:t>
            </a:r>
            <a:r>
              <a:rPr kumimoji="0" lang="es-AR" sz="1400" b="0" i="0" u="none" strike="noStrike" kern="1200" cap="none" spc="0" normalizeH="0" baseline="0" noProof="0" dirty="0">
                <a:ln>
                  <a:noFill/>
                </a:ln>
                <a:solidFill>
                  <a:srgbClr val="000000"/>
                </a:solidFill>
                <a:effectLst/>
                <a:uLnTx/>
                <a:uFillTx/>
                <a:latin typeface="Times New Roman"/>
                <a:cs typeface="Lucida Sans Unicode"/>
              </a:rPr>
              <a:t>sin aprobación regulatoria en Argentina</a:t>
            </a:r>
          </a:p>
        </p:txBody>
      </p:sp>
    </p:spTree>
    <p:extLst>
      <p:ext uri="{BB962C8B-B14F-4D97-AF65-F5344CB8AC3E}">
        <p14:creationId xmlns:p14="http://schemas.microsoft.com/office/powerpoint/2010/main" val="1701067555"/>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anic\Dropbox\TRABAJOS\iaf\base presentaciones\iaf_2_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CuadroTexto"/>
          <p:cNvSpPr txBox="1"/>
          <p:nvPr/>
        </p:nvSpPr>
        <p:spPr>
          <a:xfrm>
            <a:off x="642910" y="3284984"/>
            <a:ext cx="785818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400" b="1" dirty="0" smtClean="0">
                <a:solidFill>
                  <a:prstClr val="black"/>
                </a:solidFill>
                <a:latin typeface="Calibri"/>
              </a:rPr>
              <a:t>Segunda</a:t>
            </a:r>
            <a:r>
              <a:rPr kumimoji="0" lang="es-ES" sz="4400" b="1" i="0" u="none" strike="noStrike" kern="1200" cap="none" spc="0" normalizeH="0" baseline="0" noProof="0" dirty="0" smtClean="0">
                <a:ln>
                  <a:noFill/>
                </a:ln>
                <a:solidFill>
                  <a:prstClr val="black"/>
                </a:solidFill>
                <a:effectLst/>
                <a:uLnTx/>
                <a:uFillTx/>
                <a:latin typeface="Calibri"/>
                <a:ea typeface="+mn-ea"/>
                <a:cs typeface="+mn-cs"/>
              </a:rPr>
              <a:t> Línea</a:t>
            </a:r>
          </a:p>
        </p:txBody>
      </p:sp>
    </p:spTree>
    <p:extLst>
      <p:ext uri="{BB962C8B-B14F-4D97-AF65-F5344CB8AC3E}">
        <p14:creationId xmlns:p14="http://schemas.microsoft.com/office/powerpoint/2010/main" val="42024974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anic\Dropbox\TRABAJOS\iaf\base presentaciones\iaf_2_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CuadroTexto"/>
          <p:cNvSpPr txBox="1"/>
          <p:nvPr/>
        </p:nvSpPr>
        <p:spPr>
          <a:xfrm>
            <a:off x="467544" y="3429000"/>
            <a:ext cx="78581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err="1" smtClean="0">
                <a:ln>
                  <a:noFill/>
                </a:ln>
                <a:solidFill>
                  <a:prstClr val="black"/>
                </a:solidFill>
                <a:effectLst/>
                <a:uLnTx/>
                <a:uFillTx/>
                <a:latin typeface="Calibri"/>
                <a:ea typeface="+mn-ea"/>
                <a:cs typeface="+mn-cs"/>
              </a:rPr>
              <a:t>Nivolumab</a:t>
            </a:r>
            <a:endParaRPr kumimoji="0" lang="es-ES" sz="5400" b="1"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7342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randma smoke: "/>
          <p:cNvPicPr>
            <a:picLocks noChangeAspect="1" noChangeArrowheads="1"/>
          </p:cNvPicPr>
          <p:nvPr/>
        </p:nvPicPr>
        <p:blipFill>
          <a:blip r:embed="rId2" cstate="print"/>
          <a:srcRect/>
          <a:stretch>
            <a:fillRect/>
          </a:stretch>
        </p:blipFill>
        <p:spPr bwMode="auto">
          <a:xfrm>
            <a:off x="1240052" y="1281856"/>
            <a:ext cx="2611868" cy="3378078"/>
          </a:xfrm>
          <a:prstGeom prst="rect">
            <a:avLst/>
          </a:prstGeom>
          <a:noFill/>
        </p:spPr>
      </p:pic>
      <p:sp>
        <p:nvSpPr>
          <p:cNvPr id="5" name="4 CuadroTexto"/>
          <p:cNvSpPr txBox="1"/>
          <p:nvPr/>
        </p:nvSpPr>
        <p:spPr>
          <a:xfrm>
            <a:off x="1742983" y="312165"/>
            <a:ext cx="7175546" cy="646331"/>
          </a:xfrm>
          <a:prstGeom prst="rect">
            <a:avLst/>
          </a:prstGeom>
          <a:noFill/>
        </p:spPr>
        <p:txBody>
          <a:bodyPr wrap="square" rtlCol="0">
            <a:spAutoFit/>
          </a:bodyPr>
          <a:lstStyle/>
          <a:p>
            <a:pPr>
              <a:defRPr/>
            </a:pPr>
            <a:r>
              <a:rPr lang="es-ES" sz="3600" dirty="0">
                <a:solidFill>
                  <a:srgbClr val="1F497D">
                    <a:lumMod val="75000"/>
                  </a:srgbClr>
                </a:solidFill>
                <a:latin typeface="Calibri"/>
              </a:rPr>
              <a:t>Dos enfermedades diferentes!!</a:t>
            </a:r>
          </a:p>
        </p:txBody>
      </p:sp>
      <p:pic>
        <p:nvPicPr>
          <p:cNvPr id="4100" name="Picture 4" descr="Resultado de imagen de hpv virus">
            <a:hlinkClick r:id="rId3"/>
          </p:cNvPr>
          <p:cNvPicPr>
            <a:picLocks noChangeAspect="1" noChangeArrowheads="1"/>
          </p:cNvPicPr>
          <p:nvPr/>
        </p:nvPicPr>
        <p:blipFill>
          <a:blip r:embed="rId4" cstate="print"/>
          <a:srcRect/>
          <a:stretch>
            <a:fillRect/>
          </a:stretch>
        </p:blipFill>
        <p:spPr bwMode="auto">
          <a:xfrm>
            <a:off x="5135245" y="1429340"/>
            <a:ext cx="3470704" cy="2571169"/>
          </a:xfrm>
          <a:prstGeom prst="rect">
            <a:avLst/>
          </a:prstGeom>
          <a:noFill/>
        </p:spPr>
      </p:pic>
      <p:sp>
        <p:nvSpPr>
          <p:cNvPr id="7" name="6 CuadroTexto"/>
          <p:cNvSpPr txBox="1"/>
          <p:nvPr/>
        </p:nvSpPr>
        <p:spPr>
          <a:xfrm>
            <a:off x="2335532" y="4659934"/>
            <a:ext cx="1372372" cy="400110"/>
          </a:xfrm>
          <a:prstGeom prst="rect">
            <a:avLst/>
          </a:prstGeom>
          <a:noFill/>
          <a:ln w="25400">
            <a:solidFill>
              <a:srgbClr val="C00000"/>
            </a:solidFill>
          </a:ln>
        </p:spPr>
        <p:txBody>
          <a:bodyPr wrap="square" rtlCol="0">
            <a:spAutoFit/>
          </a:bodyPr>
          <a:lstStyle/>
          <a:p>
            <a:pPr algn="ctr">
              <a:defRPr/>
            </a:pPr>
            <a:r>
              <a:rPr lang="es-ES" sz="2000" dirty="0">
                <a:solidFill>
                  <a:prstClr val="black"/>
                </a:solidFill>
                <a:latin typeface="Calibri"/>
              </a:rPr>
              <a:t>p53 </a:t>
            </a:r>
            <a:r>
              <a:rPr lang="es-ES" sz="2000" dirty="0" err="1">
                <a:solidFill>
                  <a:prstClr val="black"/>
                </a:solidFill>
                <a:latin typeface="Calibri"/>
              </a:rPr>
              <a:t>mut</a:t>
            </a:r>
            <a:endParaRPr lang="es-ES" sz="2000" dirty="0">
              <a:solidFill>
                <a:prstClr val="black"/>
              </a:solidFill>
              <a:latin typeface="Calibri"/>
            </a:endParaRPr>
          </a:p>
        </p:txBody>
      </p:sp>
      <p:sp>
        <p:nvSpPr>
          <p:cNvPr id="8" name="7 CuadroTexto"/>
          <p:cNvSpPr txBox="1"/>
          <p:nvPr/>
        </p:nvSpPr>
        <p:spPr>
          <a:xfrm>
            <a:off x="2335532" y="4971655"/>
            <a:ext cx="1372372" cy="400110"/>
          </a:xfrm>
          <a:prstGeom prst="rect">
            <a:avLst/>
          </a:prstGeom>
          <a:noFill/>
          <a:ln w="25400">
            <a:solidFill>
              <a:srgbClr val="C00000"/>
            </a:solidFill>
          </a:ln>
        </p:spPr>
        <p:txBody>
          <a:bodyPr wrap="square" rtlCol="0">
            <a:spAutoFit/>
          </a:bodyPr>
          <a:lstStyle/>
          <a:p>
            <a:pPr algn="ctr">
              <a:defRPr/>
            </a:pPr>
            <a:r>
              <a:rPr lang="es-ES" sz="2000" dirty="0">
                <a:solidFill>
                  <a:prstClr val="black"/>
                </a:solidFill>
                <a:latin typeface="Calibri"/>
              </a:rPr>
              <a:t>       P 16</a:t>
            </a:r>
          </a:p>
        </p:txBody>
      </p:sp>
      <p:sp>
        <p:nvSpPr>
          <p:cNvPr id="9" name="8 CuadroTexto"/>
          <p:cNvSpPr txBox="1"/>
          <p:nvPr/>
        </p:nvSpPr>
        <p:spPr>
          <a:xfrm>
            <a:off x="2335532" y="5283378"/>
            <a:ext cx="1516388" cy="707886"/>
          </a:xfrm>
          <a:prstGeom prst="rect">
            <a:avLst/>
          </a:prstGeom>
          <a:noFill/>
          <a:ln w="25400">
            <a:solidFill>
              <a:srgbClr val="C00000"/>
            </a:solidFill>
          </a:ln>
        </p:spPr>
        <p:txBody>
          <a:bodyPr wrap="square" rtlCol="0">
            <a:spAutoFit/>
          </a:bodyPr>
          <a:lstStyle/>
          <a:p>
            <a:pPr algn="ctr">
              <a:defRPr/>
            </a:pPr>
            <a:r>
              <a:rPr lang="es-ES" sz="2000" dirty="0">
                <a:solidFill>
                  <a:prstClr val="black"/>
                </a:solidFill>
                <a:latin typeface="Calibri"/>
              </a:rPr>
              <a:t>3p,4q,5q,8p, 13 q del</a:t>
            </a:r>
          </a:p>
        </p:txBody>
      </p:sp>
      <p:sp>
        <p:nvSpPr>
          <p:cNvPr id="10" name="9 Elipse"/>
          <p:cNvSpPr/>
          <p:nvPr/>
        </p:nvSpPr>
        <p:spPr>
          <a:xfrm>
            <a:off x="1716573" y="4703544"/>
            <a:ext cx="2754306" cy="12961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 sz="1350">
              <a:solidFill>
                <a:prstClr val="white"/>
              </a:solidFill>
              <a:latin typeface="Calibri"/>
            </a:endParaRPr>
          </a:p>
        </p:txBody>
      </p:sp>
      <p:sp>
        <p:nvSpPr>
          <p:cNvPr id="11" name="10 Flecha abajo"/>
          <p:cNvSpPr/>
          <p:nvPr/>
        </p:nvSpPr>
        <p:spPr>
          <a:xfrm>
            <a:off x="2610631" y="5068314"/>
            <a:ext cx="216024" cy="162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 sz="1350">
              <a:solidFill>
                <a:prstClr val="white"/>
              </a:solidFill>
              <a:latin typeface="Calibri"/>
            </a:endParaRPr>
          </a:p>
        </p:txBody>
      </p:sp>
      <p:sp>
        <p:nvSpPr>
          <p:cNvPr id="12" name="11 Elipse"/>
          <p:cNvSpPr/>
          <p:nvPr/>
        </p:nvSpPr>
        <p:spPr>
          <a:xfrm>
            <a:off x="6097774" y="4327589"/>
            <a:ext cx="794643" cy="644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2400" b="1" dirty="0">
                <a:solidFill>
                  <a:prstClr val="white"/>
                </a:solidFill>
                <a:latin typeface="Calibri"/>
              </a:rPr>
              <a:t>E7</a:t>
            </a:r>
          </a:p>
        </p:txBody>
      </p:sp>
      <p:sp>
        <p:nvSpPr>
          <p:cNvPr id="13" name="12 Elipse"/>
          <p:cNvSpPr/>
          <p:nvPr/>
        </p:nvSpPr>
        <p:spPr>
          <a:xfrm>
            <a:off x="7164288" y="4316401"/>
            <a:ext cx="792088" cy="655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2400" b="1" dirty="0">
                <a:solidFill>
                  <a:prstClr val="white"/>
                </a:solidFill>
                <a:latin typeface="Calibri"/>
              </a:rPr>
              <a:t>E6</a:t>
            </a:r>
          </a:p>
        </p:txBody>
      </p:sp>
      <p:sp>
        <p:nvSpPr>
          <p:cNvPr id="14" name="13 CuadroTexto"/>
          <p:cNvSpPr txBox="1"/>
          <p:nvPr/>
        </p:nvSpPr>
        <p:spPr>
          <a:xfrm>
            <a:off x="5334797" y="4798435"/>
            <a:ext cx="813084" cy="461665"/>
          </a:xfrm>
          <a:prstGeom prst="rect">
            <a:avLst/>
          </a:prstGeom>
          <a:noFill/>
          <a:ln w="25400">
            <a:solidFill>
              <a:srgbClr val="C00000"/>
            </a:solidFill>
          </a:ln>
        </p:spPr>
        <p:txBody>
          <a:bodyPr wrap="square" rtlCol="0">
            <a:spAutoFit/>
          </a:bodyPr>
          <a:lstStyle/>
          <a:p>
            <a:pPr algn="ctr">
              <a:defRPr/>
            </a:pPr>
            <a:r>
              <a:rPr lang="es-ES" sz="2400" dirty="0" err="1">
                <a:solidFill>
                  <a:prstClr val="black"/>
                </a:solidFill>
                <a:latin typeface="Calibri"/>
              </a:rPr>
              <a:t>pRB</a:t>
            </a:r>
            <a:endParaRPr lang="es-ES" sz="2400" dirty="0">
              <a:solidFill>
                <a:prstClr val="black"/>
              </a:solidFill>
              <a:latin typeface="Calibri"/>
            </a:endParaRPr>
          </a:p>
        </p:txBody>
      </p:sp>
      <p:sp>
        <p:nvSpPr>
          <p:cNvPr id="15" name="14 CuadroTexto"/>
          <p:cNvSpPr txBox="1"/>
          <p:nvPr/>
        </p:nvSpPr>
        <p:spPr>
          <a:xfrm>
            <a:off x="7783247" y="4894754"/>
            <a:ext cx="754502" cy="461665"/>
          </a:xfrm>
          <a:prstGeom prst="rect">
            <a:avLst/>
          </a:prstGeom>
          <a:noFill/>
          <a:ln w="25400">
            <a:solidFill>
              <a:srgbClr val="C00000"/>
            </a:solidFill>
          </a:ln>
        </p:spPr>
        <p:txBody>
          <a:bodyPr wrap="square" rtlCol="0">
            <a:spAutoFit/>
          </a:bodyPr>
          <a:lstStyle/>
          <a:p>
            <a:pPr algn="ctr">
              <a:defRPr/>
            </a:pPr>
            <a:r>
              <a:rPr lang="es-ES" sz="2400" dirty="0">
                <a:solidFill>
                  <a:prstClr val="black"/>
                </a:solidFill>
                <a:latin typeface="Calibri"/>
              </a:rPr>
              <a:t>p53</a:t>
            </a:r>
          </a:p>
        </p:txBody>
      </p:sp>
      <p:sp>
        <p:nvSpPr>
          <p:cNvPr id="16" name="15 CuadroTexto"/>
          <p:cNvSpPr txBox="1"/>
          <p:nvPr/>
        </p:nvSpPr>
        <p:spPr>
          <a:xfrm>
            <a:off x="6524420" y="5213118"/>
            <a:ext cx="1071917" cy="461665"/>
          </a:xfrm>
          <a:prstGeom prst="rect">
            <a:avLst/>
          </a:prstGeom>
          <a:noFill/>
          <a:ln w="25400">
            <a:solidFill>
              <a:srgbClr val="C00000"/>
            </a:solidFill>
          </a:ln>
        </p:spPr>
        <p:txBody>
          <a:bodyPr wrap="square" rtlCol="0">
            <a:spAutoFit/>
          </a:bodyPr>
          <a:lstStyle/>
          <a:p>
            <a:pPr algn="ctr">
              <a:defRPr/>
            </a:pPr>
            <a:r>
              <a:rPr lang="es-ES" sz="1350" dirty="0">
                <a:solidFill>
                  <a:prstClr val="black"/>
                </a:solidFill>
                <a:latin typeface="Calibri"/>
              </a:rPr>
              <a:t>       </a:t>
            </a:r>
            <a:r>
              <a:rPr lang="es-ES" sz="2400" dirty="0">
                <a:solidFill>
                  <a:prstClr val="black"/>
                </a:solidFill>
                <a:latin typeface="Calibri"/>
              </a:rPr>
              <a:t>P 16</a:t>
            </a:r>
          </a:p>
        </p:txBody>
      </p:sp>
      <p:sp>
        <p:nvSpPr>
          <p:cNvPr id="17" name="16 Flecha arriba"/>
          <p:cNvSpPr/>
          <p:nvPr/>
        </p:nvSpPr>
        <p:spPr>
          <a:xfrm>
            <a:off x="6660234" y="5283379"/>
            <a:ext cx="232183" cy="29215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 sz="1350">
              <a:solidFill>
                <a:prstClr val="white"/>
              </a:solidFill>
              <a:latin typeface="Calibri"/>
            </a:endParaRPr>
          </a:p>
        </p:txBody>
      </p:sp>
      <p:pic>
        <p:nvPicPr>
          <p:cNvPr id="4102" name="Picture 6" descr="Resultado de imagen de alcohol tabaco">
            <a:hlinkClick r:id="rId5"/>
          </p:cNvPr>
          <p:cNvPicPr>
            <a:picLocks noChangeAspect="1" noChangeArrowheads="1"/>
          </p:cNvPicPr>
          <p:nvPr/>
        </p:nvPicPr>
        <p:blipFill>
          <a:blip r:embed="rId6" cstate="print"/>
          <a:srcRect/>
          <a:stretch>
            <a:fillRect/>
          </a:stretch>
        </p:blipFill>
        <p:spPr bwMode="auto">
          <a:xfrm>
            <a:off x="812288" y="4769014"/>
            <a:ext cx="930697" cy="884373"/>
          </a:xfrm>
          <a:prstGeom prst="rect">
            <a:avLst/>
          </a:prstGeom>
          <a:noFill/>
        </p:spPr>
      </p:pic>
      <p:pic>
        <p:nvPicPr>
          <p:cNvPr id="1026" name="Picture 2" descr="Resultado de imagen para marihuan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34867" y="945286"/>
            <a:ext cx="1199242" cy="1199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308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48813" y="980728"/>
            <a:ext cx="8895187" cy="410445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020272" y="6453336"/>
            <a:ext cx="1944216" cy="223107"/>
          </a:xfrm>
          <a:prstGeom prst="rect">
            <a:avLst/>
          </a:prstGeom>
          <a:noFill/>
          <a:ln w="9525">
            <a:noFill/>
            <a:miter lim="800000"/>
            <a:headEnd/>
            <a:tailEnd/>
          </a:ln>
        </p:spPr>
      </p:pic>
    </p:spTree>
    <p:extLst>
      <p:ext uri="{BB962C8B-B14F-4D97-AF65-F5344CB8AC3E}">
        <p14:creationId xmlns:p14="http://schemas.microsoft.com/office/powerpoint/2010/main" val="2226913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908720"/>
            <a:ext cx="9144000" cy="5456262"/>
          </a:xfrm>
          <a:prstGeom prst="rect">
            <a:avLst/>
          </a:prstGeom>
          <a:noFill/>
          <a:ln w="9525">
            <a:noFill/>
            <a:miter lim="800000"/>
            <a:headEnd/>
            <a:tailEnd/>
          </a:ln>
        </p:spPr>
      </p:pic>
      <p:sp>
        <p:nvSpPr>
          <p:cNvPr id="3" name="2 CuadroTexto"/>
          <p:cNvSpPr txBox="1"/>
          <p:nvPr/>
        </p:nvSpPr>
        <p:spPr>
          <a:xfrm>
            <a:off x="5076056" y="6453336"/>
            <a:ext cx="3888432" cy="307777"/>
          </a:xfrm>
          <a:prstGeom prst="rect">
            <a:avLst/>
          </a:prstGeom>
          <a:noFill/>
        </p:spPr>
        <p:txBody>
          <a:bodyPr wrap="square" rtlCol="0">
            <a:spAutoFit/>
          </a:bodyPr>
          <a:lstStyle/>
          <a:p>
            <a:pPr algn="r"/>
            <a:r>
              <a:rPr lang="es-ES" sz="1400" dirty="0" smtClean="0"/>
              <a:t>Ferris et al. ASCO </a:t>
            </a:r>
            <a:r>
              <a:rPr lang="es-ES" sz="1400" dirty="0" err="1" smtClean="0"/>
              <a:t>Annual</a:t>
            </a:r>
            <a:r>
              <a:rPr lang="es-ES" sz="1400" dirty="0" smtClean="0"/>
              <a:t> Meeting 2016</a:t>
            </a:r>
            <a:endParaRPr lang="es-ES" sz="1400" dirty="0"/>
          </a:p>
        </p:txBody>
      </p:sp>
    </p:spTree>
    <p:extLst>
      <p:ext uri="{BB962C8B-B14F-4D97-AF65-F5344CB8AC3E}">
        <p14:creationId xmlns:p14="http://schemas.microsoft.com/office/powerpoint/2010/main" val="3507403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1" y="620688"/>
            <a:ext cx="9143999" cy="5184576"/>
          </a:xfrm>
          <a:prstGeom prst="rect">
            <a:avLst/>
          </a:prstGeom>
          <a:noFill/>
          <a:ln w="9525">
            <a:noFill/>
            <a:miter lim="800000"/>
            <a:headEnd/>
            <a:tailEnd/>
          </a:ln>
        </p:spPr>
      </p:pic>
      <p:sp>
        <p:nvSpPr>
          <p:cNvPr id="2" name="Rectángulo redondeado 1"/>
          <p:cNvSpPr/>
          <p:nvPr/>
        </p:nvSpPr>
        <p:spPr>
          <a:xfrm>
            <a:off x="251520" y="4308764"/>
            <a:ext cx="8424936" cy="70441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2 CuadroTexto"/>
          <p:cNvSpPr txBox="1"/>
          <p:nvPr/>
        </p:nvSpPr>
        <p:spPr>
          <a:xfrm>
            <a:off x="5076056" y="6453336"/>
            <a:ext cx="3888432" cy="307777"/>
          </a:xfrm>
          <a:prstGeom prst="rect">
            <a:avLst/>
          </a:prstGeom>
          <a:noFill/>
        </p:spPr>
        <p:txBody>
          <a:bodyPr wrap="square" rtlCol="0">
            <a:spAutoFit/>
          </a:bodyPr>
          <a:lstStyle/>
          <a:p>
            <a:pPr algn="r"/>
            <a:r>
              <a:rPr lang="es-ES" sz="1400" dirty="0" smtClean="0"/>
              <a:t>Ferris et al. ASCO </a:t>
            </a:r>
            <a:r>
              <a:rPr lang="es-ES" sz="1400" dirty="0" err="1" smtClean="0"/>
              <a:t>Annual</a:t>
            </a:r>
            <a:r>
              <a:rPr lang="es-ES" sz="1400" dirty="0" smtClean="0"/>
              <a:t> Meeting 2016</a:t>
            </a:r>
            <a:endParaRPr lang="es-ES" sz="1400" dirty="0"/>
          </a:p>
        </p:txBody>
      </p:sp>
    </p:spTree>
    <p:extLst>
      <p:ext uri="{BB962C8B-B14F-4D97-AF65-F5344CB8AC3E}">
        <p14:creationId xmlns:p14="http://schemas.microsoft.com/office/powerpoint/2010/main" val="416312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764704"/>
            <a:ext cx="9160650" cy="4738267"/>
          </a:xfrm>
          <a:prstGeom prst="rect">
            <a:avLst/>
          </a:prstGeom>
          <a:noFill/>
          <a:ln w="9525">
            <a:noFill/>
            <a:miter lim="800000"/>
            <a:headEnd/>
            <a:tailEnd/>
          </a:ln>
        </p:spPr>
      </p:pic>
      <p:sp>
        <p:nvSpPr>
          <p:cNvPr id="3" name="2 CuadroTexto"/>
          <p:cNvSpPr txBox="1"/>
          <p:nvPr/>
        </p:nvSpPr>
        <p:spPr>
          <a:xfrm>
            <a:off x="5076056" y="6453336"/>
            <a:ext cx="3888432" cy="307777"/>
          </a:xfrm>
          <a:prstGeom prst="rect">
            <a:avLst/>
          </a:prstGeom>
          <a:noFill/>
        </p:spPr>
        <p:txBody>
          <a:bodyPr wrap="square" rtlCol="0">
            <a:spAutoFit/>
          </a:bodyPr>
          <a:lstStyle/>
          <a:p>
            <a:pPr algn="r"/>
            <a:r>
              <a:rPr lang="es-ES" sz="1400" dirty="0" smtClean="0"/>
              <a:t>Ferris et al. ASCO </a:t>
            </a:r>
            <a:r>
              <a:rPr lang="es-ES" sz="1400" dirty="0" err="1" smtClean="0"/>
              <a:t>Annual</a:t>
            </a:r>
            <a:r>
              <a:rPr lang="es-ES" sz="1400" dirty="0" smtClean="0"/>
              <a:t> Meeting 2016</a:t>
            </a:r>
            <a:endParaRPr lang="es-ES" sz="1400" dirty="0"/>
          </a:p>
        </p:txBody>
      </p:sp>
      <p:sp>
        <p:nvSpPr>
          <p:cNvPr id="2" name="Rectángulo redondeado 1"/>
          <p:cNvSpPr/>
          <p:nvPr/>
        </p:nvSpPr>
        <p:spPr>
          <a:xfrm>
            <a:off x="4572000" y="2276872"/>
            <a:ext cx="648072" cy="360040"/>
          </a:xfrm>
          <a:prstGeom prst="roundRect">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1019472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268760"/>
            <a:ext cx="9144000" cy="3989346"/>
          </a:xfrm>
          <a:prstGeom prst="rect">
            <a:avLst/>
          </a:prstGeom>
          <a:noFill/>
          <a:ln w="9525">
            <a:noFill/>
            <a:miter lim="800000"/>
            <a:headEnd/>
            <a:tailEnd/>
          </a:ln>
        </p:spPr>
      </p:pic>
      <p:sp>
        <p:nvSpPr>
          <p:cNvPr id="5" name="4 Elipse"/>
          <p:cNvSpPr/>
          <p:nvPr/>
        </p:nvSpPr>
        <p:spPr>
          <a:xfrm>
            <a:off x="1331640" y="2852936"/>
            <a:ext cx="648072"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Elipse"/>
          <p:cNvSpPr/>
          <p:nvPr/>
        </p:nvSpPr>
        <p:spPr>
          <a:xfrm>
            <a:off x="3347864" y="1988840"/>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3"/>
          <p:cNvPicPr>
            <a:picLocks noChangeAspect="1" noChangeArrowheads="1"/>
          </p:cNvPicPr>
          <p:nvPr/>
        </p:nvPicPr>
        <p:blipFill>
          <a:blip r:embed="rId3" cstate="print"/>
          <a:srcRect/>
          <a:stretch>
            <a:fillRect/>
          </a:stretch>
        </p:blipFill>
        <p:spPr bwMode="auto">
          <a:xfrm>
            <a:off x="0" y="6634893"/>
            <a:ext cx="1944216" cy="223107"/>
          </a:xfrm>
          <a:prstGeom prst="rect">
            <a:avLst/>
          </a:prstGeom>
          <a:noFill/>
          <a:ln w="9525">
            <a:noFill/>
            <a:miter lim="800000"/>
            <a:headEnd/>
            <a:tailEnd/>
          </a:ln>
        </p:spPr>
      </p:pic>
    </p:spTree>
    <p:extLst>
      <p:ext uri="{BB962C8B-B14F-4D97-AF65-F5344CB8AC3E}">
        <p14:creationId xmlns:p14="http://schemas.microsoft.com/office/powerpoint/2010/main" val="1126491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692696"/>
            <a:ext cx="9144000" cy="4575201"/>
          </a:xfrm>
          <a:prstGeom prst="rect">
            <a:avLst/>
          </a:prstGeom>
          <a:noFill/>
          <a:ln w="9525">
            <a:noFill/>
            <a:miter lim="800000"/>
            <a:headEnd/>
            <a:tailEnd/>
          </a:ln>
        </p:spPr>
      </p:pic>
      <p:sp>
        <p:nvSpPr>
          <p:cNvPr id="3" name="2 CuadroTexto"/>
          <p:cNvSpPr txBox="1"/>
          <p:nvPr/>
        </p:nvSpPr>
        <p:spPr>
          <a:xfrm>
            <a:off x="5076056" y="6453336"/>
            <a:ext cx="3888432" cy="307777"/>
          </a:xfrm>
          <a:prstGeom prst="rect">
            <a:avLst/>
          </a:prstGeom>
          <a:noFill/>
        </p:spPr>
        <p:txBody>
          <a:bodyPr wrap="square" rtlCol="0">
            <a:spAutoFit/>
          </a:bodyPr>
          <a:lstStyle/>
          <a:p>
            <a:pPr algn="r"/>
            <a:r>
              <a:rPr lang="es-ES" sz="1400" dirty="0" smtClean="0"/>
              <a:t>Ferris et al. ASCO </a:t>
            </a:r>
            <a:r>
              <a:rPr lang="es-ES" sz="1400" dirty="0" err="1" smtClean="0"/>
              <a:t>Annual</a:t>
            </a:r>
            <a:r>
              <a:rPr lang="es-ES" sz="1400" dirty="0" smtClean="0"/>
              <a:t> Meeting 2016</a:t>
            </a:r>
            <a:endParaRPr lang="es-ES" sz="1400" dirty="0"/>
          </a:p>
        </p:txBody>
      </p:sp>
    </p:spTree>
    <p:extLst>
      <p:ext uri="{BB962C8B-B14F-4D97-AF65-F5344CB8AC3E}">
        <p14:creationId xmlns:p14="http://schemas.microsoft.com/office/powerpoint/2010/main" val="40951713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0" y="908720"/>
            <a:ext cx="9161779" cy="4599587"/>
          </a:xfrm>
          <a:prstGeom prst="rect">
            <a:avLst/>
          </a:prstGeom>
          <a:noFill/>
          <a:ln w="9525">
            <a:noFill/>
            <a:miter lim="800000"/>
            <a:headEnd/>
            <a:tailEnd/>
          </a:ln>
        </p:spPr>
      </p:pic>
      <p:sp>
        <p:nvSpPr>
          <p:cNvPr id="3" name="2 CuadroTexto"/>
          <p:cNvSpPr txBox="1"/>
          <p:nvPr/>
        </p:nvSpPr>
        <p:spPr>
          <a:xfrm>
            <a:off x="5076056" y="6453336"/>
            <a:ext cx="3888432" cy="307777"/>
          </a:xfrm>
          <a:prstGeom prst="rect">
            <a:avLst/>
          </a:prstGeom>
          <a:noFill/>
        </p:spPr>
        <p:txBody>
          <a:bodyPr wrap="square" rtlCol="0">
            <a:spAutoFit/>
          </a:bodyPr>
          <a:lstStyle/>
          <a:p>
            <a:pPr algn="r"/>
            <a:r>
              <a:rPr lang="es-ES" sz="1400" dirty="0" smtClean="0"/>
              <a:t>Ferris et al. ASCO </a:t>
            </a:r>
            <a:r>
              <a:rPr lang="es-ES" sz="1400" dirty="0" err="1" smtClean="0"/>
              <a:t>Annual</a:t>
            </a:r>
            <a:r>
              <a:rPr lang="es-ES" sz="1400" dirty="0" smtClean="0"/>
              <a:t> Meeting 2016</a:t>
            </a:r>
            <a:endParaRPr lang="es-ES" sz="1400" dirty="0"/>
          </a:p>
        </p:txBody>
      </p:sp>
    </p:spTree>
    <p:extLst>
      <p:ext uri="{BB962C8B-B14F-4D97-AF65-F5344CB8AC3E}">
        <p14:creationId xmlns:p14="http://schemas.microsoft.com/office/powerpoint/2010/main" val="29567503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908720"/>
            <a:ext cx="9144000" cy="4701571"/>
          </a:xfrm>
          <a:prstGeom prst="rect">
            <a:avLst/>
          </a:prstGeom>
          <a:noFill/>
          <a:ln w="9525">
            <a:noFill/>
            <a:miter lim="800000"/>
            <a:headEnd/>
            <a:tailEnd/>
          </a:ln>
        </p:spPr>
      </p:pic>
      <p:sp>
        <p:nvSpPr>
          <p:cNvPr id="2" name="Rectángulo redondeado 1"/>
          <p:cNvSpPr/>
          <p:nvPr/>
        </p:nvSpPr>
        <p:spPr>
          <a:xfrm>
            <a:off x="107504" y="3284984"/>
            <a:ext cx="8280920" cy="2880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2 CuadroTexto"/>
          <p:cNvSpPr txBox="1"/>
          <p:nvPr/>
        </p:nvSpPr>
        <p:spPr>
          <a:xfrm>
            <a:off x="5076056" y="6453336"/>
            <a:ext cx="3888432" cy="307777"/>
          </a:xfrm>
          <a:prstGeom prst="rect">
            <a:avLst/>
          </a:prstGeom>
          <a:noFill/>
        </p:spPr>
        <p:txBody>
          <a:bodyPr wrap="square" rtlCol="0">
            <a:spAutoFit/>
          </a:bodyPr>
          <a:lstStyle/>
          <a:p>
            <a:pPr algn="r"/>
            <a:r>
              <a:rPr lang="es-ES" sz="1400" dirty="0" smtClean="0"/>
              <a:t>Ferris et al. ASCO </a:t>
            </a:r>
            <a:r>
              <a:rPr lang="es-ES" sz="1400" dirty="0" err="1" smtClean="0"/>
              <a:t>Annual</a:t>
            </a:r>
            <a:r>
              <a:rPr lang="es-ES" sz="1400" dirty="0" smtClean="0"/>
              <a:t> Meeting 2016</a:t>
            </a:r>
            <a:endParaRPr lang="es-ES" sz="1400" dirty="0"/>
          </a:p>
        </p:txBody>
      </p:sp>
    </p:spTree>
    <p:extLst>
      <p:ext uri="{BB962C8B-B14F-4D97-AF65-F5344CB8AC3E}">
        <p14:creationId xmlns:p14="http://schemas.microsoft.com/office/powerpoint/2010/main" val="349084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 y="908720"/>
            <a:ext cx="9144000" cy="4619203"/>
          </a:xfrm>
          <a:prstGeom prst="rect">
            <a:avLst/>
          </a:prstGeom>
          <a:noFill/>
          <a:ln w="9525">
            <a:noFill/>
            <a:miter lim="800000"/>
            <a:headEnd/>
            <a:tailEnd/>
          </a:ln>
        </p:spPr>
      </p:pic>
      <p:sp>
        <p:nvSpPr>
          <p:cNvPr id="2" name="Rectángulo redondeado 1"/>
          <p:cNvSpPr/>
          <p:nvPr/>
        </p:nvSpPr>
        <p:spPr>
          <a:xfrm>
            <a:off x="467544" y="4365104"/>
            <a:ext cx="4968552" cy="36004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2 CuadroTexto"/>
          <p:cNvSpPr txBox="1"/>
          <p:nvPr/>
        </p:nvSpPr>
        <p:spPr>
          <a:xfrm>
            <a:off x="5076056" y="6453336"/>
            <a:ext cx="3888432" cy="307777"/>
          </a:xfrm>
          <a:prstGeom prst="rect">
            <a:avLst/>
          </a:prstGeom>
          <a:noFill/>
        </p:spPr>
        <p:txBody>
          <a:bodyPr wrap="square" rtlCol="0">
            <a:spAutoFit/>
          </a:bodyPr>
          <a:lstStyle/>
          <a:p>
            <a:pPr algn="r"/>
            <a:r>
              <a:rPr lang="es-ES" sz="1400" dirty="0" smtClean="0"/>
              <a:t>Ferris et al. ASCO </a:t>
            </a:r>
            <a:r>
              <a:rPr lang="es-ES" sz="1400" dirty="0" err="1" smtClean="0"/>
              <a:t>Annual</a:t>
            </a:r>
            <a:r>
              <a:rPr lang="es-ES" sz="1400" dirty="0" smtClean="0"/>
              <a:t> Meeting 2016</a:t>
            </a:r>
            <a:endParaRPr lang="es-ES" sz="1400" dirty="0"/>
          </a:p>
        </p:txBody>
      </p:sp>
    </p:spTree>
    <p:extLst>
      <p:ext uri="{BB962C8B-B14F-4D97-AF65-F5344CB8AC3E}">
        <p14:creationId xmlns:p14="http://schemas.microsoft.com/office/powerpoint/2010/main" val="228206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32655"/>
            <a:ext cx="9144001" cy="626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219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2"/>
          <p:cNvPicPr preferRelativeResize="0"/>
          <p:nvPr/>
        </p:nvPicPr>
        <p:blipFill rotWithShape="1">
          <a:blip r:embed="rId3">
            <a:alphaModFix/>
          </a:blip>
          <a:srcRect/>
          <a:stretch/>
        </p:blipFill>
        <p:spPr>
          <a:xfrm>
            <a:off x="0" y="859761"/>
            <a:ext cx="9144000" cy="5140990"/>
          </a:xfrm>
          <a:prstGeom prst="rect">
            <a:avLst/>
          </a:prstGeom>
          <a:noFill/>
          <a:ln>
            <a:noFill/>
          </a:ln>
        </p:spPr>
      </p:pic>
      <p:sp>
        <p:nvSpPr>
          <p:cNvPr id="83" name="Google Shape;83;p12"/>
          <p:cNvSpPr/>
          <p:nvPr/>
        </p:nvSpPr>
        <p:spPr>
          <a:xfrm>
            <a:off x="103909" y="2247396"/>
            <a:ext cx="9040091" cy="2250616"/>
          </a:xfrm>
          <a:prstGeom prst="rect">
            <a:avLst/>
          </a:prstGeom>
          <a:no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000"/>
              <a:buFontTx/>
              <a:buNone/>
              <a:tabLst/>
              <a:defRPr/>
            </a:pPr>
            <a:r>
              <a:rPr kumimoji="0" lang="en-US" sz="3000" b="1" i="0" u="none" strike="noStrike" kern="1200" cap="none" spc="0" normalizeH="0" baseline="0" noProof="0">
                <a:ln>
                  <a:noFill/>
                </a:ln>
                <a:solidFill>
                  <a:prstClr val="white"/>
                </a:solidFill>
                <a:effectLst/>
                <a:uLnTx/>
                <a:uFillTx/>
                <a:latin typeface="Times New Roman"/>
                <a:ea typeface="Times New Roman"/>
                <a:cs typeface="Times New Roman"/>
                <a:sym typeface="Times New Roman"/>
              </a:rPr>
              <a:t>Tumores de orofaringe relacionados con el virus del papiloma humano (HPV). Experiencia institucional</a:t>
            </a:r>
            <a:r>
              <a:rPr kumimoji="0" lang="en-US" sz="2700" b="1" i="0" u="none" strike="noStrike" kern="1200" cap="none" spc="0" normalizeH="0" baseline="0" noProof="0">
                <a:ln>
                  <a:noFill/>
                </a:ln>
                <a:solidFill>
                  <a:prstClr val="white"/>
                </a:solidFill>
                <a:effectLst/>
                <a:uLnTx/>
                <a:uFillTx/>
                <a:latin typeface="Times New Roman"/>
                <a:ea typeface="Times New Roman"/>
                <a:cs typeface="Times New Roman"/>
                <a:sym typeface="Times New Roman"/>
              </a:rPr>
              <a:t>. </a:t>
            </a:r>
            <a:endParaRPr kumimoji="0" sz="2100" b="0" i="0" u="none" strike="noStrike" kern="1200" cap="none" spc="0" normalizeH="0" baseline="0" noProof="0">
              <a:ln>
                <a:noFill/>
              </a:ln>
              <a:solidFill>
                <a:prstClr val="white"/>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2100"/>
              </a:spcBef>
              <a:spcAft>
                <a:spcPts val="0"/>
              </a:spcAft>
              <a:buClrTx/>
              <a:buSzTx/>
              <a:buFontTx/>
              <a:buNone/>
              <a:tabLst/>
              <a:defRPr/>
            </a:pPr>
            <a:r>
              <a:rPr kumimoji="0" lang="en-US" sz="1350" b="1" i="0" u="sng" strike="noStrike" kern="1200" cap="none" spc="0" normalizeH="0" baseline="0" noProof="0">
                <a:ln>
                  <a:noFill/>
                </a:ln>
                <a:solidFill>
                  <a:prstClr val="white"/>
                </a:solidFill>
                <a:effectLst/>
                <a:uLnTx/>
                <a:uFillTx/>
                <a:latin typeface="Arial"/>
                <a:ea typeface="Arial"/>
                <a:cs typeface="Arial"/>
                <a:sym typeface="Arial"/>
              </a:rPr>
              <a:t>Cefarelli G</a:t>
            </a:r>
            <a:r>
              <a:rPr kumimoji="0" lang="en-US" sz="1350" b="1" i="0" u="none" strike="noStrike" kern="1200" cap="none" spc="0" normalizeH="0" baseline="0" noProof="0">
                <a:ln>
                  <a:noFill/>
                </a:ln>
                <a:solidFill>
                  <a:prstClr val="white"/>
                </a:solidFill>
                <a:effectLst/>
                <a:uLnTx/>
                <a:uFillTx/>
                <a:latin typeface="Arial"/>
                <a:ea typeface="Arial"/>
                <a:cs typeface="Arial"/>
                <a:sym typeface="Arial"/>
              </a:rPr>
              <a:t>*, Falco A**, Angel M**, Ostinelli A*, Coria MC*, Pombo MT**, Mandó P*, Chacón M**, Chacón R**.</a:t>
            </a:r>
            <a:endParaRPr kumimoji="0" sz="1500" b="0" i="0" u="none" strike="noStrike" kern="1200" cap="none" spc="0" normalizeH="0" baseline="0" noProof="0">
              <a:ln>
                <a:noFill/>
              </a:ln>
              <a:solidFill>
                <a:prstClr val="white"/>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1050"/>
              </a:spcBef>
              <a:spcAft>
                <a:spcPts val="0"/>
              </a:spcAft>
              <a:buClr>
                <a:srgbClr val="000000"/>
              </a:buClr>
              <a:buSzPts val="1800"/>
              <a:buFontTx/>
              <a:buNone/>
              <a:tabLst/>
              <a:defRPr/>
            </a:pPr>
            <a:r>
              <a:rPr kumimoji="0" lang="en-US" sz="1350" b="0" i="0" u="none" strike="noStrike" kern="1200" cap="none" spc="0" normalizeH="0" baseline="0" noProof="0">
                <a:ln>
                  <a:noFill/>
                </a:ln>
                <a:solidFill>
                  <a:prstClr val="white"/>
                </a:solidFill>
                <a:effectLst/>
                <a:uLnTx/>
                <a:uFillTx/>
                <a:latin typeface="Arial"/>
                <a:ea typeface="Arial"/>
                <a:cs typeface="Arial"/>
                <a:sym typeface="Arial"/>
              </a:rPr>
              <a:t>(*) FUCA</a:t>
            </a:r>
            <a:endParaRPr kumimoji="0" sz="105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000"/>
              <a:buFontTx/>
              <a:buNone/>
              <a:tabLst/>
              <a:defRPr/>
            </a:pPr>
            <a:endParaRPr kumimoji="0" sz="1500" b="0" i="0" u="none" strike="noStrike" kern="1200" cap="none" spc="0" normalizeH="0" baseline="0" noProof="0">
              <a:ln>
                <a:noFill/>
              </a:ln>
              <a:solidFill>
                <a:prstClr val="white"/>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Tx/>
              <a:buNone/>
              <a:tabLst/>
              <a:defRPr/>
            </a:pPr>
            <a:r>
              <a:rPr kumimoji="0" lang="en-US" sz="1350" b="0" i="0" u="none" strike="noStrike" kern="1200" cap="none" spc="0" normalizeH="0" baseline="0" noProof="0">
                <a:ln>
                  <a:noFill/>
                </a:ln>
                <a:solidFill>
                  <a:prstClr val="white"/>
                </a:solidFill>
                <a:effectLst/>
                <a:uLnTx/>
                <a:uFillTx/>
                <a:latin typeface="Arial"/>
                <a:ea typeface="Arial"/>
                <a:cs typeface="Arial"/>
                <a:sym typeface="Arial"/>
              </a:rPr>
              <a:t>(**) Servicio de Oncología Clínica. Instituto Alexander Fleming</a:t>
            </a:r>
            <a:endParaRPr kumimoji="0" sz="15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124198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1" y="476672"/>
            <a:ext cx="9144000" cy="5240610"/>
          </a:xfrm>
          <a:prstGeom prst="rect">
            <a:avLst/>
          </a:prstGeom>
          <a:noFill/>
          <a:ln w="9525">
            <a:noFill/>
            <a:miter lim="800000"/>
            <a:headEnd/>
            <a:tailEnd/>
          </a:ln>
        </p:spPr>
      </p:pic>
      <p:sp>
        <p:nvSpPr>
          <p:cNvPr id="3" name="2 CuadroTexto"/>
          <p:cNvSpPr txBox="1"/>
          <p:nvPr/>
        </p:nvSpPr>
        <p:spPr>
          <a:xfrm>
            <a:off x="5076056" y="6453336"/>
            <a:ext cx="3888432" cy="307777"/>
          </a:xfrm>
          <a:prstGeom prst="rect">
            <a:avLst/>
          </a:prstGeom>
          <a:noFill/>
        </p:spPr>
        <p:txBody>
          <a:bodyPr wrap="square" rtlCol="0">
            <a:spAutoFit/>
          </a:bodyPr>
          <a:lstStyle/>
          <a:p>
            <a:pPr algn="r"/>
            <a:r>
              <a:rPr lang="es-ES" sz="1400" dirty="0" smtClean="0"/>
              <a:t>Ferris et al. ASCO </a:t>
            </a:r>
            <a:r>
              <a:rPr lang="es-ES" sz="1400" dirty="0" err="1" smtClean="0"/>
              <a:t>Annual</a:t>
            </a:r>
            <a:r>
              <a:rPr lang="es-ES" sz="1400" dirty="0" smtClean="0"/>
              <a:t> Meeting 2016</a:t>
            </a:r>
            <a:endParaRPr lang="es-ES" sz="1400" dirty="0"/>
          </a:p>
        </p:txBody>
      </p:sp>
    </p:spTree>
    <p:extLst>
      <p:ext uri="{BB962C8B-B14F-4D97-AF65-F5344CB8AC3E}">
        <p14:creationId xmlns:p14="http://schemas.microsoft.com/office/powerpoint/2010/main" val="20688361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53209"/>
            <a:ext cx="8686800" cy="1102519"/>
          </a:xfrm>
        </p:spPr>
        <p:txBody>
          <a:bodyPr/>
          <a:lstStyle/>
          <a:p>
            <a:r>
              <a:rPr lang="en-US" sz="2400"/>
              <a:t>Nivolumab vs investigator’s choice in recurrent or metastatic squamous cell carcinoma of the head and neck: 2-yr outcomes in the overall population and </a:t>
            </a:r>
            <a:br>
              <a:rPr lang="en-US" sz="2400"/>
            </a:br>
            <a:r>
              <a:rPr lang="en-US" sz="2400"/>
              <a:t>PD-L1 subgroups of CheckMate 141</a:t>
            </a:r>
          </a:p>
        </p:txBody>
      </p:sp>
      <p:sp>
        <p:nvSpPr>
          <p:cNvPr id="3" name="Subtitle 2"/>
          <p:cNvSpPr>
            <a:spLocks noGrp="1"/>
          </p:cNvSpPr>
          <p:nvPr>
            <p:ph type="subTitle" idx="1"/>
          </p:nvPr>
        </p:nvSpPr>
        <p:spPr>
          <a:xfrm>
            <a:off x="734052" y="3481040"/>
            <a:ext cx="7675896" cy="892552"/>
          </a:xfrm>
        </p:spPr>
        <p:txBody>
          <a:bodyPr wrap="square">
            <a:spAutoFit/>
          </a:bodyPr>
          <a:lstStyle/>
          <a:p>
            <a:pPr>
              <a:lnSpc>
                <a:spcPct val="100000"/>
              </a:lnSpc>
            </a:pPr>
            <a:r>
              <a:rPr lang="en-US" sz="1300"/>
              <a:t>Robert L. Ferris,</a:t>
            </a:r>
            <a:r>
              <a:rPr lang="en-US" sz="1300" baseline="30000"/>
              <a:t>1 </a:t>
            </a:r>
            <a:r>
              <a:rPr lang="en-US" sz="1300"/>
              <a:t>George Blumenschein Jr,</a:t>
            </a:r>
            <a:r>
              <a:rPr lang="en-US" sz="1300" baseline="30000"/>
              <a:t>2</a:t>
            </a:r>
            <a:r>
              <a:rPr lang="en-US" sz="1300"/>
              <a:t> Jerome Fayette,</a:t>
            </a:r>
            <a:r>
              <a:rPr lang="en-US" sz="1300" baseline="30000"/>
              <a:t>3</a:t>
            </a:r>
            <a:r>
              <a:rPr lang="en-US" sz="1300"/>
              <a:t> Joel Guigay,</a:t>
            </a:r>
            <a:r>
              <a:rPr lang="en-US" sz="1300" baseline="30000"/>
              <a:t>4</a:t>
            </a:r>
            <a:r>
              <a:rPr lang="en-US" sz="1300"/>
              <a:t> A. Dimitrios Colevas,</a:t>
            </a:r>
            <a:r>
              <a:rPr lang="en-US" sz="1300" baseline="30000"/>
              <a:t>5 </a:t>
            </a:r>
            <a:r>
              <a:rPr lang="en-US" sz="1300"/>
              <a:t>Lisa Licitra,</a:t>
            </a:r>
            <a:r>
              <a:rPr lang="en-US" sz="1300" baseline="30000"/>
              <a:t>6</a:t>
            </a:r>
            <a:r>
              <a:rPr lang="en-US" sz="1300"/>
              <a:t> Kevin J. Harrington,</a:t>
            </a:r>
            <a:r>
              <a:rPr lang="en-US" sz="1300" baseline="30000"/>
              <a:t>7</a:t>
            </a:r>
            <a:r>
              <a:rPr lang="en-US" sz="1300"/>
              <a:t> Stefan Kasper,</a:t>
            </a:r>
            <a:r>
              <a:rPr lang="en-US" sz="1300" baseline="30000"/>
              <a:t>8</a:t>
            </a:r>
            <a:r>
              <a:rPr lang="en-US" sz="1300"/>
              <a:t> Everett E. Vokes,</a:t>
            </a:r>
            <a:r>
              <a:rPr lang="en-US" sz="1300" baseline="30000"/>
              <a:t>9</a:t>
            </a:r>
            <a:r>
              <a:rPr lang="en-US" sz="1300"/>
              <a:t> Caroline Even,</a:t>
            </a:r>
            <a:r>
              <a:rPr lang="en-US" sz="1300" baseline="30000"/>
              <a:t>10</a:t>
            </a:r>
            <a:r>
              <a:rPr lang="en-US" sz="1300"/>
              <a:t> Francis Worden,</a:t>
            </a:r>
            <a:r>
              <a:rPr lang="en-US" sz="1300" baseline="30000"/>
              <a:t>11</a:t>
            </a:r>
            <a:r>
              <a:rPr lang="en-US" sz="1300"/>
              <a:t> Nabil F. Saba,</a:t>
            </a:r>
            <a:r>
              <a:rPr lang="en-US" sz="1300" baseline="30000"/>
              <a:t>12</a:t>
            </a:r>
            <a:r>
              <a:rPr lang="en-US" sz="1300"/>
              <a:t> Lara Carmen Iglesias Docampo,</a:t>
            </a:r>
            <a:r>
              <a:rPr lang="en-US" sz="1300" baseline="30000"/>
              <a:t>13</a:t>
            </a:r>
            <a:r>
              <a:rPr lang="en-US" sz="1300"/>
              <a:t> Robert Haddad,</a:t>
            </a:r>
            <a:r>
              <a:rPr lang="en-US" sz="1300" baseline="30000"/>
              <a:t>14</a:t>
            </a:r>
            <a:r>
              <a:rPr lang="en-US" sz="1300"/>
              <a:t> Tamara Rordorf,</a:t>
            </a:r>
            <a:r>
              <a:rPr lang="en-US" sz="1300" baseline="30000"/>
              <a:t>15</a:t>
            </a:r>
            <a:r>
              <a:rPr lang="en-US" sz="1300"/>
              <a:t> Naomi Kiyota,</a:t>
            </a:r>
            <a:r>
              <a:rPr lang="en-US" sz="1300" baseline="30000"/>
              <a:t>16</a:t>
            </a:r>
            <a:r>
              <a:rPr lang="en-US" sz="1300"/>
              <a:t> Makoto Tahara,</a:t>
            </a:r>
            <a:r>
              <a:rPr lang="en-US" sz="1300" baseline="30000"/>
              <a:t>17</a:t>
            </a:r>
            <a:r>
              <a:rPr lang="en-US" sz="1300"/>
              <a:t> Mark Lynch,</a:t>
            </a:r>
            <a:r>
              <a:rPr lang="en-US" sz="1300" baseline="30000"/>
              <a:t>18</a:t>
            </a:r>
            <a:r>
              <a:rPr lang="en-US" sz="1300"/>
              <a:t> Vijayvel Jayaprakash,</a:t>
            </a:r>
            <a:r>
              <a:rPr lang="en-US" sz="1300" baseline="30000"/>
              <a:t>18</a:t>
            </a:r>
            <a:r>
              <a:rPr lang="en-US" sz="1300"/>
              <a:t> Li Li,</a:t>
            </a:r>
            <a:r>
              <a:rPr lang="en-US" sz="1300" baseline="30000"/>
              <a:t>18</a:t>
            </a:r>
            <a:r>
              <a:rPr lang="en-US" sz="1300"/>
              <a:t> Maura L. Gillison</a:t>
            </a:r>
            <a:r>
              <a:rPr lang="en-US" sz="1300" baseline="30000"/>
              <a:t>2</a:t>
            </a:r>
            <a:r>
              <a:rPr lang="en-US" sz="1300"/>
              <a:t> </a:t>
            </a:r>
          </a:p>
        </p:txBody>
      </p:sp>
      <p:sp>
        <p:nvSpPr>
          <p:cNvPr id="4" name="Text Placeholder 3"/>
          <p:cNvSpPr>
            <a:spLocks noGrp="1"/>
          </p:cNvSpPr>
          <p:nvPr>
            <p:ph type="body" sz="quarter" idx="10"/>
          </p:nvPr>
        </p:nvSpPr>
        <p:spPr>
          <a:xfrm>
            <a:off x="538279" y="4498906"/>
            <a:ext cx="8067445" cy="1200329"/>
          </a:xfrm>
        </p:spPr>
        <p:txBody>
          <a:bodyPr wrap="square">
            <a:spAutoFit/>
          </a:bodyPr>
          <a:lstStyle/>
          <a:p>
            <a:r>
              <a:rPr lang="en-US" sz="1000" baseline="30000"/>
              <a:t>1</a:t>
            </a:r>
            <a:r>
              <a:rPr lang="en-US" sz="1000"/>
              <a:t>University of Pittsburgh Medical Center Hillman Cancer Center, Pittsburgh, PA, USA; </a:t>
            </a:r>
            <a:r>
              <a:rPr lang="en-US" sz="1000" baseline="30000"/>
              <a:t>2</a:t>
            </a:r>
            <a:r>
              <a:rPr lang="en-US" sz="1000"/>
              <a:t>MD Anderson Cancer Center, Houston, TX, USA; </a:t>
            </a:r>
            <a:r>
              <a:rPr lang="en-US" sz="1000" baseline="30000"/>
              <a:t>3</a:t>
            </a:r>
            <a:r>
              <a:rPr lang="en-US" sz="1000"/>
              <a:t>Centre Leon Berard, Lyon, France; </a:t>
            </a:r>
            <a:r>
              <a:rPr lang="en-US" sz="1000" baseline="30000"/>
              <a:t>4</a:t>
            </a:r>
            <a:r>
              <a:rPr lang="en-US" sz="1000"/>
              <a:t>Centre Antoine Lacassagne, FHU OncoAge, </a:t>
            </a:r>
            <a:r>
              <a:rPr lang="en-US" sz="1000" err="1"/>
              <a:t>Université</a:t>
            </a:r>
            <a:r>
              <a:rPr lang="en-US" sz="1000"/>
              <a:t> Côte d'Azur, Nice, France; </a:t>
            </a:r>
            <a:r>
              <a:rPr lang="en-US" sz="1000" baseline="30000"/>
              <a:t>5</a:t>
            </a:r>
            <a:r>
              <a:rPr lang="en-US" sz="1000"/>
              <a:t>Stanford University, Stanford, CA, USA; </a:t>
            </a:r>
            <a:r>
              <a:rPr lang="en-US" sz="1000" baseline="30000"/>
              <a:t>6</a:t>
            </a:r>
            <a:r>
              <a:rPr lang="en-US" sz="1000"/>
              <a:t>Fondazione IRCCS Istituto Nazionale dei Tumori and University of Milan, Milan, Italy; </a:t>
            </a:r>
            <a:r>
              <a:rPr lang="en-US" sz="1000" baseline="30000"/>
              <a:t>7</a:t>
            </a:r>
            <a:r>
              <a:rPr lang="en-US" sz="1000"/>
              <a:t>Royal Marsden NHS Foundation Trust/The Institute of Cancer Research, London, UK; </a:t>
            </a:r>
            <a:r>
              <a:rPr lang="en-US" sz="1000" baseline="30000"/>
              <a:t>8</a:t>
            </a:r>
            <a:r>
              <a:rPr lang="en-US" sz="1000"/>
              <a:t>West German Cancer Center, University Hospital, Essen, Germany; </a:t>
            </a:r>
            <a:r>
              <a:rPr lang="en-US" sz="1000" baseline="30000"/>
              <a:t>9</a:t>
            </a:r>
            <a:r>
              <a:rPr lang="en-US" sz="1000"/>
              <a:t>University of Chicago Medical Center, Chicago, IL, USA; </a:t>
            </a:r>
            <a:r>
              <a:rPr lang="en-US" sz="1000" baseline="30000"/>
              <a:t>10</a:t>
            </a:r>
            <a:r>
              <a:rPr lang="en-US" sz="1000"/>
              <a:t>Gustave Roussy, Villejuif Cedex, France; </a:t>
            </a:r>
            <a:r>
              <a:rPr lang="en-US" sz="1000" baseline="30000"/>
              <a:t>11</a:t>
            </a:r>
            <a:r>
              <a:rPr lang="en-US" sz="1000"/>
              <a:t>University of Michigan, Ann Arbor, MI, USA; </a:t>
            </a:r>
            <a:r>
              <a:rPr lang="en-US" sz="1000" baseline="30000"/>
              <a:t>12</a:t>
            </a:r>
            <a:r>
              <a:rPr lang="en-US" sz="1000"/>
              <a:t>Winship Cancer Institute of Emory University, Atlanta, GA, USA; </a:t>
            </a:r>
            <a:r>
              <a:rPr lang="en-US" sz="1000" baseline="30000"/>
              <a:t>13</a:t>
            </a:r>
            <a:r>
              <a:rPr lang="en-US" sz="1000"/>
              <a:t>Hospital Universitario 12 de Octubre, Madrid, Spain; </a:t>
            </a:r>
            <a:r>
              <a:rPr lang="en-US" sz="1000" baseline="30000"/>
              <a:t>14</a:t>
            </a:r>
            <a:r>
              <a:rPr lang="en-US" sz="1000"/>
              <a:t>Dana-Farber/Harvard Cancer Center, Boston, MA, USA; </a:t>
            </a:r>
            <a:r>
              <a:rPr lang="en-US" sz="1000" baseline="30000"/>
              <a:t>15</a:t>
            </a:r>
            <a:r>
              <a:rPr lang="en-US" sz="1000"/>
              <a:t>Universitätsspital Zurich, Zurich, Switzerland; </a:t>
            </a:r>
            <a:r>
              <a:rPr lang="en-US" sz="1000" baseline="30000"/>
              <a:t>16</a:t>
            </a:r>
            <a:r>
              <a:rPr lang="en-US" sz="1000"/>
              <a:t>Kobe University Hospital, Kobe, Japan; </a:t>
            </a:r>
            <a:r>
              <a:rPr lang="en-US" sz="1000" baseline="30000"/>
              <a:t>17</a:t>
            </a:r>
            <a:r>
              <a:rPr lang="en-US" sz="1000"/>
              <a:t>National Cancer Center Hospital East, Kashiwa, Japan; </a:t>
            </a:r>
            <a:r>
              <a:rPr lang="en-US" sz="1000" baseline="30000"/>
              <a:t>18</a:t>
            </a:r>
            <a:r>
              <a:rPr lang="en-US" sz="1000"/>
              <a:t>Bristol-Myers Squibb, Princeton, NJ, USA </a:t>
            </a:r>
          </a:p>
        </p:txBody>
      </p:sp>
    </p:spTree>
    <p:extLst>
      <p:ext uri="{BB962C8B-B14F-4D97-AF65-F5344CB8AC3E}">
        <p14:creationId xmlns:p14="http://schemas.microsoft.com/office/powerpoint/2010/main" val="14299263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742278"/>
            <a:ext cx="8229600" cy="538609"/>
          </a:xfrm>
        </p:spPr>
        <p:txBody>
          <a:bodyPr>
            <a:spAutoFit/>
          </a:bodyPr>
          <a:lstStyle/>
          <a:p>
            <a:pPr>
              <a:lnSpc>
                <a:spcPct val="100000"/>
              </a:lnSpc>
            </a:pPr>
            <a:r>
              <a:rPr lang="en-US" sz="1200"/>
              <a:t>Nivolumab reduced the risk of death by 32% vs IC</a:t>
            </a:r>
            <a:endParaRPr lang="en-US" sz="1200" strike="sngStrike"/>
          </a:p>
          <a:p>
            <a:pPr>
              <a:lnSpc>
                <a:spcPct val="100000"/>
              </a:lnSpc>
            </a:pPr>
            <a:r>
              <a:rPr lang="en-US" sz="1200"/>
              <a:t>The 24-month OS rate was nearly tripled with nivolumab compared with IC</a:t>
            </a:r>
          </a:p>
        </p:txBody>
      </p:sp>
      <p:sp>
        <p:nvSpPr>
          <p:cNvPr id="5" name="Title 4"/>
          <p:cNvSpPr>
            <a:spLocks noGrp="1"/>
          </p:cNvSpPr>
          <p:nvPr>
            <p:ph type="title"/>
          </p:nvPr>
        </p:nvSpPr>
        <p:spPr/>
        <p:txBody>
          <a:bodyPr/>
          <a:lstStyle/>
          <a:p>
            <a:r>
              <a:rPr lang="en-US" sz="2400"/>
              <a:t>Sustained OS Benefit in the Overall (ITT) Population</a:t>
            </a:r>
          </a:p>
        </p:txBody>
      </p:sp>
      <p:pic>
        <p:nvPicPr>
          <p:cNvPr id="7" name="Picture 6" hidden="1"/>
          <p:cNvPicPr>
            <a:picLocks noChangeAspect="1"/>
          </p:cNvPicPr>
          <p:nvPr/>
        </p:nvPicPr>
        <p:blipFill>
          <a:blip r:embed="rId3">
            <a:duotone>
              <a:prstClr val="black"/>
              <a:schemeClr val="accent2">
                <a:tint val="45000"/>
                <a:satMod val="400000"/>
              </a:schemeClr>
            </a:duotone>
          </a:blip>
          <a:stretch>
            <a:fillRect/>
          </a:stretch>
        </p:blipFill>
        <p:spPr>
          <a:xfrm>
            <a:off x="181166" y="1874950"/>
            <a:ext cx="4502663" cy="4120909"/>
          </a:xfrm>
          <a:prstGeom prst="rect">
            <a:avLst/>
          </a:prstGeom>
        </p:spPr>
      </p:pic>
      <p:graphicFrame>
        <p:nvGraphicFramePr>
          <p:cNvPr id="162" name="Table 161"/>
          <p:cNvGraphicFramePr>
            <a:graphicFrameLocks noGrp="1"/>
          </p:cNvGraphicFramePr>
          <p:nvPr>
            <p:extLst/>
          </p:nvPr>
        </p:nvGraphicFramePr>
        <p:xfrm>
          <a:off x="5705072" y="2416119"/>
          <a:ext cx="2332991" cy="883920"/>
        </p:xfrm>
        <a:graphic>
          <a:graphicData uri="http://schemas.openxmlformats.org/drawingml/2006/table">
            <a:tbl>
              <a:tblPr firstRow="1" bandRow="1">
                <a:tableStyleId>{69012ECD-51FC-41F1-AA8D-1B2483CD663E}</a:tableStyleId>
              </a:tblPr>
              <a:tblGrid>
                <a:gridCol w="492443">
                  <a:extLst>
                    <a:ext uri="{9D8B030D-6E8A-4147-A177-3AD203B41FA5}">
                      <a16:colId xmlns:a16="http://schemas.microsoft.com/office/drawing/2014/main" val="20000"/>
                    </a:ext>
                  </a:extLst>
                </a:gridCol>
                <a:gridCol w="978218">
                  <a:extLst>
                    <a:ext uri="{9D8B030D-6E8A-4147-A177-3AD203B41FA5}">
                      <a16:colId xmlns:a16="http://schemas.microsoft.com/office/drawing/2014/main" val="20001"/>
                    </a:ext>
                  </a:extLst>
                </a:gridCol>
                <a:gridCol w="862330">
                  <a:extLst>
                    <a:ext uri="{9D8B030D-6E8A-4147-A177-3AD203B41FA5}">
                      <a16:colId xmlns:a16="http://schemas.microsoft.com/office/drawing/2014/main" val="20002"/>
                    </a:ext>
                  </a:extLst>
                </a:gridCol>
              </a:tblGrid>
              <a:tr h="224930">
                <a:tc>
                  <a:txBody>
                    <a:bodyPr/>
                    <a:lstStyle/>
                    <a:p>
                      <a:endParaRPr lang="en-US" sz="1000" b="1">
                        <a:latin typeface="Arial" panose="020B0604020202020204" pitchFamily="34" charset="0"/>
                        <a:cs typeface="Arial" panose="020B0604020202020204" pitchFamily="34" charset="0"/>
                      </a:endParaRPr>
                    </a:p>
                  </a:txBody>
                  <a:tcPr anchor="ctr">
                    <a:lnL w="12700" cap="flat" cmpd="sng" algn="ctr">
                      <a:solidFill>
                        <a:srgbClr val="00457C"/>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457C"/>
                      </a:solidFill>
                      <a:prstDash val="solid"/>
                      <a:round/>
                      <a:headEnd type="none" w="med" len="med"/>
                      <a:tailEnd type="none" w="med" len="med"/>
                    </a:lnT>
                    <a:lnB w="9525" cap="flat" cmpd="sng" algn="ctr">
                      <a:solidFill>
                        <a:srgbClr val="00457C"/>
                      </a:solidFill>
                      <a:prstDash val="solid"/>
                      <a:round/>
                      <a:headEnd type="none" w="med" len="med"/>
                      <a:tailEnd type="none" w="med" len="med"/>
                    </a:lnB>
                    <a:solidFill>
                      <a:srgbClr val="00457C"/>
                    </a:solidFill>
                  </a:tcPr>
                </a:tc>
                <a:tc>
                  <a:txBody>
                    <a:bodyPr/>
                    <a:lstStyle/>
                    <a:p>
                      <a:pPr algn="ctr"/>
                      <a:r>
                        <a:rPr lang="en-US" sz="1000" baseline="0">
                          <a:latin typeface="Arial" panose="020B0604020202020204" pitchFamily="34" charset="0"/>
                          <a:cs typeface="Arial" panose="020B0604020202020204" pitchFamily="34" charset="0"/>
                        </a:rPr>
                        <a:t>Median OS</a:t>
                      </a:r>
                      <a:br>
                        <a:rPr lang="en-US" sz="1000" baseline="0">
                          <a:latin typeface="Arial" panose="020B0604020202020204" pitchFamily="34" charset="0"/>
                          <a:cs typeface="Arial" panose="020B0604020202020204" pitchFamily="34" charset="0"/>
                        </a:rPr>
                      </a:br>
                      <a:r>
                        <a:rPr lang="en-US" sz="1000" baseline="0">
                          <a:latin typeface="Arial" panose="020B0604020202020204" pitchFamily="34" charset="0"/>
                          <a:cs typeface="Arial" panose="020B0604020202020204" pitchFamily="34" charset="0"/>
                        </a:rPr>
                        <a:t>(95% CI), </a:t>
                      </a:r>
                      <a:r>
                        <a:rPr lang="en-US" sz="1000" baseline="0" err="1">
                          <a:latin typeface="Arial" panose="020B0604020202020204" pitchFamily="34" charset="0"/>
                          <a:cs typeface="Arial" panose="020B0604020202020204" pitchFamily="34" charset="0"/>
                        </a:rPr>
                        <a:t>mo</a:t>
                      </a:r>
                      <a:endParaRPr lang="en-US" sz="1000" b="1">
                        <a:latin typeface="Arial" panose="020B0604020202020204" pitchFamily="34" charset="0"/>
                        <a:cs typeface="Arial" panose="020B0604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457C"/>
                      </a:solidFill>
                      <a:prstDash val="solid"/>
                      <a:round/>
                      <a:headEnd type="none" w="med" len="med"/>
                      <a:tailEnd type="none" w="med" len="med"/>
                    </a:lnT>
                    <a:lnB w="9525" cap="flat" cmpd="sng" algn="ctr">
                      <a:solidFill>
                        <a:srgbClr val="00457C"/>
                      </a:solidFill>
                      <a:prstDash val="solid"/>
                      <a:round/>
                      <a:headEnd type="none" w="med" len="med"/>
                      <a:tailEnd type="none" w="med" len="med"/>
                    </a:lnB>
                    <a:solidFill>
                      <a:srgbClr val="00457C"/>
                    </a:solidFill>
                  </a:tcPr>
                </a:tc>
                <a:tc>
                  <a:txBody>
                    <a:bodyPr/>
                    <a:lstStyle/>
                    <a:p>
                      <a:pPr algn="ctr"/>
                      <a:r>
                        <a:rPr lang="en-US" sz="1000">
                          <a:latin typeface="Arial" panose="020B0604020202020204" pitchFamily="34" charset="0"/>
                          <a:cs typeface="Arial" panose="020B0604020202020204" pitchFamily="34" charset="0"/>
                        </a:rPr>
                        <a:t>HR</a:t>
                      </a:r>
                      <a:br>
                        <a:rPr lang="en-US" sz="1000">
                          <a:latin typeface="Arial" panose="020B0604020202020204" pitchFamily="34" charset="0"/>
                          <a:cs typeface="Arial" panose="020B0604020202020204" pitchFamily="34" charset="0"/>
                        </a:rPr>
                      </a:br>
                      <a:r>
                        <a:rPr lang="en-US" sz="1000">
                          <a:latin typeface="Arial" panose="020B0604020202020204" pitchFamily="34" charset="0"/>
                          <a:cs typeface="Arial" panose="020B0604020202020204" pitchFamily="34" charset="0"/>
                        </a:rPr>
                        <a:t>(95%</a:t>
                      </a:r>
                      <a:r>
                        <a:rPr lang="en-US" sz="1000" baseline="0">
                          <a:latin typeface="Arial" panose="020B0604020202020204" pitchFamily="34" charset="0"/>
                          <a:cs typeface="Arial" panose="020B0604020202020204" pitchFamily="34" charset="0"/>
                        </a:rPr>
                        <a:t> CI)</a:t>
                      </a:r>
                      <a:endParaRPr lang="en-US" sz="1000" b="1">
                        <a:latin typeface="Arial" panose="020B0604020202020204" pitchFamily="34" charset="0"/>
                        <a:cs typeface="Arial" panose="020B0604020202020204" pitchFamily="34" charset="0"/>
                      </a:endParaRPr>
                    </a:p>
                  </a:txBody>
                  <a:tcPr anchor="ctr">
                    <a:lnL w="9525" cap="flat" cmpd="sng" algn="ctr">
                      <a:solidFill>
                        <a:schemeClr val="bg1"/>
                      </a:solidFill>
                      <a:prstDash val="solid"/>
                      <a:round/>
                      <a:headEnd type="none" w="med" len="med"/>
                      <a:tailEnd type="none" w="med" len="med"/>
                    </a:lnL>
                    <a:lnR w="12700" cap="flat" cmpd="sng" algn="ctr">
                      <a:solidFill>
                        <a:srgbClr val="00457C"/>
                      </a:solidFill>
                      <a:prstDash val="solid"/>
                      <a:round/>
                      <a:headEnd type="none" w="med" len="med"/>
                      <a:tailEnd type="none" w="med" len="med"/>
                    </a:lnR>
                    <a:lnT w="12700" cap="flat" cmpd="sng" algn="ctr">
                      <a:solidFill>
                        <a:srgbClr val="00457C"/>
                      </a:solidFill>
                      <a:prstDash val="solid"/>
                      <a:round/>
                      <a:headEnd type="none" w="med" len="med"/>
                      <a:tailEnd type="none" w="med" len="med"/>
                    </a:lnT>
                    <a:lnB w="9525" cap="flat" cmpd="sng" algn="ctr">
                      <a:solidFill>
                        <a:srgbClr val="00457C"/>
                      </a:solidFill>
                      <a:prstDash val="solid"/>
                      <a:round/>
                      <a:headEnd type="none" w="med" len="med"/>
                      <a:tailEnd type="none" w="med" len="med"/>
                    </a:lnB>
                    <a:solidFill>
                      <a:srgbClr val="00457C"/>
                    </a:solidFill>
                  </a:tcPr>
                </a:tc>
                <a:extLst>
                  <a:ext uri="{0D108BD9-81ED-4DB2-BD59-A6C34878D82A}">
                    <a16:rowId xmlns:a16="http://schemas.microsoft.com/office/drawing/2014/main" val="10000"/>
                  </a:ext>
                </a:extLst>
              </a:tr>
              <a:tr h="133706">
                <a:tc>
                  <a:txBody>
                    <a:bodyPr/>
                    <a:lstStyle/>
                    <a:p>
                      <a:r>
                        <a:rPr lang="en-US" sz="1000" b="1">
                          <a:latin typeface="Arial" panose="020B0604020202020204" pitchFamily="34" charset="0"/>
                          <a:cs typeface="Arial" panose="020B0604020202020204" pitchFamily="34" charset="0"/>
                        </a:rPr>
                        <a:t>Nivo</a:t>
                      </a:r>
                    </a:p>
                  </a:txBody>
                  <a:tcPr anchor="ctr">
                    <a:lnL w="12700" cap="flat" cmpd="sng" algn="ctr">
                      <a:solidFill>
                        <a:srgbClr val="00457C"/>
                      </a:solidFill>
                      <a:prstDash val="solid"/>
                      <a:round/>
                      <a:headEnd type="none" w="med" len="med"/>
                      <a:tailEnd type="none" w="med" len="med"/>
                    </a:lnL>
                    <a:lnR w="6350" cap="flat" cmpd="sng" algn="ctr">
                      <a:solidFill>
                        <a:srgbClr val="00457C"/>
                      </a:solidFill>
                      <a:prstDash val="solid"/>
                      <a:round/>
                      <a:headEnd type="none" w="med" len="med"/>
                      <a:tailEnd type="none" w="med" len="med"/>
                    </a:lnR>
                    <a:lnT w="9525" cap="flat" cmpd="sng" algn="ctr">
                      <a:solidFill>
                        <a:srgbClr val="00457C"/>
                      </a:solidFill>
                      <a:prstDash val="solid"/>
                      <a:round/>
                      <a:headEnd type="none" w="med" len="med"/>
                      <a:tailEnd type="none" w="med" len="med"/>
                    </a:lnT>
                    <a:lnB w="6350" cap="flat" cmpd="sng" algn="ctr">
                      <a:solidFill>
                        <a:srgbClr val="00457C"/>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7.7 (5.7, 8.8)</a:t>
                      </a:r>
                    </a:p>
                  </a:txBody>
                  <a:tcPr anchor="ctr">
                    <a:lnL w="6350" cap="flat" cmpd="sng" algn="ctr">
                      <a:solidFill>
                        <a:srgbClr val="00457C"/>
                      </a:solidFill>
                      <a:prstDash val="solid"/>
                      <a:round/>
                      <a:headEnd type="none" w="med" len="med"/>
                      <a:tailEnd type="none" w="med" len="med"/>
                    </a:lnL>
                    <a:lnR w="6350" cap="flat" cmpd="sng" algn="ctr">
                      <a:solidFill>
                        <a:srgbClr val="00457C"/>
                      </a:solidFill>
                      <a:prstDash val="solid"/>
                      <a:round/>
                      <a:headEnd type="none" w="med" len="med"/>
                      <a:tailEnd type="none" w="med" len="med"/>
                    </a:lnR>
                    <a:lnT w="9525" cap="flat" cmpd="sng" algn="ctr">
                      <a:solidFill>
                        <a:srgbClr val="00457C"/>
                      </a:solidFill>
                      <a:prstDash val="solid"/>
                      <a:round/>
                      <a:headEnd type="none" w="med" len="med"/>
                      <a:tailEnd type="none" w="med" len="med"/>
                    </a:lnT>
                    <a:lnB w="6350" cap="flat" cmpd="sng" algn="ctr">
                      <a:solidFill>
                        <a:srgbClr val="00457C"/>
                      </a:solidFill>
                      <a:prstDash val="solid"/>
                      <a:round/>
                      <a:headEnd type="none" w="med" len="med"/>
                      <a:tailEnd type="none" w="med" len="med"/>
                    </a:lnB>
                  </a:tcPr>
                </a:tc>
                <a:tc rowSpan="2">
                  <a:txBody>
                    <a:bodyPr/>
                    <a:lstStyle/>
                    <a:p>
                      <a:pPr algn="ctr" fontAlgn="b"/>
                      <a:r>
                        <a:rPr lang="it-IT" sz="1000" b="0" i="0" u="none" strike="noStrike">
                          <a:solidFill>
                            <a:srgbClr val="000000"/>
                          </a:solidFill>
                          <a:effectLst/>
                          <a:latin typeface="+mn-lt"/>
                        </a:rPr>
                        <a:t>0.68</a:t>
                      </a:r>
                    </a:p>
                    <a:p>
                      <a:pPr algn="ctr" fontAlgn="b"/>
                      <a:r>
                        <a:rPr lang="it-IT" sz="1000" b="0" i="0" u="none" strike="noStrike">
                          <a:solidFill>
                            <a:srgbClr val="000000"/>
                          </a:solidFill>
                          <a:effectLst/>
                          <a:latin typeface="+mn-lt"/>
                        </a:rPr>
                        <a:t>(0.54, 0.86)</a:t>
                      </a:r>
                    </a:p>
                  </a:txBody>
                  <a:tcPr anchor="ctr">
                    <a:lnL w="6350" cap="flat" cmpd="sng" algn="ctr">
                      <a:solidFill>
                        <a:srgbClr val="00457C"/>
                      </a:solidFill>
                      <a:prstDash val="solid"/>
                      <a:round/>
                      <a:headEnd type="none" w="med" len="med"/>
                      <a:tailEnd type="none" w="med" len="med"/>
                    </a:lnL>
                    <a:lnR w="12700" cap="flat" cmpd="sng" algn="ctr">
                      <a:solidFill>
                        <a:srgbClr val="00457C"/>
                      </a:solidFill>
                      <a:prstDash val="solid"/>
                      <a:round/>
                      <a:headEnd type="none" w="med" len="med"/>
                      <a:tailEnd type="none" w="med" len="med"/>
                    </a:lnR>
                    <a:lnT w="9525" cap="flat" cmpd="sng" algn="ctr">
                      <a:solidFill>
                        <a:srgbClr val="00457C"/>
                      </a:solidFill>
                      <a:prstDash val="solid"/>
                      <a:round/>
                      <a:headEnd type="none" w="med" len="med"/>
                      <a:tailEnd type="none" w="med" len="med"/>
                    </a:lnT>
                    <a:lnB w="12700" cap="flat" cmpd="sng" algn="ctr">
                      <a:solidFill>
                        <a:srgbClr val="00457C"/>
                      </a:solidFill>
                      <a:prstDash val="solid"/>
                      <a:round/>
                      <a:headEnd type="none" w="med" len="med"/>
                      <a:tailEnd type="none" w="med" len="med"/>
                    </a:lnB>
                  </a:tcPr>
                </a:tc>
                <a:extLst>
                  <a:ext uri="{0D108BD9-81ED-4DB2-BD59-A6C34878D82A}">
                    <a16:rowId xmlns:a16="http://schemas.microsoft.com/office/drawing/2014/main" val="10001"/>
                  </a:ext>
                </a:extLst>
              </a:tr>
              <a:tr h="176887">
                <a:tc>
                  <a:txBody>
                    <a:bodyPr/>
                    <a:lstStyle/>
                    <a:p>
                      <a:r>
                        <a:rPr lang="en-US" sz="1000" b="1">
                          <a:latin typeface="Arial" panose="020B0604020202020204" pitchFamily="34" charset="0"/>
                          <a:cs typeface="Arial" panose="020B0604020202020204" pitchFamily="34" charset="0"/>
                        </a:rPr>
                        <a:t>IC</a:t>
                      </a:r>
                    </a:p>
                  </a:txBody>
                  <a:tcPr anchor="ctr">
                    <a:lnL w="12700" cap="flat" cmpd="sng" algn="ctr">
                      <a:solidFill>
                        <a:srgbClr val="00457C"/>
                      </a:solidFill>
                      <a:prstDash val="solid"/>
                      <a:round/>
                      <a:headEnd type="none" w="med" len="med"/>
                      <a:tailEnd type="none" w="med" len="med"/>
                    </a:lnL>
                    <a:lnR w="6350" cap="flat" cmpd="sng" algn="ctr">
                      <a:solidFill>
                        <a:srgbClr val="00457C"/>
                      </a:solidFill>
                      <a:prstDash val="solid"/>
                      <a:round/>
                      <a:headEnd type="none" w="med" len="med"/>
                      <a:tailEnd type="none" w="med" len="med"/>
                    </a:lnR>
                    <a:lnT w="6350" cap="flat" cmpd="sng" algn="ctr">
                      <a:solidFill>
                        <a:srgbClr val="00457C"/>
                      </a:solidFill>
                      <a:prstDash val="solid"/>
                      <a:round/>
                      <a:headEnd type="none" w="med" len="med"/>
                      <a:tailEnd type="none" w="med" len="med"/>
                    </a:lnT>
                    <a:lnB w="12700" cap="flat" cmpd="sng" algn="ctr">
                      <a:solidFill>
                        <a:srgbClr val="00457C"/>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5.1 (4.0, 6.2)</a:t>
                      </a:r>
                    </a:p>
                  </a:txBody>
                  <a:tcPr anchor="ctr">
                    <a:lnL w="6350" cap="flat" cmpd="sng" algn="ctr">
                      <a:solidFill>
                        <a:srgbClr val="00457C"/>
                      </a:solidFill>
                      <a:prstDash val="solid"/>
                      <a:round/>
                      <a:headEnd type="none" w="med" len="med"/>
                      <a:tailEnd type="none" w="med" len="med"/>
                    </a:lnL>
                    <a:lnR w="6350" cap="flat" cmpd="sng" algn="ctr">
                      <a:solidFill>
                        <a:srgbClr val="00457C"/>
                      </a:solidFill>
                      <a:prstDash val="solid"/>
                      <a:round/>
                      <a:headEnd type="none" w="med" len="med"/>
                      <a:tailEnd type="none" w="med" len="med"/>
                    </a:lnR>
                    <a:lnT w="6350" cap="flat" cmpd="sng" algn="ctr">
                      <a:solidFill>
                        <a:srgbClr val="00457C"/>
                      </a:solidFill>
                      <a:prstDash val="solid"/>
                      <a:round/>
                      <a:headEnd type="none" w="med" len="med"/>
                      <a:tailEnd type="none" w="med" len="med"/>
                    </a:lnT>
                    <a:lnB w="12700" cap="flat" cmpd="sng" algn="ctr">
                      <a:solidFill>
                        <a:srgbClr val="00457C"/>
                      </a:solidFill>
                      <a:prstDash val="solid"/>
                      <a:round/>
                      <a:headEnd type="none" w="med" len="med"/>
                      <a:tailEnd type="none" w="med" len="med"/>
                    </a:lnB>
                  </a:tcPr>
                </a:tc>
                <a:tc vMerge="1">
                  <a:txBody>
                    <a:bodyPr/>
                    <a:lstStyle/>
                    <a:p>
                      <a:pPr algn="ctr"/>
                      <a:endParaRPr lang="en-US" sz="1200"/>
                    </a:p>
                  </a:txBody>
                  <a:tcPr>
                    <a:solidFill>
                      <a:schemeClr val="bg1"/>
                    </a:solidFill>
                  </a:tcPr>
                </a:tc>
                <a:extLst>
                  <a:ext uri="{0D108BD9-81ED-4DB2-BD59-A6C34878D82A}">
                    <a16:rowId xmlns:a16="http://schemas.microsoft.com/office/drawing/2014/main" val="10002"/>
                  </a:ext>
                </a:extLst>
              </a:tr>
            </a:tbl>
          </a:graphicData>
        </a:graphic>
      </p:graphicFrame>
      <p:sp>
        <p:nvSpPr>
          <p:cNvPr id="163" name="TextBox 162"/>
          <p:cNvSpPr txBox="1"/>
          <p:nvPr/>
        </p:nvSpPr>
        <p:spPr>
          <a:xfrm>
            <a:off x="274320" y="5621274"/>
            <a:ext cx="3844322" cy="338554"/>
          </a:xfrm>
          <a:prstGeom prst="rect">
            <a:avLst/>
          </a:prstGeom>
          <a:noFill/>
        </p:spPr>
        <p:txBody>
          <a:bodyPr wrap="none" rtlCol="0" anchor="b">
            <a:spAutoFit/>
          </a:bodyPr>
          <a:lstStyle/>
          <a:p>
            <a:endParaRPr lang="en-US" sz="800">
              <a:solidFill>
                <a:srgbClr val="000000"/>
              </a:solidFill>
              <a:latin typeface="Arial"/>
            </a:endParaRPr>
          </a:p>
          <a:p>
            <a:r>
              <a:rPr lang="en-US" sz="800">
                <a:solidFill>
                  <a:srgbClr val="000000"/>
                </a:solidFill>
                <a:latin typeface="Arial"/>
              </a:rPr>
              <a:t>Symbols represent censored observations. ITT = intent-to-treat; </a:t>
            </a:r>
            <a:r>
              <a:rPr lang="en-US" sz="800" err="1">
                <a:solidFill>
                  <a:srgbClr val="000000"/>
                </a:solidFill>
                <a:latin typeface="Arial"/>
              </a:rPr>
              <a:t>Nivo</a:t>
            </a:r>
            <a:r>
              <a:rPr lang="en-US" sz="800">
                <a:solidFill>
                  <a:srgbClr val="000000"/>
                </a:solidFill>
                <a:latin typeface="Arial"/>
              </a:rPr>
              <a:t>, nivolumab</a:t>
            </a:r>
          </a:p>
        </p:txBody>
      </p:sp>
      <p:grpSp>
        <p:nvGrpSpPr>
          <p:cNvPr id="164" name="Group 163"/>
          <p:cNvGrpSpPr/>
          <p:nvPr/>
        </p:nvGrpSpPr>
        <p:grpSpPr>
          <a:xfrm>
            <a:off x="701907" y="2299190"/>
            <a:ext cx="7932351" cy="3403425"/>
            <a:chOff x="701906" y="1542147"/>
            <a:chExt cx="7932351" cy="3403425"/>
          </a:xfrm>
        </p:grpSpPr>
        <p:grpSp>
          <p:nvGrpSpPr>
            <p:cNvPr id="165" name="Group 164"/>
            <p:cNvGrpSpPr/>
            <p:nvPr/>
          </p:nvGrpSpPr>
          <p:grpSpPr>
            <a:xfrm>
              <a:off x="1463383" y="1614048"/>
              <a:ext cx="6277944" cy="2502057"/>
              <a:chOff x="1618628" y="1766323"/>
              <a:chExt cx="6277944" cy="2502057"/>
            </a:xfrm>
          </p:grpSpPr>
          <p:sp>
            <p:nvSpPr>
              <p:cNvPr id="469" name="Freeform 421"/>
              <p:cNvSpPr>
                <a:spLocks/>
              </p:cNvSpPr>
              <p:nvPr/>
            </p:nvSpPr>
            <p:spPr bwMode="auto">
              <a:xfrm>
                <a:off x="1618628" y="1766324"/>
                <a:ext cx="5523625" cy="2502056"/>
              </a:xfrm>
              <a:custGeom>
                <a:avLst/>
                <a:gdLst>
                  <a:gd name="T0" fmla="*/ 43 w 2304"/>
                  <a:gd name="T1" fmla="*/ 13 h 1870"/>
                  <a:gd name="T2" fmla="*/ 57 w 2304"/>
                  <a:gd name="T3" fmla="*/ 92 h 1870"/>
                  <a:gd name="T4" fmla="*/ 96 w 2304"/>
                  <a:gd name="T5" fmla="*/ 123 h 1870"/>
                  <a:gd name="T6" fmla="*/ 126 w 2304"/>
                  <a:gd name="T7" fmla="*/ 271 h 1870"/>
                  <a:gd name="T8" fmla="*/ 153 w 2304"/>
                  <a:gd name="T9" fmla="*/ 290 h 1870"/>
                  <a:gd name="T10" fmla="*/ 162 w 2304"/>
                  <a:gd name="T11" fmla="*/ 370 h 1870"/>
                  <a:gd name="T12" fmla="*/ 177 w 2304"/>
                  <a:gd name="T13" fmla="*/ 383 h 1870"/>
                  <a:gd name="T14" fmla="*/ 197 w 2304"/>
                  <a:gd name="T15" fmla="*/ 444 h 1870"/>
                  <a:gd name="T16" fmla="*/ 211 w 2304"/>
                  <a:gd name="T17" fmla="*/ 468 h 1870"/>
                  <a:gd name="T18" fmla="*/ 224 w 2304"/>
                  <a:gd name="T19" fmla="*/ 521 h 1870"/>
                  <a:gd name="T20" fmla="*/ 250 w 2304"/>
                  <a:gd name="T21" fmla="*/ 539 h 1870"/>
                  <a:gd name="T22" fmla="*/ 253 w 2304"/>
                  <a:gd name="T23" fmla="*/ 611 h 1870"/>
                  <a:gd name="T24" fmla="*/ 282 w 2304"/>
                  <a:gd name="T25" fmla="*/ 637 h 1870"/>
                  <a:gd name="T26" fmla="*/ 286 w 2304"/>
                  <a:gd name="T27" fmla="*/ 717 h 1870"/>
                  <a:gd name="T28" fmla="*/ 297 w 2304"/>
                  <a:gd name="T29" fmla="*/ 766 h 1870"/>
                  <a:gd name="T30" fmla="*/ 301 w 2304"/>
                  <a:gd name="T31" fmla="*/ 814 h 1870"/>
                  <a:gd name="T32" fmla="*/ 329 w 2304"/>
                  <a:gd name="T33" fmla="*/ 851 h 1870"/>
                  <a:gd name="T34" fmla="*/ 334 w 2304"/>
                  <a:gd name="T35" fmla="*/ 904 h 1870"/>
                  <a:gd name="T36" fmla="*/ 353 w 2304"/>
                  <a:gd name="T37" fmla="*/ 930 h 1870"/>
                  <a:gd name="T38" fmla="*/ 369 w 2304"/>
                  <a:gd name="T39" fmla="*/ 979 h 1870"/>
                  <a:gd name="T40" fmla="*/ 383 w 2304"/>
                  <a:gd name="T41" fmla="*/ 992 h 1870"/>
                  <a:gd name="T42" fmla="*/ 401 w 2304"/>
                  <a:gd name="T43" fmla="*/ 1041 h 1870"/>
                  <a:gd name="T44" fmla="*/ 420 w 2304"/>
                  <a:gd name="T45" fmla="*/ 1060 h 1870"/>
                  <a:gd name="T46" fmla="*/ 434 w 2304"/>
                  <a:gd name="T47" fmla="*/ 1120 h 1870"/>
                  <a:gd name="T48" fmla="*/ 448 w 2304"/>
                  <a:gd name="T49" fmla="*/ 1126 h 1870"/>
                  <a:gd name="T50" fmla="*/ 458 w 2304"/>
                  <a:gd name="T51" fmla="*/ 1166 h 1870"/>
                  <a:gd name="T52" fmla="*/ 487 w 2304"/>
                  <a:gd name="T53" fmla="*/ 1187 h 1870"/>
                  <a:gd name="T54" fmla="*/ 505 w 2304"/>
                  <a:gd name="T55" fmla="*/ 1222 h 1870"/>
                  <a:gd name="T56" fmla="*/ 529 w 2304"/>
                  <a:gd name="T57" fmla="*/ 1237 h 1870"/>
                  <a:gd name="T58" fmla="*/ 536 w 2304"/>
                  <a:gd name="T59" fmla="*/ 1288 h 1870"/>
                  <a:gd name="T60" fmla="*/ 592 w 2304"/>
                  <a:gd name="T61" fmla="*/ 1302 h 1870"/>
                  <a:gd name="T62" fmla="*/ 606 w 2304"/>
                  <a:gd name="T63" fmla="*/ 1325 h 1870"/>
                  <a:gd name="T64" fmla="*/ 629 w 2304"/>
                  <a:gd name="T65" fmla="*/ 1369 h 1870"/>
                  <a:gd name="T66" fmla="*/ 645 w 2304"/>
                  <a:gd name="T67" fmla="*/ 1404 h 1870"/>
                  <a:gd name="T68" fmla="*/ 674 w 2304"/>
                  <a:gd name="T69" fmla="*/ 1423 h 1870"/>
                  <a:gd name="T70" fmla="*/ 697 w 2304"/>
                  <a:gd name="T71" fmla="*/ 1466 h 1870"/>
                  <a:gd name="T72" fmla="*/ 768 w 2304"/>
                  <a:gd name="T73" fmla="*/ 1502 h 1870"/>
                  <a:gd name="T74" fmla="*/ 777 w 2304"/>
                  <a:gd name="T75" fmla="*/ 1537 h 1870"/>
                  <a:gd name="T76" fmla="*/ 868 w 2304"/>
                  <a:gd name="T77" fmla="*/ 1551 h 1870"/>
                  <a:gd name="T78" fmla="*/ 877 w 2304"/>
                  <a:gd name="T79" fmla="*/ 1586 h 1870"/>
                  <a:gd name="T80" fmla="*/ 940 w 2304"/>
                  <a:gd name="T81" fmla="*/ 1606 h 1870"/>
                  <a:gd name="T82" fmla="*/ 953 w 2304"/>
                  <a:gd name="T83" fmla="*/ 1648 h 1870"/>
                  <a:gd name="T84" fmla="*/ 1039 w 2304"/>
                  <a:gd name="T85" fmla="*/ 1666 h 1870"/>
                  <a:gd name="T86" fmla="*/ 1123 w 2304"/>
                  <a:gd name="T87" fmla="*/ 1700 h 1870"/>
                  <a:gd name="T88" fmla="*/ 1251 w 2304"/>
                  <a:gd name="T89" fmla="*/ 1719 h 1870"/>
                  <a:gd name="T90" fmla="*/ 1255 w 2304"/>
                  <a:gd name="T91" fmla="*/ 1750 h 1870"/>
                  <a:gd name="T92" fmla="*/ 1360 w 2304"/>
                  <a:gd name="T93" fmla="*/ 1765 h 1870"/>
                  <a:gd name="T94" fmla="*/ 1470 w 2304"/>
                  <a:gd name="T95" fmla="*/ 1798 h 1870"/>
                  <a:gd name="T96" fmla="*/ 1788 w 2304"/>
                  <a:gd name="T97" fmla="*/ 1817 h 1870"/>
                  <a:gd name="T98" fmla="*/ 1840 w 2304"/>
                  <a:gd name="T99" fmla="*/ 1848 h 1870"/>
                  <a:gd name="T100" fmla="*/ 2304 w 2304"/>
                  <a:gd name="T101" fmla="*/ 1870 h 1870"/>
                  <a:gd name="connsiteX0" fmla="*/ 0 w 11322"/>
                  <a:gd name="connsiteY0" fmla="*/ 0 h 10021"/>
                  <a:gd name="connsiteX1" fmla="*/ 187 w 11322"/>
                  <a:gd name="connsiteY1" fmla="*/ 0 h 10021"/>
                  <a:gd name="connsiteX2" fmla="*/ 187 w 11322"/>
                  <a:gd name="connsiteY2" fmla="*/ 70 h 10021"/>
                  <a:gd name="connsiteX3" fmla="*/ 247 w 11322"/>
                  <a:gd name="connsiteY3" fmla="*/ 70 h 10021"/>
                  <a:gd name="connsiteX4" fmla="*/ 247 w 11322"/>
                  <a:gd name="connsiteY4" fmla="*/ 182 h 10021"/>
                  <a:gd name="connsiteX5" fmla="*/ 247 w 11322"/>
                  <a:gd name="connsiteY5" fmla="*/ 492 h 10021"/>
                  <a:gd name="connsiteX6" fmla="*/ 352 w 11322"/>
                  <a:gd name="connsiteY6" fmla="*/ 492 h 10021"/>
                  <a:gd name="connsiteX7" fmla="*/ 352 w 11322"/>
                  <a:gd name="connsiteY7" fmla="*/ 658 h 10021"/>
                  <a:gd name="connsiteX8" fmla="*/ 417 w 11322"/>
                  <a:gd name="connsiteY8" fmla="*/ 658 h 10021"/>
                  <a:gd name="connsiteX9" fmla="*/ 417 w 11322"/>
                  <a:gd name="connsiteY9" fmla="*/ 1021 h 10021"/>
                  <a:gd name="connsiteX10" fmla="*/ 547 w 11322"/>
                  <a:gd name="connsiteY10" fmla="*/ 1021 h 10021"/>
                  <a:gd name="connsiteX11" fmla="*/ 547 w 11322"/>
                  <a:gd name="connsiteY11" fmla="*/ 1449 h 10021"/>
                  <a:gd name="connsiteX12" fmla="*/ 642 w 11322"/>
                  <a:gd name="connsiteY12" fmla="*/ 1449 h 10021"/>
                  <a:gd name="connsiteX13" fmla="*/ 642 w 11322"/>
                  <a:gd name="connsiteY13" fmla="*/ 1551 h 10021"/>
                  <a:gd name="connsiteX14" fmla="*/ 664 w 11322"/>
                  <a:gd name="connsiteY14" fmla="*/ 1551 h 10021"/>
                  <a:gd name="connsiteX15" fmla="*/ 664 w 11322"/>
                  <a:gd name="connsiteY15" fmla="*/ 1695 h 10021"/>
                  <a:gd name="connsiteX16" fmla="*/ 703 w 11322"/>
                  <a:gd name="connsiteY16" fmla="*/ 1695 h 10021"/>
                  <a:gd name="connsiteX17" fmla="*/ 703 w 11322"/>
                  <a:gd name="connsiteY17" fmla="*/ 1979 h 10021"/>
                  <a:gd name="connsiteX18" fmla="*/ 738 w 11322"/>
                  <a:gd name="connsiteY18" fmla="*/ 1979 h 10021"/>
                  <a:gd name="connsiteX19" fmla="*/ 738 w 11322"/>
                  <a:gd name="connsiteY19" fmla="*/ 2048 h 10021"/>
                  <a:gd name="connsiteX20" fmla="*/ 768 w 11322"/>
                  <a:gd name="connsiteY20" fmla="*/ 2048 h 10021"/>
                  <a:gd name="connsiteX21" fmla="*/ 768 w 11322"/>
                  <a:gd name="connsiteY21" fmla="*/ 2134 h 10021"/>
                  <a:gd name="connsiteX22" fmla="*/ 855 w 11322"/>
                  <a:gd name="connsiteY22" fmla="*/ 2134 h 10021"/>
                  <a:gd name="connsiteX23" fmla="*/ 855 w 11322"/>
                  <a:gd name="connsiteY23" fmla="*/ 2374 h 10021"/>
                  <a:gd name="connsiteX24" fmla="*/ 868 w 11322"/>
                  <a:gd name="connsiteY24" fmla="*/ 2374 h 10021"/>
                  <a:gd name="connsiteX25" fmla="*/ 868 w 11322"/>
                  <a:gd name="connsiteY25" fmla="*/ 2503 h 10021"/>
                  <a:gd name="connsiteX26" fmla="*/ 916 w 11322"/>
                  <a:gd name="connsiteY26" fmla="*/ 2503 h 10021"/>
                  <a:gd name="connsiteX27" fmla="*/ 916 w 11322"/>
                  <a:gd name="connsiteY27" fmla="*/ 2701 h 10021"/>
                  <a:gd name="connsiteX28" fmla="*/ 972 w 11322"/>
                  <a:gd name="connsiteY28" fmla="*/ 2701 h 10021"/>
                  <a:gd name="connsiteX29" fmla="*/ 972 w 11322"/>
                  <a:gd name="connsiteY29" fmla="*/ 2786 h 10021"/>
                  <a:gd name="connsiteX30" fmla="*/ 1020 w 11322"/>
                  <a:gd name="connsiteY30" fmla="*/ 2786 h 10021"/>
                  <a:gd name="connsiteX31" fmla="*/ 1020 w 11322"/>
                  <a:gd name="connsiteY31" fmla="*/ 2882 h 10021"/>
                  <a:gd name="connsiteX32" fmla="*/ 1085 w 11322"/>
                  <a:gd name="connsiteY32" fmla="*/ 2882 h 10021"/>
                  <a:gd name="connsiteX33" fmla="*/ 1085 w 11322"/>
                  <a:gd name="connsiteY33" fmla="*/ 3134 h 10021"/>
                  <a:gd name="connsiteX34" fmla="*/ 1098 w 11322"/>
                  <a:gd name="connsiteY34" fmla="*/ 3134 h 10021"/>
                  <a:gd name="connsiteX35" fmla="*/ 1098 w 11322"/>
                  <a:gd name="connsiteY35" fmla="*/ 3267 h 10021"/>
                  <a:gd name="connsiteX36" fmla="*/ 1163 w 11322"/>
                  <a:gd name="connsiteY36" fmla="*/ 3267 h 10021"/>
                  <a:gd name="connsiteX37" fmla="*/ 1163 w 11322"/>
                  <a:gd name="connsiteY37" fmla="*/ 3406 h 10021"/>
                  <a:gd name="connsiteX38" fmla="*/ 1224 w 11322"/>
                  <a:gd name="connsiteY38" fmla="*/ 3406 h 10021"/>
                  <a:gd name="connsiteX39" fmla="*/ 1224 w 11322"/>
                  <a:gd name="connsiteY39" fmla="*/ 3781 h 10021"/>
                  <a:gd name="connsiteX40" fmla="*/ 1241 w 11322"/>
                  <a:gd name="connsiteY40" fmla="*/ 3781 h 10021"/>
                  <a:gd name="connsiteX41" fmla="*/ 1241 w 11322"/>
                  <a:gd name="connsiteY41" fmla="*/ 3834 h 10021"/>
                  <a:gd name="connsiteX42" fmla="*/ 1267 w 11322"/>
                  <a:gd name="connsiteY42" fmla="*/ 3834 h 10021"/>
                  <a:gd name="connsiteX43" fmla="*/ 1267 w 11322"/>
                  <a:gd name="connsiteY43" fmla="*/ 4096 h 10021"/>
                  <a:gd name="connsiteX44" fmla="*/ 1289 w 11322"/>
                  <a:gd name="connsiteY44" fmla="*/ 4096 h 10021"/>
                  <a:gd name="connsiteX45" fmla="*/ 1289 w 11322"/>
                  <a:gd name="connsiteY45" fmla="*/ 4219 h 10021"/>
                  <a:gd name="connsiteX46" fmla="*/ 1306 w 11322"/>
                  <a:gd name="connsiteY46" fmla="*/ 4219 h 10021"/>
                  <a:gd name="connsiteX47" fmla="*/ 1306 w 11322"/>
                  <a:gd name="connsiteY47" fmla="*/ 4353 h 10021"/>
                  <a:gd name="connsiteX48" fmla="*/ 1393 w 11322"/>
                  <a:gd name="connsiteY48" fmla="*/ 4353 h 10021"/>
                  <a:gd name="connsiteX49" fmla="*/ 1393 w 11322"/>
                  <a:gd name="connsiteY49" fmla="*/ 4551 h 10021"/>
                  <a:gd name="connsiteX50" fmla="*/ 1428 w 11322"/>
                  <a:gd name="connsiteY50" fmla="*/ 4551 h 10021"/>
                  <a:gd name="connsiteX51" fmla="*/ 1428 w 11322"/>
                  <a:gd name="connsiteY51" fmla="*/ 4610 h 10021"/>
                  <a:gd name="connsiteX52" fmla="*/ 1450 w 11322"/>
                  <a:gd name="connsiteY52" fmla="*/ 4610 h 10021"/>
                  <a:gd name="connsiteX53" fmla="*/ 1450 w 11322"/>
                  <a:gd name="connsiteY53" fmla="*/ 4834 h 10021"/>
                  <a:gd name="connsiteX54" fmla="*/ 1471 w 11322"/>
                  <a:gd name="connsiteY54" fmla="*/ 4834 h 10021"/>
                  <a:gd name="connsiteX55" fmla="*/ 1471 w 11322"/>
                  <a:gd name="connsiteY55" fmla="*/ 4973 h 10021"/>
                  <a:gd name="connsiteX56" fmla="*/ 1532 w 11322"/>
                  <a:gd name="connsiteY56" fmla="*/ 4973 h 10021"/>
                  <a:gd name="connsiteX57" fmla="*/ 1532 w 11322"/>
                  <a:gd name="connsiteY57" fmla="*/ 5048 h 10021"/>
                  <a:gd name="connsiteX58" fmla="*/ 1602 w 11322"/>
                  <a:gd name="connsiteY58" fmla="*/ 5048 h 10021"/>
                  <a:gd name="connsiteX59" fmla="*/ 1602 w 11322"/>
                  <a:gd name="connsiteY59" fmla="*/ 5235 h 10021"/>
                  <a:gd name="connsiteX60" fmla="*/ 1615 w 11322"/>
                  <a:gd name="connsiteY60" fmla="*/ 5235 h 10021"/>
                  <a:gd name="connsiteX61" fmla="*/ 1615 w 11322"/>
                  <a:gd name="connsiteY61" fmla="*/ 5305 h 10021"/>
                  <a:gd name="connsiteX62" fmla="*/ 1662 w 11322"/>
                  <a:gd name="connsiteY62" fmla="*/ 5305 h 10021"/>
                  <a:gd name="connsiteX63" fmla="*/ 1662 w 11322"/>
                  <a:gd name="connsiteY63" fmla="*/ 5487 h 10021"/>
                  <a:gd name="connsiteX64" fmla="*/ 1740 w 11322"/>
                  <a:gd name="connsiteY64" fmla="*/ 5487 h 10021"/>
                  <a:gd name="connsiteX65" fmla="*/ 1740 w 11322"/>
                  <a:gd name="connsiteY65" fmla="*/ 5567 h 10021"/>
                  <a:gd name="connsiteX66" fmla="*/ 1801 w 11322"/>
                  <a:gd name="connsiteY66" fmla="*/ 5567 h 10021"/>
                  <a:gd name="connsiteX67" fmla="*/ 1801 w 11322"/>
                  <a:gd name="connsiteY67" fmla="*/ 5668 h 10021"/>
                  <a:gd name="connsiteX68" fmla="*/ 1823 w 11322"/>
                  <a:gd name="connsiteY68" fmla="*/ 5668 h 10021"/>
                  <a:gd name="connsiteX69" fmla="*/ 1823 w 11322"/>
                  <a:gd name="connsiteY69" fmla="*/ 5829 h 10021"/>
                  <a:gd name="connsiteX70" fmla="*/ 1884 w 11322"/>
                  <a:gd name="connsiteY70" fmla="*/ 5829 h 10021"/>
                  <a:gd name="connsiteX71" fmla="*/ 1884 w 11322"/>
                  <a:gd name="connsiteY71" fmla="*/ 5989 h 10021"/>
                  <a:gd name="connsiteX72" fmla="*/ 1923 w 11322"/>
                  <a:gd name="connsiteY72" fmla="*/ 5989 h 10021"/>
                  <a:gd name="connsiteX73" fmla="*/ 1923 w 11322"/>
                  <a:gd name="connsiteY73" fmla="*/ 6021 h 10021"/>
                  <a:gd name="connsiteX74" fmla="*/ 1944 w 11322"/>
                  <a:gd name="connsiteY74" fmla="*/ 6021 h 10021"/>
                  <a:gd name="connsiteX75" fmla="*/ 1944 w 11322"/>
                  <a:gd name="connsiteY75" fmla="*/ 6075 h 10021"/>
                  <a:gd name="connsiteX76" fmla="*/ 1988 w 11322"/>
                  <a:gd name="connsiteY76" fmla="*/ 6075 h 10021"/>
                  <a:gd name="connsiteX77" fmla="*/ 1988 w 11322"/>
                  <a:gd name="connsiteY77" fmla="*/ 6235 h 10021"/>
                  <a:gd name="connsiteX78" fmla="*/ 2005 w 11322"/>
                  <a:gd name="connsiteY78" fmla="*/ 6235 h 10021"/>
                  <a:gd name="connsiteX79" fmla="*/ 2005 w 11322"/>
                  <a:gd name="connsiteY79" fmla="*/ 6348 h 10021"/>
                  <a:gd name="connsiteX80" fmla="*/ 2114 w 11322"/>
                  <a:gd name="connsiteY80" fmla="*/ 6348 h 10021"/>
                  <a:gd name="connsiteX81" fmla="*/ 2114 w 11322"/>
                  <a:gd name="connsiteY81" fmla="*/ 6449 h 10021"/>
                  <a:gd name="connsiteX82" fmla="*/ 2192 w 11322"/>
                  <a:gd name="connsiteY82" fmla="*/ 6449 h 10021"/>
                  <a:gd name="connsiteX83" fmla="*/ 2192 w 11322"/>
                  <a:gd name="connsiteY83" fmla="*/ 6535 h 10021"/>
                  <a:gd name="connsiteX84" fmla="*/ 2214 w 11322"/>
                  <a:gd name="connsiteY84" fmla="*/ 6535 h 10021"/>
                  <a:gd name="connsiteX85" fmla="*/ 2214 w 11322"/>
                  <a:gd name="connsiteY85" fmla="*/ 6615 h 10021"/>
                  <a:gd name="connsiteX86" fmla="*/ 2296 w 11322"/>
                  <a:gd name="connsiteY86" fmla="*/ 6615 h 10021"/>
                  <a:gd name="connsiteX87" fmla="*/ 2296 w 11322"/>
                  <a:gd name="connsiteY87" fmla="*/ 6797 h 10021"/>
                  <a:gd name="connsiteX88" fmla="*/ 2326 w 11322"/>
                  <a:gd name="connsiteY88" fmla="*/ 6797 h 10021"/>
                  <a:gd name="connsiteX89" fmla="*/ 2326 w 11322"/>
                  <a:gd name="connsiteY89" fmla="*/ 6888 h 10021"/>
                  <a:gd name="connsiteX90" fmla="*/ 2422 w 11322"/>
                  <a:gd name="connsiteY90" fmla="*/ 6888 h 10021"/>
                  <a:gd name="connsiteX91" fmla="*/ 2422 w 11322"/>
                  <a:gd name="connsiteY91" fmla="*/ 6963 h 10021"/>
                  <a:gd name="connsiteX92" fmla="*/ 2569 w 11322"/>
                  <a:gd name="connsiteY92" fmla="*/ 6963 h 10021"/>
                  <a:gd name="connsiteX93" fmla="*/ 2569 w 11322"/>
                  <a:gd name="connsiteY93" fmla="*/ 6984 h 10021"/>
                  <a:gd name="connsiteX94" fmla="*/ 2630 w 11322"/>
                  <a:gd name="connsiteY94" fmla="*/ 6984 h 10021"/>
                  <a:gd name="connsiteX95" fmla="*/ 2630 w 11322"/>
                  <a:gd name="connsiteY95" fmla="*/ 7086 h 10021"/>
                  <a:gd name="connsiteX96" fmla="*/ 2665 w 11322"/>
                  <a:gd name="connsiteY96" fmla="*/ 7086 h 10021"/>
                  <a:gd name="connsiteX97" fmla="*/ 2665 w 11322"/>
                  <a:gd name="connsiteY97" fmla="*/ 7321 h 10021"/>
                  <a:gd name="connsiteX98" fmla="*/ 2730 w 11322"/>
                  <a:gd name="connsiteY98" fmla="*/ 7321 h 10021"/>
                  <a:gd name="connsiteX99" fmla="*/ 2730 w 11322"/>
                  <a:gd name="connsiteY99" fmla="*/ 7422 h 10021"/>
                  <a:gd name="connsiteX100" fmla="*/ 2799 w 11322"/>
                  <a:gd name="connsiteY100" fmla="*/ 7422 h 10021"/>
                  <a:gd name="connsiteX101" fmla="*/ 2799 w 11322"/>
                  <a:gd name="connsiteY101" fmla="*/ 7508 h 10021"/>
                  <a:gd name="connsiteX102" fmla="*/ 2821 w 11322"/>
                  <a:gd name="connsiteY102" fmla="*/ 7508 h 10021"/>
                  <a:gd name="connsiteX103" fmla="*/ 2821 w 11322"/>
                  <a:gd name="connsiteY103" fmla="*/ 7610 h 10021"/>
                  <a:gd name="connsiteX104" fmla="*/ 2925 w 11322"/>
                  <a:gd name="connsiteY104" fmla="*/ 7610 h 10021"/>
                  <a:gd name="connsiteX105" fmla="*/ 2925 w 11322"/>
                  <a:gd name="connsiteY105" fmla="*/ 7759 h 10021"/>
                  <a:gd name="connsiteX106" fmla="*/ 3025 w 11322"/>
                  <a:gd name="connsiteY106" fmla="*/ 7759 h 10021"/>
                  <a:gd name="connsiteX107" fmla="*/ 3025 w 11322"/>
                  <a:gd name="connsiteY107" fmla="*/ 7840 h 10021"/>
                  <a:gd name="connsiteX108" fmla="*/ 3255 w 11322"/>
                  <a:gd name="connsiteY108" fmla="*/ 7840 h 10021"/>
                  <a:gd name="connsiteX109" fmla="*/ 3255 w 11322"/>
                  <a:gd name="connsiteY109" fmla="*/ 8032 h 10021"/>
                  <a:gd name="connsiteX110" fmla="*/ 3333 w 11322"/>
                  <a:gd name="connsiteY110" fmla="*/ 8032 h 10021"/>
                  <a:gd name="connsiteX111" fmla="*/ 3333 w 11322"/>
                  <a:gd name="connsiteY111" fmla="*/ 8102 h 10021"/>
                  <a:gd name="connsiteX112" fmla="*/ 3372 w 11322"/>
                  <a:gd name="connsiteY112" fmla="*/ 8102 h 10021"/>
                  <a:gd name="connsiteX113" fmla="*/ 3372 w 11322"/>
                  <a:gd name="connsiteY113" fmla="*/ 8219 h 10021"/>
                  <a:gd name="connsiteX114" fmla="*/ 3681 w 11322"/>
                  <a:gd name="connsiteY114" fmla="*/ 8219 h 10021"/>
                  <a:gd name="connsiteX115" fmla="*/ 3681 w 11322"/>
                  <a:gd name="connsiteY115" fmla="*/ 8294 h 10021"/>
                  <a:gd name="connsiteX116" fmla="*/ 3767 w 11322"/>
                  <a:gd name="connsiteY116" fmla="*/ 8294 h 10021"/>
                  <a:gd name="connsiteX117" fmla="*/ 3767 w 11322"/>
                  <a:gd name="connsiteY117" fmla="*/ 8385 h 10021"/>
                  <a:gd name="connsiteX118" fmla="*/ 3806 w 11322"/>
                  <a:gd name="connsiteY118" fmla="*/ 8385 h 10021"/>
                  <a:gd name="connsiteX119" fmla="*/ 3806 w 11322"/>
                  <a:gd name="connsiteY119" fmla="*/ 8481 h 10021"/>
                  <a:gd name="connsiteX120" fmla="*/ 4036 w 11322"/>
                  <a:gd name="connsiteY120" fmla="*/ 8481 h 10021"/>
                  <a:gd name="connsiteX121" fmla="*/ 4036 w 11322"/>
                  <a:gd name="connsiteY121" fmla="*/ 8588 h 10021"/>
                  <a:gd name="connsiteX122" fmla="*/ 4080 w 11322"/>
                  <a:gd name="connsiteY122" fmla="*/ 8588 h 10021"/>
                  <a:gd name="connsiteX123" fmla="*/ 4080 w 11322"/>
                  <a:gd name="connsiteY123" fmla="*/ 8647 h 10021"/>
                  <a:gd name="connsiteX124" fmla="*/ 4136 w 11322"/>
                  <a:gd name="connsiteY124" fmla="*/ 8647 h 10021"/>
                  <a:gd name="connsiteX125" fmla="*/ 4136 w 11322"/>
                  <a:gd name="connsiteY125" fmla="*/ 8813 h 10021"/>
                  <a:gd name="connsiteX126" fmla="*/ 4323 w 11322"/>
                  <a:gd name="connsiteY126" fmla="*/ 8813 h 10021"/>
                  <a:gd name="connsiteX127" fmla="*/ 4323 w 11322"/>
                  <a:gd name="connsiteY127" fmla="*/ 8909 h 10021"/>
                  <a:gd name="connsiteX128" fmla="*/ 4510 w 11322"/>
                  <a:gd name="connsiteY128" fmla="*/ 8909 h 10021"/>
                  <a:gd name="connsiteX129" fmla="*/ 4510 w 11322"/>
                  <a:gd name="connsiteY129" fmla="*/ 8995 h 10021"/>
                  <a:gd name="connsiteX130" fmla="*/ 4874 w 11322"/>
                  <a:gd name="connsiteY130" fmla="*/ 8995 h 10021"/>
                  <a:gd name="connsiteX131" fmla="*/ 4874 w 11322"/>
                  <a:gd name="connsiteY131" fmla="*/ 9091 h 10021"/>
                  <a:gd name="connsiteX132" fmla="*/ 4939 w 11322"/>
                  <a:gd name="connsiteY132" fmla="*/ 9091 h 10021"/>
                  <a:gd name="connsiteX133" fmla="*/ 4939 w 11322"/>
                  <a:gd name="connsiteY133" fmla="*/ 9193 h 10021"/>
                  <a:gd name="connsiteX134" fmla="*/ 5430 w 11322"/>
                  <a:gd name="connsiteY134" fmla="*/ 9193 h 10021"/>
                  <a:gd name="connsiteX135" fmla="*/ 5430 w 11322"/>
                  <a:gd name="connsiteY135" fmla="*/ 9251 h 10021"/>
                  <a:gd name="connsiteX136" fmla="*/ 5447 w 11322"/>
                  <a:gd name="connsiteY136" fmla="*/ 9251 h 10021"/>
                  <a:gd name="connsiteX137" fmla="*/ 5447 w 11322"/>
                  <a:gd name="connsiteY137" fmla="*/ 9358 h 10021"/>
                  <a:gd name="connsiteX138" fmla="*/ 5851 w 11322"/>
                  <a:gd name="connsiteY138" fmla="*/ 9358 h 10021"/>
                  <a:gd name="connsiteX139" fmla="*/ 5851 w 11322"/>
                  <a:gd name="connsiteY139" fmla="*/ 9439 h 10021"/>
                  <a:gd name="connsiteX140" fmla="*/ 5903 w 11322"/>
                  <a:gd name="connsiteY140" fmla="*/ 9439 h 10021"/>
                  <a:gd name="connsiteX141" fmla="*/ 5903 w 11322"/>
                  <a:gd name="connsiteY141" fmla="*/ 9551 h 10021"/>
                  <a:gd name="connsiteX142" fmla="*/ 6380 w 11322"/>
                  <a:gd name="connsiteY142" fmla="*/ 9551 h 10021"/>
                  <a:gd name="connsiteX143" fmla="*/ 6380 w 11322"/>
                  <a:gd name="connsiteY143" fmla="*/ 9615 h 10021"/>
                  <a:gd name="connsiteX144" fmla="*/ 7661 w 11322"/>
                  <a:gd name="connsiteY144" fmla="*/ 9615 h 10021"/>
                  <a:gd name="connsiteX145" fmla="*/ 7661 w 11322"/>
                  <a:gd name="connsiteY145" fmla="*/ 9717 h 10021"/>
                  <a:gd name="connsiteX146" fmla="*/ 7760 w 11322"/>
                  <a:gd name="connsiteY146" fmla="*/ 9717 h 10021"/>
                  <a:gd name="connsiteX147" fmla="*/ 7760 w 11322"/>
                  <a:gd name="connsiteY147" fmla="*/ 9802 h 10021"/>
                  <a:gd name="connsiteX148" fmla="*/ 7986 w 11322"/>
                  <a:gd name="connsiteY148" fmla="*/ 9802 h 10021"/>
                  <a:gd name="connsiteX149" fmla="*/ 7986 w 11322"/>
                  <a:gd name="connsiteY149" fmla="*/ 9882 h 10021"/>
                  <a:gd name="connsiteX150" fmla="*/ 8859 w 11322"/>
                  <a:gd name="connsiteY150" fmla="*/ 9882 h 10021"/>
                  <a:gd name="connsiteX151" fmla="*/ 8859 w 11322"/>
                  <a:gd name="connsiteY151" fmla="*/ 10000 h 10021"/>
                  <a:gd name="connsiteX152" fmla="*/ 11322 w 11322"/>
                  <a:gd name="connsiteY152" fmla="*/ 10021 h 10021"/>
                  <a:gd name="connsiteX0" fmla="*/ 0 w 11498"/>
                  <a:gd name="connsiteY0" fmla="*/ 0 h 10021"/>
                  <a:gd name="connsiteX1" fmla="*/ 187 w 11498"/>
                  <a:gd name="connsiteY1" fmla="*/ 0 h 10021"/>
                  <a:gd name="connsiteX2" fmla="*/ 187 w 11498"/>
                  <a:gd name="connsiteY2" fmla="*/ 70 h 10021"/>
                  <a:gd name="connsiteX3" fmla="*/ 247 w 11498"/>
                  <a:gd name="connsiteY3" fmla="*/ 70 h 10021"/>
                  <a:gd name="connsiteX4" fmla="*/ 247 w 11498"/>
                  <a:gd name="connsiteY4" fmla="*/ 182 h 10021"/>
                  <a:gd name="connsiteX5" fmla="*/ 247 w 11498"/>
                  <a:gd name="connsiteY5" fmla="*/ 492 h 10021"/>
                  <a:gd name="connsiteX6" fmla="*/ 352 w 11498"/>
                  <a:gd name="connsiteY6" fmla="*/ 492 h 10021"/>
                  <a:gd name="connsiteX7" fmla="*/ 352 w 11498"/>
                  <a:gd name="connsiteY7" fmla="*/ 658 h 10021"/>
                  <a:gd name="connsiteX8" fmla="*/ 417 w 11498"/>
                  <a:gd name="connsiteY8" fmla="*/ 658 h 10021"/>
                  <a:gd name="connsiteX9" fmla="*/ 417 w 11498"/>
                  <a:gd name="connsiteY9" fmla="*/ 1021 h 10021"/>
                  <a:gd name="connsiteX10" fmla="*/ 547 w 11498"/>
                  <a:gd name="connsiteY10" fmla="*/ 1021 h 10021"/>
                  <a:gd name="connsiteX11" fmla="*/ 547 w 11498"/>
                  <a:gd name="connsiteY11" fmla="*/ 1449 h 10021"/>
                  <a:gd name="connsiteX12" fmla="*/ 642 w 11498"/>
                  <a:gd name="connsiteY12" fmla="*/ 1449 h 10021"/>
                  <a:gd name="connsiteX13" fmla="*/ 642 w 11498"/>
                  <a:gd name="connsiteY13" fmla="*/ 1551 h 10021"/>
                  <a:gd name="connsiteX14" fmla="*/ 664 w 11498"/>
                  <a:gd name="connsiteY14" fmla="*/ 1551 h 10021"/>
                  <a:gd name="connsiteX15" fmla="*/ 664 w 11498"/>
                  <a:gd name="connsiteY15" fmla="*/ 1695 h 10021"/>
                  <a:gd name="connsiteX16" fmla="*/ 703 w 11498"/>
                  <a:gd name="connsiteY16" fmla="*/ 1695 h 10021"/>
                  <a:gd name="connsiteX17" fmla="*/ 703 w 11498"/>
                  <a:gd name="connsiteY17" fmla="*/ 1979 h 10021"/>
                  <a:gd name="connsiteX18" fmla="*/ 738 w 11498"/>
                  <a:gd name="connsiteY18" fmla="*/ 1979 h 10021"/>
                  <a:gd name="connsiteX19" fmla="*/ 738 w 11498"/>
                  <a:gd name="connsiteY19" fmla="*/ 2048 h 10021"/>
                  <a:gd name="connsiteX20" fmla="*/ 768 w 11498"/>
                  <a:gd name="connsiteY20" fmla="*/ 2048 h 10021"/>
                  <a:gd name="connsiteX21" fmla="*/ 768 w 11498"/>
                  <a:gd name="connsiteY21" fmla="*/ 2134 h 10021"/>
                  <a:gd name="connsiteX22" fmla="*/ 855 w 11498"/>
                  <a:gd name="connsiteY22" fmla="*/ 2134 h 10021"/>
                  <a:gd name="connsiteX23" fmla="*/ 855 w 11498"/>
                  <a:gd name="connsiteY23" fmla="*/ 2374 h 10021"/>
                  <a:gd name="connsiteX24" fmla="*/ 868 w 11498"/>
                  <a:gd name="connsiteY24" fmla="*/ 2374 h 10021"/>
                  <a:gd name="connsiteX25" fmla="*/ 868 w 11498"/>
                  <a:gd name="connsiteY25" fmla="*/ 2503 h 10021"/>
                  <a:gd name="connsiteX26" fmla="*/ 916 w 11498"/>
                  <a:gd name="connsiteY26" fmla="*/ 2503 h 10021"/>
                  <a:gd name="connsiteX27" fmla="*/ 916 w 11498"/>
                  <a:gd name="connsiteY27" fmla="*/ 2701 h 10021"/>
                  <a:gd name="connsiteX28" fmla="*/ 972 w 11498"/>
                  <a:gd name="connsiteY28" fmla="*/ 2701 h 10021"/>
                  <a:gd name="connsiteX29" fmla="*/ 972 w 11498"/>
                  <a:gd name="connsiteY29" fmla="*/ 2786 h 10021"/>
                  <a:gd name="connsiteX30" fmla="*/ 1020 w 11498"/>
                  <a:gd name="connsiteY30" fmla="*/ 2786 h 10021"/>
                  <a:gd name="connsiteX31" fmla="*/ 1020 w 11498"/>
                  <a:gd name="connsiteY31" fmla="*/ 2882 h 10021"/>
                  <a:gd name="connsiteX32" fmla="*/ 1085 w 11498"/>
                  <a:gd name="connsiteY32" fmla="*/ 2882 h 10021"/>
                  <a:gd name="connsiteX33" fmla="*/ 1085 w 11498"/>
                  <a:gd name="connsiteY33" fmla="*/ 3134 h 10021"/>
                  <a:gd name="connsiteX34" fmla="*/ 1098 w 11498"/>
                  <a:gd name="connsiteY34" fmla="*/ 3134 h 10021"/>
                  <a:gd name="connsiteX35" fmla="*/ 1098 w 11498"/>
                  <a:gd name="connsiteY35" fmla="*/ 3267 h 10021"/>
                  <a:gd name="connsiteX36" fmla="*/ 1163 w 11498"/>
                  <a:gd name="connsiteY36" fmla="*/ 3267 h 10021"/>
                  <a:gd name="connsiteX37" fmla="*/ 1163 w 11498"/>
                  <a:gd name="connsiteY37" fmla="*/ 3406 h 10021"/>
                  <a:gd name="connsiteX38" fmla="*/ 1224 w 11498"/>
                  <a:gd name="connsiteY38" fmla="*/ 3406 h 10021"/>
                  <a:gd name="connsiteX39" fmla="*/ 1224 w 11498"/>
                  <a:gd name="connsiteY39" fmla="*/ 3781 h 10021"/>
                  <a:gd name="connsiteX40" fmla="*/ 1241 w 11498"/>
                  <a:gd name="connsiteY40" fmla="*/ 3781 h 10021"/>
                  <a:gd name="connsiteX41" fmla="*/ 1241 w 11498"/>
                  <a:gd name="connsiteY41" fmla="*/ 3834 h 10021"/>
                  <a:gd name="connsiteX42" fmla="*/ 1267 w 11498"/>
                  <a:gd name="connsiteY42" fmla="*/ 3834 h 10021"/>
                  <a:gd name="connsiteX43" fmla="*/ 1267 w 11498"/>
                  <a:gd name="connsiteY43" fmla="*/ 4096 h 10021"/>
                  <a:gd name="connsiteX44" fmla="*/ 1289 w 11498"/>
                  <a:gd name="connsiteY44" fmla="*/ 4096 h 10021"/>
                  <a:gd name="connsiteX45" fmla="*/ 1289 w 11498"/>
                  <a:gd name="connsiteY45" fmla="*/ 4219 h 10021"/>
                  <a:gd name="connsiteX46" fmla="*/ 1306 w 11498"/>
                  <a:gd name="connsiteY46" fmla="*/ 4219 h 10021"/>
                  <a:gd name="connsiteX47" fmla="*/ 1306 w 11498"/>
                  <a:gd name="connsiteY47" fmla="*/ 4353 h 10021"/>
                  <a:gd name="connsiteX48" fmla="*/ 1393 w 11498"/>
                  <a:gd name="connsiteY48" fmla="*/ 4353 h 10021"/>
                  <a:gd name="connsiteX49" fmla="*/ 1393 w 11498"/>
                  <a:gd name="connsiteY49" fmla="*/ 4551 h 10021"/>
                  <a:gd name="connsiteX50" fmla="*/ 1428 w 11498"/>
                  <a:gd name="connsiteY50" fmla="*/ 4551 h 10021"/>
                  <a:gd name="connsiteX51" fmla="*/ 1428 w 11498"/>
                  <a:gd name="connsiteY51" fmla="*/ 4610 h 10021"/>
                  <a:gd name="connsiteX52" fmla="*/ 1450 w 11498"/>
                  <a:gd name="connsiteY52" fmla="*/ 4610 h 10021"/>
                  <a:gd name="connsiteX53" fmla="*/ 1450 w 11498"/>
                  <a:gd name="connsiteY53" fmla="*/ 4834 h 10021"/>
                  <a:gd name="connsiteX54" fmla="*/ 1471 w 11498"/>
                  <a:gd name="connsiteY54" fmla="*/ 4834 h 10021"/>
                  <a:gd name="connsiteX55" fmla="*/ 1471 w 11498"/>
                  <a:gd name="connsiteY55" fmla="*/ 4973 h 10021"/>
                  <a:gd name="connsiteX56" fmla="*/ 1532 w 11498"/>
                  <a:gd name="connsiteY56" fmla="*/ 4973 h 10021"/>
                  <a:gd name="connsiteX57" fmla="*/ 1532 w 11498"/>
                  <a:gd name="connsiteY57" fmla="*/ 5048 h 10021"/>
                  <a:gd name="connsiteX58" fmla="*/ 1602 w 11498"/>
                  <a:gd name="connsiteY58" fmla="*/ 5048 h 10021"/>
                  <a:gd name="connsiteX59" fmla="*/ 1602 w 11498"/>
                  <a:gd name="connsiteY59" fmla="*/ 5235 h 10021"/>
                  <a:gd name="connsiteX60" fmla="*/ 1615 w 11498"/>
                  <a:gd name="connsiteY60" fmla="*/ 5235 h 10021"/>
                  <a:gd name="connsiteX61" fmla="*/ 1615 w 11498"/>
                  <a:gd name="connsiteY61" fmla="*/ 5305 h 10021"/>
                  <a:gd name="connsiteX62" fmla="*/ 1662 w 11498"/>
                  <a:gd name="connsiteY62" fmla="*/ 5305 h 10021"/>
                  <a:gd name="connsiteX63" fmla="*/ 1662 w 11498"/>
                  <a:gd name="connsiteY63" fmla="*/ 5487 h 10021"/>
                  <a:gd name="connsiteX64" fmla="*/ 1740 w 11498"/>
                  <a:gd name="connsiteY64" fmla="*/ 5487 h 10021"/>
                  <a:gd name="connsiteX65" fmla="*/ 1740 w 11498"/>
                  <a:gd name="connsiteY65" fmla="*/ 5567 h 10021"/>
                  <a:gd name="connsiteX66" fmla="*/ 1801 w 11498"/>
                  <a:gd name="connsiteY66" fmla="*/ 5567 h 10021"/>
                  <a:gd name="connsiteX67" fmla="*/ 1801 w 11498"/>
                  <a:gd name="connsiteY67" fmla="*/ 5668 h 10021"/>
                  <a:gd name="connsiteX68" fmla="*/ 1823 w 11498"/>
                  <a:gd name="connsiteY68" fmla="*/ 5668 h 10021"/>
                  <a:gd name="connsiteX69" fmla="*/ 1823 w 11498"/>
                  <a:gd name="connsiteY69" fmla="*/ 5829 h 10021"/>
                  <a:gd name="connsiteX70" fmla="*/ 1884 w 11498"/>
                  <a:gd name="connsiteY70" fmla="*/ 5829 h 10021"/>
                  <a:gd name="connsiteX71" fmla="*/ 1884 w 11498"/>
                  <a:gd name="connsiteY71" fmla="*/ 5989 h 10021"/>
                  <a:gd name="connsiteX72" fmla="*/ 1923 w 11498"/>
                  <a:gd name="connsiteY72" fmla="*/ 5989 h 10021"/>
                  <a:gd name="connsiteX73" fmla="*/ 1923 w 11498"/>
                  <a:gd name="connsiteY73" fmla="*/ 6021 h 10021"/>
                  <a:gd name="connsiteX74" fmla="*/ 1944 w 11498"/>
                  <a:gd name="connsiteY74" fmla="*/ 6021 h 10021"/>
                  <a:gd name="connsiteX75" fmla="*/ 1944 w 11498"/>
                  <a:gd name="connsiteY75" fmla="*/ 6075 h 10021"/>
                  <a:gd name="connsiteX76" fmla="*/ 1988 w 11498"/>
                  <a:gd name="connsiteY76" fmla="*/ 6075 h 10021"/>
                  <a:gd name="connsiteX77" fmla="*/ 1988 w 11498"/>
                  <a:gd name="connsiteY77" fmla="*/ 6235 h 10021"/>
                  <a:gd name="connsiteX78" fmla="*/ 2005 w 11498"/>
                  <a:gd name="connsiteY78" fmla="*/ 6235 h 10021"/>
                  <a:gd name="connsiteX79" fmla="*/ 2005 w 11498"/>
                  <a:gd name="connsiteY79" fmla="*/ 6348 h 10021"/>
                  <a:gd name="connsiteX80" fmla="*/ 2114 w 11498"/>
                  <a:gd name="connsiteY80" fmla="*/ 6348 h 10021"/>
                  <a:gd name="connsiteX81" fmla="*/ 2114 w 11498"/>
                  <a:gd name="connsiteY81" fmla="*/ 6449 h 10021"/>
                  <a:gd name="connsiteX82" fmla="*/ 2192 w 11498"/>
                  <a:gd name="connsiteY82" fmla="*/ 6449 h 10021"/>
                  <a:gd name="connsiteX83" fmla="*/ 2192 w 11498"/>
                  <a:gd name="connsiteY83" fmla="*/ 6535 h 10021"/>
                  <a:gd name="connsiteX84" fmla="*/ 2214 w 11498"/>
                  <a:gd name="connsiteY84" fmla="*/ 6535 h 10021"/>
                  <a:gd name="connsiteX85" fmla="*/ 2214 w 11498"/>
                  <a:gd name="connsiteY85" fmla="*/ 6615 h 10021"/>
                  <a:gd name="connsiteX86" fmla="*/ 2296 w 11498"/>
                  <a:gd name="connsiteY86" fmla="*/ 6615 h 10021"/>
                  <a:gd name="connsiteX87" fmla="*/ 2296 w 11498"/>
                  <a:gd name="connsiteY87" fmla="*/ 6797 h 10021"/>
                  <a:gd name="connsiteX88" fmla="*/ 2326 w 11498"/>
                  <a:gd name="connsiteY88" fmla="*/ 6797 h 10021"/>
                  <a:gd name="connsiteX89" fmla="*/ 2326 w 11498"/>
                  <a:gd name="connsiteY89" fmla="*/ 6888 h 10021"/>
                  <a:gd name="connsiteX90" fmla="*/ 2422 w 11498"/>
                  <a:gd name="connsiteY90" fmla="*/ 6888 h 10021"/>
                  <a:gd name="connsiteX91" fmla="*/ 2422 w 11498"/>
                  <a:gd name="connsiteY91" fmla="*/ 6963 h 10021"/>
                  <a:gd name="connsiteX92" fmla="*/ 2569 w 11498"/>
                  <a:gd name="connsiteY92" fmla="*/ 6963 h 10021"/>
                  <a:gd name="connsiteX93" fmla="*/ 2569 w 11498"/>
                  <a:gd name="connsiteY93" fmla="*/ 6984 h 10021"/>
                  <a:gd name="connsiteX94" fmla="*/ 2630 w 11498"/>
                  <a:gd name="connsiteY94" fmla="*/ 6984 h 10021"/>
                  <a:gd name="connsiteX95" fmla="*/ 2630 w 11498"/>
                  <a:gd name="connsiteY95" fmla="*/ 7086 h 10021"/>
                  <a:gd name="connsiteX96" fmla="*/ 2665 w 11498"/>
                  <a:gd name="connsiteY96" fmla="*/ 7086 h 10021"/>
                  <a:gd name="connsiteX97" fmla="*/ 2665 w 11498"/>
                  <a:gd name="connsiteY97" fmla="*/ 7321 h 10021"/>
                  <a:gd name="connsiteX98" fmla="*/ 2730 w 11498"/>
                  <a:gd name="connsiteY98" fmla="*/ 7321 h 10021"/>
                  <a:gd name="connsiteX99" fmla="*/ 2730 w 11498"/>
                  <a:gd name="connsiteY99" fmla="*/ 7422 h 10021"/>
                  <a:gd name="connsiteX100" fmla="*/ 2799 w 11498"/>
                  <a:gd name="connsiteY100" fmla="*/ 7422 h 10021"/>
                  <a:gd name="connsiteX101" fmla="*/ 2799 w 11498"/>
                  <a:gd name="connsiteY101" fmla="*/ 7508 h 10021"/>
                  <a:gd name="connsiteX102" fmla="*/ 2821 w 11498"/>
                  <a:gd name="connsiteY102" fmla="*/ 7508 h 10021"/>
                  <a:gd name="connsiteX103" fmla="*/ 2821 w 11498"/>
                  <a:gd name="connsiteY103" fmla="*/ 7610 h 10021"/>
                  <a:gd name="connsiteX104" fmla="*/ 2925 w 11498"/>
                  <a:gd name="connsiteY104" fmla="*/ 7610 h 10021"/>
                  <a:gd name="connsiteX105" fmla="*/ 2925 w 11498"/>
                  <a:gd name="connsiteY105" fmla="*/ 7759 h 10021"/>
                  <a:gd name="connsiteX106" fmla="*/ 3025 w 11498"/>
                  <a:gd name="connsiteY106" fmla="*/ 7759 h 10021"/>
                  <a:gd name="connsiteX107" fmla="*/ 3025 w 11498"/>
                  <a:gd name="connsiteY107" fmla="*/ 7840 h 10021"/>
                  <a:gd name="connsiteX108" fmla="*/ 3255 w 11498"/>
                  <a:gd name="connsiteY108" fmla="*/ 7840 h 10021"/>
                  <a:gd name="connsiteX109" fmla="*/ 3255 w 11498"/>
                  <a:gd name="connsiteY109" fmla="*/ 8032 h 10021"/>
                  <a:gd name="connsiteX110" fmla="*/ 3333 w 11498"/>
                  <a:gd name="connsiteY110" fmla="*/ 8032 h 10021"/>
                  <a:gd name="connsiteX111" fmla="*/ 3333 w 11498"/>
                  <a:gd name="connsiteY111" fmla="*/ 8102 h 10021"/>
                  <a:gd name="connsiteX112" fmla="*/ 3372 w 11498"/>
                  <a:gd name="connsiteY112" fmla="*/ 8102 h 10021"/>
                  <a:gd name="connsiteX113" fmla="*/ 3372 w 11498"/>
                  <a:gd name="connsiteY113" fmla="*/ 8219 h 10021"/>
                  <a:gd name="connsiteX114" fmla="*/ 3681 w 11498"/>
                  <a:gd name="connsiteY114" fmla="*/ 8219 h 10021"/>
                  <a:gd name="connsiteX115" fmla="*/ 3681 w 11498"/>
                  <a:gd name="connsiteY115" fmla="*/ 8294 h 10021"/>
                  <a:gd name="connsiteX116" fmla="*/ 3767 w 11498"/>
                  <a:gd name="connsiteY116" fmla="*/ 8294 h 10021"/>
                  <a:gd name="connsiteX117" fmla="*/ 3767 w 11498"/>
                  <a:gd name="connsiteY117" fmla="*/ 8385 h 10021"/>
                  <a:gd name="connsiteX118" fmla="*/ 3806 w 11498"/>
                  <a:gd name="connsiteY118" fmla="*/ 8385 h 10021"/>
                  <a:gd name="connsiteX119" fmla="*/ 3806 w 11498"/>
                  <a:gd name="connsiteY119" fmla="*/ 8481 h 10021"/>
                  <a:gd name="connsiteX120" fmla="*/ 4036 w 11498"/>
                  <a:gd name="connsiteY120" fmla="*/ 8481 h 10021"/>
                  <a:gd name="connsiteX121" fmla="*/ 4036 w 11498"/>
                  <a:gd name="connsiteY121" fmla="*/ 8588 h 10021"/>
                  <a:gd name="connsiteX122" fmla="*/ 4080 w 11498"/>
                  <a:gd name="connsiteY122" fmla="*/ 8588 h 10021"/>
                  <a:gd name="connsiteX123" fmla="*/ 4080 w 11498"/>
                  <a:gd name="connsiteY123" fmla="*/ 8647 h 10021"/>
                  <a:gd name="connsiteX124" fmla="*/ 4136 w 11498"/>
                  <a:gd name="connsiteY124" fmla="*/ 8647 h 10021"/>
                  <a:gd name="connsiteX125" fmla="*/ 4136 w 11498"/>
                  <a:gd name="connsiteY125" fmla="*/ 8813 h 10021"/>
                  <a:gd name="connsiteX126" fmla="*/ 4323 w 11498"/>
                  <a:gd name="connsiteY126" fmla="*/ 8813 h 10021"/>
                  <a:gd name="connsiteX127" fmla="*/ 4323 w 11498"/>
                  <a:gd name="connsiteY127" fmla="*/ 8909 h 10021"/>
                  <a:gd name="connsiteX128" fmla="*/ 4510 w 11498"/>
                  <a:gd name="connsiteY128" fmla="*/ 8909 h 10021"/>
                  <a:gd name="connsiteX129" fmla="*/ 4510 w 11498"/>
                  <a:gd name="connsiteY129" fmla="*/ 8995 h 10021"/>
                  <a:gd name="connsiteX130" fmla="*/ 4874 w 11498"/>
                  <a:gd name="connsiteY130" fmla="*/ 8995 h 10021"/>
                  <a:gd name="connsiteX131" fmla="*/ 4874 w 11498"/>
                  <a:gd name="connsiteY131" fmla="*/ 9091 h 10021"/>
                  <a:gd name="connsiteX132" fmla="*/ 4939 w 11498"/>
                  <a:gd name="connsiteY132" fmla="*/ 9091 h 10021"/>
                  <a:gd name="connsiteX133" fmla="*/ 4939 w 11498"/>
                  <a:gd name="connsiteY133" fmla="*/ 9193 h 10021"/>
                  <a:gd name="connsiteX134" fmla="*/ 5430 w 11498"/>
                  <a:gd name="connsiteY134" fmla="*/ 9193 h 10021"/>
                  <a:gd name="connsiteX135" fmla="*/ 5430 w 11498"/>
                  <a:gd name="connsiteY135" fmla="*/ 9251 h 10021"/>
                  <a:gd name="connsiteX136" fmla="*/ 5447 w 11498"/>
                  <a:gd name="connsiteY136" fmla="*/ 9251 h 10021"/>
                  <a:gd name="connsiteX137" fmla="*/ 5447 w 11498"/>
                  <a:gd name="connsiteY137" fmla="*/ 9358 h 10021"/>
                  <a:gd name="connsiteX138" fmla="*/ 5851 w 11498"/>
                  <a:gd name="connsiteY138" fmla="*/ 9358 h 10021"/>
                  <a:gd name="connsiteX139" fmla="*/ 5851 w 11498"/>
                  <a:gd name="connsiteY139" fmla="*/ 9439 h 10021"/>
                  <a:gd name="connsiteX140" fmla="*/ 5903 w 11498"/>
                  <a:gd name="connsiteY140" fmla="*/ 9439 h 10021"/>
                  <a:gd name="connsiteX141" fmla="*/ 5903 w 11498"/>
                  <a:gd name="connsiteY141" fmla="*/ 9551 h 10021"/>
                  <a:gd name="connsiteX142" fmla="*/ 6380 w 11498"/>
                  <a:gd name="connsiteY142" fmla="*/ 9551 h 10021"/>
                  <a:gd name="connsiteX143" fmla="*/ 6380 w 11498"/>
                  <a:gd name="connsiteY143" fmla="*/ 9615 h 10021"/>
                  <a:gd name="connsiteX144" fmla="*/ 7661 w 11498"/>
                  <a:gd name="connsiteY144" fmla="*/ 9615 h 10021"/>
                  <a:gd name="connsiteX145" fmla="*/ 7661 w 11498"/>
                  <a:gd name="connsiteY145" fmla="*/ 9717 h 10021"/>
                  <a:gd name="connsiteX146" fmla="*/ 7760 w 11498"/>
                  <a:gd name="connsiteY146" fmla="*/ 9717 h 10021"/>
                  <a:gd name="connsiteX147" fmla="*/ 7760 w 11498"/>
                  <a:gd name="connsiteY147" fmla="*/ 9802 h 10021"/>
                  <a:gd name="connsiteX148" fmla="*/ 7986 w 11498"/>
                  <a:gd name="connsiteY148" fmla="*/ 9802 h 10021"/>
                  <a:gd name="connsiteX149" fmla="*/ 7986 w 11498"/>
                  <a:gd name="connsiteY149" fmla="*/ 9882 h 10021"/>
                  <a:gd name="connsiteX150" fmla="*/ 8859 w 11498"/>
                  <a:gd name="connsiteY150" fmla="*/ 9882 h 10021"/>
                  <a:gd name="connsiteX151" fmla="*/ 8859 w 11498"/>
                  <a:gd name="connsiteY151" fmla="*/ 10000 h 10021"/>
                  <a:gd name="connsiteX152" fmla="*/ 11322 w 11498"/>
                  <a:gd name="connsiteY152" fmla="*/ 10021 h 10021"/>
                  <a:gd name="connsiteX153" fmla="*/ 11300 w 11498"/>
                  <a:gd name="connsiteY153" fmla="*/ 10002 h 10021"/>
                  <a:gd name="connsiteX0" fmla="*/ 0 w 11503"/>
                  <a:gd name="connsiteY0" fmla="*/ 0 h 10021"/>
                  <a:gd name="connsiteX1" fmla="*/ 187 w 11503"/>
                  <a:gd name="connsiteY1" fmla="*/ 0 h 10021"/>
                  <a:gd name="connsiteX2" fmla="*/ 187 w 11503"/>
                  <a:gd name="connsiteY2" fmla="*/ 70 h 10021"/>
                  <a:gd name="connsiteX3" fmla="*/ 247 w 11503"/>
                  <a:gd name="connsiteY3" fmla="*/ 70 h 10021"/>
                  <a:gd name="connsiteX4" fmla="*/ 247 w 11503"/>
                  <a:gd name="connsiteY4" fmla="*/ 182 h 10021"/>
                  <a:gd name="connsiteX5" fmla="*/ 247 w 11503"/>
                  <a:gd name="connsiteY5" fmla="*/ 492 h 10021"/>
                  <a:gd name="connsiteX6" fmla="*/ 352 w 11503"/>
                  <a:gd name="connsiteY6" fmla="*/ 492 h 10021"/>
                  <a:gd name="connsiteX7" fmla="*/ 352 w 11503"/>
                  <a:gd name="connsiteY7" fmla="*/ 658 h 10021"/>
                  <a:gd name="connsiteX8" fmla="*/ 417 w 11503"/>
                  <a:gd name="connsiteY8" fmla="*/ 658 h 10021"/>
                  <a:gd name="connsiteX9" fmla="*/ 417 w 11503"/>
                  <a:gd name="connsiteY9" fmla="*/ 1021 h 10021"/>
                  <a:gd name="connsiteX10" fmla="*/ 547 w 11503"/>
                  <a:gd name="connsiteY10" fmla="*/ 1021 h 10021"/>
                  <a:gd name="connsiteX11" fmla="*/ 547 w 11503"/>
                  <a:gd name="connsiteY11" fmla="*/ 1449 h 10021"/>
                  <a:gd name="connsiteX12" fmla="*/ 642 w 11503"/>
                  <a:gd name="connsiteY12" fmla="*/ 1449 h 10021"/>
                  <a:gd name="connsiteX13" fmla="*/ 642 w 11503"/>
                  <a:gd name="connsiteY13" fmla="*/ 1551 h 10021"/>
                  <a:gd name="connsiteX14" fmla="*/ 664 w 11503"/>
                  <a:gd name="connsiteY14" fmla="*/ 1551 h 10021"/>
                  <a:gd name="connsiteX15" fmla="*/ 664 w 11503"/>
                  <a:gd name="connsiteY15" fmla="*/ 1695 h 10021"/>
                  <a:gd name="connsiteX16" fmla="*/ 703 w 11503"/>
                  <a:gd name="connsiteY16" fmla="*/ 1695 h 10021"/>
                  <a:gd name="connsiteX17" fmla="*/ 703 w 11503"/>
                  <a:gd name="connsiteY17" fmla="*/ 1979 h 10021"/>
                  <a:gd name="connsiteX18" fmla="*/ 738 w 11503"/>
                  <a:gd name="connsiteY18" fmla="*/ 1979 h 10021"/>
                  <a:gd name="connsiteX19" fmla="*/ 738 w 11503"/>
                  <a:gd name="connsiteY19" fmla="*/ 2048 h 10021"/>
                  <a:gd name="connsiteX20" fmla="*/ 768 w 11503"/>
                  <a:gd name="connsiteY20" fmla="*/ 2048 h 10021"/>
                  <a:gd name="connsiteX21" fmla="*/ 768 w 11503"/>
                  <a:gd name="connsiteY21" fmla="*/ 2134 h 10021"/>
                  <a:gd name="connsiteX22" fmla="*/ 855 w 11503"/>
                  <a:gd name="connsiteY22" fmla="*/ 2134 h 10021"/>
                  <a:gd name="connsiteX23" fmla="*/ 855 w 11503"/>
                  <a:gd name="connsiteY23" fmla="*/ 2374 h 10021"/>
                  <a:gd name="connsiteX24" fmla="*/ 868 w 11503"/>
                  <a:gd name="connsiteY24" fmla="*/ 2374 h 10021"/>
                  <a:gd name="connsiteX25" fmla="*/ 868 w 11503"/>
                  <a:gd name="connsiteY25" fmla="*/ 2503 h 10021"/>
                  <a:gd name="connsiteX26" fmla="*/ 916 w 11503"/>
                  <a:gd name="connsiteY26" fmla="*/ 2503 h 10021"/>
                  <a:gd name="connsiteX27" fmla="*/ 916 w 11503"/>
                  <a:gd name="connsiteY27" fmla="*/ 2701 h 10021"/>
                  <a:gd name="connsiteX28" fmla="*/ 972 w 11503"/>
                  <a:gd name="connsiteY28" fmla="*/ 2701 h 10021"/>
                  <a:gd name="connsiteX29" fmla="*/ 972 w 11503"/>
                  <a:gd name="connsiteY29" fmla="*/ 2786 h 10021"/>
                  <a:gd name="connsiteX30" fmla="*/ 1020 w 11503"/>
                  <a:gd name="connsiteY30" fmla="*/ 2786 h 10021"/>
                  <a:gd name="connsiteX31" fmla="*/ 1020 w 11503"/>
                  <a:gd name="connsiteY31" fmla="*/ 2882 h 10021"/>
                  <a:gd name="connsiteX32" fmla="*/ 1085 w 11503"/>
                  <a:gd name="connsiteY32" fmla="*/ 2882 h 10021"/>
                  <a:gd name="connsiteX33" fmla="*/ 1085 w 11503"/>
                  <a:gd name="connsiteY33" fmla="*/ 3134 h 10021"/>
                  <a:gd name="connsiteX34" fmla="*/ 1098 w 11503"/>
                  <a:gd name="connsiteY34" fmla="*/ 3134 h 10021"/>
                  <a:gd name="connsiteX35" fmla="*/ 1098 w 11503"/>
                  <a:gd name="connsiteY35" fmla="*/ 3267 h 10021"/>
                  <a:gd name="connsiteX36" fmla="*/ 1163 w 11503"/>
                  <a:gd name="connsiteY36" fmla="*/ 3267 h 10021"/>
                  <a:gd name="connsiteX37" fmla="*/ 1163 w 11503"/>
                  <a:gd name="connsiteY37" fmla="*/ 3406 h 10021"/>
                  <a:gd name="connsiteX38" fmla="*/ 1224 w 11503"/>
                  <a:gd name="connsiteY38" fmla="*/ 3406 h 10021"/>
                  <a:gd name="connsiteX39" fmla="*/ 1224 w 11503"/>
                  <a:gd name="connsiteY39" fmla="*/ 3781 h 10021"/>
                  <a:gd name="connsiteX40" fmla="*/ 1241 w 11503"/>
                  <a:gd name="connsiteY40" fmla="*/ 3781 h 10021"/>
                  <a:gd name="connsiteX41" fmla="*/ 1241 w 11503"/>
                  <a:gd name="connsiteY41" fmla="*/ 3834 h 10021"/>
                  <a:gd name="connsiteX42" fmla="*/ 1267 w 11503"/>
                  <a:gd name="connsiteY42" fmla="*/ 3834 h 10021"/>
                  <a:gd name="connsiteX43" fmla="*/ 1267 w 11503"/>
                  <a:gd name="connsiteY43" fmla="*/ 4096 h 10021"/>
                  <a:gd name="connsiteX44" fmla="*/ 1289 w 11503"/>
                  <a:gd name="connsiteY44" fmla="*/ 4096 h 10021"/>
                  <a:gd name="connsiteX45" fmla="*/ 1289 w 11503"/>
                  <a:gd name="connsiteY45" fmla="*/ 4219 h 10021"/>
                  <a:gd name="connsiteX46" fmla="*/ 1306 w 11503"/>
                  <a:gd name="connsiteY46" fmla="*/ 4219 h 10021"/>
                  <a:gd name="connsiteX47" fmla="*/ 1306 w 11503"/>
                  <a:gd name="connsiteY47" fmla="*/ 4353 h 10021"/>
                  <a:gd name="connsiteX48" fmla="*/ 1393 w 11503"/>
                  <a:gd name="connsiteY48" fmla="*/ 4353 h 10021"/>
                  <a:gd name="connsiteX49" fmla="*/ 1393 w 11503"/>
                  <a:gd name="connsiteY49" fmla="*/ 4551 h 10021"/>
                  <a:gd name="connsiteX50" fmla="*/ 1428 w 11503"/>
                  <a:gd name="connsiteY50" fmla="*/ 4551 h 10021"/>
                  <a:gd name="connsiteX51" fmla="*/ 1428 w 11503"/>
                  <a:gd name="connsiteY51" fmla="*/ 4610 h 10021"/>
                  <a:gd name="connsiteX52" fmla="*/ 1450 w 11503"/>
                  <a:gd name="connsiteY52" fmla="*/ 4610 h 10021"/>
                  <a:gd name="connsiteX53" fmla="*/ 1450 w 11503"/>
                  <a:gd name="connsiteY53" fmla="*/ 4834 h 10021"/>
                  <a:gd name="connsiteX54" fmla="*/ 1471 w 11503"/>
                  <a:gd name="connsiteY54" fmla="*/ 4834 h 10021"/>
                  <a:gd name="connsiteX55" fmla="*/ 1471 w 11503"/>
                  <a:gd name="connsiteY55" fmla="*/ 4973 h 10021"/>
                  <a:gd name="connsiteX56" fmla="*/ 1532 w 11503"/>
                  <a:gd name="connsiteY56" fmla="*/ 4973 h 10021"/>
                  <a:gd name="connsiteX57" fmla="*/ 1532 w 11503"/>
                  <a:gd name="connsiteY57" fmla="*/ 5048 h 10021"/>
                  <a:gd name="connsiteX58" fmla="*/ 1602 w 11503"/>
                  <a:gd name="connsiteY58" fmla="*/ 5048 h 10021"/>
                  <a:gd name="connsiteX59" fmla="*/ 1602 w 11503"/>
                  <a:gd name="connsiteY59" fmla="*/ 5235 h 10021"/>
                  <a:gd name="connsiteX60" fmla="*/ 1615 w 11503"/>
                  <a:gd name="connsiteY60" fmla="*/ 5235 h 10021"/>
                  <a:gd name="connsiteX61" fmla="*/ 1615 w 11503"/>
                  <a:gd name="connsiteY61" fmla="*/ 5305 h 10021"/>
                  <a:gd name="connsiteX62" fmla="*/ 1662 w 11503"/>
                  <a:gd name="connsiteY62" fmla="*/ 5305 h 10021"/>
                  <a:gd name="connsiteX63" fmla="*/ 1662 w 11503"/>
                  <a:gd name="connsiteY63" fmla="*/ 5487 h 10021"/>
                  <a:gd name="connsiteX64" fmla="*/ 1740 w 11503"/>
                  <a:gd name="connsiteY64" fmla="*/ 5487 h 10021"/>
                  <a:gd name="connsiteX65" fmla="*/ 1740 w 11503"/>
                  <a:gd name="connsiteY65" fmla="*/ 5567 h 10021"/>
                  <a:gd name="connsiteX66" fmla="*/ 1801 w 11503"/>
                  <a:gd name="connsiteY66" fmla="*/ 5567 h 10021"/>
                  <a:gd name="connsiteX67" fmla="*/ 1801 w 11503"/>
                  <a:gd name="connsiteY67" fmla="*/ 5668 h 10021"/>
                  <a:gd name="connsiteX68" fmla="*/ 1823 w 11503"/>
                  <a:gd name="connsiteY68" fmla="*/ 5668 h 10021"/>
                  <a:gd name="connsiteX69" fmla="*/ 1823 w 11503"/>
                  <a:gd name="connsiteY69" fmla="*/ 5829 h 10021"/>
                  <a:gd name="connsiteX70" fmla="*/ 1884 w 11503"/>
                  <a:gd name="connsiteY70" fmla="*/ 5829 h 10021"/>
                  <a:gd name="connsiteX71" fmla="*/ 1884 w 11503"/>
                  <a:gd name="connsiteY71" fmla="*/ 5989 h 10021"/>
                  <a:gd name="connsiteX72" fmla="*/ 1923 w 11503"/>
                  <a:gd name="connsiteY72" fmla="*/ 5989 h 10021"/>
                  <a:gd name="connsiteX73" fmla="*/ 1923 w 11503"/>
                  <a:gd name="connsiteY73" fmla="*/ 6021 h 10021"/>
                  <a:gd name="connsiteX74" fmla="*/ 1944 w 11503"/>
                  <a:gd name="connsiteY74" fmla="*/ 6021 h 10021"/>
                  <a:gd name="connsiteX75" fmla="*/ 1944 w 11503"/>
                  <a:gd name="connsiteY75" fmla="*/ 6075 h 10021"/>
                  <a:gd name="connsiteX76" fmla="*/ 1988 w 11503"/>
                  <a:gd name="connsiteY76" fmla="*/ 6075 h 10021"/>
                  <a:gd name="connsiteX77" fmla="*/ 1988 w 11503"/>
                  <a:gd name="connsiteY77" fmla="*/ 6235 h 10021"/>
                  <a:gd name="connsiteX78" fmla="*/ 2005 w 11503"/>
                  <a:gd name="connsiteY78" fmla="*/ 6235 h 10021"/>
                  <a:gd name="connsiteX79" fmla="*/ 2005 w 11503"/>
                  <a:gd name="connsiteY79" fmla="*/ 6348 h 10021"/>
                  <a:gd name="connsiteX80" fmla="*/ 2114 w 11503"/>
                  <a:gd name="connsiteY80" fmla="*/ 6348 h 10021"/>
                  <a:gd name="connsiteX81" fmla="*/ 2114 w 11503"/>
                  <a:gd name="connsiteY81" fmla="*/ 6449 h 10021"/>
                  <a:gd name="connsiteX82" fmla="*/ 2192 w 11503"/>
                  <a:gd name="connsiteY82" fmla="*/ 6449 h 10021"/>
                  <a:gd name="connsiteX83" fmla="*/ 2192 w 11503"/>
                  <a:gd name="connsiteY83" fmla="*/ 6535 h 10021"/>
                  <a:gd name="connsiteX84" fmla="*/ 2214 w 11503"/>
                  <a:gd name="connsiteY84" fmla="*/ 6535 h 10021"/>
                  <a:gd name="connsiteX85" fmla="*/ 2214 w 11503"/>
                  <a:gd name="connsiteY85" fmla="*/ 6615 h 10021"/>
                  <a:gd name="connsiteX86" fmla="*/ 2296 w 11503"/>
                  <a:gd name="connsiteY86" fmla="*/ 6615 h 10021"/>
                  <a:gd name="connsiteX87" fmla="*/ 2296 w 11503"/>
                  <a:gd name="connsiteY87" fmla="*/ 6797 h 10021"/>
                  <a:gd name="connsiteX88" fmla="*/ 2326 w 11503"/>
                  <a:gd name="connsiteY88" fmla="*/ 6797 h 10021"/>
                  <a:gd name="connsiteX89" fmla="*/ 2326 w 11503"/>
                  <a:gd name="connsiteY89" fmla="*/ 6888 h 10021"/>
                  <a:gd name="connsiteX90" fmla="*/ 2422 w 11503"/>
                  <a:gd name="connsiteY90" fmla="*/ 6888 h 10021"/>
                  <a:gd name="connsiteX91" fmla="*/ 2422 w 11503"/>
                  <a:gd name="connsiteY91" fmla="*/ 6963 h 10021"/>
                  <a:gd name="connsiteX92" fmla="*/ 2569 w 11503"/>
                  <a:gd name="connsiteY92" fmla="*/ 6963 h 10021"/>
                  <a:gd name="connsiteX93" fmla="*/ 2569 w 11503"/>
                  <a:gd name="connsiteY93" fmla="*/ 6984 h 10021"/>
                  <a:gd name="connsiteX94" fmla="*/ 2630 w 11503"/>
                  <a:gd name="connsiteY94" fmla="*/ 6984 h 10021"/>
                  <a:gd name="connsiteX95" fmla="*/ 2630 w 11503"/>
                  <a:gd name="connsiteY95" fmla="*/ 7086 h 10021"/>
                  <a:gd name="connsiteX96" fmla="*/ 2665 w 11503"/>
                  <a:gd name="connsiteY96" fmla="*/ 7086 h 10021"/>
                  <a:gd name="connsiteX97" fmla="*/ 2665 w 11503"/>
                  <a:gd name="connsiteY97" fmla="*/ 7321 h 10021"/>
                  <a:gd name="connsiteX98" fmla="*/ 2730 w 11503"/>
                  <a:gd name="connsiteY98" fmla="*/ 7321 h 10021"/>
                  <a:gd name="connsiteX99" fmla="*/ 2730 w 11503"/>
                  <a:gd name="connsiteY99" fmla="*/ 7422 h 10021"/>
                  <a:gd name="connsiteX100" fmla="*/ 2799 w 11503"/>
                  <a:gd name="connsiteY100" fmla="*/ 7422 h 10021"/>
                  <a:gd name="connsiteX101" fmla="*/ 2799 w 11503"/>
                  <a:gd name="connsiteY101" fmla="*/ 7508 h 10021"/>
                  <a:gd name="connsiteX102" fmla="*/ 2821 w 11503"/>
                  <a:gd name="connsiteY102" fmla="*/ 7508 h 10021"/>
                  <a:gd name="connsiteX103" fmla="*/ 2821 w 11503"/>
                  <a:gd name="connsiteY103" fmla="*/ 7610 h 10021"/>
                  <a:gd name="connsiteX104" fmla="*/ 2925 w 11503"/>
                  <a:gd name="connsiteY104" fmla="*/ 7610 h 10021"/>
                  <a:gd name="connsiteX105" fmla="*/ 2925 w 11503"/>
                  <a:gd name="connsiteY105" fmla="*/ 7759 h 10021"/>
                  <a:gd name="connsiteX106" fmla="*/ 3025 w 11503"/>
                  <a:gd name="connsiteY106" fmla="*/ 7759 h 10021"/>
                  <a:gd name="connsiteX107" fmla="*/ 3025 w 11503"/>
                  <a:gd name="connsiteY107" fmla="*/ 7840 h 10021"/>
                  <a:gd name="connsiteX108" fmla="*/ 3255 w 11503"/>
                  <a:gd name="connsiteY108" fmla="*/ 7840 h 10021"/>
                  <a:gd name="connsiteX109" fmla="*/ 3255 w 11503"/>
                  <a:gd name="connsiteY109" fmla="*/ 8032 h 10021"/>
                  <a:gd name="connsiteX110" fmla="*/ 3333 w 11503"/>
                  <a:gd name="connsiteY110" fmla="*/ 8032 h 10021"/>
                  <a:gd name="connsiteX111" fmla="*/ 3333 w 11503"/>
                  <a:gd name="connsiteY111" fmla="*/ 8102 h 10021"/>
                  <a:gd name="connsiteX112" fmla="*/ 3372 w 11503"/>
                  <a:gd name="connsiteY112" fmla="*/ 8102 h 10021"/>
                  <a:gd name="connsiteX113" fmla="*/ 3372 w 11503"/>
                  <a:gd name="connsiteY113" fmla="*/ 8219 h 10021"/>
                  <a:gd name="connsiteX114" fmla="*/ 3681 w 11503"/>
                  <a:gd name="connsiteY114" fmla="*/ 8219 h 10021"/>
                  <a:gd name="connsiteX115" fmla="*/ 3681 w 11503"/>
                  <a:gd name="connsiteY115" fmla="*/ 8294 h 10021"/>
                  <a:gd name="connsiteX116" fmla="*/ 3767 w 11503"/>
                  <a:gd name="connsiteY116" fmla="*/ 8294 h 10021"/>
                  <a:gd name="connsiteX117" fmla="*/ 3767 w 11503"/>
                  <a:gd name="connsiteY117" fmla="*/ 8385 h 10021"/>
                  <a:gd name="connsiteX118" fmla="*/ 3806 w 11503"/>
                  <a:gd name="connsiteY118" fmla="*/ 8385 h 10021"/>
                  <a:gd name="connsiteX119" fmla="*/ 3806 w 11503"/>
                  <a:gd name="connsiteY119" fmla="*/ 8481 h 10021"/>
                  <a:gd name="connsiteX120" fmla="*/ 4036 w 11503"/>
                  <a:gd name="connsiteY120" fmla="*/ 8481 h 10021"/>
                  <a:gd name="connsiteX121" fmla="*/ 4036 w 11503"/>
                  <a:gd name="connsiteY121" fmla="*/ 8588 h 10021"/>
                  <a:gd name="connsiteX122" fmla="*/ 4080 w 11503"/>
                  <a:gd name="connsiteY122" fmla="*/ 8588 h 10021"/>
                  <a:gd name="connsiteX123" fmla="*/ 4080 w 11503"/>
                  <a:gd name="connsiteY123" fmla="*/ 8647 h 10021"/>
                  <a:gd name="connsiteX124" fmla="*/ 4136 w 11503"/>
                  <a:gd name="connsiteY124" fmla="*/ 8647 h 10021"/>
                  <a:gd name="connsiteX125" fmla="*/ 4136 w 11503"/>
                  <a:gd name="connsiteY125" fmla="*/ 8813 h 10021"/>
                  <a:gd name="connsiteX126" fmla="*/ 4323 w 11503"/>
                  <a:gd name="connsiteY126" fmla="*/ 8813 h 10021"/>
                  <a:gd name="connsiteX127" fmla="*/ 4323 w 11503"/>
                  <a:gd name="connsiteY127" fmla="*/ 8909 h 10021"/>
                  <a:gd name="connsiteX128" fmla="*/ 4510 w 11503"/>
                  <a:gd name="connsiteY128" fmla="*/ 8909 h 10021"/>
                  <a:gd name="connsiteX129" fmla="*/ 4510 w 11503"/>
                  <a:gd name="connsiteY129" fmla="*/ 8995 h 10021"/>
                  <a:gd name="connsiteX130" fmla="*/ 4874 w 11503"/>
                  <a:gd name="connsiteY130" fmla="*/ 8995 h 10021"/>
                  <a:gd name="connsiteX131" fmla="*/ 4874 w 11503"/>
                  <a:gd name="connsiteY131" fmla="*/ 9091 h 10021"/>
                  <a:gd name="connsiteX132" fmla="*/ 4939 w 11503"/>
                  <a:gd name="connsiteY132" fmla="*/ 9091 h 10021"/>
                  <a:gd name="connsiteX133" fmla="*/ 4939 w 11503"/>
                  <a:gd name="connsiteY133" fmla="*/ 9193 h 10021"/>
                  <a:gd name="connsiteX134" fmla="*/ 5430 w 11503"/>
                  <a:gd name="connsiteY134" fmla="*/ 9193 h 10021"/>
                  <a:gd name="connsiteX135" fmla="*/ 5430 w 11503"/>
                  <a:gd name="connsiteY135" fmla="*/ 9251 h 10021"/>
                  <a:gd name="connsiteX136" fmla="*/ 5447 w 11503"/>
                  <a:gd name="connsiteY136" fmla="*/ 9251 h 10021"/>
                  <a:gd name="connsiteX137" fmla="*/ 5447 w 11503"/>
                  <a:gd name="connsiteY137" fmla="*/ 9358 h 10021"/>
                  <a:gd name="connsiteX138" fmla="*/ 5851 w 11503"/>
                  <a:gd name="connsiteY138" fmla="*/ 9358 h 10021"/>
                  <a:gd name="connsiteX139" fmla="*/ 5851 w 11503"/>
                  <a:gd name="connsiteY139" fmla="*/ 9439 h 10021"/>
                  <a:gd name="connsiteX140" fmla="*/ 5903 w 11503"/>
                  <a:gd name="connsiteY140" fmla="*/ 9439 h 10021"/>
                  <a:gd name="connsiteX141" fmla="*/ 5903 w 11503"/>
                  <a:gd name="connsiteY141" fmla="*/ 9551 h 10021"/>
                  <a:gd name="connsiteX142" fmla="*/ 6380 w 11503"/>
                  <a:gd name="connsiteY142" fmla="*/ 9551 h 10021"/>
                  <a:gd name="connsiteX143" fmla="*/ 6380 w 11503"/>
                  <a:gd name="connsiteY143" fmla="*/ 9615 h 10021"/>
                  <a:gd name="connsiteX144" fmla="*/ 7661 w 11503"/>
                  <a:gd name="connsiteY144" fmla="*/ 9615 h 10021"/>
                  <a:gd name="connsiteX145" fmla="*/ 7661 w 11503"/>
                  <a:gd name="connsiteY145" fmla="*/ 9717 h 10021"/>
                  <a:gd name="connsiteX146" fmla="*/ 7760 w 11503"/>
                  <a:gd name="connsiteY146" fmla="*/ 9717 h 10021"/>
                  <a:gd name="connsiteX147" fmla="*/ 7760 w 11503"/>
                  <a:gd name="connsiteY147" fmla="*/ 9802 h 10021"/>
                  <a:gd name="connsiteX148" fmla="*/ 7986 w 11503"/>
                  <a:gd name="connsiteY148" fmla="*/ 9802 h 10021"/>
                  <a:gd name="connsiteX149" fmla="*/ 7986 w 11503"/>
                  <a:gd name="connsiteY149" fmla="*/ 9882 h 10021"/>
                  <a:gd name="connsiteX150" fmla="*/ 8859 w 11503"/>
                  <a:gd name="connsiteY150" fmla="*/ 9882 h 10021"/>
                  <a:gd name="connsiteX151" fmla="*/ 8859 w 11503"/>
                  <a:gd name="connsiteY151" fmla="*/ 10000 h 10021"/>
                  <a:gd name="connsiteX152" fmla="*/ 11322 w 11503"/>
                  <a:gd name="connsiteY152" fmla="*/ 10021 h 10021"/>
                  <a:gd name="connsiteX153" fmla="*/ 11319 w 11503"/>
                  <a:gd name="connsiteY153" fmla="*/ 9358 h 10021"/>
                  <a:gd name="connsiteX0" fmla="*/ 0 w 11503"/>
                  <a:gd name="connsiteY0" fmla="*/ 0 h 10021"/>
                  <a:gd name="connsiteX1" fmla="*/ 187 w 11503"/>
                  <a:gd name="connsiteY1" fmla="*/ 0 h 10021"/>
                  <a:gd name="connsiteX2" fmla="*/ 187 w 11503"/>
                  <a:gd name="connsiteY2" fmla="*/ 70 h 10021"/>
                  <a:gd name="connsiteX3" fmla="*/ 247 w 11503"/>
                  <a:gd name="connsiteY3" fmla="*/ 70 h 10021"/>
                  <a:gd name="connsiteX4" fmla="*/ 247 w 11503"/>
                  <a:gd name="connsiteY4" fmla="*/ 182 h 10021"/>
                  <a:gd name="connsiteX5" fmla="*/ 247 w 11503"/>
                  <a:gd name="connsiteY5" fmla="*/ 492 h 10021"/>
                  <a:gd name="connsiteX6" fmla="*/ 352 w 11503"/>
                  <a:gd name="connsiteY6" fmla="*/ 492 h 10021"/>
                  <a:gd name="connsiteX7" fmla="*/ 352 w 11503"/>
                  <a:gd name="connsiteY7" fmla="*/ 658 h 10021"/>
                  <a:gd name="connsiteX8" fmla="*/ 417 w 11503"/>
                  <a:gd name="connsiteY8" fmla="*/ 658 h 10021"/>
                  <a:gd name="connsiteX9" fmla="*/ 417 w 11503"/>
                  <a:gd name="connsiteY9" fmla="*/ 1021 h 10021"/>
                  <a:gd name="connsiteX10" fmla="*/ 547 w 11503"/>
                  <a:gd name="connsiteY10" fmla="*/ 1021 h 10021"/>
                  <a:gd name="connsiteX11" fmla="*/ 547 w 11503"/>
                  <a:gd name="connsiteY11" fmla="*/ 1449 h 10021"/>
                  <a:gd name="connsiteX12" fmla="*/ 642 w 11503"/>
                  <a:gd name="connsiteY12" fmla="*/ 1449 h 10021"/>
                  <a:gd name="connsiteX13" fmla="*/ 642 w 11503"/>
                  <a:gd name="connsiteY13" fmla="*/ 1551 h 10021"/>
                  <a:gd name="connsiteX14" fmla="*/ 664 w 11503"/>
                  <a:gd name="connsiteY14" fmla="*/ 1551 h 10021"/>
                  <a:gd name="connsiteX15" fmla="*/ 664 w 11503"/>
                  <a:gd name="connsiteY15" fmla="*/ 1695 h 10021"/>
                  <a:gd name="connsiteX16" fmla="*/ 703 w 11503"/>
                  <a:gd name="connsiteY16" fmla="*/ 1695 h 10021"/>
                  <a:gd name="connsiteX17" fmla="*/ 703 w 11503"/>
                  <a:gd name="connsiteY17" fmla="*/ 1979 h 10021"/>
                  <a:gd name="connsiteX18" fmla="*/ 738 w 11503"/>
                  <a:gd name="connsiteY18" fmla="*/ 1979 h 10021"/>
                  <a:gd name="connsiteX19" fmla="*/ 738 w 11503"/>
                  <a:gd name="connsiteY19" fmla="*/ 2048 h 10021"/>
                  <a:gd name="connsiteX20" fmla="*/ 768 w 11503"/>
                  <a:gd name="connsiteY20" fmla="*/ 2048 h 10021"/>
                  <a:gd name="connsiteX21" fmla="*/ 768 w 11503"/>
                  <a:gd name="connsiteY21" fmla="*/ 2134 h 10021"/>
                  <a:gd name="connsiteX22" fmla="*/ 855 w 11503"/>
                  <a:gd name="connsiteY22" fmla="*/ 2134 h 10021"/>
                  <a:gd name="connsiteX23" fmla="*/ 855 w 11503"/>
                  <a:gd name="connsiteY23" fmla="*/ 2374 h 10021"/>
                  <a:gd name="connsiteX24" fmla="*/ 868 w 11503"/>
                  <a:gd name="connsiteY24" fmla="*/ 2374 h 10021"/>
                  <a:gd name="connsiteX25" fmla="*/ 868 w 11503"/>
                  <a:gd name="connsiteY25" fmla="*/ 2503 h 10021"/>
                  <a:gd name="connsiteX26" fmla="*/ 916 w 11503"/>
                  <a:gd name="connsiteY26" fmla="*/ 2503 h 10021"/>
                  <a:gd name="connsiteX27" fmla="*/ 916 w 11503"/>
                  <a:gd name="connsiteY27" fmla="*/ 2701 h 10021"/>
                  <a:gd name="connsiteX28" fmla="*/ 972 w 11503"/>
                  <a:gd name="connsiteY28" fmla="*/ 2701 h 10021"/>
                  <a:gd name="connsiteX29" fmla="*/ 972 w 11503"/>
                  <a:gd name="connsiteY29" fmla="*/ 2786 h 10021"/>
                  <a:gd name="connsiteX30" fmla="*/ 1020 w 11503"/>
                  <a:gd name="connsiteY30" fmla="*/ 2786 h 10021"/>
                  <a:gd name="connsiteX31" fmla="*/ 1020 w 11503"/>
                  <a:gd name="connsiteY31" fmla="*/ 2882 h 10021"/>
                  <a:gd name="connsiteX32" fmla="*/ 1085 w 11503"/>
                  <a:gd name="connsiteY32" fmla="*/ 2882 h 10021"/>
                  <a:gd name="connsiteX33" fmla="*/ 1085 w 11503"/>
                  <a:gd name="connsiteY33" fmla="*/ 3134 h 10021"/>
                  <a:gd name="connsiteX34" fmla="*/ 1098 w 11503"/>
                  <a:gd name="connsiteY34" fmla="*/ 3134 h 10021"/>
                  <a:gd name="connsiteX35" fmla="*/ 1098 w 11503"/>
                  <a:gd name="connsiteY35" fmla="*/ 3267 h 10021"/>
                  <a:gd name="connsiteX36" fmla="*/ 1163 w 11503"/>
                  <a:gd name="connsiteY36" fmla="*/ 3267 h 10021"/>
                  <a:gd name="connsiteX37" fmla="*/ 1163 w 11503"/>
                  <a:gd name="connsiteY37" fmla="*/ 3406 h 10021"/>
                  <a:gd name="connsiteX38" fmla="*/ 1224 w 11503"/>
                  <a:gd name="connsiteY38" fmla="*/ 3406 h 10021"/>
                  <a:gd name="connsiteX39" fmla="*/ 1224 w 11503"/>
                  <a:gd name="connsiteY39" fmla="*/ 3781 h 10021"/>
                  <a:gd name="connsiteX40" fmla="*/ 1241 w 11503"/>
                  <a:gd name="connsiteY40" fmla="*/ 3781 h 10021"/>
                  <a:gd name="connsiteX41" fmla="*/ 1241 w 11503"/>
                  <a:gd name="connsiteY41" fmla="*/ 3834 h 10021"/>
                  <a:gd name="connsiteX42" fmla="*/ 1267 w 11503"/>
                  <a:gd name="connsiteY42" fmla="*/ 3834 h 10021"/>
                  <a:gd name="connsiteX43" fmla="*/ 1267 w 11503"/>
                  <a:gd name="connsiteY43" fmla="*/ 4096 h 10021"/>
                  <a:gd name="connsiteX44" fmla="*/ 1289 w 11503"/>
                  <a:gd name="connsiteY44" fmla="*/ 4096 h 10021"/>
                  <a:gd name="connsiteX45" fmla="*/ 1289 w 11503"/>
                  <a:gd name="connsiteY45" fmla="*/ 4219 h 10021"/>
                  <a:gd name="connsiteX46" fmla="*/ 1306 w 11503"/>
                  <a:gd name="connsiteY46" fmla="*/ 4219 h 10021"/>
                  <a:gd name="connsiteX47" fmla="*/ 1306 w 11503"/>
                  <a:gd name="connsiteY47" fmla="*/ 4353 h 10021"/>
                  <a:gd name="connsiteX48" fmla="*/ 1393 w 11503"/>
                  <a:gd name="connsiteY48" fmla="*/ 4353 h 10021"/>
                  <a:gd name="connsiteX49" fmla="*/ 1393 w 11503"/>
                  <a:gd name="connsiteY49" fmla="*/ 4551 h 10021"/>
                  <a:gd name="connsiteX50" fmla="*/ 1428 w 11503"/>
                  <a:gd name="connsiteY50" fmla="*/ 4551 h 10021"/>
                  <a:gd name="connsiteX51" fmla="*/ 1428 w 11503"/>
                  <a:gd name="connsiteY51" fmla="*/ 4610 h 10021"/>
                  <a:gd name="connsiteX52" fmla="*/ 1450 w 11503"/>
                  <a:gd name="connsiteY52" fmla="*/ 4610 h 10021"/>
                  <a:gd name="connsiteX53" fmla="*/ 1450 w 11503"/>
                  <a:gd name="connsiteY53" fmla="*/ 4834 h 10021"/>
                  <a:gd name="connsiteX54" fmla="*/ 1471 w 11503"/>
                  <a:gd name="connsiteY54" fmla="*/ 4834 h 10021"/>
                  <a:gd name="connsiteX55" fmla="*/ 1471 w 11503"/>
                  <a:gd name="connsiteY55" fmla="*/ 4973 h 10021"/>
                  <a:gd name="connsiteX56" fmla="*/ 1532 w 11503"/>
                  <a:gd name="connsiteY56" fmla="*/ 4973 h 10021"/>
                  <a:gd name="connsiteX57" fmla="*/ 1532 w 11503"/>
                  <a:gd name="connsiteY57" fmla="*/ 5048 h 10021"/>
                  <a:gd name="connsiteX58" fmla="*/ 1602 w 11503"/>
                  <a:gd name="connsiteY58" fmla="*/ 5048 h 10021"/>
                  <a:gd name="connsiteX59" fmla="*/ 1602 w 11503"/>
                  <a:gd name="connsiteY59" fmla="*/ 5235 h 10021"/>
                  <a:gd name="connsiteX60" fmla="*/ 1615 w 11503"/>
                  <a:gd name="connsiteY60" fmla="*/ 5235 h 10021"/>
                  <a:gd name="connsiteX61" fmla="*/ 1615 w 11503"/>
                  <a:gd name="connsiteY61" fmla="*/ 5305 h 10021"/>
                  <a:gd name="connsiteX62" fmla="*/ 1662 w 11503"/>
                  <a:gd name="connsiteY62" fmla="*/ 5305 h 10021"/>
                  <a:gd name="connsiteX63" fmla="*/ 1662 w 11503"/>
                  <a:gd name="connsiteY63" fmla="*/ 5487 h 10021"/>
                  <a:gd name="connsiteX64" fmla="*/ 1740 w 11503"/>
                  <a:gd name="connsiteY64" fmla="*/ 5487 h 10021"/>
                  <a:gd name="connsiteX65" fmla="*/ 1740 w 11503"/>
                  <a:gd name="connsiteY65" fmla="*/ 5567 h 10021"/>
                  <a:gd name="connsiteX66" fmla="*/ 1801 w 11503"/>
                  <a:gd name="connsiteY66" fmla="*/ 5567 h 10021"/>
                  <a:gd name="connsiteX67" fmla="*/ 1801 w 11503"/>
                  <a:gd name="connsiteY67" fmla="*/ 5668 h 10021"/>
                  <a:gd name="connsiteX68" fmla="*/ 1823 w 11503"/>
                  <a:gd name="connsiteY68" fmla="*/ 5668 h 10021"/>
                  <a:gd name="connsiteX69" fmla="*/ 1823 w 11503"/>
                  <a:gd name="connsiteY69" fmla="*/ 5829 h 10021"/>
                  <a:gd name="connsiteX70" fmla="*/ 1884 w 11503"/>
                  <a:gd name="connsiteY70" fmla="*/ 5829 h 10021"/>
                  <a:gd name="connsiteX71" fmla="*/ 1884 w 11503"/>
                  <a:gd name="connsiteY71" fmla="*/ 5989 h 10021"/>
                  <a:gd name="connsiteX72" fmla="*/ 1923 w 11503"/>
                  <a:gd name="connsiteY72" fmla="*/ 5989 h 10021"/>
                  <a:gd name="connsiteX73" fmla="*/ 1923 w 11503"/>
                  <a:gd name="connsiteY73" fmla="*/ 6021 h 10021"/>
                  <a:gd name="connsiteX74" fmla="*/ 1944 w 11503"/>
                  <a:gd name="connsiteY74" fmla="*/ 6021 h 10021"/>
                  <a:gd name="connsiteX75" fmla="*/ 1944 w 11503"/>
                  <a:gd name="connsiteY75" fmla="*/ 6075 h 10021"/>
                  <a:gd name="connsiteX76" fmla="*/ 1988 w 11503"/>
                  <a:gd name="connsiteY76" fmla="*/ 6075 h 10021"/>
                  <a:gd name="connsiteX77" fmla="*/ 1988 w 11503"/>
                  <a:gd name="connsiteY77" fmla="*/ 6235 h 10021"/>
                  <a:gd name="connsiteX78" fmla="*/ 2005 w 11503"/>
                  <a:gd name="connsiteY78" fmla="*/ 6235 h 10021"/>
                  <a:gd name="connsiteX79" fmla="*/ 2005 w 11503"/>
                  <a:gd name="connsiteY79" fmla="*/ 6348 h 10021"/>
                  <a:gd name="connsiteX80" fmla="*/ 2114 w 11503"/>
                  <a:gd name="connsiteY80" fmla="*/ 6348 h 10021"/>
                  <a:gd name="connsiteX81" fmla="*/ 2114 w 11503"/>
                  <a:gd name="connsiteY81" fmla="*/ 6449 h 10021"/>
                  <a:gd name="connsiteX82" fmla="*/ 2192 w 11503"/>
                  <a:gd name="connsiteY82" fmla="*/ 6449 h 10021"/>
                  <a:gd name="connsiteX83" fmla="*/ 2192 w 11503"/>
                  <a:gd name="connsiteY83" fmla="*/ 6535 h 10021"/>
                  <a:gd name="connsiteX84" fmla="*/ 2214 w 11503"/>
                  <a:gd name="connsiteY84" fmla="*/ 6535 h 10021"/>
                  <a:gd name="connsiteX85" fmla="*/ 2214 w 11503"/>
                  <a:gd name="connsiteY85" fmla="*/ 6615 h 10021"/>
                  <a:gd name="connsiteX86" fmla="*/ 2296 w 11503"/>
                  <a:gd name="connsiteY86" fmla="*/ 6615 h 10021"/>
                  <a:gd name="connsiteX87" fmla="*/ 2296 w 11503"/>
                  <a:gd name="connsiteY87" fmla="*/ 6797 h 10021"/>
                  <a:gd name="connsiteX88" fmla="*/ 2326 w 11503"/>
                  <a:gd name="connsiteY88" fmla="*/ 6797 h 10021"/>
                  <a:gd name="connsiteX89" fmla="*/ 2326 w 11503"/>
                  <a:gd name="connsiteY89" fmla="*/ 6888 h 10021"/>
                  <a:gd name="connsiteX90" fmla="*/ 2422 w 11503"/>
                  <a:gd name="connsiteY90" fmla="*/ 6888 h 10021"/>
                  <a:gd name="connsiteX91" fmla="*/ 2422 w 11503"/>
                  <a:gd name="connsiteY91" fmla="*/ 6963 h 10021"/>
                  <a:gd name="connsiteX92" fmla="*/ 2569 w 11503"/>
                  <a:gd name="connsiteY92" fmla="*/ 6963 h 10021"/>
                  <a:gd name="connsiteX93" fmla="*/ 2569 w 11503"/>
                  <a:gd name="connsiteY93" fmla="*/ 6984 h 10021"/>
                  <a:gd name="connsiteX94" fmla="*/ 2630 w 11503"/>
                  <a:gd name="connsiteY94" fmla="*/ 6984 h 10021"/>
                  <a:gd name="connsiteX95" fmla="*/ 2630 w 11503"/>
                  <a:gd name="connsiteY95" fmla="*/ 7086 h 10021"/>
                  <a:gd name="connsiteX96" fmla="*/ 2665 w 11503"/>
                  <a:gd name="connsiteY96" fmla="*/ 7086 h 10021"/>
                  <a:gd name="connsiteX97" fmla="*/ 2665 w 11503"/>
                  <a:gd name="connsiteY97" fmla="*/ 7321 h 10021"/>
                  <a:gd name="connsiteX98" fmla="*/ 2730 w 11503"/>
                  <a:gd name="connsiteY98" fmla="*/ 7321 h 10021"/>
                  <a:gd name="connsiteX99" fmla="*/ 2730 w 11503"/>
                  <a:gd name="connsiteY99" fmla="*/ 7422 h 10021"/>
                  <a:gd name="connsiteX100" fmla="*/ 2799 w 11503"/>
                  <a:gd name="connsiteY100" fmla="*/ 7422 h 10021"/>
                  <a:gd name="connsiteX101" fmla="*/ 2799 w 11503"/>
                  <a:gd name="connsiteY101" fmla="*/ 7508 h 10021"/>
                  <a:gd name="connsiteX102" fmla="*/ 2821 w 11503"/>
                  <a:gd name="connsiteY102" fmla="*/ 7508 h 10021"/>
                  <a:gd name="connsiteX103" fmla="*/ 2821 w 11503"/>
                  <a:gd name="connsiteY103" fmla="*/ 7610 h 10021"/>
                  <a:gd name="connsiteX104" fmla="*/ 2925 w 11503"/>
                  <a:gd name="connsiteY104" fmla="*/ 7610 h 10021"/>
                  <a:gd name="connsiteX105" fmla="*/ 2925 w 11503"/>
                  <a:gd name="connsiteY105" fmla="*/ 7759 h 10021"/>
                  <a:gd name="connsiteX106" fmla="*/ 3025 w 11503"/>
                  <a:gd name="connsiteY106" fmla="*/ 7759 h 10021"/>
                  <a:gd name="connsiteX107" fmla="*/ 3025 w 11503"/>
                  <a:gd name="connsiteY107" fmla="*/ 7840 h 10021"/>
                  <a:gd name="connsiteX108" fmla="*/ 3255 w 11503"/>
                  <a:gd name="connsiteY108" fmla="*/ 7840 h 10021"/>
                  <a:gd name="connsiteX109" fmla="*/ 3255 w 11503"/>
                  <a:gd name="connsiteY109" fmla="*/ 8032 h 10021"/>
                  <a:gd name="connsiteX110" fmla="*/ 3333 w 11503"/>
                  <a:gd name="connsiteY110" fmla="*/ 8032 h 10021"/>
                  <a:gd name="connsiteX111" fmla="*/ 3333 w 11503"/>
                  <a:gd name="connsiteY111" fmla="*/ 8102 h 10021"/>
                  <a:gd name="connsiteX112" fmla="*/ 3372 w 11503"/>
                  <a:gd name="connsiteY112" fmla="*/ 8102 h 10021"/>
                  <a:gd name="connsiteX113" fmla="*/ 3372 w 11503"/>
                  <a:gd name="connsiteY113" fmla="*/ 8219 h 10021"/>
                  <a:gd name="connsiteX114" fmla="*/ 3681 w 11503"/>
                  <a:gd name="connsiteY114" fmla="*/ 8219 h 10021"/>
                  <a:gd name="connsiteX115" fmla="*/ 3681 w 11503"/>
                  <a:gd name="connsiteY115" fmla="*/ 8294 h 10021"/>
                  <a:gd name="connsiteX116" fmla="*/ 3767 w 11503"/>
                  <a:gd name="connsiteY116" fmla="*/ 8294 h 10021"/>
                  <a:gd name="connsiteX117" fmla="*/ 3767 w 11503"/>
                  <a:gd name="connsiteY117" fmla="*/ 8385 h 10021"/>
                  <a:gd name="connsiteX118" fmla="*/ 3806 w 11503"/>
                  <a:gd name="connsiteY118" fmla="*/ 8385 h 10021"/>
                  <a:gd name="connsiteX119" fmla="*/ 3806 w 11503"/>
                  <a:gd name="connsiteY119" fmla="*/ 8481 h 10021"/>
                  <a:gd name="connsiteX120" fmla="*/ 4036 w 11503"/>
                  <a:gd name="connsiteY120" fmla="*/ 8481 h 10021"/>
                  <a:gd name="connsiteX121" fmla="*/ 4036 w 11503"/>
                  <a:gd name="connsiteY121" fmla="*/ 8588 h 10021"/>
                  <a:gd name="connsiteX122" fmla="*/ 4080 w 11503"/>
                  <a:gd name="connsiteY122" fmla="*/ 8588 h 10021"/>
                  <a:gd name="connsiteX123" fmla="*/ 4080 w 11503"/>
                  <a:gd name="connsiteY123" fmla="*/ 8647 h 10021"/>
                  <a:gd name="connsiteX124" fmla="*/ 4136 w 11503"/>
                  <a:gd name="connsiteY124" fmla="*/ 8647 h 10021"/>
                  <a:gd name="connsiteX125" fmla="*/ 4136 w 11503"/>
                  <a:gd name="connsiteY125" fmla="*/ 8813 h 10021"/>
                  <a:gd name="connsiteX126" fmla="*/ 4323 w 11503"/>
                  <a:gd name="connsiteY126" fmla="*/ 8813 h 10021"/>
                  <a:gd name="connsiteX127" fmla="*/ 4323 w 11503"/>
                  <a:gd name="connsiteY127" fmla="*/ 8909 h 10021"/>
                  <a:gd name="connsiteX128" fmla="*/ 4510 w 11503"/>
                  <a:gd name="connsiteY128" fmla="*/ 8909 h 10021"/>
                  <a:gd name="connsiteX129" fmla="*/ 4510 w 11503"/>
                  <a:gd name="connsiteY129" fmla="*/ 8995 h 10021"/>
                  <a:gd name="connsiteX130" fmla="*/ 4874 w 11503"/>
                  <a:gd name="connsiteY130" fmla="*/ 8995 h 10021"/>
                  <a:gd name="connsiteX131" fmla="*/ 4874 w 11503"/>
                  <a:gd name="connsiteY131" fmla="*/ 9091 h 10021"/>
                  <a:gd name="connsiteX132" fmla="*/ 4939 w 11503"/>
                  <a:gd name="connsiteY132" fmla="*/ 9091 h 10021"/>
                  <a:gd name="connsiteX133" fmla="*/ 4939 w 11503"/>
                  <a:gd name="connsiteY133" fmla="*/ 9193 h 10021"/>
                  <a:gd name="connsiteX134" fmla="*/ 5430 w 11503"/>
                  <a:gd name="connsiteY134" fmla="*/ 9193 h 10021"/>
                  <a:gd name="connsiteX135" fmla="*/ 5430 w 11503"/>
                  <a:gd name="connsiteY135" fmla="*/ 9251 h 10021"/>
                  <a:gd name="connsiteX136" fmla="*/ 5447 w 11503"/>
                  <a:gd name="connsiteY136" fmla="*/ 9251 h 10021"/>
                  <a:gd name="connsiteX137" fmla="*/ 5447 w 11503"/>
                  <a:gd name="connsiteY137" fmla="*/ 9358 h 10021"/>
                  <a:gd name="connsiteX138" fmla="*/ 5851 w 11503"/>
                  <a:gd name="connsiteY138" fmla="*/ 9358 h 10021"/>
                  <a:gd name="connsiteX139" fmla="*/ 5851 w 11503"/>
                  <a:gd name="connsiteY139" fmla="*/ 9439 h 10021"/>
                  <a:gd name="connsiteX140" fmla="*/ 5903 w 11503"/>
                  <a:gd name="connsiteY140" fmla="*/ 9439 h 10021"/>
                  <a:gd name="connsiteX141" fmla="*/ 5903 w 11503"/>
                  <a:gd name="connsiteY141" fmla="*/ 9551 h 10021"/>
                  <a:gd name="connsiteX142" fmla="*/ 6380 w 11503"/>
                  <a:gd name="connsiteY142" fmla="*/ 9551 h 10021"/>
                  <a:gd name="connsiteX143" fmla="*/ 6380 w 11503"/>
                  <a:gd name="connsiteY143" fmla="*/ 9615 h 10021"/>
                  <a:gd name="connsiteX144" fmla="*/ 7661 w 11503"/>
                  <a:gd name="connsiteY144" fmla="*/ 9615 h 10021"/>
                  <a:gd name="connsiteX145" fmla="*/ 7661 w 11503"/>
                  <a:gd name="connsiteY145" fmla="*/ 9717 h 10021"/>
                  <a:gd name="connsiteX146" fmla="*/ 7760 w 11503"/>
                  <a:gd name="connsiteY146" fmla="*/ 9717 h 10021"/>
                  <a:gd name="connsiteX147" fmla="*/ 7760 w 11503"/>
                  <a:gd name="connsiteY147" fmla="*/ 9802 h 10021"/>
                  <a:gd name="connsiteX148" fmla="*/ 7986 w 11503"/>
                  <a:gd name="connsiteY148" fmla="*/ 9802 h 10021"/>
                  <a:gd name="connsiteX149" fmla="*/ 7986 w 11503"/>
                  <a:gd name="connsiteY149" fmla="*/ 9882 h 10021"/>
                  <a:gd name="connsiteX150" fmla="*/ 8859 w 11503"/>
                  <a:gd name="connsiteY150" fmla="*/ 9882 h 10021"/>
                  <a:gd name="connsiteX151" fmla="*/ 8859 w 11503"/>
                  <a:gd name="connsiteY151" fmla="*/ 10000 h 10021"/>
                  <a:gd name="connsiteX152" fmla="*/ 11322 w 11503"/>
                  <a:gd name="connsiteY152" fmla="*/ 10021 h 10021"/>
                  <a:gd name="connsiteX153" fmla="*/ 11319 w 11503"/>
                  <a:gd name="connsiteY153" fmla="*/ 9358 h 10021"/>
                  <a:gd name="connsiteX0" fmla="*/ 0 w 11503"/>
                  <a:gd name="connsiteY0" fmla="*/ 0 h 10021"/>
                  <a:gd name="connsiteX1" fmla="*/ 187 w 11503"/>
                  <a:gd name="connsiteY1" fmla="*/ 0 h 10021"/>
                  <a:gd name="connsiteX2" fmla="*/ 187 w 11503"/>
                  <a:gd name="connsiteY2" fmla="*/ 70 h 10021"/>
                  <a:gd name="connsiteX3" fmla="*/ 247 w 11503"/>
                  <a:gd name="connsiteY3" fmla="*/ 70 h 10021"/>
                  <a:gd name="connsiteX4" fmla="*/ 247 w 11503"/>
                  <a:gd name="connsiteY4" fmla="*/ 182 h 10021"/>
                  <a:gd name="connsiteX5" fmla="*/ 247 w 11503"/>
                  <a:gd name="connsiteY5" fmla="*/ 492 h 10021"/>
                  <a:gd name="connsiteX6" fmla="*/ 352 w 11503"/>
                  <a:gd name="connsiteY6" fmla="*/ 492 h 10021"/>
                  <a:gd name="connsiteX7" fmla="*/ 352 w 11503"/>
                  <a:gd name="connsiteY7" fmla="*/ 658 h 10021"/>
                  <a:gd name="connsiteX8" fmla="*/ 417 w 11503"/>
                  <a:gd name="connsiteY8" fmla="*/ 658 h 10021"/>
                  <a:gd name="connsiteX9" fmla="*/ 417 w 11503"/>
                  <a:gd name="connsiteY9" fmla="*/ 1021 h 10021"/>
                  <a:gd name="connsiteX10" fmla="*/ 547 w 11503"/>
                  <a:gd name="connsiteY10" fmla="*/ 1021 h 10021"/>
                  <a:gd name="connsiteX11" fmla="*/ 547 w 11503"/>
                  <a:gd name="connsiteY11" fmla="*/ 1449 h 10021"/>
                  <a:gd name="connsiteX12" fmla="*/ 642 w 11503"/>
                  <a:gd name="connsiteY12" fmla="*/ 1449 h 10021"/>
                  <a:gd name="connsiteX13" fmla="*/ 642 w 11503"/>
                  <a:gd name="connsiteY13" fmla="*/ 1551 h 10021"/>
                  <a:gd name="connsiteX14" fmla="*/ 664 w 11503"/>
                  <a:gd name="connsiteY14" fmla="*/ 1551 h 10021"/>
                  <a:gd name="connsiteX15" fmla="*/ 664 w 11503"/>
                  <a:gd name="connsiteY15" fmla="*/ 1695 h 10021"/>
                  <a:gd name="connsiteX16" fmla="*/ 703 w 11503"/>
                  <a:gd name="connsiteY16" fmla="*/ 1695 h 10021"/>
                  <a:gd name="connsiteX17" fmla="*/ 703 w 11503"/>
                  <a:gd name="connsiteY17" fmla="*/ 1979 h 10021"/>
                  <a:gd name="connsiteX18" fmla="*/ 738 w 11503"/>
                  <a:gd name="connsiteY18" fmla="*/ 1979 h 10021"/>
                  <a:gd name="connsiteX19" fmla="*/ 738 w 11503"/>
                  <a:gd name="connsiteY19" fmla="*/ 2048 h 10021"/>
                  <a:gd name="connsiteX20" fmla="*/ 768 w 11503"/>
                  <a:gd name="connsiteY20" fmla="*/ 2048 h 10021"/>
                  <a:gd name="connsiteX21" fmla="*/ 768 w 11503"/>
                  <a:gd name="connsiteY21" fmla="*/ 2134 h 10021"/>
                  <a:gd name="connsiteX22" fmla="*/ 855 w 11503"/>
                  <a:gd name="connsiteY22" fmla="*/ 2134 h 10021"/>
                  <a:gd name="connsiteX23" fmla="*/ 855 w 11503"/>
                  <a:gd name="connsiteY23" fmla="*/ 2374 h 10021"/>
                  <a:gd name="connsiteX24" fmla="*/ 868 w 11503"/>
                  <a:gd name="connsiteY24" fmla="*/ 2374 h 10021"/>
                  <a:gd name="connsiteX25" fmla="*/ 868 w 11503"/>
                  <a:gd name="connsiteY25" fmla="*/ 2503 h 10021"/>
                  <a:gd name="connsiteX26" fmla="*/ 916 w 11503"/>
                  <a:gd name="connsiteY26" fmla="*/ 2503 h 10021"/>
                  <a:gd name="connsiteX27" fmla="*/ 916 w 11503"/>
                  <a:gd name="connsiteY27" fmla="*/ 2701 h 10021"/>
                  <a:gd name="connsiteX28" fmla="*/ 972 w 11503"/>
                  <a:gd name="connsiteY28" fmla="*/ 2701 h 10021"/>
                  <a:gd name="connsiteX29" fmla="*/ 972 w 11503"/>
                  <a:gd name="connsiteY29" fmla="*/ 2786 h 10021"/>
                  <a:gd name="connsiteX30" fmla="*/ 1020 w 11503"/>
                  <a:gd name="connsiteY30" fmla="*/ 2786 h 10021"/>
                  <a:gd name="connsiteX31" fmla="*/ 1020 w 11503"/>
                  <a:gd name="connsiteY31" fmla="*/ 2882 h 10021"/>
                  <a:gd name="connsiteX32" fmla="*/ 1085 w 11503"/>
                  <a:gd name="connsiteY32" fmla="*/ 2882 h 10021"/>
                  <a:gd name="connsiteX33" fmla="*/ 1085 w 11503"/>
                  <a:gd name="connsiteY33" fmla="*/ 3134 h 10021"/>
                  <a:gd name="connsiteX34" fmla="*/ 1098 w 11503"/>
                  <a:gd name="connsiteY34" fmla="*/ 3134 h 10021"/>
                  <a:gd name="connsiteX35" fmla="*/ 1098 w 11503"/>
                  <a:gd name="connsiteY35" fmla="*/ 3267 h 10021"/>
                  <a:gd name="connsiteX36" fmla="*/ 1163 w 11503"/>
                  <a:gd name="connsiteY36" fmla="*/ 3267 h 10021"/>
                  <a:gd name="connsiteX37" fmla="*/ 1163 w 11503"/>
                  <a:gd name="connsiteY37" fmla="*/ 3406 h 10021"/>
                  <a:gd name="connsiteX38" fmla="*/ 1224 w 11503"/>
                  <a:gd name="connsiteY38" fmla="*/ 3406 h 10021"/>
                  <a:gd name="connsiteX39" fmla="*/ 1224 w 11503"/>
                  <a:gd name="connsiteY39" fmla="*/ 3781 h 10021"/>
                  <a:gd name="connsiteX40" fmla="*/ 1241 w 11503"/>
                  <a:gd name="connsiteY40" fmla="*/ 3781 h 10021"/>
                  <a:gd name="connsiteX41" fmla="*/ 1241 w 11503"/>
                  <a:gd name="connsiteY41" fmla="*/ 3834 h 10021"/>
                  <a:gd name="connsiteX42" fmla="*/ 1267 w 11503"/>
                  <a:gd name="connsiteY42" fmla="*/ 3834 h 10021"/>
                  <a:gd name="connsiteX43" fmla="*/ 1267 w 11503"/>
                  <a:gd name="connsiteY43" fmla="*/ 4096 h 10021"/>
                  <a:gd name="connsiteX44" fmla="*/ 1289 w 11503"/>
                  <a:gd name="connsiteY44" fmla="*/ 4096 h 10021"/>
                  <a:gd name="connsiteX45" fmla="*/ 1289 w 11503"/>
                  <a:gd name="connsiteY45" fmla="*/ 4219 h 10021"/>
                  <a:gd name="connsiteX46" fmla="*/ 1306 w 11503"/>
                  <a:gd name="connsiteY46" fmla="*/ 4219 h 10021"/>
                  <a:gd name="connsiteX47" fmla="*/ 1306 w 11503"/>
                  <a:gd name="connsiteY47" fmla="*/ 4353 h 10021"/>
                  <a:gd name="connsiteX48" fmla="*/ 1393 w 11503"/>
                  <a:gd name="connsiteY48" fmla="*/ 4353 h 10021"/>
                  <a:gd name="connsiteX49" fmla="*/ 1393 w 11503"/>
                  <a:gd name="connsiteY49" fmla="*/ 4551 h 10021"/>
                  <a:gd name="connsiteX50" fmla="*/ 1428 w 11503"/>
                  <a:gd name="connsiteY50" fmla="*/ 4551 h 10021"/>
                  <a:gd name="connsiteX51" fmla="*/ 1428 w 11503"/>
                  <a:gd name="connsiteY51" fmla="*/ 4610 h 10021"/>
                  <a:gd name="connsiteX52" fmla="*/ 1450 w 11503"/>
                  <a:gd name="connsiteY52" fmla="*/ 4610 h 10021"/>
                  <a:gd name="connsiteX53" fmla="*/ 1450 w 11503"/>
                  <a:gd name="connsiteY53" fmla="*/ 4834 h 10021"/>
                  <a:gd name="connsiteX54" fmla="*/ 1471 w 11503"/>
                  <a:gd name="connsiteY54" fmla="*/ 4834 h 10021"/>
                  <a:gd name="connsiteX55" fmla="*/ 1471 w 11503"/>
                  <a:gd name="connsiteY55" fmla="*/ 4973 h 10021"/>
                  <a:gd name="connsiteX56" fmla="*/ 1532 w 11503"/>
                  <a:gd name="connsiteY56" fmla="*/ 4973 h 10021"/>
                  <a:gd name="connsiteX57" fmla="*/ 1532 w 11503"/>
                  <a:gd name="connsiteY57" fmla="*/ 5048 h 10021"/>
                  <a:gd name="connsiteX58" fmla="*/ 1602 w 11503"/>
                  <a:gd name="connsiteY58" fmla="*/ 5048 h 10021"/>
                  <a:gd name="connsiteX59" fmla="*/ 1602 w 11503"/>
                  <a:gd name="connsiteY59" fmla="*/ 5235 h 10021"/>
                  <a:gd name="connsiteX60" fmla="*/ 1615 w 11503"/>
                  <a:gd name="connsiteY60" fmla="*/ 5235 h 10021"/>
                  <a:gd name="connsiteX61" fmla="*/ 1615 w 11503"/>
                  <a:gd name="connsiteY61" fmla="*/ 5305 h 10021"/>
                  <a:gd name="connsiteX62" fmla="*/ 1662 w 11503"/>
                  <a:gd name="connsiteY62" fmla="*/ 5305 h 10021"/>
                  <a:gd name="connsiteX63" fmla="*/ 1662 w 11503"/>
                  <a:gd name="connsiteY63" fmla="*/ 5487 h 10021"/>
                  <a:gd name="connsiteX64" fmla="*/ 1740 w 11503"/>
                  <a:gd name="connsiteY64" fmla="*/ 5487 h 10021"/>
                  <a:gd name="connsiteX65" fmla="*/ 1740 w 11503"/>
                  <a:gd name="connsiteY65" fmla="*/ 5567 h 10021"/>
                  <a:gd name="connsiteX66" fmla="*/ 1801 w 11503"/>
                  <a:gd name="connsiteY66" fmla="*/ 5567 h 10021"/>
                  <a:gd name="connsiteX67" fmla="*/ 1801 w 11503"/>
                  <a:gd name="connsiteY67" fmla="*/ 5668 h 10021"/>
                  <a:gd name="connsiteX68" fmla="*/ 1823 w 11503"/>
                  <a:gd name="connsiteY68" fmla="*/ 5668 h 10021"/>
                  <a:gd name="connsiteX69" fmla="*/ 1823 w 11503"/>
                  <a:gd name="connsiteY69" fmla="*/ 5829 h 10021"/>
                  <a:gd name="connsiteX70" fmla="*/ 1884 w 11503"/>
                  <a:gd name="connsiteY70" fmla="*/ 5829 h 10021"/>
                  <a:gd name="connsiteX71" fmla="*/ 1884 w 11503"/>
                  <a:gd name="connsiteY71" fmla="*/ 5989 h 10021"/>
                  <a:gd name="connsiteX72" fmla="*/ 1923 w 11503"/>
                  <a:gd name="connsiteY72" fmla="*/ 5989 h 10021"/>
                  <a:gd name="connsiteX73" fmla="*/ 1923 w 11503"/>
                  <a:gd name="connsiteY73" fmla="*/ 6021 h 10021"/>
                  <a:gd name="connsiteX74" fmla="*/ 1944 w 11503"/>
                  <a:gd name="connsiteY74" fmla="*/ 6021 h 10021"/>
                  <a:gd name="connsiteX75" fmla="*/ 1944 w 11503"/>
                  <a:gd name="connsiteY75" fmla="*/ 6075 h 10021"/>
                  <a:gd name="connsiteX76" fmla="*/ 1988 w 11503"/>
                  <a:gd name="connsiteY76" fmla="*/ 6075 h 10021"/>
                  <a:gd name="connsiteX77" fmla="*/ 1988 w 11503"/>
                  <a:gd name="connsiteY77" fmla="*/ 6235 h 10021"/>
                  <a:gd name="connsiteX78" fmla="*/ 2005 w 11503"/>
                  <a:gd name="connsiteY78" fmla="*/ 6235 h 10021"/>
                  <a:gd name="connsiteX79" fmla="*/ 2005 w 11503"/>
                  <a:gd name="connsiteY79" fmla="*/ 6348 h 10021"/>
                  <a:gd name="connsiteX80" fmla="*/ 2114 w 11503"/>
                  <a:gd name="connsiteY80" fmla="*/ 6348 h 10021"/>
                  <a:gd name="connsiteX81" fmla="*/ 2114 w 11503"/>
                  <a:gd name="connsiteY81" fmla="*/ 6449 h 10021"/>
                  <a:gd name="connsiteX82" fmla="*/ 2192 w 11503"/>
                  <a:gd name="connsiteY82" fmla="*/ 6449 h 10021"/>
                  <a:gd name="connsiteX83" fmla="*/ 2192 w 11503"/>
                  <a:gd name="connsiteY83" fmla="*/ 6535 h 10021"/>
                  <a:gd name="connsiteX84" fmla="*/ 2214 w 11503"/>
                  <a:gd name="connsiteY84" fmla="*/ 6535 h 10021"/>
                  <a:gd name="connsiteX85" fmla="*/ 2214 w 11503"/>
                  <a:gd name="connsiteY85" fmla="*/ 6615 h 10021"/>
                  <a:gd name="connsiteX86" fmla="*/ 2296 w 11503"/>
                  <a:gd name="connsiteY86" fmla="*/ 6615 h 10021"/>
                  <a:gd name="connsiteX87" fmla="*/ 2296 w 11503"/>
                  <a:gd name="connsiteY87" fmla="*/ 6797 h 10021"/>
                  <a:gd name="connsiteX88" fmla="*/ 2326 w 11503"/>
                  <a:gd name="connsiteY88" fmla="*/ 6797 h 10021"/>
                  <a:gd name="connsiteX89" fmla="*/ 2326 w 11503"/>
                  <a:gd name="connsiteY89" fmla="*/ 6888 h 10021"/>
                  <a:gd name="connsiteX90" fmla="*/ 2422 w 11503"/>
                  <a:gd name="connsiteY90" fmla="*/ 6888 h 10021"/>
                  <a:gd name="connsiteX91" fmla="*/ 2422 w 11503"/>
                  <a:gd name="connsiteY91" fmla="*/ 6963 h 10021"/>
                  <a:gd name="connsiteX92" fmla="*/ 2569 w 11503"/>
                  <a:gd name="connsiteY92" fmla="*/ 6963 h 10021"/>
                  <a:gd name="connsiteX93" fmla="*/ 2569 w 11503"/>
                  <a:gd name="connsiteY93" fmla="*/ 6984 h 10021"/>
                  <a:gd name="connsiteX94" fmla="*/ 2630 w 11503"/>
                  <a:gd name="connsiteY94" fmla="*/ 6984 h 10021"/>
                  <a:gd name="connsiteX95" fmla="*/ 2630 w 11503"/>
                  <a:gd name="connsiteY95" fmla="*/ 7086 h 10021"/>
                  <a:gd name="connsiteX96" fmla="*/ 2665 w 11503"/>
                  <a:gd name="connsiteY96" fmla="*/ 7086 h 10021"/>
                  <a:gd name="connsiteX97" fmla="*/ 2665 w 11503"/>
                  <a:gd name="connsiteY97" fmla="*/ 7321 h 10021"/>
                  <a:gd name="connsiteX98" fmla="*/ 2730 w 11503"/>
                  <a:gd name="connsiteY98" fmla="*/ 7321 h 10021"/>
                  <a:gd name="connsiteX99" fmla="*/ 2730 w 11503"/>
                  <a:gd name="connsiteY99" fmla="*/ 7422 h 10021"/>
                  <a:gd name="connsiteX100" fmla="*/ 2799 w 11503"/>
                  <a:gd name="connsiteY100" fmla="*/ 7422 h 10021"/>
                  <a:gd name="connsiteX101" fmla="*/ 2799 w 11503"/>
                  <a:gd name="connsiteY101" fmla="*/ 7508 h 10021"/>
                  <a:gd name="connsiteX102" fmla="*/ 2821 w 11503"/>
                  <a:gd name="connsiteY102" fmla="*/ 7508 h 10021"/>
                  <a:gd name="connsiteX103" fmla="*/ 2821 w 11503"/>
                  <a:gd name="connsiteY103" fmla="*/ 7610 h 10021"/>
                  <a:gd name="connsiteX104" fmla="*/ 2925 w 11503"/>
                  <a:gd name="connsiteY104" fmla="*/ 7610 h 10021"/>
                  <a:gd name="connsiteX105" fmla="*/ 2925 w 11503"/>
                  <a:gd name="connsiteY105" fmla="*/ 7759 h 10021"/>
                  <a:gd name="connsiteX106" fmla="*/ 3025 w 11503"/>
                  <a:gd name="connsiteY106" fmla="*/ 7759 h 10021"/>
                  <a:gd name="connsiteX107" fmla="*/ 3025 w 11503"/>
                  <a:gd name="connsiteY107" fmla="*/ 7840 h 10021"/>
                  <a:gd name="connsiteX108" fmla="*/ 3255 w 11503"/>
                  <a:gd name="connsiteY108" fmla="*/ 7840 h 10021"/>
                  <a:gd name="connsiteX109" fmla="*/ 3255 w 11503"/>
                  <a:gd name="connsiteY109" fmla="*/ 8032 h 10021"/>
                  <a:gd name="connsiteX110" fmla="*/ 3333 w 11503"/>
                  <a:gd name="connsiteY110" fmla="*/ 8032 h 10021"/>
                  <a:gd name="connsiteX111" fmla="*/ 3333 w 11503"/>
                  <a:gd name="connsiteY111" fmla="*/ 8102 h 10021"/>
                  <a:gd name="connsiteX112" fmla="*/ 3372 w 11503"/>
                  <a:gd name="connsiteY112" fmla="*/ 8102 h 10021"/>
                  <a:gd name="connsiteX113" fmla="*/ 3372 w 11503"/>
                  <a:gd name="connsiteY113" fmla="*/ 8219 h 10021"/>
                  <a:gd name="connsiteX114" fmla="*/ 3681 w 11503"/>
                  <a:gd name="connsiteY114" fmla="*/ 8219 h 10021"/>
                  <a:gd name="connsiteX115" fmla="*/ 3681 w 11503"/>
                  <a:gd name="connsiteY115" fmla="*/ 8294 h 10021"/>
                  <a:gd name="connsiteX116" fmla="*/ 3767 w 11503"/>
                  <a:gd name="connsiteY116" fmla="*/ 8294 h 10021"/>
                  <a:gd name="connsiteX117" fmla="*/ 3767 w 11503"/>
                  <a:gd name="connsiteY117" fmla="*/ 8385 h 10021"/>
                  <a:gd name="connsiteX118" fmla="*/ 3806 w 11503"/>
                  <a:gd name="connsiteY118" fmla="*/ 8385 h 10021"/>
                  <a:gd name="connsiteX119" fmla="*/ 3806 w 11503"/>
                  <a:gd name="connsiteY119" fmla="*/ 8481 h 10021"/>
                  <a:gd name="connsiteX120" fmla="*/ 4036 w 11503"/>
                  <a:gd name="connsiteY120" fmla="*/ 8481 h 10021"/>
                  <a:gd name="connsiteX121" fmla="*/ 4036 w 11503"/>
                  <a:gd name="connsiteY121" fmla="*/ 8588 h 10021"/>
                  <a:gd name="connsiteX122" fmla="*/ 4080 w 11503"/>
                  <a:gd name="connsiteY122" fmla="*/ 8588 h 10021"/>
                  <a:gd name="connsiteX123" fmla="*/ 4080 w 11503"/>
                  <a:gd name="connsiteY123" fmla="*/ 8647 h 10021"/>
                  <a:gd name="connsiteX124" fmla="*/ 4136 w 11503"/>
                  <a:gd name="connsiteY124" fmla="*/ 8647 h 10021"/>
                  <a:gd name="connsiteX125" fmla="*/ 4136 w 11503"/>
                  <a:gd name="connsiteY125" fmla="*/ 8813 h 10021"/>
                  <a:gd name="connsiteX126" fmla="*/ 4323 w 11503"/>
                  <a:gd name="connsiteY126" fmla="*/ 8813 h 10021"/>
                  <a:gd name="connsiteX127" fmla="*/ 4323 w 11503"/>
                  <a:gd name="connsiteY127" fmla="*/ 8909 h 10021"/>
                  <a:gd name="connsiteX128" fmla="*/ 4510 w 11503"/>
                  <a:gd name="connsiteY128" fmla="*/ 8909 h 10021"/>
                  <a:gd name="connsiteX129" fmla="*/ 4510 w 11503"/>
                  <a:gd name="connsiteY129" fmla="*/ 8995 h 10021"/>
                  <a:gd name="connsiteX130" fmla="*/ 4874 w 11503"/>
                  <a:gd name="connsiteY130" fmla="*/ 8995 h 10021"/>
                  <a:gd name="connsiteX131" fmla="*/ 4874 w 11503"/>
                  <a:gd name="connsiteY131" fmla="*/ 9091 h 10021"/>
                  <a:gd name="connsiteX132" fmla="*/ 4939 w 11503"/>
                  <a:gd name="connsiteY132" fmla="*/ 9091 h 10021"/>
                  <a:gd name="connsiteX133" fmla="*/ 4939 w 11503"/>
                  <a:gd name="connsiteY133" fmla="*/ 9193 h 10021"/>
                  <a:gd name="connsiteX134" fmla="*/ 5430 w 11503"/>
                  <a:gd name="connsiteY134" fmla="*/ 9193 h 10021"/>
                  <a:gd name="connsiteX135" fmla="*/ 5430 w 11503"/>
                  <a:gd name="connsiteY135" fmla="*/ 9251 h 10021"/>
                  <a:gd name="connsiteX136" fmla="*/ 5447 w 11503"/>
                  <a:gd name="connsiteY136" fmla="*/ 9251 h 10021"/>
                  <a:gd name="connsiteX137" fmla="*/ 5447 w 11503"/>
                  <a:gd name="connsiteY137" fmla="*/ 9358 h 10021"/>
                  <a:gd name="connsiteX138" fmla="*/ 5851 w 11503"/>
                  <a:gd name="connsiteY138" fmla="*/ 9358 h 10021"/>
                  <a:gd name="connsiteX139" fmla="*/ 5851 w 11503"/>
                  <a:gd name="connsiteY139" fmla="*/ 9439 h 10021"/>
                  <a:gd name="connsiteX140" fmla="*/ 5903 w 11503"/>
                  <a:gd name="connsiteY140" fmla="*/ 9439 h 10021"/>
                  <a:gd name="connsiteX141" fmla="*/ 5903 w 11503"/>
                  <a:gd name="connsiteY141" fmla="*/ 9551 h 10021"/>
                  <a:gd name="connsiteX142" fmla="*/ 6380 w 11503"/>
                  <a:gd name="connsiteY142" fmla="*/ 9551 h 10021"/>
                  <a:gd name="connsiteX143" fmla="*/ 6380 w 11503"/>
                  <a:gd name="connsiteY143" fmla="*/ 9615 h 10021"/>
                  <a:gd name="connsiteX144" fmla="*/ 7661 w 11503"/>
                  <a:gd name="connsiteY144" fmla="*/ 9615 h 10021"/>
                  <a:gd name="connsiteX145" fmla="*/ 7661 w 11503"/>
                  <a:gd name="connsiteY145" fmla="*/ 9717 h 10021"/>
                  <a:gd name="connsiteX146" fmla="*/ 7760 w 11503"/>
                  <a:gd name="connsiteY146" fmla="*/ 9717 h 10021"/>
                  <a:gd name="connsiteX147" fmla="*/ 7760 w 11503"/>
                  <a:gd name="connsiteY147" fmla="*/ 9802 h 10021"/>
                  <a:gd name="connsiteX148" fmla="*/ 7986 w 11503"/>
                  <a:gd name="connsiteY148" fmla="*/ 9802 h 10021"/>
                  <a:gd name="connsiteX149" fmla="*/ 7986 w 11503"/>
                  <a:gd name="connsiteY149" fmla="*/ 9882 h 10021"/>
                  <a:gd name="connsiteX150" fmla="*/ 8859 w 11503"/>
                  <a:gd name="connsiteY150" fmla="*/ 9882 h 10021"/>
                  <a:gd name="connsiteX151" fmla="*/ 8859 w 11503"/>
                  <a:gd name="connsiteY151" fmla="*/ 10000 h 10021"/>
                  <a:gd name="connsiteX152" fmla="*/ 11322 w 11503"/>
                  <a:gd name="connsiteY152" fmla="*/ 10021 h 10021"/>
                  <a:gd name="connsiteX153" fmla="*/ 11319 w 11503"/>
                  <a:gd name="connsiteY153" fmla="*/ 9358 h 10021"/>
                  <a:gd name="connsiteX0" fmla="*/ 0 w 11322"/>
                  <a:gd name="connsiteY0" fmla="*/ 0 h 10021"/>
                  <a:gd name="connsiteX1" fmla="*/ 187 w 11322"/>
                  <a:gd name="connsiteY1" fmla="*/ 0 h 10021"/>
                  <a:gd name="connsiteX2" fmla="*/ 187 w 11322"/>
                  <a:gd name="connsiteY2" fmla="*/ 70 h 10021"/>
                  <a:gd name="connsiteX3" fmla="*/ 247 w 11322"/>
                  <a:gd name="connsiteY3" fmla="*/ 70 h 10021"/>
                  <a:gd name="connsiteX4" fmla="*/ 247 w 11322"/>
                  <a:gd name="connsiteY4" fmla="*/ 182 h 10021"/>
                  <a:gd name="connsiteX5" fmla="*/ 247 w 11322"/>
                  <a:gd name="connsiteY5" fmla="*/ 492 h 10021"/>
                  <a:gd name="connsiteX6" fmla="*/ 352 w 11322"/>
                  <a:gd name="connsiteY6" fmla="*/ 492 h 10021"/>
                  <a:gd name="connsiteX7" fmla="*/ 352 w 11322"/>
                  <a:gd name="connsiteY7" fmla="*/ 658 h 10021"/>
                  <a:gd name="connsiteX8" fmla="*/ 417 w 11322"/>
                  <a:gd name="connsiteY8" fmla="*/ 658 h 10021"/>
                  <a:gd name="connsiteX9" fmla="*/ 417 w 11322"/>
                  <a:gd name="connsiteY9" fmla="*/ 1021 h 10021"/>
                  <a:gd name="connsiteX10" fmla="*/ 547 w 11322"/>
                  <a:gd name="connsiteY10" fmla="*/ 1021 h 10021"/>
                  <a:gd name="connsiteX11" fmla="*/ 547 w 11322"/>
                  <a:gd name="connsiteY11" fmla="*/ 1449 h 10021"/>
                  <a:gd name="connsiteX12" fmla="*/ 642 w 11322"/>
                  <a:gd name="connsiteY12" fmla="*/ 1449 h 10021"/>
                  <a:gd name="connsiteX13" fmla="*/ 642 w 11322"/>
                  <a:gd name="connsiteY13" fmla="*/ 1551 h 10021"/>
                  <a:gd name="connsiteX14" fmla="*/ 664 w 11322"/>
                  <a:gd name="connsiteY14" fmla="*/ 1551 h 10021"/>
                  <a:gd name="connsiteX15" fmla="*/ 664 w 11322"/>
                  <a:gd name="connsiteY15" fmla="*/ 1695 h 10021"/>
                  <a:gd name="connsiteX16" fmla="*/ 703 w 11322"/>
                  <a:gd name="connsiteY16" fmla="*/ 1695 h 10021"/>
                  <a:gd name="connsiteX17" fmla="*/ 703 w 11322"/>
                  <a:gd name="connsiteY17" fmla="*/ 1979 h 10021"/>
                  <a:gd name="connsiteX18" fmla="*/ 738 w 11322"/>
                  <a:gd name="connsiteY18" fmla="*/ 1979 h 10021"/>
                  <a:gd name="connsiteX19" fmla="*/ 738 w 11322"/>
                  <a:gd name="connsiteY19" fmla="*/ 2048 h 10021"/>
                  <a:gd name="connsiteX20" fmla="*/ 768 w 11322"/>
                  <a:gd name="connsiteY20" fmla="*/ 2048 h 10021"/>
                  <a:gd name="connsiteX21" fmla="*/ 768 w 11322"/>
                  <a:gd name="connsiteY21" fmla="*/ 2134 h 10021"/>
                  <a:gd name="connsiteX22" fmla="*/ 855 w 11322"/>
                  <a:gd name="connsiteY22" fmla="*/ 2134 h 10021"/>
                  <a:gd name="connsiteX23" fmla="*/ 855 w 11322"/>
                  <a:gd name="connsiteY23" fmla="*/ 2374 h 10021"/>
                  <a:gd name="connsiteX24" fmla="*/ 868 w 11322"/>
                  <a:gd name="connsiteY24" fmla="*/ 2374 h 10021"/>
                  <a:gd name="connsiteX25" fmla="*/ 868 w 11322"/>
                  <a:gd name="connsiteY25" fmla="*/ 2503 h 10021"/>
                  <a:gd name="connsiteX26" fmla="*/ 916 w 11322"/>
                  <a:gd name="connsiteY26" fmla="*/ 2503 h 10021"/>
                  <a:gd name="connsiteX27" fmla="*/ 916 w 11322"/>
                  <a:gd name="connsiteY27" fmla="*/ 2701 h 10021"/>
                  <a:gd name="connsiteX28" fmla="*/ 972 w 11322"/>
                  <a:gd name="connsiteY28" fmla="*/ 2701 h 10021"/>
                  <a:gd name="connsiteX29" fmla="*/ 972 w 11322"/>
                  <a:gd name="connsiteY29" fmla="*/ 2786 h 10021"/>
                  <a:gd name="connsiteX30" fmla="*/ 1020 w 11322"/>
                  <a:gd name="connsiteY30" fmla="*/ 2786 h 10021"/>
                  <a:gd name="connsiteX31" fmla="*/ 1020 w 11322"/>
                  <a:gd name="connsiteY31" fmla="*/ 2882 h 10021"/>
                  <a:gd name="connsiteX32" fmla="*/ 1085 w 11322"/>
                  <a:gd name="connsiteY32" fmla="*/ 2882 h 10021"/>
                  <a:gd name="connsiteX33" fmla="*/ 1085 w 11322"/>
                  <a:gd name="connsiteY33" fmla="*/ 3134 h 10021"/>
                  <a:gd name="connsiteX34" fmla="*/ 1098 w 11322"/>
                  <a:gd name="connsiteY34" fmla="*/ 3134 h 10021"/>
                  <a:gd name="connsiteX35" fmla="*/ 1098 w 11322"/>
                  <a:gd name="connsiteY35" fmla="*/ 3267 h 10021"/>
                  <a:gd name="connsiteX36" fmla="*/ 1163 w 11322"/>
                  <a:gd name="connsiteY36" fmla="*/ 3267 h 10021"/>
                  <a:gd name="connsiteX37" fmla="*/ 1163 w 11322"/>
                  <a:gd name="connsiteY37" fmla="*/ 3406 h 10021"/>
                  <a:gd name="connsiteX38" fmla="*/ 1224 w 11322"/>
                  <a:gd name="connsiteY38" fmla="*/ 3406 h 10021"/>
                  <a:gd name="connsiteX39" fmla="*/ 1224 w 11322"/>
                  <a:gd name="connsiteY39" fmla="*/ 3781 h 10021"/>
                  <a:gd name="connsiteX40" fmla="*/ 1241 w 11322"/>
                  <a:gd name="connsiteY40" fmla="*/ 3781 h 10021"/>
                  <a:gd name="connsiteX41" fmla="*/ 1241 w 11322"/>
                  <a:gd name="connsiteY41" fmla="*/ 3834 h 10021"/>
                  <a:gd name="connsiteX42" fmla="*/ 1267 w 11322"/>
                  <a:gd name="connsiteY42" fmla="*/ 3834 h 10021"/>
                  <a:gd name="connsiteX43" fmla="*/ 1267 w 11322"/>
                  <a:gd name="connsiteY43" fmla="*/ 4096 h 10021"/>
                  <a:gd name="connsiteX44" fmla="*/ 1289 w 11322"/>
                  <a:gd name="connsiteY44" fmla="*/ 4096 h 10021"/>
                  <a:gd name="connsiteX45" fmla="*/ 1289 w 11322"/>
                  <a:gd name="connsiteY45" fmla="*/ 4219 h 10021"/>
                  <a:gd name="connsiteX46" fmla="*/ 1306 w 11322"/>
                  <a:gd name="connsiteY46" fmla="*/ 4219 h 10021"/>
                  <a:gd name="connsiteX47" fmla="*/ 1306 w 11322"/>
                  <a:gd name="connsiteY47" fmla="*/ 4353 h 10021"/>
                  <a:gd name="connsiteX48" fmla="*/ 1393 w 11322"/>
                  <a:gd name="connsiteY48" fmla="*/ 4353 h 10021"/>
                  <a:gd name="connsiteX49" fmla="*/ 1393 w 11322"/>
                  <a:gd name="connsiteY49" fmla="*/ 4551 h 10021"/>
                  <a:gd name="connsiteX50" fmla="*/ 1428 w 11322"/>
                  <a:gd name="connsiteY50" fmla="*/ 4551 h 10021"/>
                  <a:gd name="connsiteX51" fmla="*/ 1428 w 11322"/>
                  <a:gd name="connsiteY51" fmla="*/ 4610 h 10021"/>
                  <a:gd name="connsiteX52" fmla="*/ 1450 w 11322"/>
                  <a:gd name="connsiteY52" fmla="*/ 4610 h 10021"/>
                  <a:gd name="connsiteX53" fmla="*/ 1450 w 11322"/>
                  <a:gd name="connsiteY53" fmla="*/ 4834 h 10021"/>
                  <a:gd name="connsiteX54" fmla="*/ 1471 w 11322"/>
                  <a:gd name="connsiteY54" fmla="*/ 4834 h 10021"/>
                  <a:gd name="connsiteX55" fmla="*/ 1471 w 11322"/>
                  <a:gd name="connsiteY55" fmla="*/ 4973 h 10021"/>
                  <a:gd name="connsiteX56" fmla="*/ 1532 w 11322"/>
                  <a:gd name="connsiteY56" fmla="*/ 4973 h 10021"/>
                  <a:gd name="connsiteX57" fmla="*/ 1532 w 11322"/>
                  <a:gd name="connsiteY57" fmla="*/ 5048 h 10021"/>
                  <a:gd name="connsiteX58" fmla="*/ 1602 w 11322"/>
                  <a:gd name="connsiteY58" fmla="*/ 5048 h 10021"/>
                  <a:gd name="connsiteX59" fmla="*/ 1602 w 11322"/>
                  <a:gd name="connsiteY59" fmla="*/ 5235 h 10021"/>
                  <a:gd name="connsiteX60" fmla="*/ 1615 w 11322"/>
                  <a:gd name="connsiteY60" fmla="*/ 5235 h 10021"/>
                  <a:gd name="connsiteX61" fmla="*/ 1615 w 11322"/>
                  <a:gd name="connsiteY61" fmla="*/ 5305 h 10021"/>
                  <a:gd name="connsiteX62" fmla="*/ 1662 w 11322"/>
                  <a:gd name="connsiteY62" fmla="*/ 5305 h 10021"/>
                  <a:gd name="connsiteX63" fmla="*/ 1662 w 11322"/>
                  <a:gd name="connsiteY63" fmla="*/ 5487 h 10021"/>
                  <a:gd name="connsiteX64" fmla="*/ 1740 w 11322"/>
                  <a:gd name="connsiteY64" fmla="*/ 5487 h 10021"/>
                  <a:gd name="connsiteX65" fmla="*/ 1740 w 11322"/>
                  <a:gd name="connsiteY65" fmla="*/ 5567 h 10021"/>
                  <a:gd name="connsiteX66" fmla="*/ 1801 w 11322"/>
                  <a:gd name="connsiteY66" fmla="*/ 5567 h 10021"/>
                  <a:gd name="connsiteX67" fmla="*/ 1801 w 11322"/>
                  <a:gd name="connsiteY67" fmla="*/ 5668 h 10021"/>
                  <a:gd name="connsiteX68" fmla="*/ 1823 w 11322"/>
                  <a:gd name="connsiteY68" fmla="*/ 5668 h 10021"/>
                  <a:gd name="connsiteX69" fmla="*/ 1823 w 11322"/>
                  <a:gd name="connsiteY69" fmla="*/ 5829 h 10021"/>
                  <a:gd name="connsiteX70" fmla="*/ 1884 w 11322"/>
                  <a:gd name="connsiteY70" fmla="*/ 5829 h 10021"/>
                  <a:gd name="connsiteX71" fmla="*/ 1884 w 11322"/>
                  <a:gd name="connsiteY71" fmla="*/ 5989 h 10021"/>
                  <a:gd name="connsiteX72" fmla="*/ 1923 w 11322"/>
                  <a:gd name="connsiteY72" fmla="*/ 5989 h 10021"/>
                  <a:gd name="connsiteX73" fmla="*/ 1923 w 11322"/>
                  <a:gd name="connsiteY73" fmla="*/ 6021 h 10021"/>
                  <a:gd name="connsiteX74" fmla="*/ 1944 w 11322"/>
                  <a:gd name="connsiteY74" fmla="*/ 6021 h 10021"/>
                  <a:gd name="connsiteX75" fmla="*/ 1944 w 11322"/>
                  <a:gd name="connsiteY75" fmla="*/ 6075 h 10021"/>
                  <a:gd name="connsiteX76" fmla="*/ 1988 w 11322"/>
                  <a:gd name="connsiteY76" fmla="*/ 6075 h 10021"/>
                  <a:gd name="connsiteX77" fmla="*/ 1988 w 11322"/>
                  <a:gd name="connsiteY77" fmla="*/ 6235 h 10021"/>
                  <a:gd name="connsiteX78" fmla="*/ 2005 w 11322"/>
                  <a:gd name="connsiteY78" fmla="*/ 6235 h 10021"/>
                  <a:gd name="connsiteX79" fmla="*/ 2005 w 11322"/>
                  <a:gd name="connsiteY79" fmla="*/ 6348 h 10021"/>
                  <a:gd name="connsiteX80" fmla="*/ 2114 w 11322"/>
                  <a:gd name="connsiteY80" fmla="*/ 6348 h 10021"/>
                  <a:gd name="connsiteX81" fmla="*/ 2114 w 11322"/>
                  <a:gd name="connsiteY81" fmla="*/ 6449 h 10021"/>
                  <a:gd name="connsiteX82" fmla="*/ 2192 w 11322"/>
                  <a:gd name="connsiteY82" fmla="*/ 6449 h 10021"/>
                  <a:gd name="connsiteX83" fmla="*/ 2192 w 11322"/>
                  <a:gd name="connsiteY83" fmla="*/ 6535 h 10021"/>
                  <a:gd name="connsiteX84" fmla="*/ 2214 w 11322"/>
                  <a:gd name="connsiteY84" fmla="*/ 6535 h 10021"/>
                  <a:gd name="connsiteX85" fmla="*/ 2214 w 11322"/>
                  <a:gd name="connsiteY85" fmla="*/ 6615 h 10021"/>
                  <a:gd name="connsiteX86" fmla="*/ 2296 w 11322"/>
                  <a:gd name="connsiteY86" fmla="*/ 6615 h 10021"/>
                  <a:gd name="connsiteX87" fmla="*/ 2296 w 11322"/>
                  <a:gd name="connsiteY87" fmla="*/ 6797 h 10021"/>
                  <a:gd name="connsiteX88" fmla="*/ 2326 w 11322"/>
                  <a:gd name="connsiteY88" fmla="*/ 6797 h 10021"/>
                  <a:gd name="connsiteX89" fmla="*/ 2326 w 11322"/>
                  <a:gd name="connsiteY89" fmla="*/ 6888 h 10021"/>
                  <a:gd name="connsiteX90" fmla="*/ 2422 w 11322"/>
                  <a:gd name="connsiteY90" fmla="*/ 6888 h 10021"/>
                  <a:gd name="connsiteX91" fmla="*/ 2422 w 11322"/>
                  <a:gd name="connsiteY91" fmla="*/ 6963 h 10021"/>
                  <a:gd name="connsiteX92" fmla="*/ 2569 w 11322"/>
                  <a:gd name="connsiteY92" fmla="*/ 6963 h 10021"/>
                  <a:gd name="connsiteX93" fmla="*/ 2569 w 11322"/>
                  <a:gd name="connsiteY93" fmla="*/ 6984 h 10021"/>
                  <a:gd name="connsiteX94" fmla="*/ 2630 w 11322"/>
                  <a:gd name="connsiteY94" fmla="*/ 6984 h 10021"/>
                  <a:gd name="connsiteX95" fmla="*/ 2630 w 11322"/>
                  <a:gd name="connsiteY95" fmla="*/ 7086 h 10021"/>
                  <a:gd name="connsiteX96" fmla="*/ 2665 w 11322"/>
                  <a:gd name="connsiteY96" fmla="*/ 7086 h 10021"/>
                  <a:gd name="connsiteX97" fmla="*/ 2665 w 11322"/>
                  <a:gd name="connsiteY97" fmla="*/ 7321 h 10021"/>
                  <a:gd name="connsiteX98" fmla="*/ 2730 w 11322"/>
                  <a:gd name="connsiteY98" fmla="*/ 7321 h 10021"/>
                  <a:gd name="connsiteX99" fmla="*/ 2730 w 11322"/>
                  <a:gd name="connsiteY99" fmla="*/ 7422 h 10021"/>
                  <a:gd name="connsiteX100" fmla="*/ 2799 w 11322"/>
                  <a:gd name="connsiteY100" fmla="*/ 7422 h 10021"/>
                  <a:gd name="connsiteX101" fmla="*/ 2799 w 11322"/>
                  <a:gd name="connsiteY101" fmla="*/ 7508 h 10021"/>
                  <a:gd name="connsiteX102" fmla="*/ 2821 w 11322"/>
                  <a:gd name="connsiteY102" fmla="*/ 7508 h 10021"/>
                  <a:gd name="connsiteX103" fmla="*/ 2821 w 11322"/>
                  <a:gd name="connsiteY103" fmla="*/ 7610 h 10021"/>
                  <a:gd name="connsiteX104" fmla="*/ 2925 w 11322"/>
                  <a:gd name="connsiteY104" fmla="*/ 7610 h 10021"/>
                  <a:gd name="connsiteX105" fmla="*/ 2925 w 11322"/>
                  <a:gd name="connsiteY105" fmla="*/ 7759 h 10021"/>
                  <a:gd name="connsiteX106" fmla="*/ 3025 w 11322"/>
                  <a:gd name="connsiteY106" fmla="*/ 7759 h 10021"/>
                  <a:gd name="connsiteX107" fmla="*/ 3025 w 11322"/>
                  <a:gd name="connsiteY107" fmla="*/ 7840 h 10021"/>
                  <a:gd name="connsiteX108" fmla="*/ 3255 w 11322"/>
                  <a:gd name="connsiteY108" fmla="*/ 7840 h 10021"/>
                  <a:gd name="connsiteX109" fmla="*/ 3255 w 11322"/>
                  <a:gd name="connsiteY109" fmla="*/ 8032 h 10021"/>
                  <a:gd name="connsiteX110" fmla="*/ 3333 w 11322"/>
                  <a:gd name="connsiteY110" fmla="*/ 8032 h 10021"/>
                  <a:gd name="connsiteX111" fmla="*/ 3333 w 11322"/>
                  <a:gd name="connsiteY111" fmla="*/ 8102 h 10021"/>
                  <a:gd name="connsiteX112" fmla="*/ 3372 w 11322"/>
                  <a:gd name="connsiteY112" fmla="*/ 8102 h 10021"/>
                  <a:gd name="connsiteX113" fmla="*/ 3372 w 11322"/>
                  <a:gd name="connsiteY113" fmla="*/ 8219 h 10021"/>
                  <a:gd name="connsiteX114" fmla="*/ 3681 w 11322"/>
                  <a:gd name="connsiteY114" fmla="*/ 8219 h 10021"/>
                  <a:gd name="connsiteX115" fmla="*/ 3681 w 11322"/>
                  <a:gd name="connsiteY115" fmla="*/ 8294 h 10021"/>
                  <a:gd name="connsiteX116" fmla="*/ 3767 w 11322"/>
                  <a:gd name="connsiteY116" fmla="*/ 8294 h 10021"/>
                  <a:gd name="connsiteX117" fmla="*/ 3767 w 11322"/>
                  <a:gd name="connsiteY117" fmla="*/ 8385 h 10021"/>
                  <a:gd name="connsiteX118" fmla="*/ 3806 w 11322"/>
                  <a:gd name="connsiteY118" fmla="*/ 8385 h 10021"/>
                  <a:gd name="connsiteX119" fmla="*/ 3806 w 11322"/>
                  <a:gd name="connsiteY119" fmla="*/ 8481 h 10021"/>
                  <a:gd name="connsiteX120" fmla="*/ 4036 w 11322"/>
                  <a:gd name="connsiteY120" fmla="*/ 8481 h 10021"/>
                  <a:gd name="connsiteX121" fmla="*/ 4036 w 11322"/>
                  <a:gd name="connsiteY121" fmla="*/ 8588 h 10021"/>
                  <a:gd name="connsiteX122" fmla="*/ 4080 w 11322"/>
                  <a:gd name="connsiteY122" fmla="*/ 8588 h 10021"/>
                  <a:gd name="connsiteX123" fmla="*/ 4080 w 11322"/>
                  <a:gd name="connsiteY123" fmla="*/ 8647 h 10021"/>
                  <a:gd name="connsiteX124" fmla="*/ 4136 w 11322"/>
                  <a:gd name="connsiteY124" fmla="*/ 8647 h 10021"/>
                  <a:gd name="connsiteX125" fmla="*/ 4136 w 11322"/>
                  <a:gd name="connsiteY125" fmla="*/ 8813 h 10021"/>
                  <a:gd name="connsiteX126" fmla="*/ 4323 w 11322"/>
                  <a:gd name="connsiteY126" fmla="*/ 8813 h 10021"/>
                  <a:gd name="connsiteX127" fmla="*/ 4323 w 11322"/>
                  <a:gd name="connsiteY127" fmla="*/ 8909 h 10021"/>
                  <a:gd name="connsiteX128" fmla="*/ 4510 w 11322"/>
                  <a:gd name="connsiteY128" fmla="*/ 8909 h 10021"/>
                  <a:gd name="connsiteX129" fmla="*/ 4510 w 11322"/>
                  <a:gd name="connsiteY129" fmla="*/ 8995 h 10021"/>
                  <a:gd name="connsiteX130" fmla="*/ 4874 w 11322"/>
                  <a:gd name="connsiteY130" fmla="*/ 8995 h 10021"/>
                  <a:gd name="connsiteX131" fmla="*/ 4874 w 11322"/>
                  <a:gd name="connsiteY131" fmla="*/ 9091 h 10021"/>
                  <a:gd name="connsiteX132" fmla="*/ 4939 w 11322"/>
                  <a:gd name="connsiteY132" fmla="*/ 9091 h 10021"/>
                  <a:gd name="connsiteX133" fmla="*/ 4939 w 11322"/>
                  <a:gd name="connsiteY133" fmla="*/ 9193 h 10021"/>
                  <a:gd name="connsiteX134" fmla="*/ 5430 w 11322"/>
                  <a:gd name="connsiteY134" fmla="*/ 9193 h 10021"/>
                  <a:gd name="connsiteX135" fmla="*/ 5430 w 11322"/>
                  <a:gd name="connsiteY135" fmla="*/ 9251 h 10021"/>
                  <a:gd name="connsiteX136" fmla="*/ 5447 w 11322"/>
                  <a:gd name="connsiteY136" fmla="*/ 9251 h 10021"/>
                  <a:gd name="connsiteX137" fmla="*/ 5447 w 11322"/>
                  <a:gd name="connsiteY137" fmla="*/ 9358 h 10021"/>
                  <a:gd name="connsiteX138" fmla="*/ 5851 w 11322"/>
                  <a:gd name="connsiteY138" fmla="*/ 9358 h 10021"/>
                  <a:gd name="connsiteX139" fmla="*/ 5851 w 11322"/>
                  <a:gd name="connsiteY139" fmla="*/ 9439 h 10021"/>
                  <a:gd name="connsiteX140" fmla="*/ 5903 w 11322"/>
                  <a:gd name="connsiteY140" fmla="*/ 9439 h 10021"/>
                  <a:gd name="connsiteX141" fmla="*/ 5903 w 11322"/>
                  <a:gd name="connsiteY141" fmla="*/ 9551 h 10021"/>
                  <a:gd name="connsiteX142" fmla="*/ 6380 w 11322"/>
                  <a:gd name="connsiteY142" fmla="*/ 9551 h 10021"/>
                  <a:gd name="connsiteX143" fmla="*/ 6380 w 11322"/>
                  <a:gd name="connsiteY143" fmla="*/ 9615 h 10021"/>
                  <a:gd name="connsiteX144" fmla="*/ 7661 w 11322"/>
                  <a:gd name="connsiteY144" fmla="*/ 9615 h 10021"/>
                  <a:gd name="connsiteX145" fmla="*/ 7661 w 11322"/>
                  <a:gd name="connsiteY145" fmla="*/ 9717 h 10021"/>
                  <a:gd name="connsiteX146" fmla="*/ 7760 w 11322"/>
                  <a:gd name="connsiteY146" fmla="*/ 9717 h 10021"/>
                  <a:gd name="connsiteX147" fmla="*/ 7760 w 11322"/>
                  <a:gd name="connsiteY147" fmla="*/ 9802 h 10021"/>
                  <a:gd name="connsiteX148" fmla="*/ 7986 w 11322"/>
                  <a:gd name="connsiteY148" fmla="*/ 9802 h 10021"/>
                  <a:gd name="connsiteX149" fmla="*/ 7986 w 11322"/>
                  <a:gd name="connsiteY149" fmla="*/ 9882 h 10021"/>
                  <a:gd name="connsiteX150" fmla="*/ 8859 w 11322"/>
                  <a:gd name="connsiteY150" fmla="*/ 9882 h 10021"/>
                  <a:gd name="connsiteX151" fmla="*/ 8859 w 11322"/>
                  <a:gd name="connsiteY151" fmla="*/ 10000 h 10021"/>
                  <a:gd name="connsiteX152" fmla="*/ 11322 w 11322"/>
                  <a:gd name="connsiteY152" fmla="*/ 10021 h 10021"/>
                  <a:gd name="connsiteX153" fmla="*/ 11319 w 11322"/>
                  <a:gd name="connsiteY153" fmla="*/ 9358 h 10021"/>
                  <a:gd name="connsiteX0" fmla="*/ 0 w 11319"/>
                  <a:gd name="connsiteY0" fmla="*/ 0 h 10007"/>
                  <a:gd name="connsiteX1" fmla="*/ 187 w 11319"/>
                  <a:gd name="connsiteY1" fmla="*/ 0 h 10007"/>
                  <a:gd name="connsiteX2" fmla="*/ 187 w 11319"/>
                  <a:gd name="connsiteY2" fmla="*/ 70 h 10007"/>
                  <a:gd name="connsiteX3" fmla="*/ 247 w 11319"/>
                  <a:gd name="connsiteY3" fmla="*/ 70 h 10007"/>
                  <a:gd name="connsiteX4" fmla="*/ 247 w 11319"/>
                  <a:gd name="connsiteY4" fmla="*/ 182 h 10007"/>
                  <a:gd name="connsiteX5" fmla="*/ 247 w 11319"/>
                  <a:gd name="connsiteY5" fmla="*/ 492 h 10007"/>
                  <a:gd name="connsiteX6" fmla="*/ 352 w 11319"/>
                  <a:gd name="connsiteY6" fmla="*/ 492 h 10007"/>
                  <a:gd name="connsiteX7" fmla="*/ 352 w 11319"/>
                  <a:gd name="connsiteY7" fmla="*/ 658 h 10007"/>
                  <a:gd name="connsiteX8" fmla="*/ 417 w 11319"/>
                  <a:gd name="connsiteY8" fmla="*/ 658 h 10007"/>
                  <a:gd name="connsiteX9" fmla="*/ 417 w 11319"/>
                  <a:gd name="connsiteY9" fmla="*/ 1021 h 10007"/>
                  <a:gd name="connsiteX10" fmla="*/ 547 w 11319"/>
                  <a:gd name="connsiteY10" fmla="*/ 1021 h 10007"/>
                  <a:gd name="connsiteX11" fmla="*/ 547 w 11319"/>
                  <a:gd name="connsiteY11" fmla="*/ 1449 h 10007"/>
                  <a:gd name="connsiteX12" fmla="*/ 642 w 11319"/>
                  <a:gd name="connsiteY12" fmla="*/ 1449 h 10007"/>
                  <a:gd name="connsiteX13" fmla="*/ 642 w 11319"/>
                  <a:gd name="connsiteY13" fmla="*/ 1551 h 10007"/>
                  <a:gd name="connsiteX14" fmla="*/ 664 w 11319"/>
                  <a:gd name="connsiteY14" fmla="*/ 1551 h 10007"/>
                  <a:gd name="connsiteX15" fmla="*/ 664 w 11319"/>
                  <a:gd name="connsiteY15" fmla="*/ 1695 h 10007"/>
                  <a:gd name="connsiteX16" fmla="*/ 703 w 11319"/>
                  <a:gd name="connsiteY16" fmla="*/ 1695 h 10007"/>
                  <a:gd name="connsiteX17" fmla="*/ 703 w 11319"/>
                  <a:gd name="connsiteY17" fmla="*/ 1979 h 10007"/>
                  <a:gd name="connsiteX18" fmla="*/ 738 w 11319"/>
                  <a:gd name="connsiteY18" fmla="*/ 1979 h 10007"/>
                  <a:gd name="connsiteX19" fmla="*/ 738 w 11319"/>
                  <a:gd name="connsiteY19" fmla="*/ 2048 h 10007"/>
                  <a:gd name="connsiteX20" fmla="*/ 768 w 11319"/>
                  <a:gd name="connsiteY20" fmla="*/ 2048 h 10007"/>
                  <a:gd name="connsiteX21" fmla="*/ 768 w 11319"/>
                  <a:gd name="connsiteY21" fmla="*/ 2134 h 10007"/>
                  <a:gd name="connsiteX22" fmla="*/ 855 w 11319"/>
                  <a:gd name="connsiteY22" fmla="*/ 2134 h 10007"/>
                  <a:gd name="connsiteX23" fmla="*/ 855 w 11319"/>
                  <a:gd name="connsiteY23" fmla="*/ 2374 h 10007"/>
                  <a:gd name="connsiteX24" fmla="*/ 868 w 11319"/>
                  <a:gd name="connsiteY24" fmla="*/ 2374 h 10007"/>
                  <a:gd name="connsiteX25" fmla="*/ 868 w 11319"/>
                  <a:gd name="connsiteY25" fmla="*/ 2503 h 10007"/>
                  <a:gd name="connsiteX26" fmla="*/ 916 w 11319"/>
                  <a:gd name="connsiteY26" fmla="*/ 2503 h 10007"/>
                  <a:gd name="connsiteX27" fmla="*/ 916 w 11319"/>
                  <a:gd name="connsiteY27" fmla="*/ 2701 h 10007"/>
                  <a:gd name="connsiteX28" fmla="*/ 972 w 11319"/>
                  <a:gd name="connsiteY28" fmla="*/ 2701 h 10007"/>
                  <a:gd name="connsiteX29" fmla="*/ 972 w 11319"/>
                  <a:gd name="connsiteY29" fmla="*/ 2786 h 10007"/>
                  <a:gd name="connsiteX30" fmla="*/ 1020 w 11319"/>
                  <a:gd name="connsiteY30" fmla="*/ 2786 h 10007"/>
                  <a:gd name="connsiteX31" fmla="*/ 1020 w 11319"/>
                  <a:gd name="connsiteY31" fmla="*/ 2882 h 10007"/>
                  <a:gd name="connsiteX32" fmla="*/ 1085 w 11319"/>
                  <a:gd name="connsiteY32" fmla="*/ 2882 h 10007"/>
                  <a:gd name="connsiteX33" fmla="*/ 1085 w 11319"/>
                  <a:gd name="connsiteY33" fmla="*/ 3134 h 10007"/>
                  <a:gd name="connsiteX34" fmla="*/ 1098 w 11319"/>
                  <a:gd name="connsiteY34" fmla="*/ 3134 h 10007"/>
                  <a:gd name="connsiteX35" fmla="*/ 1098 w 11319"/>
                  <a:gd name="connsiteY35" fmla="*/ 3267 h 10007"/>
                  <a:gd name="connsiteX36" fmla="*/ 1163 w 11319"/>
                  <a:gd name="connsiteY36" fmla="*/ 3267 h 10007"/>
                  <a:gd name="connsiteX37" fmla="*/ 1163 w 11319"/>
                  <a:gd name="connsiteY37" fmla="*/ 3406 h 10007"/>
                  <a:gd name="connsiteX38" fmla="*/ 1224 w 11319"/>
                  <a:gd name="connsiteY38" fmla="*/ 3406 h 10007"/>
                  <a:gd name="connsiteX39" fmla="*/ 1224 w 11319"/>
                  <a:gd name="connsiteY39" fmla="*/ 3781 h 10007"/>
                  <a:gd name="connsiteX40" fmla="*/ 1241 w 11319"/>
                  <a:gd name="connsiteY40" fmla="*/ 3781 h 10007"/>
                  <a:gd name="connsiteX41" fmla="*/ 1241 w 11319"/>
                  <a:gd name="connsiteY41" fmla="*/ 3834 h 10007"/>
                  <a:gd name="connsiteX42" fmla="*/ 1267 w 11319"/>
                  <a:gd name="connsiteY42" fmla="*/ 3834 h 10007"/>
                  <a:gd name="connsiteX43" fmla="*/ 1267 w 11319"/>
                  <a:gd name="connsiteY43" fmla="*/ 4096 h 10007"/>
                  <a:gd name="connsiteX44" fmla="*/ 1289 w 11319"/>
                  <a:gd name="connsiteY44" fmla="*/ 4096 h 10007"/>
                  <a:gd name="connsiteX45" fmla="*/ 1289 w 11319"/>
                  <a:gd name="connsiteY45" fmla="*/ 4219 h 10007"/>
                  <a:gd name="connsiteX46" fmla="*/ 1306 w 11319"/>
                  <a:gd name="connsiteY46" fmla="*/ 4219 h 10007"/>
                  <a:gd name="connsiteX47" fmla="*/ 1306 w 11319"/>
                  <a:gd name="connsiteY47" fmla="*/ 4353 h 10007"/>
                  <a:gd name="connsiteX48" fmla="*/ 1393 w 11319"/>
                  <a:gd name="connsiteY48" fmla="*/ 4353 h 10007"/>
                  <a:gd name="connsiteX49" fmla="*/ 1393 w 11319"/>
                  <a:gd name="connsiteY49" fmla="*/ 4551 h 10007"/>
                  <a:gd name="connsiteX50" fmla="*/ 1428 w 11319"/>
                  <a:gd name="connsiteY50" fmla="*/ 4551 h 10007"/>
                  <a:gd name="connsiteX51" fmla="*/ 1428 w 11319"/>
                  <a:gd name="connsiteY51" fmla="*/ 4610 h 10007"/>
                  <a:gd name="connsiteX52" fmla="*/ 1450 w 11319"/>
                  <a:gd name="connsiteY52" fmla="*/ 4610 h 10007"/>
                  <a:gd name="connsiteX53" fmla="*/ 1450 w 11319"/>
                  <a:gd name="connsiteY53" fmla="*/ 4834 h 10007"/>
                  <a:gd name="connsiteX54" fmla="*/ 1471 w 11319"/>
                  <a:gd name="connsiteY54" fmla="*/ 4834 h 10007"/>
                  <a:gd name="connsiteX55" fmla="*/ 1471 w 11319"/>
                  <a:gd name="connsiteY55" fmla="*/ 4973 h 10007"/>
                  <a:gd name="connsiteX56" fmla="*/ 1532 w 11319"/>
                  <a:gd name="connsiteY56" fmla="*/ 4973 h 10007"/>
                  <a:gd name="connsiteX57" fmla="*/ 1532 w 11319"/>
                  <a:gd name="connsiteY57" fmla="*/ 5048 h 10007"/>
                  <a:gd name="connsiteX58" fmla="*/ 1602 w 11319"/>
                  <a:gd name="connsiteY58" fmla="*/ 5048 h 10007"/>
                  <a:gd name="connsiteX59" fmla="*/ 1602 w 11319"/>
                  <a:gd name="connsiteY59" fmla="*/ 5235 h 10007"/>
                  <a:gd name="connsiteX60" fmla="*/ 1615 w 11319"/>
                  <a:gd name="connsiteY60" fmla="*/ 5235 h 10007"/>
                  <a:gd name="connsiteX61" fmla="*/ 1615 w 11319"/>
                  <a:gd name="connsiteY61" fmla="*/ 5305 h 10007"/>
                  <a:gd name="connsiteX62" fmla="*/ 1662 w 11319"/>
                  <a:gd name="connsiteY62" fmla="*/ 5305 h 10007"/>
                  <a:gd name="connsiteX63" fmla="*/ 1662 w 11319"/>
                  <a:gd name="connsiteY63" fmla="*/ 5487 h 10007"/>
                  <a:gd name="connsiteX64" fmla="*/ 1740 w 11319"/>
                  <a:gd name="connsiteY64" fmla="*/ 5487 h 10007"/>
                  <a:gd name="connsiteX65" fmla="*/ 1740 w 11319"/>
                  <a:gd name="connsiteY65" fmla="*/ 5567 h 10007"/>
                  <a:gd name="connsiteX66" fmla="*/ 1801 w 11319"/>
                  <a:gd name="connsiteY66" fmla="*/ 5567 h 10007"/>
                  <a:gd name="connsiteX67" fmla="*/ 1801 w 11319"/>
                  <a:gd name="connsiteY67" fmla="*/ 5668 h 10007"/>
                  <a:gd name="connsiteX68" fmla="*/ 1823 w 11319"/>
                  <a:gd name="connsiteY68" fmla="*/ 5668 h 10007"/>
                  <a:gd name="connsiteX69" fmla="*/ 1823 w 11319"/>
                  <a:gd name="connsiteY69" fmla="*/ 5829 h 10007"/>
                  <a:gd name="connsiteX70" fmla="*/ 1884 w 11319"/>
                  <a:gd name="connsiteY70" fmla="*/ 5829 h 10007"/>
                  <a:gd name="connsiteX71" fmla="*/ 1884 w 11319"/>
                  <a:gd name="connsiteY71" fmla="*/ 5989 h 10007"/>
                  <a:gd name="connsiteX72" fmla="*/ 1923 w 11319"/>
                  <a:gd name="connsiteY72" fmla="*/ 5989 h 10007"/>
                  <a:gd name="connsiteX73" fmla="*/ 1923 w 11319"/>
                  <a:gd name="connsiteY73" fmla="*/ 6021 h 10007"/>
                  <a:gd name="connsiteX74" fmla="*/ 1944 w 11319"/>
                  <a:gd name="connsiteY74" fmla="*/ 6021 h 10007"/>
                  <a:gd name="connsiteX75" fmla="*/ 1944 w 11319"/>
                  <a:gd name="connsiteY75" fmla="*/ 6075 h 10007"/>
                  <a:gd name="connsiteX76" fmla="*/ 1988 w 11319"/>
                  <a:gd name="connsiteY76" fmla="*/ 6075 h 10007"/>
                  <a:gd name="connsiteX77" fmla="*/ 1988 w 11319"/>
                  <a:gd name="connsiteY77" fmla="*/ 6235 h 10007"/>
                  <a:gd name="connsiteX78" fmla="*/ 2005 w 11319"/>
                  <a:gd name="connsiteY78" fmla="*/ 6235 h 10007"/>
                  <a:gd name="connsiteX79" fmla="*/ 2005 w 11319"/>
                  <a:gd name="connsiteY79" fmla="*/ 6348 h 10007"/>
                  <a:gd name="connsiteX80" fmla="*/ 2114 w 11319"/>
                  <a:gd name="connsiteY80" fmla="*/ 6348 h 10007"/>
                  <a:gd name="connsiteX81" fmla="*/ 2114 w 11319"/>
                  <a:gd name="connsiteY81" fmla="*/ 6449 h 10007"/>
                  <a:gd name="connsiteX82" fmla="*/ 2192 w 11319"/>
                  <a:gd name="connsiteY82" fmla="*/ 6449 h 10007"/>
                  <a:gd name="connsiteX83" fmla="*/ 2192 w 11319"/>
                  <a:gd name="connsiteY83" fmla="*/ 6535 h 10007"/>
                  <a:gd name="connsiteX84" fmla="*/ 2214 w 11319"/>
                  <a:gd name="connsiteY84" fmla="*/ 6535 h 10007"/>
                  <a:gd name="connsiteX85" fmla="*/ 2214 w 11319"/>
                  <a:gd name="connsiteY85" fmla="*/ 6615 h 10007"/>
                  <a:gd name="connsiteX86" fmla="*/ 2296 w 11319"/>
                  <a:gd name="connsiteY86" fmla="*/ 6615 h 10007"/>
                  <a:gd name="connsiteX87" fmla="*/ 2296 w 11319"/>
                  <a:gd name="connsiteY87" fmla="*/ 6797 h 10007"/>
                  <a:gd name="connsiteX88" fmla="*/ 2326 w 11319"/>
                  <a:gd name="connsiteY88" fmla="*/ 6797 h 10007"/>
                  <a:gd name="connsiteX89" fmla="*/ 2326 w 11319"/>
                  <a:gd name="connsiteY89" fmla="*/ 6888 h 10007"/>
                  <a:gd name="connsiteX90" fmla="*/ 2422 w 11319"/>
                  <a:gd name="connsiteY90" fmla="*/ 6888 h 10007"/>
                  <a:gd name="connsiteX91" fmla="*/ 2422 w 11319"/>
                  <a:gd name="connsiteY91" fmla="*/ 6963 h 10007"/>
                  <a:gd name="connsiteX92" fmla="*/ 2569 w 11319"/>
                  <a:gd name="connsiteY92" fmla="*/ 6963 h 10007"/>
                  <a:gd name="connsiteX93" fmla="*/ 2569 w 11319"/>
                  <a:gd name="connsiteY93" fmla="*/ 6984 h 10007"/>
                  <a:gd name="connsiteX94" fmla="*/ 2630 w 11319"/>
                  <a:gd name="connsiteY94" fmla="*/ 6984 h 10007"/>
                  <a:gd name="connsiteX95" fmla="*/ 2630 w 11319"/>
                  <a:gd name="connsiteY95" fmla="*/ 7086 h 10007"/>
                  <a:gd name="connsiteX96" fmla="*/ 2665 w 11319"/>
                  <a:gd name="connsiteY96" fmla="*/ 7086 h 10007"/>
                  <a:gd name="connsiteX97" fmla="*/ 2665 w 11319"/>
                  <a:gd name="connsiteY97" fmla="*/ 7321 h 10007"/>
                  <a:gd name="connsiteX98" fmla="*/ 2730 w 11319"/>
                  <a:gd name="connsiteY98" fmla="*/ 7321 h 10007"/>
                  <a:gd name="connsiteX99" fmla="*/ 2730 w 11319"/>
                  <a:gd name="connsiteY99" fmla="*/ 7422 h 10007"/>
                  <a:gd name="connsiteX100" fmla="*/ 2799 w 11319"/>
                  <a:gd name="connsiteY100" fmla="*/ 7422 h 10007"/>
                  <a:gd name="connsiteX101" fmla="*/ 2799 w 11319"/>
                  <a:gd name="connsiteY101" fmla="*/ 7508 h 10007"/>
                  <a:gd name="connsiteX102" fmla="*/ 2821 w 11319"/>
                  <a:gd name="connsiteY102" fmla="*/ 7508 h 10007"/>
                  <a:gd name="connsiteX103" fmla="*/ 2821 w 11319"/>
                  <a:gd name="connsiteY103" fmla="*/ 7610 h 10007"/>
                  <a:gd name="connsiteX104" fmla="*/ 2925 w 11319"/>
                  <a:gd name="connsiteY104" fmla="*/ 7610 h 10007"/>
                  <a:gd name="connsiteX105" fmla="*/ 2925 w 11319"/>
                  <a:gd name="connsiteY105" fmla="*/ 7759 h 10007"/>
                  <a:gd name="connsiteX106" fmla="*/ 3025 w 11319"/>
                  <a:gd name="connsiteY106" fmla="*/ 7759 h 10007"/>
                  <a:gd name="connsiteX107" fmla="*/ 3025 w 11319"/>
                  <a:gd name="connsiteY107" fmla="*/ 7840 h 10007"/>
                  <a:gd name="connsiteX108" fmla="*/ 3255 w 11319"/>
                  <a:gd name="connsiteY108" fmla="*/ 7840 h 10007"/>
                  <a:gd name="connsiteX109" fmla="*/ 3255 w 11319"/>
                  <a:gd name="connsiteY109" fmla="*/ 8032 h 10007"/>
                  <a:gd name="connsiteX110" fmla="*/ 3333 w 11319"/>
                  <a:gd name="connsiteY110" fmla="*/ 8032 h 10007"/>
                  <a:gd name="connsiteX111" fmla="*/ 3333 w 11319"/>
                  <a:gd name="connsiteY111" fmla="*/ 8102 h 10007"/>
                  <a:gd name="connsiteX112" fmla="*/ 3372 w 11319"/>
                  <a:gd name="connsiteY112" fmla="*/ 8102 h 10007"/>
                  <a:gd name="connsiteX113" fmla="*/ 3372 w 11319"/>
                  <a:gd name="connsiteY113" fmla="*/ 8219 h 10007"/>
                  <a:gd name="connsiteX114" fmla="*/ 3681 w 11319"/>
                  <a:gd name="connsiteY114" fmla="*/ 8219 h 10007"/>
                  <a:gd name="connsiteX115" fmla="*/ 3681 w 11319"/>
                  <a:gd name="connsiteY115" fmla="*/ 8294 h 10007"/>
                  <a:gd name="connsiteX116" fmla="*/ 3767 w 11319"/>
                  <a:gd name="connsiteY116" fmla="*/ 8294 h 10007"/>
                  <a:gd name="connsiteX117" fmla="*/ 3767 w 11319"/>
                  <a:gd name="connsiteY117" fmla="*/ 8385 h 10007"/>
                  <a:gd name="connsiteX118" fmla="*/ 3806 w 11319"/>
                  <a:gd name="connsiteY118" fmla="*/ 8385 h 10007"/>
                  <a:gd name="connsiteX119" fmla="*/ 3806 w 11319"/>
                  <a:gd name="connsiteY119" fmla="*/ 8481 h 10007"/>
                  <a:gd name="connsiteX120" fmla="*/ 4036 w 11319"/>
                  <a:gd name="connsiteY120" fmla="*/ 8481 h 10007"/>
                  <a:gd name="connsiteX121" fmla="*/ 4036 w 11319"/>
                  <a:gd name="connsiteY121" fmla="*/ 8588 h 10007"/>
                  <a:gd name="connsiteX122" fmla="*/ 4080 w 11319"/>
                  <a:gd name="connsiteY122" fmla="*/ 8588 h 10007"/>
                  <a:gd name="connsiteX123" fmla="*/ 4080 w 11319"/>
                  <a:gd name="connsiteY123" fmla="*/ 8647 h 10007"/>
                  <a:gd name="connsiteX124" fmla="*/ 4136 w 11319"/>
                  <a:gd name="connsiteY124" fmla="*/ 8647 h 10007"/>
                  <a:gd name="connsiteX125" fmla="*/ 4136 w 11319"/>
                  <a:gd name="connsiteY125" fmla="*/ 8813 h 10007"/>
                  <a:gd name="connsiteX126" fmla="*/ 4323 w 11319"/>
                  <a:gd name="connsiteY126" fmla="*/ 8813 h 10007"/>
                  <a:gd name="connsiteX127" fmla="*/ 4323 w 11319"/>
                  <a:gd name="connsiteY127" fmla="*/ 8909 h 10007"/>
                  <a:gd name="connsiteX128" fmla="*/ 4510 w 11319"/>
                  <a:gd name="connsiteY128" fmla="*/ 8909 h 10007"/>
                  <a:gd name="connsiteX129" fmla="*/ 4510 w 11319"/>
                  <a:gd name="connsiteY129" fmla="*/ 8995 h 10007"/>
                  <a:gd name="connsiteX130" fmla="*/ 4874 w 11319"/>
                  <a:gd name="connsiteY130" fmla="*/ 8995 h 10007"/>
                  <a:gd name="connsiteX131" fmla="*/ 4874 w 11319"/>
                  <a:gd name="connsiteY131" fmla="*/ 9091 h 10007"/>
                  <a:gd name="connsiteX132" fmla="*/ 4939 w 11319"/>
                  <a:gd name="connsiteY132" fmla="*/ 9091 h 10007"/>
                  <a:gd name="connsiteX133" fmla="*/ 4939 w 11319"/>
                  <a:gd name="connsiteY133" fmla="*/ 9193 h 10007"/>
                  <a:gd name="connsiteX134" fmla="*/ 5430 w 11319"/>
                  <a:gd name="connsiteY134" fmla="*/ 9193 h 10007"/>
                  <a:gd name="connsiteX135" fmla="*/ 5430 w 11319"/>
                  <a:gd name="connsiteY135" fmla="*/ 9251 h 10007"/>
                  <a:gd name="connsiteX136" fmla="*/ 5447 w 11319"/>
                  <a:gd name="connsiteY136" fmla="*/ 9251 h 10007"/>
                  <a:gd name="connsiteX137" fmla="*/ 5447 w 11319"/>
                  <a:gd name="connsiteY137" fmla="*/ 9358 h 10007"/>
                  <a:gd name="connsiteX138" fmla="*/ 5851 w 11319"/>
                  <a:gd name="connsiteY138" fmla="*/ 9358 h 10007"/>
                  <a:gd name="connsiteX139" fmla="*/ 5851 w 11319"/>
                  <a:gd name="connsiteY139" fmla="*/ 9439 h 10007"/>
                  <a:gd name="connsiteX140" fmla="*/ 5903 w 11319"/>
                  <a:gd name="connsiteY140" fmla="*/ 9439 h 10007"/>
                  <a:gd name="connsiteX141" fmla="*/ 5903 w 11319"/>
                  <a:gd name="connsiteY141" fmla="*/ 9551 h 10007"/>
                  <a:gd name="connsiteX142" fmla="*/ 6380 w 11319"/>
                  <a:gd name="connsiteY142" fmla="*/ 9551 h 10007"/>
                  <a:gd name="connsiteX143" fmla="*/ 6380 w 11319"/>
                  <a:gd name="connsiteY143" fmla="*/ 9615 h 10007"/>
                  <a:gd name="connsiteX144" fmla="*/ 7661 w 11319"/>
                  <a:gd name="connsiteY144" fmla="*/ 9615 h 10007"/>
                  <a:gd name="connsiteX145" fmla="*/ 7661 w 11319"/>
                  <a:gd name="connsiteY145" fmla="*/ 9717 h 10007"/>
                  <a:gd name="connsiteX146" fmla="*/ 7760 w 11319"/>
                  <a:gd name="connsiteY146" fmla="*/ 9717 h 10007"/>
                  <a:gd name="connsiteX147" fmla="*/ 7760 w 11319"/>
                  <a:gd name="connsiteY147" fmla="*/ 9802 h 10007"/>
                  <a:gd name="connsiteX148" fmla="*/ 7986 w 11319"/>
                  <a:gd name="connsiteY148" fmla="*/ 9802 h 10007"/>
                  <a:gd name="connsiteX149" fmla="*/ 7986 w 11319"/>
                  <a:gd name="connsiteY149" fmla="*/ 9882 h 10007"/>
                  <a:gd name="connsiteX150" fmla="*/ 8859 w 11319"/>
                  <a:gd name="connsiteY150" fmla="*/ 9882 h 10007"/>
                  <a:gd name="connsiteX151" fmla="*/ 8859 w 11319"/>
                  <a:gd name="connsiteY151" fmla="*/ 10000 h 10007"/>
                  <a:gd name="connsiteX152" fmla="*/ 9967 w 11319"/>
                  <a:gd name="connsiteY152" fmla="*/ 10007 h 10007"/>
                  <a:gd name="connsiteX153" fmla="*/ 11319 w 11319"/>
                  <a:gd name="connsiteY153" fmla="*/ 9358 h 10007"/>
                  <a:gd name="connsiteX0" fmla="*/ 0 w 9972"/>
                  <a:gd name="connsiteY0" fmla="*/ 0 h 10007"/>
                  <a:gd name="connsiteX1" fmla="*/ 187 w 9972"/>
                  <a:gd name="connsiteY1" fmla="*/ 0 h 10007"/>
                  <a:gd name="connsiteX2" fmla="*/ 187 w 9972"/>
                  <a:gd name="connsiteY2" fmla="*/ 70 h 10007"/>
                  <a:gd name="connsiteX3" fmla="*/ 247 w 9972"/>
                  <a:gd name="connsiteY3" fmla="*/ 70 h 10007"/>
                  <a:gd name="connsiteX4" fmla="*/ 247 w 9972"/>
                  <a:gd name="connsiteY4" fmla="*/ 182 h 10007"/>
                  <a:gd name="connsiteX5" fmla="*/ 247 w 9972"/>
                  <a:gd name="connsiteY5" fmla="*/ 492 h 10007"/>
                  <a:gd name="connsiteX6" fmla="*/ 352 w 9972"/>
                  <a:gd name="connsiteY6" fmla="*/ 492 h 10007"/>
                  <a:gd name="connsiteX7" fmla="*/ 352 w 9972"/>
                  <a:gd name="connsiteY7" fmla="*/ 658 h 10007"/>
                  <a:gd name="connsiteX8" fmla="*/ 417 w 9972"/>
                  <a:gd name="connsiteY8" fmla="*/ 658 h 10007"/>
                  <a:gd name="connsiteX9" fmla="*/ 417 w 9972"/>
                  <a:gd name="connsiteY9" fmla="*/ 1021 h 10007"/>
                  <a:gd name="connsiteX10" fmla="*/ 547 w 9972"/>
                  <a:gd name="connsiteY10" fmla="*/ 1021 h 10007"/>
                  <a:gd name="connsiteX11" fmla="*/ 547 w 9972"/>
                  <a:gd name="connsiteY11" fmla="*/ 1449 h 10007"/>
                  <a:gd name="connsiteX12" fmla="*/ 642 w 9972"/>
                  <a:gd name="connsiteY12" fmla="*/ 1449 h 10007"/>
                  <a:gd name="connsiteX13" fmla="*/ 642 w 9972"/>
                  <a:gd name="connsiteY13" fmla="*/ 1551 h 10007"/>
                  <a:gd name="connsiteX14" fmla="*/ 664 w 9972"/>
                  <a:gd name="connsiteY14" fmla="*/ 1551 h 10007"/>
                  <a:gd name="connsiteX15" fmla="*/ 664 w 9972"/>
                  <a:gd name="connsiteY15" fmla="*/ 1695 h 10007"/>
                  <a:gd name="connsiteX16" fmla="*/ 703 w 9972"/>
                  <a:gd name="connsiteY16" fmla="*/ 1695 h 10007"/>
                  <a:gd name="connsiteX17" fmla="*/ 703 w 9972"/>
                  <a:gd name="connsiteY17" fmla="*/ 1979 h 10007"/>
                  <a:gd name="connsiteX18" fmla="*/ 738 w 9972"/>
                  <a:gd name="connsiteY18" fmla="*/ 1979 h 10007"/>
                  <a:gd name="connsiteX19" fmla="*/ 738 w 9972"/>
                  <a:gd name="connsiteY19" fmla="*/ 2048 h 10007"/>
                  <a:gd name="connsiteX20" fmla="*/ 768 w 9972"/>
                  <a:gd name="connsiteY20" fmla="*/ 2048 h 10007"/>
                  <a:gd name="connsiteX21" fmla="*/ 768 w 9972"/>
                  <a:gd name="connsiteY21" fmla="*/ 2134 h 10007"/>
                  <a:gd name="connsiteX22" fmla="*/ 855 w 9972"/>
                  <a:gd name="connsiteY22" fmla="*/ 2134 h 10007"/>
                  <a:gd name="connsiteX23" fmla="*/ 855 w 9972"/>
                  <a:gd name="connsiteY23" fmla="*/ 2374 h 10007"/>
                  <a:gd name="connsiteX24" fmla="*/ 868 w 9972"/>
                  <a:gd name="connsiteY24" fmla="*/ 2374 h 10007"/>
                  <a:gd name="connsiteX25" fmla="*/ 868 w 9972"/>
                  <a:gd name="connsiteY25" fmla="*/ 2503 h 10007"/>
                  <a:gd name="connsiteX26" fmla="*/ 916 w 9972"/>
                  <a:gd name="connsiteY26" fmla="*/ 2503 h 10007"/>
                  <a:gd name="connsiteX27" fmla="*/ 916 w 9972"/>
                  <a:gd name="connsiteY27" fmla="*/ 2701 h 10007"/>
                  <a:gd name="connsiteX28" fmla="*/ 972 w 9972"/>
                  <a:gd name="connsiteY28" fmla="*/ 2701 h 10007"/>
                  <a:gd name="connsiteX29" fmla="*/ 972 w 9972"/>
                  <a:gd name="connsiteY29" fmla="*/ 2786 h 10007"/>
                  <a:gd name="connsiteX30" fmla="*/ 1020 w 9972"/>
                  <a:gd name="connsiteY30" fmla="*/ 2786 h 10007"/>
                  <a:gd name="connsiteX31" fmla="*/ 1020 w 9972"/>
                  <a:gd name="connsiteY31" fmla="*/ 2882 h 10007"/>
                  <a:gd name="connsiteX32" fmla="*/ 1085 w 9972"/>
                  <a:gd name="connsiteY32" fmla="*/ 2882 h 10007"/>
                  <a:gd name="connsiteX33" fmla="*/ 1085 w 9972"/>
                  <a:gd name="connsiteY33" fmla="*/ 3134 h 10007"/>
                  <a:gd name="connsiteX34" fmla="*/ 1098 w 9972"/>
                  <a:gd name="connsiteY34" fmla="*/ 3134 h 10007"/>
                  <a:gd name="connsiteX35" fmla="*/ 1098 w 9972"/>
                  <a:gd name="connsiteY35" fmla="*/ 3267 h 10007"/>
                  <a:gd name="connsiteX36" fmla="*/ 1163 w 9972"/>
                  <a:gd name="connsiteY36" fmla="*/ 3267 h 10007"/>
                  <a:gd name="connsiteX37" fmla="*/ 1163 w 9972"/>
                  <a:gd name="connsiteY37" fmla="*/ 3406 h 10007"/>
                  <a:gd name="connsiteX38" fmla="*/ 1224 w 9972"/>
                  <a:gd name="connsiteY38" fmla="*/ 3406 h 10007"/>
                  <a:gd name="connsiteX39" fmla="*/ 1224 w 9972"/>
                  <a:gd name="connsiteY39" fmla="*/ 3781 h 10007"/>
                  <a:gd name="connsiteX40" fmla="*/ 1241 w 9972"/>
                  <a:gd name="connsiteY40" fmla="*/ 3781 h 10007"/>
                  <a:gd name="connsiteX41" fmla="*/ 1241 w 9972"/>
                  <a:gd name="connsiteY41" fmla="*/ 3834 h 10007"/>
                  <a:gd name="connsiteX42" fmla="*/ 1267 w 9972"/>
                  <a:gd name="connsiteY42" fmla="*/ 3834 h 10007"/>
                  <a:gd name="connsiteX43" fmla="*/ 1267 w 9972"/>
                  <a:gd name="connsiteY43" fmla="*/ 4096 h 10007"/>
                  <a:gd name="connsiteX44" fmla="*/ 1289 w 9972"/>
                  <a:gd name="connsiteY44" fmla="*/ 4096 h 10007"/>
                  <a:gd name="connsiteX45" fmla="*/ 1289 w 9972"/>
                  <a:gd name="connsiteY45" fmla="*/ 4219 h 10007"/>
                  <a:gd name="connsiteX46" fmla="*/ 1306 w 9972"/>
                  <a:gd name="connsiteY46" fmla="*/ 4219 h 10007"/>
                  <a:gd name="connsiteX47" fmla="*/ 1306 w 9972"/>
                  <a:gd name="connsiteY47" fmla="*/ 4353 h 10007"/>
                  <a:gd name="connsiteX48" fmla="*/ 1393 w 9972"/>
                  <a:gd name="connsiteY48" fmla="*/ 4353 h 10007"/>
                  <a:gd name="connsiteX49" fmla="*/ 1393 w 9972"/>
                  <a:gd name="connsiteY49" fmla="*/ 4551 h 10007"/>
                  <a:gd name="connsiteX50" fmla="*/ 1428 w 9972"/>
                  <a:gd name="connsiteY50" fmla="*/ 4551 h 10007"/>
                  <a:gd name="connsiteX51" fmla="*/ 1428 w 9972"/>
                  <a:gd name="connsiteY51" fmla="*/ 4610 h 10007"/>
                  <a:gd name="connsiteX52" fmla="*/ 1450 w 9972"/>
                  <a:gd name="connsiteY52" fmla="*/ 4610 h 10007"/>
                  <a:gd name="connsiteX53" fmla="*/ 1450 w 9972"/>
                  <a:gd name="connsiteY53" fmla="*/ 4834 h 10007"/>
                  <a:gd name="connsiteX54" fmla="*/ 1471 w 9972"/>
                  <a:gd name="connsiteY54" fmla="*/ 4834 h 10007"/>
                  <a:gd name="connsiteX55" fmla="*/ 1471 w 9972"/>
                  <a:gd name="connsiteY55" fmla="*/ 4973 h 10007"/>
                  <a:gd name="connsiteX56" fmla="*/ 1532 w 9972"/>
                  <a:gd name="connsiteY56" fmla="*/ 4973 h 10007"/>
                  <a:gd name="connsiteX57" fmla="*/ 1532 w 9972"/>
                  <a:gd name="connsiteY57" fmla="*/ 5048 h 10007"/>
                  <a:gd name="connsiteX58" fmla="*/ 1602 w 9972"/>
                  <a:gd name="connsiteY58" fmla="*/ 5048 h 10007"/>
                  <a:gd name="connsiteX59" fmla="*/ 1602 w 9972"/>
                  <a:gd name="connsiteY59" fmla="*/ 5235 h 10007"/>
                  <a:gd name="connsiteX60" fmla="*/ 1615 w 9972"/>
                  <a:gd name="connsiteY60" fmla="*/ 5235 h 10007"/>
                  <a:gd name="connsiteX61" fmla="*/ 1615 w 9972"/>
                  <a:gd name="connsiteY61" fmla="*/ 5305 h 10007"/>
                  <a:gd name="connsiteX62" fmla="*/ 1662 w 9972"/>
                  <a:gd name="connsiteY62" fmla="*/ 5305 h 10007"/>
                  <a:gd name="connsiteX63" fmla="*/ 1662 w 9972"/>
                  <a:gd name="connsiteY63" fmla="*/ 5487 h 10007"/>
                  <a:gd name="connsiteX64" fmla="*/ 1740 w 9972"/>
                  <a:gd name="connsiteY64" fmla="*/ 5487 h 10007"/>
                  <a:gd name="connsiteX65" fmla="*/ 1740 w 9972"/>
                  <a:gd name="connsiteY65" fmla="*/ 5567 h 10007"/>
                  <a:gd name="connsiteX66" fmla="*/ 1801 w 9972"/>
                  <a:gd name="connsiteY66" fmla="*/ 5567 h 10007"/>
                  <a:gd name="connsiteX67" fmla="*/ 1801 w 9972"/>
                  <a:gd name="connsiteY67" fmla="*/ 5668 h 10007"/>
                  <a:gd name="connsiteX68" fmla="*/ 1823 w 9972"/>
                  <a:gd name="connsiteY68" fmla="*/ 5668 h 10007"/>
                  <a:gd name="connsiteX69" fmla="*/ 1823 w 9972"/>
                  <a:gd name="connsiteY69" fmla="*/ 5829 h 10007"/>
                  <a:gd name="connsiteX70" fmla="*/ 1884 w 9972"/>
                  <a:gd name="connsiteY70" fmla="*/ 5829 h 10007"/>
                  <a:gd name="connsiteX71" fmla="*/ 1884 w 9972"/>
                  <a:gd name="connsiteY71" fmla="*/ 5989 h 10007"/>
                  <a:gd name="connsiteX72" fmla="*/ 1923 w 9972"/>
                  <a:gd name="connsiteY72" fmla="*/ 5989 h 10007"/>
                  <a:gd name="connsiteX73" fmla="*/ 1923 w 9972"/>
                  <a:gd name="connsiteY73" fmla="*/ 6021 h 10007"/>
                  <a:gd name="connsiteX74" fmla="*/ 1944 w 9972"/>
                  <a:gd name="connsiteY74" fmla="*/ 6021 h 10007"/>
                  <a:gd name="connsiteX75" fmla="*/ 1944 w 9972"/>
                  <a:gd name="connsiteY75" fmla="*/ 6075 h 10007"/>
                  <a:gd name="connsiteX76" fmla="*/ 1988 w 9972"/>
                  <a:gd name="connsiteY76" fmla="*/ 6075 h 10007"/>
                  <a:gd name="connsiteX77" fmla="*/ 1988 w 9972"/>
                  <a:gd name="connsiteY77" fmla="*/ 6235 h 10007"/>
                  <a:gd name="connsiteX78" fmla="*/ 2005 w 9972"/>
                  <a:gd name="connsiteY78" fmla="*/ 6235 h 10007"/>
                  <a:gd name="connsiteX79" fmla="*/ 2005 w 9972"/>
                  <a:gd name="connsiteY79" fmla="*/ 6348 h 10007"/>
                  <a:gd name="connsiteX80" fmla="*/ 2114 w 9972"/>
                  <a:gd name="connsiteY80" fmla="*/ 6348 h 10007"/>
                  <a:gd name="connsiteX81" fmla="*/ 2114 w 9972"/>
                  <a:gd name="connsiteY81" fmla="*/ 6449 h 10007"/>
                  <a:gd name="connsiteX82" fmla="*/ 2192 w 9972"/>
                  <a:gd name="connsiteY82" fmla="*/ 6449 h 10007"/>
                  <a:gd name="connsiteX83" fmla="*/ 2192 w 9972"/>
                  <a:gd name="connsiteY83" fmla="*/ 6535 h 10007"/>
                  <a:gd name="connsiteX84" fmla="*/ 2214 w 9972"/>
                  <a:gd name="connsiteY84" fmla="*/ 6535 h 10007"/>
                  <a:gd name="connsiteX85" fmla="*/ 2214 w 9972"/>
                  <a:gd name="connsiteY85" fmla="*/ 6615 h 10007"/>
                  <a:gd name="connsiteX86" fmla="*/ 2296 w 9972"/>
                  <a:gd name="connsiteY86" fmla="*/ 6615 h 10007"/>
                  <a:gd name="connsiteX87" fmla="*/ 2296 w 9972"/>
                  <a:gd name="connsiteY87" fmla="*/ 6797 h 10007"/>
                  <a:gd name="connsiteX88" fmla="*/ 2326 w 9972"/>
                  <a:gd name="connsiteY88" fmla="*/ 6797 h 10007"/>
                  <a:gd name="connsiteX89" fmla="*/ 2326 w 9972"/>
                  <a:gd name="connsiteY89" fmla="*/ 6888 h 10007"/>
                  <a:gd name="connsiteX90" fmla="*/ 2422 w 9972"/>
                  <a:gd name="connsiteY90" fmla="*/ 6888 h 10007"/>
                  <a:gd name="connsiteX91" fmla="*/ 2422 w 9972"/>
                  <a:gd name="connsiteY91" fmla="*/ 6963 h 10007"/>
                  <a:gd name="connsiteX92" fmla="*/ 2569 w 9972"/>
                  <a:gd name="connsiteY92" fmla="*/ 6963 h 10007"/>
                  <a:gd name="connsiteX93" fmla="*/ 2569 w 9972"/>
                  <a:gd name="connsiteY93" fmla="*/ 6984 h 10007"/>
                  <a:gd name="connsiteX94" fmla="*/ 2630 w 9972"/>
                  <a:gd name="connsiteY94" fmla="*/ 6984 h 10007"/>
                  <a:gd name="connsiteX95" fmla="*/ 2630 w 9972"/>
                  <a:gd name="connsiteY95" fmla="*/ 7086 h 10007"/>
                  <a:gd name="connsiteX96" fmla="*/ 2665 w 9972"/>
                  <a:gd name="connsiteY96" fmla="*/ 7086 h 10007"/>
                  <a:gd name="connsiteX97" fmla="*/ 2665 w 9972"/>
                  <a:gd name="connsiteY97" fmla="*/ 7321 h 10007"/>
                  <a:gd name="connsiteX98" fmla="*/ 2730 w 9972"/>
                  <a:gd name="connsiteY98" fmla="*/ 7321 h 10007"/>
                  <a:gd name="connsiteX99" fmla="*/ 2730 w 9972"/>
                  <a:gd name="connsiteY99" fmla="*/ 7422 h 10007"/>
                  <a:gd name="connsiteX100" fmla="*/ 2799 w 9972"/>
                  <a:gd name="connsiteY100" fmla="*/ 7422 h 10007"/>
                  <a:gd name="connsiteX101" fmla="*/ 2799 w 9972"/>
                  <a:gd name="connsiteY101" fmla="*/ 7508 h 10007"/>
                  <a:gd name="connsiteX102" fmla="*/ 2821 w 9972"/>
                  <a:gd name="connsiteY102" fmla="*/ 7508 h 10007"/>
                  <a:gd name="connsiteX103" fmla="*/ 2821 w 9972"/>
                  <a:gd name="connsiteY103" fmla="*/ 7610 h 10007"/>
                  <a:gd name="connsiteX104" fmla="*/ 2925 w 9972"/>
                  <a:gd name="connsiteY104" fmla="*/ 7610 h 10007"/>
                  <a:gd name="connsiteX105" fmla="*/ 2925 w 9972"/>
                  <a:gd name="connsiteY105" fmla="*/ 7759 h 10007"/>
                  <a:gd name="connsiteX106" fmla="*/ 3025 w 9972"/>
                  <a:gd name="connsiteY106" fmla="*/ 7759 h 10007"/>
                  <a:gd name="connsiteX107" fmla="*/ 3025 w 9972"/>
                  <a:gd name="connsiteY107" fmla="*/ 7840 h 10007"/>
                  <a:gd name="connsiteX108" fmla="*/ 3255 w 9972"/>
                  <a:gd name="connsiteY108" fmla="*/ 7840 h 10007"/>
                  <a:gd name="connsiteX109" fmla="*/ 3255 w 9972"/>
                  <a:gd name="connsiteY109" fmla="*/ 8032 h 10007"/>
                  <a:gd name="connsiteX110" fmla="*/ 3333 w 9972"/>
                  <a:gd name="connsiteY110" fmla="*/ 8032 h 10007"/>
                  <a:gd name="connsiteX111" fmla="*/ 3333 w 9972"/>
                  <a:gd name="connsiteY111" fmla="*/ 8102 h 10007"/>
                  <a:gd name="connsiteX112" fmla="*/ 3372 w 9972"/>
                  <a:gd name="connsiteY112" fmla="*/ 8102 h 10007"/>
                  <a:gd name="connsiteX113" fmla="*/ 3372 w 9972"/>
                  <a:gd name="connsiteY113" fmla="*/ 8219 h 10007"/>
                  <a:gd name="connsiteX114" fmla="*/ 3681 w 9972"/>
                  <a:gd name="connsiteY114" fmla="*/ 8219 h 10007"/>
                  <a:gd name="connsiteX115" fmla="*/ 3681 w 9972"/>
                  <a:gd name="connsiteY115" fmla="*/ 8294 h 10007"/>
                  <a:gd name="connsiteX116" fmla="*/ 3767 w 9972"/>
                  <a:gd name="connsiteY116" fmla="*/ 8294 h 10007"/>
                  <a:gd name="connsiteX117" fmla="*/ 3767 w 9972"/>
                  <a:gd name="connsiteY117" fmla="*/ 8385 h 10007"/>
                  <a:gd name="connsiteX118" fmla="*/ 3806 w 9972"/>
                  <a:gd name="connsiteY118" fmla="*/ 8385 h 10007"/>
                  <a:gd name="connsiteX119" fmla="*/ 3806 w 9972"/>
                  <a:gd name="connsiteY119" fmla="*/ 8481 h 10007"/>
                  <a:gd name="connsiteX120" fmla="*/ 4036 w 9972"/>
                  <a:gd name="connsiteY120" fmla="*/ 8481 h 10007"/>
                  <a:gd name="connsiteX121" fmla="*/ 4036 w 9972"/>
                  <a:gd name="connsiteY121" fmla="*/ 8588 h 10007"/>
                  <a:gd name="connsiteX122" fmla="*/ 4080 w 9972"/>
                  <a:gd name="connsiteY122" fmla="*/ 8588 h 10007"/>
                  <a:gd name="connsiteX123" fmla="*/ 4080 w 9972"/>
                  <a:gd name="connsiteY123" fmla="*/ 8647 h 10007"/>
                  <a:gd name="connsiteX124" fmla="*/ 4136 w 9972"/>
                  <a:gd name="connsiteY124" fmla="*/ 8647 h 10007"/>
                  <a:gd name="connsiteX125" fmla="*/ 4136 w 9972"/>
                  <a:gd name="connsiteY125" fmla="*/ 8813 h 10007"/>
                  <a:gd name="connsiteX126" fmla="*/ 4323 w 9972"/>
                  <a:gd name="connsiteY126" fmla="*/ 8813 h 10007"/>
                  <a:gd name="connsiteX127" fmla="*/ 4323 w 9972"/>
                  <a:gd name="connsiteY127" fmla="*/ 8909 h 10007"/>
                  <a:gd name="connsiteX128" fmla="*/ 4510 w 9972"/>
                  <a:gd name="connsiteY128" fmla="*/ 8909 h 10007"/>
                  <a:gd name="connsiteX129" fmla="*/ 4510 w 9972"/>
                  <a:gd name="connsiteY129" fmla="*/ 8995 h 10007"/>
                  <a:gd name="connsiteX130" fmla="*/ 4874 w 9972"/>
                  <a:gd name="connsiteY130" fmla="*/ 8995 h 10007"/>
                  <a:gd name="connsiteX131" fmla="*/ 4874 w 9972"/>
                  <a:gd name="connsiteY131" fmla="*/ 9091 h 10007"/>
                  <a:gd name="connsiteX132" fmla="*/ 4939 w 9972"/>
                  <a:gd name="connsiteY132" fmla="*/ 9091 h 10007"/>
                  <a:gd name="connsiteX133" fmla="*/ 4939 w 9972"/>
                  <a:gd name="connsiteY133" fmla="*/ 9193 h 10007"/>
                  <a:gd name="connsiteX134" fmla="*/ 5430 w 9972"/>
                  <a:gd name="connsiteY134" fmla="*/ 9193 h 10007"/>
                  <a:gd name="connsiteX135" fmla="*/ 5430 w 9972"/>
                  <a:gd name="connsiteY135" fmla="*/ 9251 h 10007"/>
                  <a:gd name="connsiteX136" fmla="*/ 5447 w 9972"/>
                  <a:gd name="connsiteY136" fmla="*/ 9251 h 10007"/>
                  <a:gd name="connsiteX137" fmla="*/ 5447 w 9972"/>
                  <a:gd name="connsiteY137" fmla="*/ 9358 h 10007"/>
                  <a:gd name="connsiteX138" fmla="*/ 5851 w 9972"/>
                  <a:gd name="connsiteY138" fmla="*/ 9358 h 10007"/>
                  <a:gd name="connsiteX139" fmla="*/ 5851 w 9972"/>
                  <a:gd name="connsiteY139" fmla="*/ 9439 h 10007"/>
                  <a:gd name="connsiteX140" fmla="*/ 5903 w 9972"/>
                  <a:gd name="connsiteY140" fmla="*/ 9439 h 10007"/>
                  <a:gd name="connsiteX141" fmla="*/ 5903 w 9972"/>
                  <a:gd name="connsiteY141" fmla="*/ 9551 h 10007"/>
                  <a:gd name="connsiteX142" fmla="*/ 6380 w 9972"/>
                  <a:gd name="connsiteY142" fmla="*/ 9551 h 10007"/>
                  <a:gd name="connsiteX143" fmla="*/ 6380 w 9972"/>
                  <a:gd name="connsiteY143" fmla="*/ 9615 h 10007"/>
                  <a:gd name="connsiteX144" fmla="*/ 7661 w 9972"/>
                  <a:gd name="connsiteY144" fmla="*/ 9615 h 10007"/>
                  <a:gd name="connsiteX145" fmla="*/ 7661 w 9972"/>
                  <a:gd name="connsiteY145" fmla="*/ 9717 h 10007"/>
                  <a:gd name="connsiteX146" fmla="*/ 7760 w 9972"/>
                  <a:gd name="connsiteY146" fmla="*/ 9717 h 10007"/>
                  <a:gd name="connsiteX147" fmla="*/ 7760 w 9972"/>
                  <a:gd name="connsiteY147" fmla="*/ 9802 h 10007"/>
                  <a:gd name="connsiteX148" fmla="*/ 7986 w 9972"/>
                  <a:gd name="connsiteY148" fmla="*/ 9802 h 10007"/>
                  <a:gd name="connsiteX149" fmla="*/ 7986 w 9972"/>
                  <a:gd name="connsiteY149" fmla="*/ 9882 h 10007"/>
                  <a:gd name="connsiteX150" fmla="*/ 8859 w 9972"/>
                  <a:gd name="connsiteY150" fmla="*/ 9882 h 10007"/>
                  <a:gd name="connsiteX151" fmla="*/ 8859 w 9972"/>
                  <a:gd name="connsiteY151" fmla="*/ 10000 h 10007"/>
                  <a:gd name="connsiteX152" fmla="*/ 9967 w 9972"/>
                  <a:gd name="connsiteY152" fmla="*/ 10007 h 10007"/>
                  <a:gd name="connsiteX153" fmla="*/ 9971 w 9972"/>
                  <a:gd name="connsiteY153" fmla="*/ 9088 h 10007"/>
                  <a:gd name="connsiteX0" fmla="*/ 0 w 9995"/>
                  <a:gd name="connsiteY0" fmla="*/ 0 h 10000"/>
                  <a:gd name="connsiteX1" fmla="*/ 188 w 9995"/>
                  <a:gd name="connsiteY1" fmla="*/ 0 h 10000"/>
                  <a:gd name="connsiteX2" fmla="*/ 188 w 9995"/>
                  <a:gd name="connsiteY2" fmla="*/ 70 h 10000"/>
                  <a:gd name="connsiteX3" fmla="*/ 248 w 9995"/>
                  <a:gd name="connsiteY3" fmla="*/ 70 h 10000"/>
                  <a:gd name="connsiteX4" fmla="*/ 248 w 9995"/>
                  <a:gd name="connsiteY4" fmla="*/ 182 h 10000"/>
                  <a:gd name="connsiteX5" fmla="*/ 248 w 9995"/>
                  <a:gd name="connsiteY5" fmla="*/ 492 h 10000"/>
                  <a:gd name="connsiteX6" fmla="*/ 353 w 9995"/>
                  <a:gd name="connsiteY6" fmla="*/ 492 h 10000"/>
                  <a:gd name="connsiteX7" fmla="*/ 353 w 9995"/>
                  <a:gd name="connsiteY7" fmla="*/ 658 h 10000"/>
                  <a:gd name="connsiteX8" fmla="*/ 418 w 9995"/>
                  <a:gd name="connsiteY8" fmla="*/ 658 h 10000"/>
                  <a:gd name="connsiteX9" fmla="*/ 418 w 9995"/>
                  <a:gd name="connsiteY9" fmla="*/ 1020 h 10000"/>
                  <a:gd name="connsiteX10" fmla="*/ 549 w 9995"/>
                  <a:gd name="connsiteY10" fmla="*/ 1020 h 10000"/>
                  <a:gd name="connsiteX11" fmla="*/ 549 w 9995"/>
                  <a:gd name="connsiteY11" fmla="*/ 1448 h 10000"/>
                  <a:gd name="connsiteX12" fmla="*/ 644 w 9995"/>
                  <a:gd name="connsiteY12" fmla="*/ 1448 h 10000"/>
                  <a:gd name="connsiteX13" fmla="*/ 644 w 9995"/>
                  <a:gd name="connsiteY13" fmla="*/ 1550 h 10000"/>
                  <a:gd name="connsiteX14" fmla="*/ 666 w 9995"/>
                  <a:gd name="connsiteY14" fmla="*/ 1550 h 10000"/>
                  <a:gd name="connsiteX15" fmla="*/ 666 w 9995"/>
                  <a:gd name="connsiteY15" fmla="*/ 1694 h 10000"/>
                  <a:gd name="connsiteX16" fmla="*/ 705 w 9995"/>
                  <a:gd name="connsiteY16" fmla="*/ 1694 h 10000"/>
                  <a:gd name="connsiteX17" fmla="*/ 705 w 9995"/>
                  <a:gd name="connsiteY17" fmla="*/ 1978 h 10000"/>
                  <a:gd name="connsiteX18" fmla="*/ 740 w 9995"/>
                  <a:gd name="connsiteY18" fmla="*/ 1978 h 10000"/>
                  <a:gd name="connsiteX19" fmla="*/ 740 w 9995"/>
                  <a:gd name="connsiteY19" fmla="*/ 2047 h 10000"/>
                  <a:gd name="connsiteX20" fmla="*/ 770 w 9995"/>
                  <a:gd name="connsiteY20" fmla="*/ 2047 h 10000"/>
                  <a:gd name="connsiteX21" fmla="*/ 770 w 9995"/>
                  <a:gd name="connsiteY21" fmla="*/ 2133 h 10000"/>
                  <a:gd name="connsiteX22" fmla="*/ 857 w 9995"/>
                  <a:gd name="connsiteY22" fmla="*/ 2133 h 10000"/>
                  <a:gd name="connsiteX23" fmla="*/ 857 w 9995"/>
                  <a:gd name="connsiteY23" fmla="*/ 2372 h 10000"/>
                  <a:gd name="connsiteX24" fmla="*/ 870 w 9995"/>
                  <a:gd name="connsiteY24" fmla="*/ 2372 h 10000"/>
                  <a:gd name="connsiteX25" fmla="*/ 870 w 9995"/>
                  <a:gd name="connsiteY25" fmla="*/ 2501 h 10000"/>
                  <a:gd name="connsiteX26" fmla="*/ 919 w 9995"/>
                  <a:gd name="connsiteY26" fmla="*/ 2501 h 10000"/>
                  <a:gd name="connsiteX27" fmla="*/ 919 w 9995"/>
                  <a:gd name="connsiteY27" fmla="*/ 2699 h 10000"/>
                  <a:gd name="connsiteX28" fmla="*/ 975 w 9995"/>
                  <a:gd name="connsiteY28" fmla="*/ 2699 h 10000"/>
                  <a:gd name="connsiteX29" fmla="*/ 975 w 9995"/>
                  <a:gd name="connsiteY29" fmla="*/ 2784 h 10000"/>
                  <a:gd name="connsiteX30" fmla="*/ 1023 w 9995"/>
                  <a:gd name="connsiteY30" fmla="*/ 2784 h 10000"/>
                  <a:gd name="connsiteX31" fmla="*/ 1023 w 9995"/>
                  <a:gd name="connsiteY31" fmla="*/ 2880 h 10000"/>
                  <a:gd name="connsiteX32" fmla="*/ 1088 w 9995"/>
                  <a:gd name="connsiteY32" fmla="*/ 2880 h 10000"/>
                  <a:gd name="connsiteX33" fmla="*/ 1088 w 9995"/>
                  <a:gd name="connsiteY33" fmla="*/ 3132 h 10000"/>
                  <a:gd name="connsiteX34" fmla="*/ 1101 w 9995"/>
                  <a:gd name="connsiteY34" fmla="*/ 3132 h 10000"/>
                  <a:gd name="connsiteX35" fmla="*/ 1101 w 9995"/>
                  <a:gd name="connsiteY35" fmla="*/ 3265 h 10000"/>
                  <a:gd name="connsiteX36" fmla="*/ 1166 w 9995"/>
                  <a:gd name="connsiteY36" fmla="*/ 3265 h 10000"/>
                  <a:gd name="connsiteX37" fmla="*/ 1166 w 9995"/>
                  <a:gd name="connsiteY37" fmla="*/ 3404 h 10000"/>
                  <a:gd name="connsiteX38" fmla="*/ 1227 w 9995"/>
                  <a:gd name="connsiteY38" fmla="*/ 3404 h 10000"/>
                  <a:gd name="connsiteX39" fmla="*/ 1227 w 9995"/>
                  <a:gd name="connsiteY39" fmla="*/ 3778 h 10000"/>
                  <a:gd name="connsiteX40" fmla="*/ 1244 w 9995"/>
                  <a:gd name="connsiteY40" fmla="*/ 3778 h 10000"/>
                  <a:gd name="connsiteX41" fmla="*/ 1244 w 9995"/>
                  <a:gd name="connsiteY41" fmla="*/ 3831 h 10000"/>
                  <a:gd name="connsiteX42" fmla="*/ 1271 w 9995"/>
                  <a:gd name="connsiteY42" fmla="*/ 3831 h 10000"/>
                  <a:gd name="connsiteX43" fmla="*/ 1271 w 9995"/>
                  <a:gd name="connsiteY43" fmla="*/ 4093 h 10000"/>
                  <a:gd name="connsiteX44" fmla="*/ 1293 w 9995"/>
                  <a:gd name="connsiteY44" fmla="*/ 4093 h 10000"/>
                  <a:gd name="connsiteX45" fmla="*/ 1293 w 9995"/>
                  <a:gd name="connsiteY45" fmla="*/ 4216 h 10000"/>
                  <a:gd name="connsiteX46" fmla="*/ 1310 w 9995"/>
                  <a:gd name="connsiteY46" fmla="*/ 4216 h 10000"/>
                  <a:gd name="connsiteX47" fmla="*/ 1310 w 9995"/>
                  <a:gd name="connsiteY47" fmla="*/ 4350 h 10000"/>
                  <a:gd name="connsiteX48" fmla="*/ 1397 w 9995"/>
                  <a:gd name="connsiteY48" fmla="*/ 4350 h 10000"/>
                  <a:gd name="connsiteX49" fmla="*/ 1397 w 9995"/>
                  <a:gd name="connsiteY49" fmla="*/ 4548 h 10000"/>
                  <a:gd name="connsiteX50" fmla="*/ 1432 w 9995"/>
                  <a:gd name="connsiteY50" fmla="*/ 4548 h 10000"/>
                  <a:gd name="connsiteX51" fmla="*/ 1432 w 9995"/>
                  <a:gd name="connsiteY51" fmla="*/ 4607 h 10000"/>
                  <a:gd name="connsiteX52" fmla="*/ 1454 w 9995"/>
                  <a:gd name="connsiteY52" fmla="*/ 4607 h 10000"/>
                  <a:gd name="connsiteX53" fmla="*/ 1454 w 9995"/>
                  <a:gd name="connsiteY53" fmla="*/ 4831 h 10000"/>
                  <a:gd name="connsiteX54" fmla="*/ 1475 w 9995"/>
                  <a:gd name="connsiteY54" fmla="*/ 4831 h 10000"/>
                  <a:gd name="connsiteX55" fmla="*/ 1475 w 9995"/>
                  <a:gd name="connsiteY55" fmla="*/ 4970 h 10000"/>
                  <a:gd name="connsiteX56" fmla="*/ 1536 w 9995"/>
                  <a:gd name="connsiteY56" fmla="*/ 4970 h 10000"/>
                  <a:gd name="connsiteX57" fmla="*/ 1536 w 9995"/>
                  <a:gd name="connsiteY57" fmla="*/ 5044 h 10000"/>
                  <a:gd name="connsiteX58" fmla="*/ 1606 w 9995"/>
                  <a:gd name="connsiteY58" fmla="*/ 5044 h 10000"/>
                  <a:gd name="connsiteX59" fmla="*/ 1606 w 9995"/>
                  <a:gd name="connsiteY59" fmla="*/ 5231 h 10000"/>
                  <a:gd name="connsiteX60" fmla="*/ 1620 w 9995"/>
                  <a:gd name="connsiteY60" fmla="*/ 5231 h 10000"/>
                  <a:gd name="connsiteX61" fmla="*/ 1620 w 9995"/>
                  <a:gd name="connsiteY61" fmla="*/ 5301 h 10000"/>
                  <a:gd name="connsiteX62" fmla="*/ 1667 w 9995"/>
                  <a:gd name="connsiteY62" fmla="*/ 5301 h 10000"/>
                  <a:gd name="connsiteX63" fmla="*/ 1667 w 9995"/>
                  <a:gd name="connsiteY63" fmla="*/ 5483 h 10000"/>
                  <a:gd name="connsiteX64" fmla="*/ 1745 w 9995"/>
                  <a:gd name="connsiteY64" fmla="*/ 5483 h 10000"/>
                  <a:gd name="connsiteX65" fmla="*/ 1745 w 9995"/>
                  <a:gd name="connsiteY65" fmla="*/ 5563 h 10000"/>
                  <a:gd name="connsiteX66" fmla="*/ 1806 w 9995"/>
                  <a:gd name="connsiteY66" fmla="*/ 5563 h 10000"/>
                  <a:gd name="connsiteX67" fmla="*/ 1806 w 9995"/>
                  <a:gd name="connsiteY67" fmla="*/ 5664 h 10000"/>
                  <a:gd name="connsiteX68" fmla="*/ 1828 w 9995"/>
                  <a:gd name="connsiteY68" fmla="*/ 5664 h 10000"/>
                  <a:gd name="connsiteX69" fmla="*/ 1828 w 9995"/>
                  <a:gd name="connsiteY69" fmla="*/ 5825 h 10000"/>
                  <a:gd name="connsiteX70" fmla="*/ 1889 w 9995"/>
                  <a:gd name="connsiteY70" fmla="*/ 5825 h 10000"/>
                  <a:gd name="connsiteX71" fmla="*/ 1889 w 9995"/>
                  <a:gd name="connsiteY71" fmla="*/ 5985 h 10000"/>
                  <a:gd name="connsiteX72" fmla="*/ 1928 w 9995"/>
                  <a:gd name="connsiteY72" fmla="*/ 5985 h 10000"/>
                  <a:gd name="connsiteX73" fmla="*/ 1928 w 9995"/>
                  <a:gd name="connsiteY73" fmla="*/ 6017 h 10000"/>
                  <a:gd name="connsiteX74" fmla="*/ 1949 w 9995"/>
                  <a:gd name="connsiteY74" fmla="*/ 6017 h 10000"/>
                  <a:gd name="connsiteX75" fmla="*/ 1949 w 9995"/>
                  <a:gd name="connsiteY75" fmla="*/ 6071 h 10000"/>
                  <a:gd name="connsiteX76" fmla="*/ 1994 w 9995"/>
                  <a:gd name="connsiteY76" fmla="*/ 6071 h 10000"/>
                  <a:gd name="connsiteX77" fmla="*/ 1994 w 9995"/>
                  <a:gd name="connsiteY77" fmla="*/ 6231 h 10000"/>
                  <a:gd name="connsiteX78" fmla="*/ 2011 w 9995"/>
                  <a:gd name="connsiteY78" fmla="*/ 6231 h 10000"/>
                  <a:gd name="connsiteX79" fmla="*/ 2011 w 9995"/>
                  <a:gd name="connsiteY79" fmla="*/ 6344 h 10000"/>
                  <a:gd name="connsiteX80" fmla="*/ 2120 w 9995"/>
                  <a:gd name="connsiteY80" fmla="*/ 6344 h 10000"/>
                  <a:gd name="connsiteX81" fmla="*/ 2120 w 9995"/>
                  <a:gd name="connsiteY81" fmla="*/ 6444 h 10000"/>
                  <a:gd name="connsiteX82" fmla="*/ 2198 w 9995"/>
                  <a:gd name="connsiteY82" fmla="*/ 6444 h 10000"/>
                  <a:gd name="connsiteX83" fmla="*/ 2198 w 9995"/>
                  <a:gd name="connsiteY83" fmla="*/ 6530 h 10000"/>
                  <a:gd name="connsiteX84" fmla="*/ 2220 w 9995"/>
                  <a:gd name="connsiteY84" fmla="*/ 6530 h 10000"/>
                  <a:gd name="connsiteX85" fmla="*/ 2220 w 9995"/>
                  <a:gd name="connsiteY85" fmla="*/ 6610 h 10000"/>
                  <a:gd name="connsiteX86" fmla="*/ 2302 w 9995"/>
                  <a:gd name="connsiteY86" fmla="*/ 6610 h 10000"/>
                  <a:gd name="connsiteX87" fmla="*/ 2302 w 9995"/>
                  <a:gd name="connsiteY87" fmla="*/ 6792 h 10000"/>
                  <a:gd name="connsiteX88" fmla="*/ 2333 w 9995"/>
                  <a:gd name="connsiteY88" fmla="*/ 6792 h 10000"/>
                  <a:gd name="connsiteX89" fmla="*/ 2333 w 9995"/>
                  <a:gd name="connsiteY89" fmla="*/ 6883 h 10000"/>
                  <a:gd name="connsiteX90" fmla="*/ 2429 w 9995"/>
                  <a:gd name="connsiteY90" fmla="*/ 6883 h 10000"/>
                  <a:gd name="connsiteX91" fmla="*/ 2429 w 9995"/>
                  <a:gd name="connsiteY91" fmla="*/ 6958 h 10000"/>
                  <a:gd name="connsiteX92" fmla="*/ 2576 w 9995"/>
                  <a:gd name="connsiteY92" fmla="*/ 6958 h 10000"/>
                  <a:gd name="connsiteX93" fmla="*/ 2576 w 9995"/>
                  <a:gd name="connsiteY93" fmla="*/ 6979 h 10000"/>
                  <a:gd name="connsiteX94" fmla="*/ 2637 w 9995"/>
                  <a:gd name="connsiteY94" fmla="*/ 6979 h 10000"/>
                  <a:gd name="connsiteX95" fmla="*/ 2637 w 9995"/>
                  <a:gd name="connsiteY95" fmla="*/ 7081 h 10000"/>
                  <a:gd name="connsiteX96" fmla="*/ 2672 w 9995"/>
                  <a:gd name="connsiteY96" fmla="*/ 7081 h 10000"/>
                  <a:gd name="connsiteX97" fmla="*/ 2672 w 9995"/>
                  <a:gd name="connsiteY97" fmla="*/ 7316 h 10000"/>
                  <a:gd name="connsiteX98" fmla="*/ 2738 w 9995"/>
                  <a:gd name="connsiteY98" fmla="*/ 7316 h 10000"/>
                  <a:gd name="connsiteX99" fmla="*/ 2738 w 9995"/>
                  <a:gd name="connsiteY99" fmla="*/ 7417 h 10000"/>
                  <a:gd name="connsiteX100" fmla="*/ 2807 w 9995"/>
                  <a:gd name="connsiteY100" fmla="*/ 7417 h 10000"/>
                  <a:gd name="connsiteX101" fmla="*/ 2807 w 9995"/>
                  <a:gd name="connsiteY101" fmla="*/ 7503 h 10000"/>
                  <a:gd name="connsiteX102" fmla="*/ 2829 w 9995"/>
                  <a:gd name="connsiteY102" fmla="*/ 7503 h 10000"/>
                  <a:gd name="connsiteX103" fmla="*/ 2829 w 9995"/>
                  <a:gd name="connsiteY103" fmla="*/ 7605 h 10000"/>
                  <a:gd name="connsiteX104" fmla="*/ 2933 w 9995"/>
                  <a:gd name="connsiteY104" fmla="*/ 7605 h 10000"/>
                  <a:gd name="connsiteX105" fmla="*/ 2933 w 9995"/>
                  <a:gd name="connsiteY105" fmla="*/ 7754 h 10000"/>
                  <a:gd name="connsiteX106" fmla="*/ 3033 w 9995"/>
                  <a:gd name="connsiteY106" fmla="*/ 7754 h 10000"/>
                  <a:gd name="connsiteX107" fmla="*/ 3033 w 9995"/>
                  <a:gd name="connsiteY107" fmla="*/ 7835 h 10000"/>
                  <a:gd name="connsiteX108" fmla="*/ 3264 w 9995"/>
                  <a:gd name="connsiteY108" fmla="*/ 7835 h 10000"/>
                  <a:gd name="connsiteX109" fmla="*/ 3264 w 9995"/>
                  <a:gd name="connsiteY109" fmla="*/ 8026 h 10000"/>
                  <a:gd name="connsiteX110" fmla="*/ 3342 w 9995"/>
                  <a:gd name="connsiteY110" fmla="*/ 8026 h 10000"/>
                  <a:gd name="connsiteX111" fmla="*/ 3342 w 9995"/>
                  <a:gd name="connsiteY111" fmla="*/ 8096 h 10000"/>
                  <a:gd name="connsiteX112" fmla="*/ 3381 w 9995"/>
                  <a:gd name="connsiteY112" fmla="*/ 8096 h 10000"/>
                  <a:gd name="connsiteX113" fmla="*/ 3381 w 9995"/>
                  <a:gd name="connsiteY113" fmla="*/ 8213 h 10000"/>
                  <a:gd name="connsiteX114" fmla="*/ 3691 w 9995"/>
                  <a:gd name="connsiteY114" fmla="*/ 8213 h 10000"/>
                  <a:gd name="connsiteX115" fmla="*/ 3691 w 9995"/>
                  <a:gd name="connsiteY115" fmla="*/ 8288 h 10000"/>
                  <a:gd name="connsiteX116" fmla="*/ 3778 w 9995"/>
                  <a:gd name="connsiteY116" fmla="*/ 8288 h 10000"/>
                  <a:gd name="connsiteX117" fmla="*/ 3778 w 9995"/>
                  <a:gd name="connsiteY117" fmla="*/ 8379 h 10000"/>
                  <a:gd name="connsiteX118" fmla="*/ 3817 w 9995"/>
                  <a:gd name="connsiteY118" fmla="*/ 8379 h 10000"/>
                  <a:gd name="connsiteX119" fmla="*/ 3817 w 9995"/>
                  <a:gd name="connsiteY119" fmla="*/ 8475 h 10000"/>
                  <a:gd name="connsiteX120" fmla="*/ 4047 w 9995"/>
                  <a:gd name="connsiteY120" fmla="*/ 8475 h 10000"/>
                  <a:gd name="connsiteX121" fmla="*/ 4047 w 9995"/>
                  <a:gd name="connsiteY121" fmla="*/ 8582 h 10000"/>
                  <a:gd name="connsiteX122" fmla="*/ 4091 w 9995"/>
                  <a:gd name="connsiteY122" fmla="*/ 8582 h 10000"/>
                  <a:gd name="connsiteX123" fmla="*/ 4091 w 9995"/>
                  <a:gd name="connsiteY123" fmla="*/ 8641 h 10000"/>
                  <a:gd name="connsiteX124" fmla="*/ 4148 w 9995"/>
                  <a:gd name="connsiteY124" fmla="*/ 8641 h 10000"/>
                  <a:gd name="connsiteX125" fmla="*/ 4148 w 9995"/>
                  <a:gd name="connsiteY125" fmla="*/ 8807 h 10000"/>
                  <a:gd name="connsiteX126" fmla="*/ 4335 w 9995"/>
                  <a:gd name="connsiteY126" fmla="*/ 8807 h 10000"/>
                  <a:gd name="connsiteX127" fmla="*/ 4335 w 9995"/>
                  <a:gd name="connsiteY127" fmla="*/ 8903 h 10000"/>
                  <a:gd name="connsiteX128" fmla="*/ 4523 w 9995"/>
                  <a:gd name="connsiteY128" fmla="*/ 8903 h 10000"/>
                  <a:gd name="connsiteX129" fmla="*/ 4523 w 9995"/>
                  <a:gd name="connsiteY129" fmla="*/ 8989 h 10000"/>
                  <a:gd name="connsiteX130" fmla="*/ 4888 w 9995"/>
                  <a:gd name="connsiteY130" fmla="*/ 8989 h 10000"/>
                  <a:gd name="connsiteX131" fmla="*/ 4888 w 9995"/>
                  <a:gd name="connsiteY131" fmla="*/ 9085 h 10000"/>
                  <a:gd name="connsiteX132" fmla="*/ 4953 w 9995"/>
                  <a:gd name="connsiteY132" fmla="*/ 9085 h 10000"/>
                  <a:gd name="connsiteX133" fmla="*/ 4953 w 9995"/>
                  <a:gd name="connsiteY133" fmla="*/ 9187 h 10000"/>
                  <a:gd name="connsiteX134" fmla="*/ 5445 w 9995"/>
                  <a:gd name="connsiteY134" fmla="*/ 9187 h 10000"/>
                  <a:gd name="connsiteX135" fmla="*/ 5445 w 9995"/>
                  <a:gd name="connsiteY135" fmla="*/ 9245 h 10000"/>
                  <a:gd name="connsiteX136" fmla="*/ 5462 w 9995"/>
                  <a:gd name="connsiteY136" fmla="*/ 9245 h 10000"/>
                  <a:gd name="connsiteX137" fmla="*/ 5462 w 9995"/>
                  <a:gd name="connsiteY137" fmla="*/ 9351 h 10000"/>
                  <a:gd name="connsiteX138" fmla="*/ 5867 w 9995"/>
                  <a:gd name="connsiteY138" fmla="*/ 9351 h 10000"/>
                  <a:gd name="connsiteX139" fmla="*/ 5867 w 9995"/>
                  <a:gd name="connsiteY139" fmla="*/ 9432 h 10000"/>
                  <a:gd name="connsiteX140" fmla="*/ 5920 w 9995"/>
                  <a:gd name="connsiteY140" fmla="*/ 9432 h 10000"/>
                  <a:gd name="connsiteX141" fmla="*/ 5920 w 9995"/>
                  <a:gd name="connsiteY141" fmla="*/ 9544 h 10000"/>
                  <a:gd name="connsiteX142" fmla="*/ 6398 w 9995"/>
                  <a:gd name="connsiteY142" fmla="*/ 9544 h 10000"/>
                  <a:gd name="connsiteX143" fmla="*/ 6398 w 9995"/>
                  <a:gd name="connsiteY143" fmla="*/ 9608 h 10000"/>
                  <a:gd name="connsiteX144" fmla="*/ 7683 w 9995"/>
                  <a:gd name="connsiteY144" fmla="*/ 9608 h 10000"/>
                  <a:gd name="connsiteX145" fmla="*/ 7683 w 9995"/>
                  <a:gd name="connsiteY145" fmla="*/ 9710 h 10000"/>
                  <a:gd name="connsiteX146" fmla="*/ 7782 w 9995"/>
                  <a:gd name="connsiteY146" fmla="*/ 9710 h 10000"/>
                  <a:gd name="connsiteX147" fmla="*/ 7782 w 9995"/>
                  <a:gd name="connsiteY147" fmla="*/ 9795 h 10000"/>
                  <a:gd name="connsiteX148" fmla="*/ 8008 w 9995"/>
                  <a:gd name="connsiteY148" fmla="*/ 9795 h 10000"/>
                  <a:gd name="connsiteX149" fmla="*/ 8008 w 9995"/>
                  <a:gd name="connsiteY149" fmla="*/ 9875 h 10000"/>
                  <a:gd name="connsiteX150" fmla="*/ 8884 w 9995"/>
                  <a:gd name="connsiteY150" fmla="*/ 9875 h 10000"/>
                  <a:gd name="connsiteX151" fmla="*/ 8884 w 9995"/>
                  <a:gd name="connsiteY151" fmla="*/ 9993 h 10000"/>
                  <a:gd name="connsiteX152" fmla="*/ 9995 w 9995"/>
                  <a:gd name="connsiteY152" fmla="*/ 10000 h 10000"/>
                  <a:gd name="connsiteX153" fmla="*/ 9980 w 9995"/>
                  <a:gd name="connsiteY153" fmla="*/ 90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995" h="10000">
                    <a:moveTo>
                      <a:pt x="0" y="0"/>
                    </a:moveTo>
                    <a:lnTo>
                      <a:pt x="188" y="0"/>
                    </a:lnTo>
                    <a:lnTo>
                      <a:pt x="188" y="70"/>
                    </a:lnTo>
                    <a:lnTo>
                      <a:pt x="248" y="70"/>
                    </a:lnTo>
                    <a:lnTo>
                      <a:pt x="248" y="182"/>
                    </a:lnTo>
                    <a:lnTo>
                      <a:pt x="248" y="492"/>
                    </a:lnTo>
                    <a:lnTo>
                      <a:pt x="353" y="492"/>
                    </a:lnTo>
                    <a:lnTo>
                      <a:pt x="353" y="658"/>
                    </a:lnTo>
                    <a:lnTo>
                      <a:pt x="418" y="658"/>
                    </a:lnTo>
                    <a:lnTo>
                      <a:pt x="418" y="1020"/>
                    </a:lnTo>
                    <a:lnTo>
                      <a:pt x="549" y="1020"/>
                    </a:lnTo>
                    <a:lnTo>
                      <a:pt x="549" y="1448"/>
                    </a:lnTo>
                    <a:lnTo>
                      <a:pt x="644" y="1448"/>
                    </a:lnTo>
                    <a:lnTo>
                      <a:pt x="644" y="1550"/>
                    </a:lnTo>
                    <a:lnTo>
                      <a:pt x="666" y="1550"/>
                    </a:lnTo>
                    <a:lnTo>
                      <a:pt x="666" y="1694"/>
                    </a:lnTo>
                    <a:lnTo>
                      <a:pt x="705" y="1694"/>
                    </a:lnTo>
                    <a:lnTo>
                      <a:pt x="705" y="1978"/>
                    </a:lnTo>
                    <a:lnTo>
                      <a:pt x="740" y="1978"/>
                    </a:lnTo>
                    <a:lnTo>
                      <a:pt x="740" y="2047"/>
                    </a:lnTo>
                    <a:lnTo>
                      <a:pt x="770" y="2047"/>
                    </a:lnTo>
                    <a:lnTo>
                      <a:pt x="770" y="2133"/>
                    </a:lnTo>
                    <a:lnTo>
                      <a:pt x="857" y="2133"/>
                    </a:lnTo>
                    <a:lnTo>
                      <a:pt x="857" y="2372"/>
                    </a:lnTo>
                    <a:lnTo>
                      <a:pt x="870" y="2372"/>
                    </a:lnTo>
                    <a:lnTo>
                      <a:pt x="870" y="2501"/>
                    </a:lnTo>
                    <a:lnTo>
                      <a:pt x="919" y="2501"/>
                    </a:lnTo>
                    <a:lnTo>
                      <a:pt x="919" y="2699"/>
                    </a:lnTo>
                    <a:lnTo>
                      <a:pt x="975" y="2699"/>
                    </a:lnTo>
                    <a:lnTo>
                      <a:pt x="975" y="2784"/>
                    </a:lnTo>
                    <a:lnTo>
                      <a:pt x="1023" y="2784"/>
                    </a:lnTo>
                    <a:lnTo>
                      <a:pt x="1023" y="2880"/>
                    </a:lnTo>
                    <a:lnTo>
                      <a:pt x="1088" y="2880"/>
                    </a:lnTo>
                    <a:lnTo>
                      <a:pt x="1088" y="3132"/>
                    </a:lnTo>
                    <a:lnTo>
                      <a:pt x="1101" y="3132"/>
                    </a:lnTo>
                    <a:lnTo>
                      <a:pt x="1101" y="3265"/>
                    </a:lnTo>
                    <a:lnTo>
                      <a:pt x="1166" y="3265"/>
                    </a:lnTo>
                    <a:lnTo>
                      <a:pt x="1166" y="3404"/>
                    </a:lnTo>
                    <a:lnTo>
                      <a:pt x="1227" y="3404"/>
                    </a:lnTo>
                    <a:lnTo>
                      <a:pt x="1227" y="3778"/>
                    </a:lnTo>
                    <a:lnTo>
                      <a:pt x="1244" y="3778"/>
                    </a:lnTo>
                    <a:lnTo>
                      <a:pt x="1244" y="3831"/>
                    </a:lnTo>
                    <a:lnTo>
                      <a:pt x="1271" y="3831"/>
                    </a:lnTo>
                    <a:lnTo>
                      <a:pt x="1271" y="4093"/>
                    </a:lnTo>
                    <a:lnTo>
                      <a:pt x="1293" y="4093"/>
                    </a:lnTo>
                    <a:lnTo>
                      <a:pt x="1293" y="4216"/>
                    </a:lnTo>
                    <a:lnTo>
                      <a:pt x="1310" y="4216"/>
                    </a:lnTo>
                    <a:lnTo>
                      <a:pt x="1310" y="4350"/>
                    </a:lnTo>
                    <a:lnTo>
                      <a:pt x="1397" y="4350"/>
                    </a:lnTo>
                    <a:lnTo>
                      <a:pt x="1397" y="4548"/>
                    </a:lnTo>
                    <a:lnTo>
                      <a:pt x="1432" y="4548"/>
                    </a:lnTo>
                    <a:lnTo>
                      <a:pt x="1432" y="4607"/>
                    </a:lnTo>
                    <a:lnTo>
                      <a:pt x="1454" y="4607"/>
                    </a:lnTo>
                    <a:lnTo>
                      <a:pt x="1454" y="4831"/>
                    </a:lnTo>
                    <a:lnTo>
                      <a:pt x="1475" y="4831"/>
                    </a:lnTo>
                    <a:lnTo>
                      <a:pt x="1475" y="4970"/>
                    </a:lnTo>
                    <a:lnTo>
                      <a:pt x="1536" y="4970"/>
                    </a:lnTo>
                    <a:lnTo>
                      <a:pt x="1536" y="5044"/>
                    </a:lnTo>
                    <a:lnTo>
                      <a:pt x="1606" y="5044"/>
                    </a:lnTo>
                    <a:lnTo>
                      <a:pt x="1606" y="5231"/>
                    </a:lnTo>
                    <a:lnTo>
                      <a:pt x="1620" y="5231"/>
                    </a:lnTo>
                    <a:lnTo>
                      <a:pt x="1620" y="5301"/>
                    </a:lnTo>
                    <a:lnTo>
                      <a:pt x="1667" y="5301"/>
                    </a:lnTo>
                    <a:lnTo>
                      <a:pt x="1667" y="5483"/>
                    </a:lnTo>
                    <a:lnTo>
                      <a:pt x="1745" y="5483"/>
                    </a:lnTo>
                    <a:lnTo>
                      <a:pt x="1745" y="5563"/>
                    </a:lnTo>
                    <a:lnTo>
                      <a:pt x="1806" y="5563"/>
                    </a:lnTo>
                    <a:lnTo>
                      <a:pt x="1806" y="5664"/>
                    </a:lnTo>
                    <a:lnTo>
                      <a:pt x="1828" y="5664"/>
                    </a:lnTo>
                    <a:lnTo>
                      <a:pt x="1828" y="5825"/>
                    </a:lnTo>
                    <a:lnTo>
                      <a:pt x="1889" y="5825"/>
                    </a:lnTo>
                    <a:lnTo>
                      <a:pt x="1889" y="5985"/>
                    </a:lnTo>
                    <a:lnTo>
                      <a:pt x="1928" y="5985"/>
                    </a:lnTo>
                    <a:lnTo>
                      <a:pt x="1928" y="6017"/>
                    </a:lnTo>
                    <a:lnTo>
                      <a:pt x="1949" y="6017"/>
                    </a:lnTo>
                    <a:lnTo>
                      <a:pt x="1949" y="6071"/>
                    </a:lnTo>
                    <a:lnTo>
                      <a:pt x="1994" y="6071"/>
                    </a:lnTo>
                    <a:lnTo>
                      <a:pt x="1994" y="6231"/>
                    </a:lnTo>
                    <a:lnTo>
                      <a:pt x="2011" y="6231"/>
                    </a:lnTo>
                    <a:lnTo>
                      <a:pt x="2011" y="6344"/>
                    </a:lnTo>
                    <a:lnTo>
                      <a:pt x="2120" y="6344"/>
                    </a:lnTo>
                    <a:lnTo>
                      <a:pt x="2120" y="6444"/>
                    </a:lnTo>
                    <a:lnTo>
                      <a:pt x="2198" y="6444"/>
                    </a:lnTo>
                    <a:lnTo>
                      <a:pt x="2198" y="6530"/>
                    </a:lnTo>
                    <a:lnTo>
                      <a:pt x="2220" y="6530"/>
                    </a:lnTo>
                    <a:lnTo>
                      <a:pt x="2220" y="6610"/>
                    </a:lnTo>
                    <a:lnTo>
                      <a:pt x="2302" y="6610"/>
                    </a:lnTo>
                    <a:lnTo>
                      <a:pt x="2302" y="6792"/>
                    </a:lnTo>
                    <a:lnTo>
                      <a:pt x="2333" y="6792"/>
                    </a:lnTo>
                    <a:lnTo>
                      <a:pt x="2333" y="6883"/>
                    </a:lnTo>
                    <a:lnTo>
                      <a:pt x="2429" y="6883"/>
                    </a:lnTo>
                    <a:lnTo>
                      <a:pt x="2429" y="6958"/>
                    </a:lnTo>
                    <a:lnTo>
                      <a:pt x="2576" y="6958"/>
                    </a:lnTo>
                    <a:lnTo>
                      <a:pt x="2576" y="6979"/>
                    </a:lnTo>
                    <a:lnTo>
                      <a:pt x="2637" y="6979"/>
                    </a:lnTo>
                    <a:lnTo>
                      <a:pt x="2637" y="7081"/>
                    </a:lnTo>
                    <a:lnTo>
                      <a:pt x="2672" y="7081"/>
                    </a:lnTo>
                    <a:lnTo>
                      <a:pt x="2672" y="7316"/>
                    </a:lnTo>
                    <a:lnTo>
                      <a:pt x="2738" y="7316"/>
                    </a:lnTo>
                    <a:lnTo>
                      <a:pt x="2738" y="7417"/>
                    </a:lnTo>
                    <a:lnTo>
                      <a:pt x="2807" y="7417"/>
                    </a:lnTo>
                    <a:lnTo>
                      <a:pt x="2807" y="7503"/>
                    </a:lnTo>
                    <a:lnTo>
                      <a:pt x="2829" y="7503"/>
                    </a:lnTo>
                    <a:lnTo>
                      <a:pt x="2829" y="7605"/>
                    </a:lnTo>
                    <a:lnTo>
                      <a:pt x="2933" y="7605"/>
                    </a:lnTo>
                    <a:lnTo>
                      <a:pt x="2933" y="7754"/>
                    </a:lnTo>
                    <a:lnTo>
                      <a:pt x="3033" y="7754"/>
                    </a:lnTo>
                    <a:lnTo>
                      <a:pt x="3033" y="7835"/>
                    </a:lnTo>
                    <a:lnTo>
                      <a:pt x="3264" y="7835"/>
                    </a:lnTo>
                    <a:lnTo>
                      <a:pt x="3264" y="8026"/>
                    </a:lnTo>
                    <a:lnTo>
                      <a:pt x="3342" y="8026"/>
                    </a:lnTo>
                    <a:lnTo>
                      <a:pt x="3342" y="8096"/>
                    </a:lnTo>
                    <a:lnTo>
                      <a:pt x="3381" y="8096"/>
                    </a:lnTo>
                    <a:lnTo>
                      <a:pt x="3381" y="8213"/>
                    </a:lnTo>
                    <a:lnTo>
                      <a:pt x="3691" y="8213"/>
                    </a:lnTo>
                    <a:lnTo>
                      <a:pt x="3691" y="8288"/>
                    </a:lnTo>
                    <a:lnTo>
                      <a:pt x="3778" y="8288"/>
                    </a:lnTo>
                    <a:lnTo>
                      <a:pt x="3778" y="8379"/>
                    </a:lnTo>
                    <a:lnTo>
                      <a:pt x="3817" y="8379"/>
                    </a:lnTo>
                    <a:lnTo>
                      <a:pt x="3817" y="8475"/>
                    </a:lnTo>
                    <a:lnTo>
                      <a:pt x="4047" y="8475"/>
                    </a:lnTo>
                    <a:lnTo>
                      <a:pt x="4047" y="8582"/>
                    </a:lnTo>
                    <a:lnTo>
                      <a:pt x="4091" y="8582"/>
                    </a:lnTo>
                    <a:lnTo>
                      <a:pt x="4091" y="8641"/>
                    </a:lnTo>
                    <a:lnTo>
                      <a:pt x="4148" y="8641"/>
                    </a:lnTo>
                    <a:lnTo>
                      <a:pt x="4148" y="8807"/>
                    </a:lnTo>
                    <a:lnTo>
                      <a:pt x="4335" y="8807"/>
                    </a:lnTo>
                    <a:lnTo>
                      <a:pt x="4335" y="8903"/>
                    </a:lnTo>
                    <a:lnTo>
                      <a:pt x="4523" y="8903"/>
                    </a:lnTo>
                    <a:lnTo>
                      <a:pt x="4523" y="8989"/>
                    </a:lnTo>
                    <a:lnTo>
                      <a:pt x="4888" y="8989"/>
                    </a:lnTo>
                    <a:lnTo>
                      <a:pt x="4888" y="9085"/>
                    </a:lnTo>
                    <a:lnTo>
                      <a:pt x="4953" y="9085"/>
                    </a:lnTo>
                    <a:lnTo>
                      <a:pt x="4953" y="9187"/>
                    </a:lnTo>
                    <a:lnTo>
                      <a:pt x="5445" y="9187"/>
                    </a:lnTo>
                    <a:lnTo>
                      <a:pt x="5445" y="9245"/>
                    </a:lnTo>
                    <a:lnTo>
                      <a:pt x="5462" y="9245"/>
                    </a:lnTo>
                    <a:lnTo>
                      <a:pt x="5462" y="9351"/>
                    </a:lnTo>
                    <a:lnTo>
                      <a:pt x="5867" y="9351"/>
                    </a:lnTo>
                    <a:lnTo>
                      <a:pt x="5867" y="9432"/>
                    </a:lnTo>
                    <a:lnTo>
                      <a:pt x="5920" y="9432"/>
                    </a:lnTo>
                    <a:lnTo>
                      <a:pt x="5920" y="9544"/>
                    </a:lnTo>
                    <a:lnTo>
                      <a:pt x="6398" y="9544"/>
                    </a:lnTo>
                    <a:lnTo>
                      <a:pt x="6398" y="9608"/>
                    </a:lnTo>
                    <a:lnTo>
                      <a:pt x="7683" y="9608"/>
                    </a:lnTo>
                    <a:lnTo>
                      <a:pt x="7683" y="9710"/>
                    </a:lnTo>
                    <a:lnTo>
                      <a:pt x="7782" y="9710"/>
                    </a:lnTo>
                    <a:lnTo>
                      <a:pt x="7782" y="9795"/>
                    </a:lnTo>
                    <a:lnTo>
                      <a:pt x="8008" y="9795"/>
                    </a:lnTo>
                    <a:lnTo>
                      <a:pt x="8008" y="9875"/>
                    </a:lnTo>
                    <a:lnTo>
                      <a:pt x="8884" y="9875"/>
                    </a:lnTo>
                    <a:lnTo>
                      <a:pt x="8884" y="9993"/>
                    </a:lnTo>
                    <a:lnTo>
                      <a:pt x="9995" y="10000"/>
                    </a:lnTo>
                    <a:cubicBezTo>
                      <a:pt x="9993" y="9668"/>
                      <a:pt x="9985" y="9072"/>
                      <a:pt x="9980" y="9068"/>
                    </a:cubicBezTo>
                  </a:path>
                </a:pathLst>
              </a:custGeom>
              <a:pattFill prst="wdUpDiag">
                <a:fgClr>
                  <a:schemeClr val="accent3">
                    <a:lumMod val="60000"/>
                    <a:lumOff val="40000"/>
                  </a:schemeClr>
                </a:fgClr>
                <a:bgClr>
                  <a:schemeClr val="bg1"/>
                </a:bgClr>
              </a:pattFill>
              <a:ln w="14288"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470" name="Freeform 422"/>
              <p:cNvSpPr>
                <a:spLocks/>
              </p:cNvSpPr>
              <p:nvPr/>
            </p:nvSpPr>
            <p:spPr bwMode="auto">
              <a:xfrm>
                <a:off x="1618630" y="1766323"/>
                <a:ext cx="6277942" cy="2334510"/>
              </a:xfrm>
              <a:custGeom>
                <a:avLst/>
                <a:gdLst>
                  <a:gd name="T0" fmla="*/ 33 w 2610"/>
                  <a:gd name="T1" fmla="*/ 12 h 1746"/>
                  <a:gd name="T2" fmla="*/ 58 w 2610"/>
                  <a:gd name="T3" fmla="*/ 48 h 1746"/>
                  <a:gd name="T4" fmla="*/ 67 w 2610"/>
                  <a:gd name="T5" fmla="*/ 92 h 1746"/>
                  <a:gd name="T6" fmla="*/ 76 w 2610"/>
                  <a:gd name="T7" fmla="*/ 145 h 1746"/>
                  <a:gd name="T8" fmla="*/ 100 w 2610"/>
                  <a:gd name="T9" fmla="*/ 194 h 1746"/>
                  <a:gd name="T10" fmla="*/ 111 w 2610"/>
                  <a:gd name="T11" fmla="*/ 228 h 1746"/>
                  <a:gd name="T12" fmla="*/ 125 w 2610"/>
                  <a:gd name="T13" fmla="*/ 241 h 1746"/>
                  <a:gd name="T14" fmla="*/ 138 w 2610"/>
                  <a:gd name="T15" fmla="*/ 273 h 1746"/>
                  <a:gd name="T16" fmla="*/ 148 w 2610"/>
                  <a:gd name="T17" fmla="*/ 323 h 1746"/>
                  <a:gd name="T18" fmla="*/ 158 w 2610"/>
                  <a:gd name="T19" fmla="*/ 334 h 1746"/>
                  <a:gd name="T20" fmla="*/ 168 w 2610"/>
                  <a:gd name="T21" fmla="*/ 402 h 1746"/>
                  <a:gd name="T22" fmla="*/ 176 w 2610"/>
                  <a:gd name="T23" fmla="*/ 442 h 1746"/>
                  <a:gd name="T24" fmla="*/ 190 w 2610"/>
                  <a:gd name="T25" fmla="*/ 472 h 1746"/>
                  <a:gd name="T26" fmla="*/ 200 w 2610"/>
                  <a:gd name="T27" fmla="*/ 491 h 1746"/>
                  <a:gd name="T28" fmla="*/ 219 w 2610"/>
                  <a:gd name="T29" fmla="*/ 522 h 1746"/>
                  <a:gd name="T30" fmla="*/ 229 w 2610"/>
                  <a:gd name="T31" fmla="*/ 552 h 1746"/>
                  <a:gd name="T32" fmla="*/ 252 w 2610"/>
                  <a:gd name="T33" fmla="*/ 597 h 1746"/>
                  <a:gd name="T34" fmla="*/ 271 w 2610"/>
                  <a:gd name="T35" fmla="*/ 618 h 1746"/>
                  <a:gd name="T36" fmla="*/ 292 w 2610"/>
                  <a:gd name="T37" fmla="*/ 647 h 1746"/>
                  <a:gd name="T38" fmla="*/ 306 w 2610"/>
                  <a:gd name="T39" fmla="*/ 660 h 1746"/>
                  <a:gd name="T40" fmla="*/ 320 w 2610"/>
                  <a:gd name="T41" fmla="*/ 685 h 1746"/>
                  <a:gd name="T42" fmla="*/ 344 w 2610"/>
                  <a:gd name="T43" fmla="*/ 717 h 1746"/>
                  <a:gd name="T44" fmla="*/ 353 w 2610"/>
                  <a:gd name="T45" fmla="*/ 748 h 1746"/>
                  <a:gd name="T46" fmla="*/ 373 w 2610"/>
                  <a:gd name="T47" fmla="*/ 766 h 1746"/>
                  <a:gd name="T48" fmla="*/ 391 w 2610"/>
                  <a:gd name="T49" fmla="*/ 808 h 1746"/>
                  <a:gd name="T50" fmla="*/ 440 w 2610"/>
                  <a:gd name="T51" fmla="*/ 832 h 1746"/>
                  <a:gd name="T52" fmla="*/ 477 w 2610"/>
                  <a:gd name="T53" fmla="*/ 846 h 1746"/>
                  <a:gd name="T54" fmla="*/ 502 w 2610"/>
                  <a:gd name="T55" fmla="*/ 881 h 1746"/>
                  <a:gd name="T56" fmla="*/ 509 w 2610"/>
                  <a:gd name="T57" fmla="*/ 907 h 1746"/>
                  <a:gd name="T58" fmla="*/ 543 w 2610"/>
                  <a:gd name="T59" fmla="*/ 938 h 1746"/>
                  <a:gd name="T60" fmla="*/ 554 w 2610"/>
                  <a:gd name="T61" fmla="*/ 972 h 1746"/>
                  <a:gd name="T62" fmla="*/ 574 w 2610"/>
                  <a:gd name="T63" fmla="*/ 987 h 1746"/>
                  <a:gd name="T64" fmla="*/ 583 w 2610"/>
                  <a:gd name="T65" fmla="*/ 1022 h 1746"/>
                  <a:gd name="T66" fmla="*/ 592 w 2610"/>
                  <a:gd name="T67" fmla="*/ 1048 h 1746"/>
                  <a:gd name="T68" fmla="*/ 621 w 2610"/>
                  <a:gd name="T69" fmla="*/ 1063 h 1746"/>
                  <a:gd name="T70" fmla="*/ 644 w 2610"/>
                  <a:gd name="T71" fmla="*/ 1101 h 1746"/>
                  <a:gd name="T72" fmla="*/ 672 w 2610"/>
                  <a:gd name="T73" fmla="*/ 1135 h 1746"/>
                  <a:gd name="T74" fmla="*/ 688 w 2610"/>
                  <a:gd name="T75" fmla="*/ 1155 h 1746"/>
                  <a:gd name="T76" fmla="*/ 701 w 2610"/>
                  <a:gd name="T77" fmla="*/ 1188 h 1746"/>
                  <a:gd name="T78" fmla="*/ 726 w 2610"/>
                  <a:gd name="T79" fmla="*/ 1203 h 1746"/>
                  <a:gd name="T80" fmla="*/ 740 w 2610"/>
                  <a:gd name="T81" fmla="*/ 1236 h 1746"/>
                  <a:gd name="T82" fmla="*/ 825 w 2610"/>
                  <a:gd name="T83" fmla="*/ 1252 h 1746"/>
                  <a:gd name="T84" fmla="*/ 883 w 2610"/>
                  <a:gd name="T85" fmla="*/ 1269 h 1746"/>
                  <a:gd name="T86" fmla="*/ 901 w 2610"/>
                  <a:gd name="T87" fmla="*/ 1297 h 1746"/>
                  <a:gd name="T88" fmla="*/ 917 w 2610"/>
                  <a:gd name="T89" fmla="*/ 1312 h 1746"/>
                  <a:gd name="T90" fmla="*/ 946 w 2610"/>
                  <a:gd name="T91" fmla="*/ 1328 h 1746"/>
                  <a:gd name="T92" fmla="*/ 987 w 2610"/>
                  <a:gd name="T93" fmla="*/ 1356 h 1746"/>
                  <a:gd name="T94" fmla="*/ 1020 w 2610"/>
                  <a:gd name="T95" fmla="*/ 1378 h 1746"/>
                  <a:gd name="T96" fmla="*/ 1063 w 2610"/>
                  <a:gd name="T97" fmla="*/ 1428 h 1746"/>
                  <a:gd name="T98" fmla="*/ 1093 w 2610"/>
                  <a:gd name="T99" fmla="*/ 1447 h 1746"/>
                  <a:gd name="T100" fmla="*/ 1188 w 2610"/>
                  <a:gd name="T101" fmla="*/ 1462 h 1746"/>
                  <a:gd name="T102" fmla="*/ 1269 w 2610"/>
                  <a:gd name="T103" fmla="*/ 1488 h 1746"/>
                  <a:gd name="T104" fmla="*/ 1369 w 2610"/>
                  <a:gd name="T105" fmla="*/ 1506 h 1746"/>
                  <a:gd name="T106" fmla="*/ 1434 w 2610"/>
                  <a:gd name="T107" fmla="*/ 1529 h 1746"/>
                  <a:gd name="T108" fmla="*/ 1488 w 2610"/>
                  <a:gd name="T109" fmla="*/ 1555 h 1746"/>
                  <a:gd name="T110" fmla="*/ 1521 w 2610"/>
                  <a:gd name="T111" fmla="*/ 1571 h 1746"/>
                  <a:gd name="T112" fmla="*/ 1698 w 2610"/>
                  <a:gd name="T113" fmla="*/ 1590 h 1746"/>
                  <a:gd name="T114" fmla="*/ 1750 w 2610"/>
                  <a:gd name="T115" fmla="*/ 1625 h 1746"/>
                  <a:gd name="T116" fmla="*/ 1855 w 2610"/>
                  <a:gd name="T117" fmla="*/ 1643 h 1746"/>
                  <a:gd name="T118" fmla="*/ 2011 w 2610"/>
                  <a:gd name="T119" fmla="*/ 1673 h 1746"/>
                  <a:gd name="T120" fmla="*/ 2610 w 2610"/>
                  <a:gd name="T121" fmla="*/ 1746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10" h="1746">
                    <a:moveTo>
                      <a:pt x="0" y="0"/>
                    </a:moveTo>
                    <a:lnTo>
                      <a:pt x="24" y="0"/>
                    </a:lnTo>
                    <a:lnTo>
                      <a:pt x="24" y="12"/>
                    </a:lnTo>
                    <a:lnTo>
                      <a:pt x="33" y="12"/>
                    </a:lnTo>
                    <a:lnTo>
                      <a:pt x="33" y="29"/>
                    </a:lnTo>
                    <a:lnTo>
                      <a:pt x="52" y="29"/>
                    </a:lnTo>
                    <a:lnTo>
                      <a:pt x="52" y="48"/>
                    </a:lnTo>
                    <a:lnTo>
                      <a:pt x="58" y="48"/>
                    </a:lnTo>
                    <a:lnTo>
                      <a:pt x="58" y="62"/>
                    </a:lnTo>
                    <a:lnTo>
                      <a:pt x="63" y="62"/>
                    </a:lnTo>
                    <a:lnTo>
                      <a:pt x="63" y="92"/>
                    </a:lnTo>
                    <a:lnTo>
                      <a:pt x="67" y="92"/>
                    </a:lnTo>
                    <a:lnTo>
                      <a:pt x="67" y="101"/>
                    </a:lnTo>
                    <a:lnTo>
                      <a:pt x="72" y="101"/>
                    </a:lnTo>
                    <a:lnTo>
                      <a:pt x="72" y="145"/>
                    </a:lnTo>
                    <a:lnTo>
                      <a:pt x="76" y="145"/>
                    </a:lnTo>
                    <a:lnTo>
                      <a:pt x="76" y="183"/>
                    </a:lnTo>
                    <a:lnTo>
                      <a:pt x="91" y="183"/>
                    </a:lnTo>
                    <a:lnTo>
                      <a:pt x="91" y="194"/>
                    </a:lnTo>
                    <a:lnTo>
                      <a:pt x="100" y="194"/>
                    </a:lnTo>
                    <a:lnTo>
                      <a:pt x="100" y="207"/>
                    </a:lnTo>
                    <a:lnTo>
                      <a:pt x="105" y="207"/>
                    </a:lnTo>
                    <a:lnTo>
                      <a:pt x="105" y="228"/>
                    </a:lnTo>
                    <a:lnTo>
                      <a:pt x="111" y="228"/>
                    </a:lnTo>
                    <a:lnTo>
                      <a:pt x="111" y="230"/>
                    </a:lnTo>
                    <a:lnTo>
                      <a:pt x="119" y="230"/>
                    </a:lnTo>
                    <a:lnTo>
                      <a:pt x="119" y="241"/>
                    </a:lnTo>
                    <a:lnTo>
                      <a:pt x="125" y="241"/>
                    </a:lnTo>
                    <a:lnTo>
                      <a:pt x="125" y="256"/>
                    </a:lnTo>
                    <a:lnTo>
                      <a:pt x="129" y="256"/>
                    </a:lnTo>
                    <a:lnTo>
                      <a:pt x="129" y="273"/>
                    </a:lnTo>
                    <a:lnTo>
                      <a:pt x="138" y="273"/>
                    </a:lnTo>
                    <a:lnTo>
                      <a:pt x="138" y="292"/>
                    </a:lnTo>
                    <a:lnTo>
                      <a:pt x="143" y="292"/>
                    </a:lnTo>
                    <a:lnTo>
                      <a:pt x="143" y="323"/>
                    </a:lnTo>
                    <a:lnTo>
                      <a:pt x="148" y="323"/>
                    </a:lnTo>
                    <a:lnTo>
                      <a:pt x="148" y="327"/>
                    </a:lnTo>
                    <a:lnTo>
                      <a:pt x="154" y="327"/>
                    </a:lnTo>
                    <a:lnTo>
                      <a:pt x="154" y="334"/>
                    </a:lnTo>
                    <a:lnTo>
                      <a:pt x="158" y="334"/>
                    </a:lnTo>
                    <a:lnTo>
                      <a:pt x="158" y="361"/>
                    </a:lnTo>
                    <a:lnTo>
                      <a:pt x="162" y="361"/>
                    </a:lnTo>
                    <a:lnTo>
                      <a:pt x="162" y="402"/>
                    </a:lnTo>
                    <a:lnTo>
                      <a:pt x="168" y="402"/>
                    </a:lnTo>
                    <a:lnTo>
                      <a:pt x="168" y="407"/>
                    </a:lnTo>
                    <a:lnTo>
                      <a:pt x="172" y="407"/>
                    </a:lnTo>
                    <a:lnTo>
                      <a:pt x="172" y="442"/>
                    </a:lnTo>
                    <a:lnTo>
                      <a:pt x="176" y="442"/>
                    </a:lnTo>
                    <a:lnTo>
                      <a:pt x="176" y="469"/>
                    </a:lnTo>
                    <a:lnTo>
                      <a:pt x="181" y="469"/>
                    </a:lnTo>
                    <a:lnTo>
                      <a:pt x="181" y="472"/>
                    </a:lnTo>
                    <a:lnTo>
                      <a:pt x="190" y="472"/>
                    </a:lnTo>
                    <a:lnTo>
                      <a:pt x="190" y="480"/>
                    </a:lnTo>
                    <a:lnTo>
                      <a:pt x="197" y="480"/>
                    </a:lnTo>
                    <a:lnTo>
                      <a:pt x="197" y="491"/>
                    </a:lnTo>
                    <a:lnTo>
                      <a:pt x="200" y="491"/>
                    </a:lnTo>
                    <a:lnTo>
                      <a:pt x="200" y="517"/>
                    </a:lnTo>
                    <a:lnTo>
                      <a:pt x="209" y="517"/>
                    </a:lnTo>
                    <a:lnTo>
                      <a:pt x="209" y="522"/>
                    </a:lnTo>
                    <a:lnTo>
                      <a:pt x="219" y="522"/>
                    </a:lnTo>
                    <a:lnTo>
                      <a:pt x="219" y="548"/>
                    </a:lnTo>
                    <a:lnTo>
                      <a:pt x="224" y="548"/>
                    </a:lnTo>
                    <a:lnTo>
                      <a:pt x="224" y="552"/>
                    </a:lnTo>
                    <a:lnTo>
                      <a:pt x="229" y="552"/>
                    </a:lnTo>
                    <a:lnTo>
                      <a:pt x="229" y="571"/>
                    </a:lnTo>
                    <a:lnTo>
                      <a:pt x="239" y="571"/>
                    </a:lnTo>
                    <a:lnTo>
                      <a:pt x="239" y="597"/>
                    </a:lnTo>
                    <a:lnTo>
                      <a:pt x="252" y="597"/>
                    </a:lnTo>
                    <a:lnTo>
                      <a:pt x="252" y="609"/>
                    </a:lnTo>
                    <a:lnTo>
                      <a:pt x="269" y="609"/>
                    </a:lnTo>
                    <a:lnTo>
                      <a:pt x="269" y="618"/>
                    </a:lnTo>
                    <a:lnTo>
                      <a:pt x="271" y="618"/>
                    </a:lnTo>
                    <a:lnTo>
                      <a:pt x="271" y="630"/>
                    </a:lnTo>
                    <a:lnTo>
                      <a:pt x="276" y="630"/>
                    </a:lnTo>
                    <a:lnTo>
                      <a:pt x="276" y="647"/>
                    </a:lnTo>
                    <a:lnTo>
                      <a:pt x="292" y="647"/>
                    </a:lnTo>
                    <a:lnTo>
                      <a:pt x="292" y="651"/>
                    </a:lnTo>
                    <a:lnTo>
                      <a:pt x="300" y="651"/>
                    </a:lnTo>
                    <a:lnTo>
                      <a:pt x="300" y="660"/>
                    </a:lnTo>
                    <a:lnTo>
                      <a:pt x="306" y="660"/>
                    </a:lnTo>
                    <a:lnTo>
                      <a:pt x="306" y="669"/>
                    </a:lnTo>
                    <a:lnTo>
                      <a:pt x="315" y="669"/>
                    </a:lnTo>
                    <a:lnTo>
                      <a:pt x="315" y="685"/>
                    </a:lnTo>
                    <a:lnTo>
                      <a:pt x="320" y="685"/>
                    </a:lnTo>
                    <a:lnTo>
                      <a:pt x="320" y="713"/>
                    </a:lnTo>
                    <a:lnTo>
                      <a:pt x="324" y="713"/>
                    </a:lnTo>
                    <a:lnTo>
                      <a:pt x="324" y="717"/>
                    </a:lnTo>
                    <a:lnTo>
                      <a:pt x="344" y="717"/>
                    </a:lnTo>
                    <a:lnTo>
                      <a:pt x="344" y="726"/>
                    </a:lnTo>
                    <a:lnTo>
                      <a:pt x="347" y="726"/>
                    </a:lnTo>
                    <a:lnTo>
                      <a:pt x="347" y="748"/>
                    </a:lnTo>
                    <a:lnTo>
                      <a:pt x="353" y="748"/>
                    </a:lnTo>
                    <a:lnTo>
                      <a:pt x="353" y="762"/>
                    </a:lnTo>
                    <a:lnTo>
                      <a:pt x="359" y="762"/>
                    </a:lnTo>
                    <a:lnTo>
                      <a:pt x="359" y="766"/>
                    </a:lnTo>
                    <a:lnTo>
                      <a:pt x="373" y="766"/>
                    </a:lnTo>
                    <a:lnTo>
                      <a:pt x="373" y="793"/>
                    </a:lnTo>
                    <a:lnTo>
                      <a:pt x="386" y="793"/>
                    </a:lnTo>
                    <a:lnTo>
                      <a:pt x="386" y="808"/>
                    </a:lnTo>
                    <a:lnTo>
                      <a:pt x="391" y="808"/>
                    </a:lnTo>
                    <a:lnTo>
                      <a:pt x="391" y="813"/>
                    </a:lnTo>
                    <a:lnTo>
                      <a:pt x="408" y="813"/>
                    </a:lnTo>
                    <a:lnTo>
                      <a:pt x="408" y="832"/>
                    </a:lnTo>
                    <a:lnTo>
                      <a:pt x="440" y="832"/>
                    </a:lnTo>
                    <a:lnTo>
                      <a:pt x="440" y="840"/>
                    </a:lnTo>
                    <a:lnTo>
                      <a:pt x="467" y="840"/>
                    </a:lnTo>
                    <a:lnTo>
                      <a:pt x="467" y="846"/>
                    </a:lnTo>
                    <a:lnTo>
                      <a:pt x="477" y="846"/>
                    </a:lnTo>
                    <a:lnTo>
                      <a:pt x="477" y="862"/>
                    </a:lnTo>
                    <a:lnTo>
                      <a:pt x="486" y="862"/>
                    </a:lnTo>
                    <a:lnTo>
                      <a:pt x="486" y="881"/>
                    </a:lnTo>
                    <a:lnTo>
                      <a:pt x="502" y="881"/>
                    </a:lnTo>
                    <a:lnTo>
                      <a:pt x="502" y="891"/>
                    </a:lnTo>
                    <a:lnTo>
                      <a:pt x="505" y="891"/>
                    </a:lnTo>
                    <a:lnTo>
                      <a:pt x="505" y="907"/>
                    </a:lnTo>
                    <a:lnTo>
                      <a:pt x="509" y="907"/>
                    </a:lnTo>
                    <a:lnTo>
                      <a:pt x="509" y="926"/>
                    </a:lnTo>
                    <a:lnTo>
                      <a:pt x="535" y="926"/>
                    </a:lnTo>
                    <a:lnTo>
                      <a:pt x="535" y="938"/>
                    </a:lnTo>
                    <a:lnTo>
                      <a:pt x="543" y="938"/>
                    </a:lnTo>
                    <a:lnTo>
                      <a:pt x="543" y="948"/>
                    </a:lnTo>
                    <a:lnTo>
                      <a:pt x="548" y="948"/>
                    </a:lnTo>
                    <a:lnTo>
                      <a:pt x="548" y="972"/>
                    </a:lnTo>
                    <a:lnTo>
                      <a:pt x="554" y="972"/>
                    </a:lnTo>
                    <a:lnTo>
                      <a:pt x="554" y="979"/>
                    </a:lnTo>
                    <a:lnTo>
                      <a:pt x="563" y="979"/>
                    </a:lnTo>
                    <a:lnTo>
                      <a:pt x="563" y="987"/>
                    </a:lnTo>
                    <a:lnTo>
                      <a:pt x="574" y="987"/>
                    </a:lnTo>
                    <a:lnTo>
                      <a:pt x="574" y="994"/>
                    </a:lnTo>
                    <a:lnTo>
                      <a:pt x="578" y="994"/>
                    </a:lnTo>
                    <a:lnTo>
                      <a:pt x="578" y="1022"/>
                    </a:lnTo>
                    <a:lnTo>
                      <a:pt x="583" y="1022"/>
                    </a:lnTo>
                    <a:lnTo>
                      <a:pt x="583" y="1037"/>
                    </a:lnTo>
                    <a:lnTo>
                      <a:pt x="587" y="1037"/>
                    </a:lnTo>
                    <a:lnTo>
                      <a:pt x="587" y="1048"/>
                    </a:lnTo>
                    <a:lnTo>
                      <a:pt x="592" y="1048"/>
                    </a:lnTo>
                    <a:lnTo>
                      <a:pt x="592" y="1054"/>
                    </a:lnTo>
                    <a:lnTo>
                      <a:pt x="615" y="1054"/>
                    </a:lnTo>
                    <a:lnTo>
                      <a:pt x="615" y="1063"/>
                    </a:lnTo>
                    <a:lnTo>
                      <a:pt x="621" y="1063"/>
                    </a:lnTo>
                    <a:lnTo>
                      <a:pt x="621" y="1089"/>
                    </a:lnTo>
                    <a:lnTo>
                      <a:pt x="630" y="1089"/>
                    </a:lnTo>
                    <a:lnTo>
                      <a:pt x="630" y="1101"/>
                    </a:lnTo>
                    <a:lnTo>
                      <a:pt x="644" y="1101"/>
                    </a:lnTo>
                    <a:lnTo>
                      <a:pt x="644" y="1130"/>
                    </a:lnTo>
                    <a:lnTo>
                      <a:pt x="652" y="1130"/>
                    </a:lnTo>
                    <a:lnTo>
                      <a:pt x="652" y="1135"/>
                    </a:lnTo>
                    <a:lnTo>
                      <a:pt x="672" y="1135"/>
                    </a:lnTo>
                    <a:lnTo>
                      <a:pt x="672" y="1147"/>
                    </a:lnTo>
                    <a:lnTo>
                      <a:pt x="679" y="1147"/>
                    </a:lnTo>
                    <a:lnTo>
                      <a:pt x="679" y="1155"/>
                    </a:lnTo>
                    <a:lnTo>
                      <a:pt x="688" y="1155"/>
                    </a:lnTo>
                    <a:lnTo>
                      <a:pt x="688" y="1165"/>
                    </a:lnTo>
                    <a:lnTo>
                      <a:pt x="698" y="1165"/>
                    </a:lnTo>
                    <a:lnTo>
                      <a:pt x="698" y="1188"/>
                    </a:lnTo>
                    <a:lnTo>
                      <a:pt x="701" y="1188"/>
                    </a:lnTo>
                    <a:lnTo>
                      <a:pt x="701" y="1196"/>
                    </a:lnTo>
                    <a:lnTo>
                      <a:pt x="715" y="1196"/>
                    </a:lnTo>
                    <a:lnTo>
                      <a:pt x="715" y="1203"/>
                    </a:lnTo>
                    <a:lnTo>
                      <a:pt x="726" y="1203"/>
                    </a:lnTo>
                    <a:lnTo>
                      <a:pt x="726" y="1222"/>
                    </a:lnTo>
                    <a:lnTo>
                      <a:pt x="731" y="1222"/>
                    </a:lnTo>
                    <a:lnTo>
                      <a:pt x="731" y="1236"/>
                    </a:lnTo>
                    <a:lnTo>
                      <a:pt x="740" y="1236"/>
                    </a:lnTo>
                    <a:lnTo>
                      <a:pt x="740" y="1242"/>
                    </a:lnTo>
                    <a:lnTo>
                      <a:pt x="816" y="1242"/>
                    </a:lnTo>
                    <a:lnTo>
                      <a:pt x="816" y="1252"/>
                    </a:lnTo>
                    <a:lnTo>
                      <a:pt x="825" y="1252"/>
                    </a:lnTo>
                    <a:lnTo>
                      <a:pt x="825" y="1263"/>
                    </a:lnTo>
                    <a:lnTo>
                      <a:pt x="830" y="1263"/>
                    </a:lnTo>
                    <a:lnTo>
                      <a:pt x="830" y="1269"/>
                    </a:lnTo>
                    <a:lnTo>
                      <a:pt x="883" y="1269"/>
                    </a:lnTo>
                    <a:lnTo>
                      <a:pt x="883" y="1286"/>
                    </a:lnTo>
                    <a:lnTo>
                      <a:pt x="896" y="1286"/>
                    </a:lnTo>
                    <a:lnTo>
                      <a:pt x="896" y="1297"/>
                    </a:lnTo>
                    <a:lnTo>
                      <a:pt x="901" y="1297"/>
                    </a:lnTo>
                    <a:lnTo>
                      <a:pt x="901" y="1302"/>
                    </a:lnTo>
                    <a:lnTo>
                      <a:pt x="910" y="1302"/>
                    </a:lnTo>
                    <a:lnTo>
                      <a:pt x="910" y="1312"/>
                    </a:lnTo>
                    <a:lnTo>
                      <a:pt x="917" y="1312"/>
                    </a:lnTo>
                    <a:lnTo>
                      <a:pt x="917" y="1318"/>
                    </a:lnTo>
                    <a:lnTo>
                      <a:pt x="931" y="1318"/>
                    </a:lnTo>
                    <a:lnTo>
                      <a:pt x="931" y="1328"/>
                    </a:lnTo>
                    <a:lnTo>
                      <a:pt x="946" y="1328"/>
                    </a:lnTo>
                    <a:lnTo>
                      <a:pt x="946" y="1336"/>
                    </a:lnTo>
                    <a:lnTo>
                      <a:pt x="970" y="1336"/>
                    </a:lnTo>
                    <a:lnTo>
                      <a:pt x="970" y="1356"/>
                    </a:lnTo>
                    <a:lnTo>
                      <a:pt x="987" y="1356"/>
                    </a:lnTo>
                    <a:lnTo>
                      <a:pt x="987" y="1369"/>
                    </a:lnTo>
                    <a:lnTo>
                      <a:pt x="1016" y="1369"/>
                    </a:lnTo>
                    <a:lnTo>
                      <a:pt x="1016" y="1378"/>
                    </a:lnTo>
                    <a:lnTo>
                      <a:pt x="1020" y="1378"/>
                    </a:lnTo>
                    <a:lnTo>
                      <a:pt x="1020" y="1385"/>
                    </a:lnTo>
                    <a:lnTo>
                      <a:pt x="1031" y="1385"/>
                    </a:lnTo>
                    <a:lnTo>
                      <a:pt x="1031" y="1428"/>
                    </a:lnTo>
                    <a:lnTo>
                      <a:pt x="1063" y="1428"/>
                    </a:lnTo>
                    <a:lnTo>
                      <a:pt x="1063" y="1439"/>
                    </a:lnTo>
                    <a:lnTo>
                      <a:pt x="1088" y="1439"/>
                    </a:lnTo>
                    <a:lnTo>
                      <a:pt x="1088" y="1447"/>
                    </a:lnTo>
                    <a:lnTo>
                      <a:pt x="1093" y="1447"/>
                    </a:lnTo>
                    <a:lnTo>
                      <a:pt x="1093" y="1451"/>
                    </a:lnTo>
                    <a:lnTo>
                      <a:pt x="1179" y="1451"/>
                    </a:lnTo>
                    <a:lnTo>
                      <a:pt x="1179" y="1462"/>
                    </a:lnTo>
                    <a:lnTo>
                      <a:pt x="1188" y="1462"/>
                    </a:lnTo>
                    <a:lnTo>
                      <a:pt x="1188" y="1469"/>
                    </a:lnTo>
                    <a:lnTo>
                      <a:pt x="1230" y="1469"/>
                    </a:lnTo>
                    <a:lnTo>
                      <a:pt x="1230" y="1488"/>
                    </a:lnTo>
                    <a:lnTo>
                      <a:pt x="1269" y="1488"/>
                    </a:lnTo>
                    <a:lnTo>
                      <a:pt x="1269" y="1495"/>
                    </a:lnTo>
                    <a:lnTo>
                      <a:pt x="1352" y="1495"/>
                    </a:lnTo>
                    <a:lnTo>
                      <a:pt x="1352" y="1506"/>
                    </a:lnTo>
                    <a:lnTo>
                      <a:pt x="1369" y="1506"/>
                    </a:lnTo>
                    <a:lnTo>
                      <a:pt x="1369" y="1510"/>
                    </a:lnTo>
                    <a:lnTo>
                      <a:pt x="1388" y="1510"/>
                    </a:lnTo>
                    <a:lnTo>
                      <a:pt x="1388" y="1529"/>
                    </a:lnTo>
                    <a:lnTo>
                      <a:pt x="1434" y="1529"/>
                    </a:lnTo>
                    <a:lnTo>
                      <a:pt x="1434" y="1545"/>
                    </a:lnTo>
                    <a:lnTo>
                      <a:pt x="1455" y="1545"/>
                    </a:lnTo>
                    <a:lnTo>
                      <a:pt x="1455" y="1555"/>
                    </a:lnTo>
                    <a:lnTo>
                      <a:pt x="1488" y="1555"/>
                    </a:lnTo>
                    <a:lnTo>
                      <a:pt x="1488" y="1563"/>
                    </a:lnTo>
                    <a:lnTo>
                      <a:pt x="1497" y="1563"/>
                    </a:lnTo>
                    <a:lnTo>
                      <a:pt x="1497" y="1571"/>
                    </a:lnTo>
                    <a:lnTo>
                      <a:pt x="1521" y="1571"/>
                    </a:lnTo>
                    <a:lnTo>
                      <a:pt x="1521" y="1580"/>
                    </a:lnTo>
                    <a:lnTo>
                      <a:pt x="1568" y="1580"/>
                    </a:lnTo>
                    <a:lnTo>
                      <a:pt x="1568" y="1590"/>
                    </a:lnTo>
                    <a:lnTo>
                      <a:pt x="1698" y="1590"/>
                    </a:lnTo>
                    <a:lnTo>
                      <a:pt x="1698" y="1616"/>
                    </a:lnTo>
                    <a:lnTo>
                      <a:pt x="1736" y="1616"/>
                    </a:lnTo>
                    <a:lnTo>
                      <a:pt x="1736" y="1625"/>
                    </a:lnTo>
                    <a:lnTo>
                      <a:pt x="1750" y="1625"/>
                    </a:lnTo>
                    <a:lnTo>
                      <a:pt x="1750" y="1635"/>
                    </a:lnTo>
                    <a:lnTo>
                      <a:pt x="1821" y="1635"/>
                    </a:lnTo>
                    <a:lnTo>
                      <a:pt x="1821" y="1643"/>
                    </a:lnTo>
                    <a:lnTo>
                      <a:pt x="1855" y="1643"/>
                    </a:lnTo>
                    <a:lnTo>
                      <a:pt x="1855" y="1652"/>
                    </a:lnTo>
                    <a:lnTo>
                      <a:pt x="1970" y="1652"/>
                    </a:lnTo>
                    <a:lnTo>
                      <a:pt x="1970" y="1673"/>
                    </a:lnTo>
                    <a:lnTo>
                      <a:pt x="2011" y="1673"/>
                    </a:lnTo>
                    <a:lnTo>
                      <a:pt x="2011" y="1692"/>
                    </a:lnTo>
                    <a:lnTo>
                      <a:pt x="2522" y="1692"/>
                    </a:lnTo>
                    <a:lnTo>
                      <a:pt x="2522" y="1746"/>
                    </a:lnTo>
                    <a:lnTo>
                      <a:pt x="2610" y="1746"/>
                    </a:lnTo>
                  </a:path>
                </a:pathLst>
              </a:custGeom>
              <a:solidFill>
                <a:srgbClr val="FFFFFF"/>
              </a:solidFill>
              <a:ln w="14288"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grpSp>
        <p:grpSp>
          <p:nvGrpSpPr>
            <p:cNvPr id="166" name="Group 165"/>
            <p:cNvGrpSpPr/>
            <p:nvPr/>
          </p:nvGrpSpPr>
          <p:grpSpPr>
            <a:xfrm>
              <a:off x="701906" y="1542147"/>
              <a:ext cx="7932351" cy="3403425"/>
              <a:chOff x="701906" y="1574279"/>
              <a:chExt cx="7932351" cy="3403425"/>
            </a:xfrm>
          </p:grpSpPr>
          <p:sp>
            <p:nvSpPr>
              <p:cNvPr id="168" name="TextBox 167"/>
              <p:cNvSpPr txBox="1"/>
              <p:nvPr/>
            </p:nvSpPr>
            <p:spPr>
              <a:xfrm>
                <a:off x="1342505" y="4245362"/>
                <a:ext cx="263214" cy="261610"/>
              </a:xfrm>
              <a:prstGeom prst="rect">
                <a:avLst/>
              </a:prstGeom>
              <a:noFill/>
            </p:spPr>
            <p:txBody>
              <a:bodyPr wrap="none" tIns="45720" rtlCol="0">
                <a:spAutoFit/>
              </a:bodyPr>
              <a:lstStyle/>
              <a:p>
                <a:pPr algn="ctr"/>
                <a:r>
                  <a:rPr lang="en-US" sz="1100">
                    <a:solidFill>
                      <a:srgbClr val="000000"/>
                    </a:solidFill>
                    <a:latin typeface="Arial"/>
                  </a:rPr>
                  <a:t>0</a:t>
                </a:r>
              </a:p>
            </p:txBody>
          </p:sp>
          <p:sp>
            <p:nvSpPr>
              <p:cNvPr id="169" name="TextBox 168"/>
              <p:cNvSpPr txBox="1"/>
              <p:nvPr/>
            </p:nvSpPr>
            <p:spPr>
              <a:xfrm>
                <a:off x="1844485" y="4245362"/>
                <a:ext cx="263214" cy="261610"/>
              </a:xfrm>
              <a:prstGeom prst="rect">
                <a:avLst/>
              </a:prstGeom>
              <a:noFill/>
            </p:spPr>
            <p:txBody>
              <a:bodyPr wrap="none" tIns="45720" rtlCol="0">
                <a:spAutoFit/>
              </a:bodyPr>
              <a:lstStyle/>
              <a:p>
                <a:pPr algn="ctr"/>
                <a:r>
                  <a:rPr lang="en-US" sz="1100">
                    <a:solidFill>
                      <a:srgbClr val="000000"/>
                    </a:solidFill>
                    <a:latin typeface="Arial"/>
                  </a:rPr>
                  <a:t>3</a:t>
                </a:r>
              </a:p>
            </p:txBody>
          </p:sp>
          <p:sp>
            <p:nvSpPr>
              <p:cNvPr id="170" name="TextBox 169"/>
              <p:cNvSpPr txBox="1"/>
              <p:nvPr/>
            </p:nvSpPr>
            <p:spPr>
              <a:xfrm>
                <a:off x="2346465" y="4245362"/>
                <a:ext cx="263214" cy="261610"/>
              </a:xfrm>
              <a:prstGeom prst="rect">
                <a:avLst/>
              </a:prstGeom>
              <a:noFill/>
            </p:spPr>
            <p:txBody>
              <a:bodyPr wrap="none" tIns="45720" rtlCol="0">
                <a:spAutoFit/>
              </a:bodyPr>
              <a:lstStyle/>
              <a:p>
                <a:pPr algn="ctr"/>
                <a:r>
                  <a:rPr lang="en-US" sz="1100">
                    <a:solidFill>
                      <a:srgbClr val="000000"/>
                    </a:solidFill>
                    <a:latin typeface="Arial"/>
                  </a:rPr>
                  <a:t>6</a:t>
                </a:r>
              </a:p>
            </p:txBody>
          </p:sp>
          <p:sp>
            <p:nvSpPr>
              <p:cNvPr id="171" name="TextBox 170"/>
              <p:cNvSpPr txBox="1"/>
              <p:nvPr/>
            </p:nvSpPr>
            <p:spPr>
              <a:xfrm>
                <a:off x="2848446" y="4245362"/>
                <a:ext cx="263214" cy="261610"/>
              </a:xfrm>
              <a:prstGeom prst="rect">
                <a:avLst/>
              </a:prstGeom>
              <a:noFill/>
            </p:spPr>
            <p:txBody>
              <a:bodyPr wrap="none" tIns="45720" rtlCol="0">
                <a:spAutoFit/>
              </a:bodyPr>
              <a:lstStyle/>
              <a:p>
                <a:pPr algn="ctr"/>
                <a:r>
                  <a:rPr lang="en-US" sz="1100">
                    <a:solidFill>
                      <a:srgbClr val="000000"/>
                    </a:solidFill>
                    <a:latin typeface="Arial"/>
                  </a:rPr>
                  <a:t>9</a:t>
                </a:r>
              </a:p>
            </p:txBody>
          </p:sp>
          <p:cxnSp>
            <p:nvCxnSpPr>
              <p:cNvPr id="173" name="Straight Connector 172"/>
              <p:cNvCxnSpPr/>
              <p:nvPr/>
            </p:nvCxnSpPr>
            <p:spPr bwMode="auto">
              <a:xfrm flipV="1">
                <a:off x="4497287" y="3653667"/>
                <a:ext cx="0" cy="548640"/>
              </a:xfrm>
              <a:prstGeom prst="line">
                <a:avLst/>
              </a:prstGeom>
              <a:noFill/>
              <a:ln w="6350" cap="flat" cmpd="sng" algn="ctr">
                <a:solidFill>
                  <a:schemeClr val="accent3"/>
                </a:solidFill>
                <a:prstDash val="dash"/>
                <a:miter lim="800000"/>
                <a:headEnd type="none" w="med" len="med"/>
                <a:tailEnd type="none" w="med" len="med"/>
              </a:ln>
              <a:effectLst/>
            </p:spPr>
          </p:cxnSp>
          <p:sp>
            <p:nvSpPr>
              <p:cNvPr id="174" name="TextBox 173"/>
              <p:cNvSpPr txBox="1"/>
              <p:nvPr/>
            </p:nvSpPr>
            <p:spPr>
              <a:xfrm rot="16200000">
                <a:off x="551212" y="2802656"/>
                <a:ext cx="689612" cy="276999"/>
              </a:xfrm>
              <a:prstGeom prst="rect">
                <a:avLst/>
              </a:prstGeom>
              <a:noFill/>
            </p:spPr>
            <p:txBody>
              <a:bodyPr wrap="none" rtlCol="0" anchor="b">
                <a:spAutoFit/>
              </a:bodyPr>
              <a:lstStyle/>
              <a:p>
                <a:pPr algn="ctr"/>
                <a:r>
                  <a:rPr lang="en-US" sz="1200" b="1">
                    <a:solidFill>
                      <a:srgbClr val="000000"/>
                    </a:solidFill>
                    <a:latin typeface="Arial"/>
                  </a:rPr>
                  <a:t>OS (%)</a:t>
                </a:r>
              </a:p>
            </p:txBody>
          </p:sp>
          <p:sp>
            <p:nvSpPr>
              <p:cNvPr id="175" name="TextBox 174"/>
              <p:cNvSpPr txBox="1"/>
              <p:nvPr/>
            </p:nvSpPr>
            <p:spPr>
              <a:xfrm>
                <a:off x="6990868" y="3964459"/>
                <a:ext cx="648147" cy="276999"/>
              </a:xfrm>
              <a:prstGeom prst="rect">
                <a:avLst/>
              </a:prstGeom>
              <a:noFill/>
            </p:spPr>
            <p:txBody>
              <a:bodyPr wrap="square" rtlCol="0" anchor="ctr">
                <a:spAutoFit/>
              </a:bodyPr>
              <a:lstStyle/>
              <a:p>
                <a:r>
                  <a:rPr lang="en-US" sz="1200" b="1">
                    <a:solidFill>
                      <a:srgbClr val="00B050"/>
                    </a:solidFill>
                    <a:latin typeface="Arial"/>
                  </a:rPr>
                  <a:t>IC</a:t>
                </a:r>
              </a:p>
            </p:txBody>
          </p:sp>
          <p:sp>
            <p:nvSpPr>
              <p:cNvPr id="176" name="TextBox 175"/>
              <p:cNvSpPr txBox="1"/>
              <p:nvPr/>
            </p:nvSpPr>
            <p:spPr>
              <a:xfrm>
                <a:off x="5828853" y="4245362"/>
                <a:ext cx="341760" cy="261610"/>
              </a:xfrm>
              <a:prstGeom prst="rect">
                <a:avLst/>
              </a:prstGeom>
              <a:noFill/>
            </p:spPr>
            <p:txBody>
              <a:bodyPr wrap="none" tIns="45720" rtlCol="0">
                <a:spAutoFit/>
              </a:bodyPr>
              <a:lstStyle/>
              <a:p>
                <a:pPr algn="ctr"/>
                <a:r>
                  <a:rPr lang="en-US" sz="1100">
                    <a:solidFill>
                      <a:srgbClr val="000000"/>
                    </a:solidFill>
                    <a:latin typeface="Arial"/>
                  </a:rPr>
                  <a:t>27</a:t>
                </a:r>
              </a:p>
            </p:txBody>
          </p:sp>
          <p:sp>
            <p:nvSpPr>
              <p:cNvPr id="177" name="TextBox 176"/>
              <p:cNvSpPr txBox="1"/>
              <p:nvPr/>
            </p:nvSpPr>
            <p:spPr>
              <a:xfrm>
                <a:off x="3315133" y="4245362"/>
                <a:ext cx="341760" cy="261610"/>
              </a:xfrm>
              <a:prstGeom prst="rect">
                <a:avLst/>
              </a:prstGeom>
              <a:noFill/>
            </p:spPr>
            <p:txBody>
              <a:bodyPr wrap="none" tIns="45720" rtlCol="0">
                <a:spAutoFit/>
              </a:bodyPr>
              <a:lstStyle/>
              <a:p>
                <a:pPr algn="ctr"/>
                <a:r>
                  <a:rPr lang="en-US" sz="1100">
                    <a:solidFill>
                      <a:srgbClr val="000000"/>
                    </a:solidFill>
                    <a:latin typeface="Arial"/>
                  </a:rPr>
                  <a:t>12</a:t>
                </a:r>
              </a:p>
            </p:txBody>
          </p:sp>
          <p:sp>
            <p:nvSpPr>
              <p:cNvPr id="178" name="TextBox 177"/>
              <p:cNvSpPr txBox="1"/>
              <p:nvPr/>
            </p:nvSpPr>
            <p:spPr>
              <a:xfrm>
                <a:off x="3817877" y="4245362"/>
                <a:ext cx="341760" cy="261610"/>
              </a:xfrm>
              <a:prstGeom prst="rect">
                <a:avLst/>
              </a:prstGeom>
              <a:noFill/>
            </p:spPr>
            <p:txBody>
              <a:bodyPr wrap="none" tIns="45720" rtlCol="0">
                <a:spAutoFit/>
              </a:bodyPr>
              <a:lstStyle/>
              <a:p>
                <a:pPr algn="ctr"/>
                <a:r>
                  <a:rPr lang="en-US" sz="1100">
                    <a:solidFill>
                      <a:srgbClr val="000000"/>
                    </a:solidFill>
                    <a:latin typeface="Arial"/>
                  </a:rPr>
                  <a:t>15</a:t>
                </a:r>
              </a:p>
            </p:txBody>
          </p:sp>
          <p:sp>
            <p:nvSpPr>
              <p:cNvPr id="179" name="TextBox 178"/>
              <p:cNvSpPr txBox="1"/>
              <p:nvPr/>
            </p:nvSpPr>
            <p:spPr>
              <a:xfrm>
                <a:off x="4320621" y="4241457"/>
                <a:ext cx="341760" cy="261610"/>
              </a:xfrm>
              <a:prstGeom prst="rect">
                <a:avLst/>
              </a:prstGeom>
              <a:noFill/>
            </p:spPr>
            <p:txBody>
              <a:bodyPr wrap="none" tIns="45720" rtlCol="0">
                <a:spAutoFit/>
              </a:bodyPr>
              <a:lstStyle/>
              <a:p>
                <a:pPr algn="ctr"/>
                <a:r>
                  <a:rPr lang="en-US" sz="1100">
                    <a:solidFill>
                      <a:srgbClr val="000000"/>
                    </a:solidFill>
                    <a:latin typeface="Arial"/>
                  </a:rPr>
                  <a:t>18</a:t>
                </a:r>
              </a:p>
            </p:txBody>
          </p:sp>
          <p:sp>
            <p:nvSpPr>
              <p:cNvPr id="180" name="TextBox 179"/>
              <p:cNvSpPr txBox="1"/>
              <p:nvPr/>
            </p:nvSpPr>
            <p:spPr>
              <a:xfrm>
                <a:off x="4823365" y="4245362"/>
                <a:ext cx="341760" cy="261610"/>
              </a:xfrm>
              <a:prstGeom prst="rect">
                <a:avLst/>
              </a:prstGeom>
              <a:noFill/>
            </p:spPr>
            <p:txBody>
              <a:bodyPr wrap="none" tIns="45720" rtlCol="0">
                <a:spAutoFit/>
              </a:bodyPr>
              <a:lstStyle/>
              <a:p>
                <a:pPr algn="ctr"/>
                <a:r>
                  <a:rPr lang="en-US" sz="1100">
                    <a:solidFill>
                      <a:srgbClr val="000000"/>
                    </a:solidFill>
                    <a:latin typeface="Arial"/>
                  </a:rPr>
                  <a:t>21</a:t>
                </a:r>
              </a:p>
            </p:txBody>
          </p:sp>
          <p:sp>
            <p:nvSpPr>
              <p:cNvPr id="181" name="TextBox 180"/>
              <p:cNvSpPr txBox="1"/>
              <p:nvPr/>
            </p:nvSpPr>
            <p:spPr>
              <a:xfrm>
                <a:off x="5326109" y="4245362"/>
                <a:ext cx="341760" cy="261610"/>
              </a:xfrm>
              <a:prstGeom prst="rect">
                <a:avLst/>
              </a:prstGeom>
              <a:noFill/>
            </p:spPr>
            <p:txBody>
              <a:bodyPr wrap="none" tIns="45720" rtlCol="0">
                <a:spAutoFit/>
              </a:bodyPr>
              <a:lstStyle/>
              <a:p>
                <a:pPr algn="ctr"/>
                <a:r>
                  <a:rPr lang="en-US" sz="1100">
                    <a:solidFill>
                      <a:srgbClr val="000000"/>
                    </a:solidFill>
                    <a:latin typeface="Arial"/>
                  </a:rPr>
                  <a:t>24</a:t>
                </a:r>
              </a:p>
            </p:txBody>
          </p:sp>
          <p:sp>
            <p:nvSpPr>
              <p:cNvPr id="182" name="TextBox 181"/>
              <p:cNvSpPr txBox="1"/>
              <p:nvPr/>
            </p:nvSpPr>
            <p:spPr>
              <a:xfrm>
                <a:off x="6331597" y="4245362"/>
                <a:ext cx="341760" cy="261610"/>
              </a:xfrm>
              <a:prstGeom prst="rect">
                <a:avLst/>
              </a:prstGeom>
              <a:noFill/>
            </p:spPr>
            <p:txBody>
              <a:bodyPr wrap="none" tIns="45720" rtlCol="0">
                <a:spAutoFit/>
              </a:bodyPr>
              <a:lstStyle/>
              <a:p>
                <a:pPr algn="ctr"/>
                <a:r>
                  <a:rPr lang="en-US" sz="1100">
                    <a:solidFill>
                      <a:srgbClr val="000000"/>
                    </a:solidFill>
                    <a:latin typeface="Arial"/>
                  </a:rPr>
                  <a:t>30</a:t>
                </a:r>
              </a:p>
            </p:txBody>
          </p:sp>
          <p:sp>
            <p:nvSpPr>
              <p:cNvPr id="183" name="TextBox 182"/>
              <p:cNvSpPr txBox="1"/>
              <p:nvPr/>
            </p:nvSpPr>
            <p:spPr>
              <a:xfrm>
                <a:off x="6834341" y="4245362"/>
                <a:ext cx="341760" cy="261610"/>
              </a:xfrm>
              <a:prstGeom prst="rect">
                <a:avLst/>
              </a:prstGeom>
              <a:noFill/>
            </p:spPr>
            <p:txBody>
              <a:bodyPr wrap="none" tIns="45720" rtlCol="0">
                <a:spAutoFit/>
              </a:bodyPr>
              <a:lstStyle/>
              <a:p>
                <a:pPr algn="ctr"/>
                <a:r>
                  <a:rPr lang="en-US" sz="1100">
                    <a:solidFill>
                      <a:srgbClr val="000000"/>
                    </a:solidFill>
                    <a:latin typeface="Arial"/>
                  </a:rPr>
                  <a:t>33</a:t>
                </a:r>
              </a:p>
            </p:txBody>
          </p:sp>
          <p:sp>
            <p:nvSpPr>
              <p:cNvPr id="184" name="TextBox 183"/>
              <p:cNvSpPr txBox="1"/>
              <p:nvPr/>
            </p:nvSpPr>
            <p:spPr>
              <a:xfrm>
                <a:off x="7337085" y="4245362"/>
                <a:ext cx="341760" cy="261610"/>
              </a:xfrm>
              <a:prstGeom prst="rect">
                <a:avLst/>
              </a:prstGeom>
              <a:noFill/>
            </p:spPr>
            <p:txBody>
              <a:bodyPr wrap="none" tIns="45720" rtlCol="0">
                <a:spAutoFit/>
              </a:bodyPr>
              <a:lstStyle/>
              <a:p>
                <a:pPr algn="ctr"/>
                <a:r>
                  <a:rPr lang="en-US" sz="1100">
                    <a:solidFill>
                      <a:srgbClr val="000000"/>
                    </a:solidFill>
                    <a:latin typeface="Arial"/>
                  </a:rPr>
                  <a:t>36</a:t>
                </a:r>
              </a:p>
            </p:txBody>
          </p:sp>
          <p:sp>
            <p:nvSpPr>
              <p:cNvPr id="185" name="TextBox 184"/>
              <p:cNvSpPr txBox="1"/>
              <p:nvPr/>
            </p:nvSpPr>
            <p:spPr>
              <a:xfrm>
                <a:off x="7839832" y="4245362"/>
                <a:ext cx="341760" cy="261610"/>
              </a:xfrm>
              <a:prstGeom prst="rect">
                <a:avLst/>
              </a:prstGeom>
              <a:noFill/>
            </p:spPr>
            <p:txBody>
              <a:bodyPr wrap="none" tIns="45720" rtlCol="0">
                <a:spAutoFit/>
              </a:bodyPr>
              <a:lstStyle/>
              <a:p>
                <a:pPr algn="ctr"/>
                <a:r>
                  <a:rPr lang="en-US" sz="1100">
                    <a:solidFill>
                      <a:srgbClr val="000000"/>
                    </a:solidFill>
                    <a:latin typeface="Arial"/>
                  </a:rPr>
                  <a:t>39</a:t>
                </a:r>
              </a:p>
            </p:txBody>
          </p:sp>
          <p:sp>
            <p:nvSpPr>
              <p:cNvPr id="186" name="TextBox 185"/>
              <p:cNvSpPr txBox="1"/>
              <p:nvPr/>
            </p:nvSpPr>
            <p:spPr>
              <a:xfrm>
                <a:off x="1239543" y="4092927"/>
                <a:ext cx="184730" cy="261610"/>
              </a:xfrm>
              <a:prstGeom prst="rect">
                <a:avLst/>
              </a:prstGeom>
              <a:noFill/>
            </p:spPr>
            <p:txBody>
              <a:bodyPr wrap="none" rtlCol="0" anchor="ctr">
                <a:spAutoFit/>
              </a:bodyPr>
              <a:lstStyle/>
              <a:p>
                <a:pPr algn="r"/>
                <a:endParaRPr lang="en-US" sz="1100">
                  <a:solidFill>
                    <a:srgbClr val="000000"/>
                  </a:solidFill>
                  <a:latin typeface="Arial"/>
                </a:endParaRPr>
              </a:p>
            </p:txBody>
          </p:sp>
          <p:sp>
            <p:nvSpPr>
              <p:cNvPr id="187" name="Freeform 423"/>
              <p:cNvSpPr>
                <a:spLocks/>
              </p:cNvSpPr>
              <p:nvPr/>
            </p:nvSpPr>
            <p:spPr bwMode="auto">
              <a:xfrm>
                <a:off x="1437366" y="1605943"/>
                <a:ext cx="54864" cy="53910"/>
              </a:xfrm>
              <a:prstGeom prst="triangle">
                <a:avLst/>
              </a:prstGeom>
              <a:solidFill>
                <a:srgbClr val="00B050"/>
              </a:solidFill>
              <a:ln w="7938">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grpSp>
            <p:nvGrpSpPr>
              <p:cNvPr id="188" name="Group 187"/>
              <p:cNvGrpSpPr/>
              <p:nvPr/>
            </p:nvGrpSpPr>
            <p:grpSpPr>
              <a:xfrm>
                <a:off x="701906" y="1574279"/>
                <a:ext cx="7932351" cy="3403425"/>
                <a:chOff x="701906" y="1574279"/>
                <a:chExt cx="7932351" cy="3403425"/>
              </a:xfrm>
            </p:grpSpPr>
            <p:sp>
              <p:nvSpPr>
                <p:cNvPr id="214" name="TextBox 213"/>
                <p:cNvSpPr txBox="1"/>
                <p:nvPr/>
              </p:nvSpPr>
              <p:spPr>
                <a:xfrm>
                  <a:off x="1128006" y="3865635"/>
                  <a:ext cx="341760" cy="169277"/>
                </a:xfrm>
                <a:prstGeom prst="rect">
                  <a:avLst/>
                </a:prstGeom>
                <a:noFill/>
              </p:spPr>
              <p:txBody>
                <a:bodyPr wrap="none" lIns="91440" tIns="0" rIns="91440" bIns="0" rtlCol="0" anchor="ctr">
                  <a:spAutoFit/>
                </a:bodyPr>
                <a:lstStyle/>
                <a:p>
                  <a:pPr algn="r"/>
                  <a:r>
                    <a:rPr lang="en-US" sz="1100">
                      <a:solidFill>
                        <a:srgbClr val="000000"/>
                      </a:solidFill>
                      <a:latin typeface="Arial"/>
                    </a:rPr>
                    <a:t>10</a:t>
                  </a:r>
                </a:p>
              </p:txBody>
            </p:sp>
            <p:sp>
              <p:nvSpPr>
                <p:cNvPr id="216" name="TextBox 215"/>
                <p:cNvSpPr txBox="1"/>
                <p:nvPr/>
              </p:nvSpPr>
              <p:spPr>
                <a:xfrm>
                  <a:off x="1128006" y="3611040"/>
                  <a:ext cx="341760" cy="169277"/>
                </a:xfrm>
                <a:prstGeom prst="rect">
                  <a:avLst/>
                </a:prstGeom>
                <a:noFill/>
              </p:spPr>
              <p:txBody>
                <a:bodyPr wrap="none" lIns="91440" tIns="0" rIns="91440" bIns="0" rtlCol="0" anchor="ctr">
                  <a:spAutoFit/>
                </a:bodyPr>
                <a:lstStyle/>
                <a:p>
                  <a:pPr algn="r"/>
                  <a:r>
                    <a:rPr lang="en-US" sz="1100">
                      <a:solidFill>
                        <a:srgbClr val="000000"/>
                      </a:solidFill>
                      <a:latin typeface="Arial"/>
                    </a:rPr>
                    <a:t>20</a:t>
                  </a:r>
                </a:p>
              </p:txBody>
            </p:sp>
            <p:sp>
              <p:nvSpPr>
                <p:cNvPr id="217" name="TextBox 216"/>
                <p:cNvSpPr txBox="1"/>
                <p:nvPr/>
              </p:nvSpPr>
              <p:spPr>
                <a:xfrm>
                  <a:off x="1128006" y="3356445"/>
                  <a:ext cx="341760" cy="169277"/>
                </a:xfrm>
                <a:prstGeom prst="rect">
                  <a:avLst/>
                </a:prstGeom>
                <a:noFill/>
              </p:spPr>
              <p:txBody>
                <a:bodyPr wrap="none" lIns="91440" tIns="0" rIns="91440" bIns="0" rtlCol="0" anchor="ctr">
                  <a:spAutoFit/>
                </a:bodyPr>
                <a:lstStyle/>
                <a:p>
                  <a:pPr algn="r"/>
                  <a:r>
                    <a:rPr lang="en-US" sz="1100">
                      <a:solidFill>
                        <a:srgbClr val="000000"/>
                      </a:solidFill>
                      <a:latin typeface="Arial"/>
                    </a:rPr>
                    <a:t>30</a:t>
                  </a:r>
                </a:p>
              </p:txBody>
            </p:sp>
            <p:sp>
              <p:nvSpPr>
                <p:cNvPr id="218" name="TextBox 217"/>
                <p:cNvSpPr txBox="1"/>
                <p:nvPr/>
              </p:nvSpPr>
              <p:spPr>
                <a:xfrm>
                  <a:off x="1128006" y="3101850"/>
                  <a:ext cx="341760" cy="169277"/>
                </a:xfrm>
                <a:prstGeom prst="rect">
                  <a:avLst/>
                </a:prstGeom>
                <a:noFill/>
              </p:spPr>
              <p:txBody>
                <a:bodyPr wrap="none" lIns="91440" tIns="0" rIns="91440" bIns="0" rtlCol="0" anchor="ctr">
                  <a:spAutoFit/>
                </a:bodyPr>
                <a:lstStyle/>
                <a:p>
                  <a:pPr algn="r"/>
                  <a:r>
                    <a:rPr lang="en-US" sz="1100">
                      <a:solidFill>
                        <a:srgbClr val="000000"/>
                      </a:solidFill>
                      <a:latin typeface="Arial"/>
                    </a:rPr>
                    <a:t>40</a:t>
                  </a:r>
                </a:p>
              </p:txBody>
            </p:sp>
            <p:sp>
              <p:nvSpPr>
                <p:cNvPr id="219" name="TextBox 218"/>
                <p:cNvSpPr txBox="1"/>
                <p:nvPr/>
              </p:nvSpPr>
              <p:spPr>
                <a:xfrm>
                  <a:off x="1128006" y="2847255"/>
                  <a:ext cx="341760" cy="169277"/>
                </a:xfrm>
                <a:prstGeom prst="rect">
                  <a:avLst/>
                </a:prstGeom>
                <a:noFill/>
              </p:spPr>
              <p:txBody>
                <a:bodyPr wrap="none" lIns="91440" tIns="0" rIns="91440" bIns="0" rtlCol="0" anchor="ctr">
                  <a:spAutoFit/>
                </a:bodyPr>
                <a:lstStyle/>
                <a:p>
                  <a:pPr algn="r"/>
                  <a:r>
                    <a:rPr lang="en-US" sz="1100">
                      <a:solidFill>
                        <a:srgbClr val="000000"/>
                      </a:solidFill>
                      <a:latin typeface="Arial"/>
                    </a:rPr>
                    <a:t>50</a:t>
                  </a:r>
                </a:p>
              </p:txBody>
            </p:sp>
            <p:sp>
              <p:nvSpPr>
                <p:cNvPr id="242" name="TextBox 241"/>
                <p:cNvSpPr txBox="1"/>
                <p:nvPr/>
              </p:nvSpPr>
              <p:spPr>
                <a:xfrm>
                  <a:off x="1128006" y="2592659"/>
                  <a:ext cx="341760" cy="169277"/>
                </a:xfrm>
                <a:prstGeom prst="rect">
                  <a:avLst/>
                </a:prstGeom>
                <a:noFill/>
              </p:spPr>
              <p:txBody>
                <a:bodyPr wrap="none" lIns="91440" tIns="0" rIns="91440" bIns="0" rtlCol="0" anchor="ctr">
                  <a:spAutoFit/>
                </a:bodyPr>
                <a:lstStyle/>
                <a:p>
                  <a:pPr algn="r"/>
                  <a:r>
                    <a:rPr lang="en-US" sz="1100">
                      <a:solidFill>
                        <a:srgbClr val="000000"/>
                      </a:solidFill>
                      <a:latin typeface="Arial"/>
                    </a:rPr>
                    <a:t>60</a:t>
                  </a:r>
                </a:p>
              </p:txBody>
            </p:sp>
            <p:sp>
              <p:nvSpPr>
                <p:cNvPr id="243" name="TextBox 242"/>
                <p:cNvSpPr txBox="1"/>
                <p:nvPr/>
              </p:nvSpPr>
              <p:spPr>
                <a:xfrm>
                  <a:off x="1128006" y="2338064"/>
                  <a:ext cx="341760" cy="169277"/>
                </a:xfrm>
                <a:prstGeom prst="rect">
                  <a:avLst/>
                </a:prstGeom>
                <a:noFill/>
              </p:spPr>
              <p:txBody>
                <a:bodyPr wrap="none" lIns="91440" tIns="0" rIns="91440" bIns="0" rtlCol="0" anchor="ctr">
                  <a:spAutoFit/>
                </a:bodyPr>
                <a:lstStyle/>
                <a:p>
                  <a:pPr algn="r"/>
                  <a:r>
                    <a:rPr lang="en-US" sz="1100">
                      <a:solidFill>
                        <a:srgbClr val="000000"/>
                      </a:solidFill>
                      <a:latin typeface="Arial"/>
                    </a:rPr>
                    <a:t>70</a:t>
                  </a:r>
                </a:p>
              </p:txBody>
            </p:sp>
            <p:sp>
              <p:nvSpPr>
                <p:cNvPr id="244" name="TextBox 243"/>
                <p:cNvSpPr txBox="1"/>
                <p:nvPr/>
              </p:nvSpPr>
              <p:spPr>
                <a:xfrm>
                  <a:off x="1128006" y="2083469"/>
                  <a:ext cx="341760" cy="169277"/>
                </a:xfrm>
                <a:prstGeom prst="rect">
                  <a:avLst/>
                </a:prstGeom>
                <a:noFill/>
              </p:spPr>
              <p:txBody>
                <a:bodyPr wrap="none" lIns="91440" tIns="0" rIns="91440" bIns="0" rtlCol="0" anchor="ctr">
                  <a:spAutoFit/>
                </a:bodyPr>
                <a:lstStyle/>
                <a:p>
                  <a:pPr algn="r"/>
                  <a:r>
                    <a:rPr lang="en-US" sz="1100">
                      <a:solidFill>
                        <a:srgbClr val="000000"/>
                      </a:solidFill>
                      <a:latin typeface="Arial"/>
                    </a:rPr>
                    <a:t>80</a:t>
                  </a:r>
                </a:p>
              </p:txBody>
            </p:sp>
            <p:sp>
              <p:nvSpPr>
                <p:cNvPr id="245" name="TextBox 244"/>
                <p:cNvSpPr txBox="1"/>
                <p:nvPr/>
              </p:nvSpPr>
              <p:spPr>
                <a:xfrm>
                  <a:off x="1049459" y="1574279"/>
                  <a:ext cx="420307" cy="169277"/>
                </a:xfrm>
                <a:prstGeom prst="rect">
                  <a:avLst/>
                </a:prstGeom>
                <a:noFill/>
              </p:spPr>
              <p:txBody>
                <a:bodyPr wrap="none" lIns="91440" tIns="0" rIns="91440" bIns="0" rtlCol="0" anchor="ctr">
                  <a:spAutoFit/>
                </a:bodyPr>
                <a:lstStyle/>
                <a:p>
                  <a:pPr algn="r"/>
                  <a:r>
                    <a:rPr lang="en-US" sz="1100">
                      <a:solidFill>
                        <a:srgbClr val="000000"/>
                      </a:solidFill>
                      <a:latin typeface="Arial"/>
                    </a:rPr>
                    <a:t>100</a:t>
                  </a:r>
                </a:p>
              </p:txBody>
            </p:sp>
            <p:sp>
              <p:nvSpPr>
                <p:cNvPr id="246" name="TextBox 245"/>
                <p:cNvSpPr txBox="1"/>
                <p:nvPr/>
              </p:nvSpPr>
              <p:spPr>
                <a:xfrm>
                  <a:off x="1128006" y="1828874"/>
                  <a:ext cx="341760" cy="169277"/>
                </a:xfrm>
                <a:prstGeom prst="rect">
                  <a:avLst/>
                </a:prstGeom>
                <a:noFill/>
              </p:spPr>
              <p:txBody>
                <a:bodyPr wrap="none" lIns="91440" tIns="0" rIns="91440" bIns="0" rtlCol="0" anchor="ctr">
                  <a:spAutoFit/>
                </a:bodyPr>
                <a:lstStyle/>
                <a:p>
                  <a:pPr algn="r"/>
                  <a:r>
                    <a:rPr lang="en-US" sz="1100">
                      <a:solidFill>
                        <a:srgbClr val="000000"/>
                      </a:solidFill>
                      <a:latin typeface="Arial"/>
                    </a:rPr>
                    <a:t>90</a:t>
                  </a:r>
                </a:p>
              </p:txBody>
            </p:sp>
            <p:sp>
              <p:nvSpPr>
                <p:cNvPr id="247" name="TextBox 246"/>
                <p:cNvSpPr txBox="1"/>
                <p:nvPr/>
              </p:nvSpPr>
              <p:spPr>
                <a:xfrm>
                  <a:off x="1206553" y="4120230"/>
                  <a:ext cx="263213" cy="169277"/>
                </a:xfrm>
                <a:prstGeom prst="rect">
                  <a:avLst/>
                </a:prstGeom>
                <a:noFill/>
              </p:spPr>
              <p:txBody>
                <a:bodyPr wrap="none" lIns="91440" tIns="0" rIns="91440" bIns="0" rtlCol="0" anchor="ctr">
                  <a:spAutoFit/>
                </a:bodyPr>
                <a:lstStyle/>
                <a:p>
                  <a:pPr algn="r"/>
                  <a:r>
                    <a:rPr lang="en-US" sz="1100">
                      <a:solidFill>
                        <a:srgbClr val="000000"/>
                      </a:solidFill>
                      <a:latin typeface="Arial"/>
                    </a:rPr>
                    <a:t>0</a:t>
                  </a:r>
                </a:p>
              </p:txBody>
            </p:sp>
            <p:cxnSp>
              <p:nvCxnSpPr>
                <p:cNvPr id="248" name="Straight Connector 247"/>
                <p:cNvCxnSpPr/>
                <p:nvPr/>
              </p:nvCxnSpPr>
              <p:spPr>
                <a:xfrm>
                  <a:off x="1427918" y="1647967"/>
                  <a:ext cx="45720" cy="0"/>
                </a:xfrm>
                <a:prstGeom prst="line">
                  <a:avLst/>
                </a:prstGeom>
                <a:ln cap="flat">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49" name="TextBox 248"/>
                <p:cNvSpPr txBox="1"/>
                <p:nvPr/>
              </p:nvSpPr>
              <p:spPr>
                <a:xfrm>
                  <a:off x="4389738" y="4389706"/>
                  <a:ext cx="732893" cy="276999"/>
                </a:xfrm>
                <a:prstGeom prst="rect">
                  <a:avLst/>
                </a:prstGeom>
                <a:noFill/>
              </p:spPr>
              <p:txBody>
                <a:bodyPr wrap="none" rtlCol="0">
                  <a:spAutoFit/>
                </a:bodyPr>
                <a:lstStyle/>
                <a:p>
                  <a:pPr algn="ctr"/>
                  <a:r>
                    <a:rPr lang="en-US" sz="1200" b="1">
                      <a:solidFill>
                        <a:srgbClr val="000000"/>
                      </a:solidFill>
                      <a:latin typeface="Arial"/>
                    </a:rPr>
                    <a:t>Months</a:t>
                  </a:r>
                </a:p>
              </p:txBody>
            </p:sp>
            <p:sp>
              <p:nvSpPr>
                <p:cNvPr id="250" name="TextBox 249"/>
                <p:cNvSpPr txBox="1"/>
                <p:nvPr/>
              </p:nvSpPr>
              <p:spPr>
                <a:xfrm>
                  <a:off x="1276678" y="4600175"/>
                  <a:ext cx="377026" cy="230832"/>
                </a:xfrm>
                <a:prstGeom prst="rect">
                  <a:avLst/>
                </a:prstGeom>
                <a:noFill/>
              </p:spPr>
              <p:txBody>
                <a:bodyPr wrap="none" rtlCol="0">
                  <a:spAutoFit/>
                </a:bodyPr>
                <a:lstStyle/>
                <a:p>
                  <a:pPr algn="ctr"/>
                  <a:r>
                    <a:rPr lang="en-US" sz="900">
                      <a:solidFill>
                        <a:srgbClr val="000000"/>
                      </a:solidFill>
                      <a:latin typeface="Arial"/>
                    </a:rPr>
                    <a:t>240</a:t>
                  </a:r>
                </a:p>
              </p:txBody>
            </p:sp>
            <p:sp>
              <p:nvSpPr>
                <p:cNvPr id="251" name="TextBox 250"/>
                <p:cNvSpPr txBox="1"/>
                <p:nvPr/>
              </p:nvSpPr>
              <p:spPr>
                <a:xfrm>
                  <a:off x="1786355" y="4600175"/>
                  <a:ext cx="377027" cy="230832"/>
                </a:xfrm>
                <a:prstGeom prst="rect">
                  <a:avLst/>
                </a:prstGeom>
                <a:noFill/>
              </p:spPr>
              <p:txBody>
                <a:bodyPr wrap="none" rtlCol="0">
                  <a:spAutoFit/>
                </a:bodyPr>
                <a:lstStyle/>
                <a:p>
                  <a:pPr algn="ctr"/>
                  <a:r>
                    <a:rPr lang="en-US" sz="900">
                      <a:solidFill>
                        <a:srgbClr val="000000"/>
                      </a:solidFill>
                      <a:latin typeface="Arial"/>
                    </a:rPr>
                    <a:t>169</a:t>
                  </a:r>
                </a:p>
              </p:txBody>
            </p:sp>
            <p:sp>
              <p:nvSpPr>
                <p:cNvPr id="252" name="TextBox 251"/>
                <p:cNvSpPr txBox="1"/>
                <p:nvPr/>
              </p:nvSpPr>
              <p:spPr>
                <a:xfrm>
                  <a:off x="2283623" y="4600175"/>
                  <a:ext cx="377026" cy="230832"/>
                </a:xfrm>
                <a:prstGeom prst="rect">
                  <a:avLst/>
                </a:prstGeom>
                <a:noFill/>
              </p:spPr>
              <p:txBody>
                <a:bodyPr wrap="none" rtlCol="0">
                  <a:spAutoFit/>
                </a:bodyPr>
                <a:lstStyle/>
                <a:p>
                  <a:pPr algn="ctr"/>
                  <a:r>
                    <a:rPr lang="en-US" sz="900">
                      <a:solidFill>
                        <a:srgbClr val="000000"/>
                      </a:solidFill>
                      <a:latin typeface="Arial"/>
                    </a:rPr>
                    <a:t>132</a:t>
                  </a:r>
                </a:p>
              </p:txBody>
            </p:sp>
            <p:sp>
              <p:nvSpPr>
                <p:cNvPr id="253" name="TextBox 252"/>
                <p:cNvSpPr txBox="1"/>
                <p:nvPr/>
              </p:nvSpPr>
              <p:spPr>
                <a:xfrm>
                  <a:off x="2823864" y="4600175"/>
                  <a:ext cx="312906" cy="230832"/>
                </a:xfrm>
                <a:prstGeom prst="rect">
                  <a:avLst/>
                </a:prstGeom>
                <a:noFill/>
              </p:spPr>
              <p:txBody>
                <a:bodyPr wrap="none" rtlCol="0">
                  <a:spAutoFit/>
                </a:bodyPr>
                <a:lstStyle/>
                <a:p>
                  <a:pPr algn="ctr"/>
                  <a:r>
                    <a:rPr lang="en-US" sz="900">
                      <a:solidFill>
                        <a:srgbClr val="000000"/>
                      </a:solidFill>
                      <a:latin typeface="Arial"/>
                    </a:rPr>
                    <a:t>98</a:t>
                  </a:r>
                </a:p>
              </p:txBody>
            </p:sp>
            <p:sp>
              <p:nvSpPr>
                <p:cNvPr id="254" name="TextBox 253"/>
                <p:cNvSpPr txBox="1"/>
                <p:nvPr/>
              </p:nvSpPr>
              <p:spPr>
                <a:xfrm>
                  <a:off x="3329560" y="4600175"/>
                  <a:ext cx="312906" cy="230832"/>
                </a:xfrm>
                <a:prstGeom prst="rect">
                  <a:avLst/>
                </a:prstGeom>
                <a:noFill/>
              </p:spPr>
              <p:txBody>
                <a:bodyPr wrap="none" rtlCol="0">
                  <a:spAutoFit/>
                </a:bodyPr>
                <a:lstStyle/>
                <a:p>
                  <a:pPr algn="ctr"/>
                  <a:r>
                    <a:rPr lang="en-US" sz="900">
                      <a:solidFill>
                        <a:srgbClr val="000000"/>
                      </a:solidFill>
                      <a:latin typeface="Arial"/>
                    </a:rPr>
                    <a:t>78</a:t>
                  </a:r>
                </a:p>
              </p:txBody>
            </p:sp>
            <p:sp>
              <p:nvSpPr>
                <p:cNvPr id="255" name="TextBox 254"/>
                <p:cNvSpPr txBox="1"/>
                <p:nvPr/>
              </p:nvSpPr>
              <p:spPr>
                <a:xfrm>
                  <a:off x="3830451" y="4600175"/>
                  <a:ext cx="312906" cy="230832"/>
                </a:xfrm>
                <a:prstGeom prst="rect">
                  <a:avLst/>
                </a:prstGeom>
                <a:noFill/>
              </p:spPr>
              <p:txBody>
                <a:bodyPr wrap="none" rtlCol="0">
                  <a:spAutoFit/>
                </a:bodyPr>
                <a:lstStyle/>
                <a:p>
                  <a:pPr algn="ctr"/>
                  <a:r>
                    <a:rPr lang="en-US" sz="900">
                      <a:solidFill>
                        <a:srgbClr val="000000"/>
                      </a:solidFill>
                      <a:latin typeface="Arial"/>
                    </a:rPr>
                    <a:t>57</a:t>
                  </a:r>
                </a:p>
              </p:txBody>
            </p:sp>
            <p:sp>
              <p:nvSpPr>
                <p:cNvPr id="256" name="TextBox 255"/>
                <p:cNvSpPr txBox="1"/>
                <p:nvPr/>
              </p:nvSpPr>
              <p:spPr>
                <a:xfrm>
                  <a:off x="4335047" y="4600175"/>
                  <a:ext cx="312906" cy="230832"/>
                </a:xfrm>
                <a:prstGeom prst="rect">
                  <a:avLst/>
                </a:prstGeom>
                <a:noFill/>
              </p:spPr>
              <p:txBody>
                <a:bodyPr wrap="none" rtlCol="0">
                  <a:spAutoFit/>
                </a:bodyPr>
                <a:lstStyle/>
                <a:p>
                  <a:pPr algn="ctr"/>
                  <a:r>
                    <a:rPr lang="en-US" sz="900">
                      <a:solidFill>
                        <a:srgbClr val="000000"/>
                      </a:solidFill>
                      <a:latin typeface="Arial"/>
                    </a:rPr>
                    <a:t>50</a:t>
                  </a:r>
                </a:p>
              </p:txBody>
            </p:sp>
            <p:sp>
              <p:nvSpPr>
                <p:cNvPr id="257" name="TextBox 256"/>
                <p:cNvSpPr txBox="1"/>
                <p:nvPr/>
              </p:nvSpPr>
              <p:spPr>
                <a:xfrm>
                  <a:off x="4837791" y="4600175"/>
                  <a:ext cx="312906" cy="230832"/>
                </a:xfrm>
                <a:prstGeom prst="rect">
                  <a:avLst/>
                </a:prstGeom>
                <a:noFill/>
              </p:spPr>
              <p:txBody>
                <a:bodyPr wrap="none" rtlCol="0">
                  <a:spAutoFit/>
                </a:bodyPr>
                <a:lstStyle/>
                <a:p>
                  <a:pPr algn="ctr"/>
                  <a:r>
                    <a:rPr lang="en-US" sz="900">
                      <a:solidFill>
                        <a:srgbClr val="000000"/>
                      </a:solidFill>
                      <a:latin typeface="Arial"/>
                    </a:rPr>
                    <a:t>42</a:t>
                  </a:r>
                </a:p>
              </p:txBody>
            </p:sp>
            <p:sp>
              <p:nvSpPr>
                <p:cNvPr id="258" name="TextBox 257"/>
                <p:cNvSpPr txBox="1"/>
                <p:nvPr/>
              </p:nvSpPr>
              <p:spPr>
                <a:xfrm>
                  <a:off x="5344765" y="4600175"/>
                  <a:ext cx="312906" cy="230832"/>
                </a:xfrm>
                <a:prstGeom prst="rect">
                  <a:avLst/>
                </a:prstGeom>
                <a:noFill/>
              </p:spPr>
              <p:txBody>
                <a:bodyPr wrap="none" rtlCol="0">
                  <a:spAutoFit/>
                </a:bodyPr>
                <a:lstStyle/>
                <a:p>
                  <a:pPr algn="ctr"/>
                  <a:r>
                    <a:rPr lang="en-US" sz="900">
                      <a:solidFill>
                        <a:srgbClr val="000000"/>
                      </a:solidFill>
                      <a:latin typeface="Arial"/>
                    </a:rPr>
                    <a:t>37</a:t>
                  </a:r>
                </a:p>
              </p:txBody>
            </p:sp>
            <p:sp>
              <p:nvSpPr>
                <p:cNvPr id="259" name="TextBox 258"/>
                <p:cNvSpPr txBox="1"/>
                <p:nvPr/>
              </p:nvSpPr>
              <p:spPr>
                <a:xfrm>
                  <a:off x="5849832" y="4600175"/>
                  <a:ext cx="312906" cy="230832"/>
                </a:xfrm>
                <a:prstGeom prst="rect">
                  <a:avLst/>
                </a:prstGeom>
                <a:noFill/>
              </p:spPr>
              <p:txBody>
                <a:bodyPr wrap="none" rtlCol="0">
                  <a:spAutoFit/>
                </a:bodyPr>
                <a:lstStyle/>
                <a:p>
                  <a:pPr algn="ctr"/>
                  <a:r>
                    <a:rPr lang="en-US" sz="900">
                      <a:solidFill>
                        <a:srgbClr val="000000"/>
                      </a:solidFill>
                      <a:latin typeface="Arial"/>
                    </a:rPr>
                    <a:t>28</a:t>
                  </a:r>
                </a:p>
              </p:txBody>
            </p:sp>
            <p:sp>
              <p:nvSpPr>
                <p:cNvPr id="260" name="TextBox 259"/>
                <p:cNvSpPr txBox="1"/>
                <p:nvPr/>
              </p:nvSpPr>
              <p:spPr>
                <a:xfrm>
                  <a:off x="1276678" y="4746872"/>
                  <a:ext cx="377026" cy="230832"/>
                </a:xfrm>
                <a:prstGeom prst="rect">
                  <a:avLst/>
                </a:prstGeom>
                <a:noFill/>
              </p:spPr>
              <p:txBody>
                <a:bodyPr wrap="none" rtlCol="0">
                  <a:spAutoFit/>
                </a:bodyPr>
                <a:lstStyle/>
                <a:p>
                  <a:pPr algn="ctr"/>
                  <a:r>
                    <a:rPr lang="en-US" sz="900">
                      <a:solidFill>
                        <a:srgbClr val="000000"/>
                      </a:solidFill>
                      <a:latin typeface="Arial"/>
                    </a:rPr>
                    <a:t>121</a:t>
                  </a:r>
                </a:p>
              </p:txBody>
            </p:sp>
            <p:sp>
              <p:nvSpPr>
                <p:cNvPr id="261" name="TextBox 260"/>
                <p:cNvSpPr txBox="1"/>
                <p:nvPr/>
              </p:nvSpPr>
              <p:spPr>
                <a:xfrm>
                  <a:off x="1818415" y="4746872"/>
                  <a:ext cx="312906" cy="230832"/>
                </a:xfrm>
                <a:prstGeom prst="rect">
                  <a:avLst/>
                </a:prstGeom>
                <a:noFill/>
              </p:spPr>
              <p:txBody>
                <a:bodyPr wrap="none" rtlCol="0">
                  <a:spAutoFit/>
                </a:bodyPr>
                <a:lstStyle/>
                <a:p>
                  <a:pPr algn="ctr"/>
                  <a:r>
                    <a:rPr lang="en-US" sz="900">
                      <a:solidFill>
                        <a:srgbClr val="000000"/>
                      </a:solidFill>
                      <a:latin typeface="Arial"/>
                    </a:rPr>
                    <a:t>88</a:t>
                  </a:r>
                </a:p>
              </p:txBody>
            </p:sp>
            <p:sp>
              <p:nvSpPr>
                <p:cNvPr id="262" name="TextBox 261"/>
                <p:cNvSpPr txBox="1"/>
                <p:nvPr/>
              </p:nvSpPr>
              <p:spPr>
                <a:xfrm>
                  <a:off x="2315682" y="4746872"/>
                  <a:ext cx="312906" cy="230832"/>
                </a:xfrm>
                <a:prstGeom prst="rect">
                  <a:avLst/>
                </a:prstGeom>
                <a:noFill/>
              </p:spPr>
              <p:txBody>
                <a:bodyPr wrap="none" rtlCol="0">
                  <a:spAutoFit/>
                </a:bodyPr>
                <a:lstStyle/>
                <a:p>
                  <a:pPr algn="ctr"/>
                  <a:r>
                    <a:rPr lang="en-US" sz="900">
                      <a:solidFill>
                        <a:srgbClr val="000000"/>
                      </a:solidFill>
                      <a:latin typeface="Arial"/>
                    </a:rPr>
                    <a:t>51</a:t>
                  </a:r>
                </a:p>
              </p:txBody>
            </p:sp>
            <p:sp>
              <p:nvSpPr>
                <p:cNvPr id="263" name="TextBox 262"/>
                <p:cNvSpPr txBox="1"/>
                <p:nvPr/>
              </p:nvSpPr>
              <p:spPr>
                <a:xfrm>
                  <a:off x="2823864" y="4746872"/>
                  <a:ext cx="312906" cy="230832"/>
                </a:xfrm>
                <a:prstGeom prst="rect">
                  <a:avLst/>
                </a:prstGeom>
                <a:noFill/>
              </p:spPr>
              <p:txBody>
                <a:bodyPr wrap="none" rtlCol="0">
                  <a:spAutoFit/>
                </a:bodyPr>
                <a:lstStyle/>
                <a:p>
                  <a:pPr algn="ctr"/>
                  <a:r>
                    <a:rPr lang="en-US" sz="900">
                      <a:solidFill>
                        <a:srgbClr val="000000"/>
                      </a:solidFill>
                      <a:latin typeface="Arial"/>
                    </a:rPr>
                    <a:t>32</a:t>
                  </a:r>
                </a:p>
              </p:txBody>
            </p:sp>
            <p:sp>
              <p:nvSpPr>
                <p:cNvPr id="264" name="TextBox 263"/>
                <p:cNvSpPr txBox="1"/>
                <p:nvPr/>
              </p:nvSpPr>
              <p:spPr>
                <a:xfrm>
                  <a:off x="3329560" y="4746872"/>
                  <a:ext cx="312906" cy="230832"/>
                </a:xfrm>
                <a:prstGeom prst="rect">
                  <a:avLst/>
                </a:prstGeom>
                <a:noFill/>
              </p:spPr>
              <p:txBody>
                <a:bodyPr wrap="none" rtlCol="0">
                  <a:spAutoFit/>
                </a:bodyPr>
                <a:lstStyle/>
                <a:p>
                  <a:pPr algn="ctr"/>
                  <a:r>
                    <a:rPr lang="en-US" sz="900">
                      <a:solidFill>
                        <a:srgbClr val="000000"/>
                      </a:solidFill>
                      <a:latin typeface="Arial"/>
                    </a:rPr>
                    <a:t>23</a:t>
                  </a:r>
                </a:p>
              </p:txBody>
            </p:sp>
            <p:sp>
              <p:nvSpPr>
                <p:cNvPr id="265" name="TextBox 264"/>
                <p:cNvSpPr txBox="1"/>
                <p:nvPr/>
              </p:nvSpPr>
              <p:spPr>
                <a:xfrm>
                  <a:off x="3830451" y="4746872"/>
                  <a:ext cx="312906" cy="230832"/>
                </a:xfrm>
                <a:prstGeom prst="rect">
                  <a:avLst/>
                </a:prstGeom>
                <a:noFill/>
              </p:spPr>
              <p:txBody>
                <a:bodyPr wrap="none" rtlCol="0">
                  <a:spAutoFit/>
                </a:bodyPr>
                <a:lstStyle/>
                <a:p>
                  <a:pPr algn="ctr"/>
                  <a:r>
                    <a:rPr lang="en-US" sz="900">
                      <a:solidFill>
                        <a:srgbClr val="000000"/>
                      </a:solidFill>
                      <a:latin typeface="Arial"/>
                    </a:rPr>
                    <a:t>14</a:t>
                  </a:r>
                </a:p>
              </p:txBody>
            </p:sp>
            <p:sp>
              <p:nvSpPr>
                <p:cNvPr id="266" name="TextBox 265"/>
                <p:cNvSpPr txBox="1"/>
                <p:nvPr/>
              </p:nvSpPr>
              <p:spPr>
                <a:xfrm>
                  <a:off x="4335047" y="4746872"/>
                  <a:ext cx="312906" cy="230832"/>
                </a:xfrm>
                <a:prstGeom prst="rect">
                  <a:avLst/>
                </a:prstGeom>
                <a:noFill/>
              </p:spPr>
              <p:txBody>
                <a:bodyPr wrap="none" rtlCol="0">
                  <a:spAutoFit/>
                </a:bodyPr>
                <a:lstStyle/>
                <a:p>
                  <a:pPr algn="ctr"/>
                  <a:r>
                    <a:rPr lang="en-US" sz="900">
                      <a:solidFill>
                        <a:srgbClr val="000000"/>
                      </a:solidFill>
                      <a:latin typeface="Arial"/>
                    </a:rPr>
                    <a:t>10</a:t>
                  </a:r>
                </a:p>
              </p:txBody>
            </p:sp>
            <p:sp>
              <p:nvSpPr>
                <p:cNvPr id="267" name="TextBox 266"/>
                <p:cNvSpPr txBox="1"/>
                <p:nvPr/>
              </p:nvSpPr>
              <p:spPr>
                <a:xfrm>
                  <a:off x="4869849" y="4746872"/>
                  <a:ext cx="248786" cy="230832"/>
                </a:xfrm>
                <a:prstGeom prst="rect">
                  <a:avLst/>
                </a:prstGeom>
                <a:noFill/>
              </p:spPr>
              <p:txBody>
                <a:bodyPr wrap="none" rtlCol="0">
                  <a:spAutoFit/>
                </a:bodyPr>
                <a:lstStyle/>
                <a:p>
                  <a:pPr algn="ctr"/>
                  <a:r>
                    <a:rPr lang="en-US" sz="900">
                      <a:solidFill>
                        <a:srgbClr val="000000"/>
                      </a:solidFill>
                      <a:latin typeface="Arial"/>
                    </a:rPr>
                    <a:t>8</a:t>
                  </a:r>
                </a:p>
              </p:txBody>
            </p:sp>
            <p:sp>
              <p:nvSpPr>
                <p:cNvPr id="268" name="TextBox 267"/>
                <p:cNvSpPr txBox="1"/>
                <p:nvPr/>
              </p:nvSpPr>
              <p:spPr>
                <a:xfrm>
                  <a:off x="5376823" y="4746872"/>
                  <a:ext cx="248786" cy="230832"/>
                </a:xfrm>
                <a:prstGeom prst="rect">
                  <a:avLst/>
                </a:prstGeom>
                <a:noFill/>
              </p:spPr>
              <p:txBody>
                <a:bodyPr wrap="none" rtlCol="0">
                  <a:spAutoFit/>
                </a:bodyPr>
                <a:lstStyle/>
                <a:p>
                  <a:pPr algn="ctr"/>
                  <a:r>
                    <a:rPr lang="en-US" sz="900">
                      <a:solidFill>
                        <a:srgbClr val="000000"/>
                      </a:solidFill>
                      <a:latin typeface="Arial"/>
                    </a:rPr>
                    <a:t>7</a:t>
                  </a:r>
                </a:p>
              </p:txBody>
            </p:sp>
            <p:sp>
              <p:nvSpPr>
                <p:cNvPr id="269" name="TextBox 268"/>
                <p:cNvSpPr txBox="1"/>
                <p:nvPr/>
              </p:nvSpPr>
              <p:spPr>
                <a:xfrm>
                  <a:off x="5881891" y="4746872"/>
                  <a:ext cx="248786" cy="230832"/>
                </a:xfrm>
                <a:prstGeom prst="rect">
                  <a:avLst/>
                </a:prstGeom>
                <a:noFill/>
              </p:spPr>
              <p:txBody>
                <a:bodyPr wrap="none" rtlCol="0">
                  <a:spAutoFit/>
                </a:bodyPr>
                <a:lstStyle/>
                <a:p>
                  <a:pPr algn="ctr"/>
                  <a:r>
                    <a:rPr lang="en-US" sz="900">
                      <a:solidFill>
                        <a:srgbClr val="000000"/>
                      </a:solidFill>
                      <a:latin typeface="Arial"/>
                    </a:rPr>
                    <a:t>4</a:t>
                  </a:r>
                </a:p>
              </p:txBody>
            </p:sp>
            <p:sp>
              <p:nvSpPr>
                <p:cNvPr id="270" name="TextBox 269"/>
                <p:cNvSpPr txBox="1"/>
                <p:nvPr/>
              </p:nvSpPr>
              <p:spPr>
                <a:xfrm>
                  <a:off x="701906" y="4597805"/>
                  <a:ext cx="434734" cy="230832"/>
                </a:xfrm>
                <a:prstGeom prst="rect">
                  <a:avLst/>
                </a:prstGeom>
                <a:noFill/>
              </p:spPr>
              <p:txBody>
                <a:bodyPr wrap="none" rtlCol="0">
                  <a:spAutoFit/>
                </a:bodyPr>
                <a:lstStyle/>
                <a:p>
                  <a:r>
                    <a:rPr lang="en-US" sz="900" b="1">
                      <a:solidFill>
                        <a:srgbClr val="005E97"/>
                      </a:solidFill>
                      <a:latin typeface="Arial"/>
                    </a:rPr>
                    <a:t>Nivo</a:t>
                  </a:r>
                </a:p>
              </p:txBody>
            </p:sp>
            <p:sp>
              <p:nvSpPr>
                <p:cNvPr id="271" name="TextBox 270"/>
                <p:cNvSpPr txBox="1"/>
                <p:nvPr/>
              </p:nvSpPr>
              <p:spPr>
                <a:xfrm>
                  <a:off x="701906" y="4740947"/>
                  <a:ext cx="300082" cy="230832"/>
                </a:xfrm>
                <a:prstGeom prst="rect">
                  <a:avLst/>
                </a:prstGeom>
                <a:noFill/>
              </p:spPr>
              <p:txBody>
                <a:bodyPr wrap="none" rtlCol="0">
                  <a:spAutoFit/>
                </a:bodyPr>
                <a:lstStyle/>
                <a:p>
                  <a:r>
                    <a:rPr lang="en-US" sz="900" b="1">
                      <a:solidFill>
                        <a:srgbClr val="00B050"/>
                      </a:solidFill>
                      <a:latin typeface="Arial"/>
                    </a:rPr>
                    <a:t>IC</a:t>
                  </a:r>
                </a:p>
              </p:txBody>
            </p:sp>
            <p:sp>
              <p:nvSpPr>
                <p:cNvPr id="272" name="TextBox 271"/>
                <p:cNvSpPr txBox="1"/>
                <p:nvPr/>
              </p:nvSpPr>
              <p:spPr>
                <a:xfrm>
                  <a:off x="701906" y="4456881"/>
                  <a:ext cx="742511" cy="230832"/>
                </a:xfrm>
                <a:prstGeom prst="rect">
                  <a:avLst/>
                </a:prstGeom>
                <a:noFill/>
              </p:spPr>
              <p:txBody>
                <a:bodyPr wrap="none" rtlCol="0">
                  <a:spAutoFit/>
                </a:bodyPr>
                <a:lstStyle/>
                <a:p>
                  <a:r>
                    <a:rPr lang="en-US" sz="900" b="1">
                      <a:solidFill>
                        <a:srgbClr val="000000"/>
                      </a:solidFill>
                      <a:latin typeface="Arial"/>
                    </a:rPr>
                    <a:t>No. at risk</a:t>
                  </a:r>
                </a:p>
              </p:txBody>
            </p:sp>
            <p:sp>
              <p:nvSpPr>
                <p:cNvPr id="350" name="TextBox 349"/>
                <p:cNvSpPr txBox="1"/>
                <p:nvPr/>
              </p:nvSpPr>
              <p:spPr>
                <a:xfrm>
                  <a:off x="6347906" y="4600175"/>
                  <a:ext cx="312906" cy="230832"/>
                </a:xfrm>
                <a:prstGeom prst="rect">
                  <a:avLst/>
                </a:prstGeom>
                <a:noFill/>
              </p:spPr>
              <p:txBody>
                <a:bodyPr wrap="none" rtlCol="0">
                  <a:spAutoFit/>
                </a:bodyPr>
                <a:lstStyle/>
                <a:p>
                  <a:pPr algn="ctr"/>
                  <a:r>
                    <a:rPr lang="en-US" sz="900">
                      <a:solidFill>
                        <a:srgbClr val="000000"/>
                      </a:solidFill>
                      <a:latin typeface="Arial"/>
                    </a:rPr>
                    <a:t>15</a:t>
                  </a:r>
                </a:p>
              </p:txBody>
            </p:sp>
            <p:sp>
              <p:nvSpPr>
                <p:cNvPr id="351" name="TextBox 350"/>
                <p:cNvSpPr txBox="1"/>
                <p:nvPr/>
              </p:nvSpPr>
              <p:spPr>
                <a:xfrm>
                  <a:off x="6379965" y="4746872"/>
                  <a:ext cx="248786" cy="230832"/>
                </a:xfrm>
                <a:prstGeom prst="rect">
                  <a:avLst/>
                </a:prstGeom>
                <a:noFill/>
              </p:spPr>
              <p:txBody>
                <a:bodyPr wrap="none" rtlCol="0">
                  <a:spAutoFit/>
                </a:bodyPr>
                <a:lstStyle/>
                <a:p>
                  <a:pPr algn="ctr"/>
                  <a:r>
                    <a:rPr lang="en-US" sz="900">
                      <a:solidFill>
                        <a:srgbClr val="000000"/>
                      </a:solidFill>
                      <a:latin typeface="Arial"/>
                    </a:rPr>
                    <a:t>1</a:t>
                  </a:r>
                </a:p>
              </p:txBody>
            </p:sp>
            <p:sp>
              <p:nvSpPr>
                <p:cNvPr id="352" name="TextBox 351"/>
                <p:cNvSpPr txBox="1"/>
                <p:nvPr/>
              </p:nvSpPr>
              <p:spPr>
                <a:xfrm>
                  <a:off x="6851832" y="4600175"/>
                  <a:ext cx="312906" cy="230832"/>
                </a:xfrm>
                <a:prstGeom prst="rect">
                  <a:avLst/>
                </a:prstGeom>
                <a:noFill/>
              </p:spPr>
              <p:txBody>
                <a:bodyPr wrap="none" rtlCol="0">
                  <a:spAutoFit/>
                </a:bodyPr>
                <a:lstStyle/>
                <a:p>
                  <a:pPr algn="ctr"/>
                  <a:r>
                    <a:rPr lang="en-US" sz="900">
                      <a:solidFill>
                        <a:srgbClr val="000000"/>
                      </a:solidFill>
                      <a:latin typeface="Arial"/>
                    </a:rPr>
                    <a:t>10</a:t>
                  </a:r>
                </a:p>
              </p:txBody>
            </p:sp>
            <p:sp>
              <p:nvSpPr>
                <p:cNvPr id="353" name="TextBox 352"/>
                <p:cNvSpPr txBox="1"/>
                <p:nvPr/>
              </p:nvSpPr>
              <p:spPr>
                <a:xfrm>
                  <a:off x="6883890" y="4746872"/>
                  <a:ext cx="248786" cy="230832"/>
                </a:xfrm>
                <a:prstGeom prst="rect">
                  <a:avLst/>
                </a:prstGeom>
                <a:noFill/>
              </p:spPr>
              <p:txBody>
                <a:bodyPr wrap="none" rtlCol="0">
                  <a:spAutoFit/>
                </a:bodyPr>
                <a:lstStyle/>
                <a:p>
                  <a:pPr algn="ctr"/>
                  <a:r>
                    <a:rPr lang="en-US" sz="900">
                      <a:solidFill>
                        <a:srgbClr val="000000"/>
                      </a:solidFill>
                      <a:latin typeface="Arial"/>
                    </a:rPr>
                    <a:t>1</a:t>
                  </a:r>
                </a:p>
              </p:txBody>
            </p:sp>
            <p:sp>
              <p:nvSpPr>
                <p:cNvPr id="354" name="TextBox 353"/>
                <p:cNvSpPr txBox="1"/>
                <p:nvPr/>
              </p:nvSpPr>
              <p:spPr>
                <a:xfrm>
                  <a:off x="7383717" y="4600175"/>
                  <a:ext cx="248786" cy="230832"/>
                </a:xfrm>
                <a:prstGeom prst="rect">
                  <a:avLst/>
                </a:prstGeom>
                <a:noFill/>
              </p:spPr>
              <p:txBody>
                <a:bodyPr wrap="none" rtlCol="0">
                  <a:spAutoFit/>
                </a:bodyPr>
                <a:lstStyle/>
                <a:p>
                  <a:pPr algn="ctr"/>
                  <a:r>
                    <a:rPr lang="en-US" sz="900">
                      <a:solidFill>
                        <a:srgbClr val="000000"/>
                      </a:solidFill>
                      <a:latin typeface="Arial"/>
                    </a:rPr>
                    <a:t>4</a:t>
                  </a:r>
                </a:p>
              </p:txBody>
            </p:sp>
            <p:sp>
              <p:nvSpPr>
                <p:cNvPr id="355" name="TextBox 354"/>
                <p:cNvSpPr txBox="1"/>
                <p:nvPr/>
              </p:nvSpPr>
              <p:spPr>
                <a:xfrm>
                  <a:off x="7383715" y="4746872"/>
                  <a:ext cx="248786" cy="230832"/>
                </a:xfrm>
                <a:prstGeom prst="rect">
                  <a:avLst/>
                </a:prstGeom>
                <a:noFill/>
              </p:spPr>
              <p:txBody>
                <a:bodyPr wrap="none" rtlCol="0">
                  <a:spAutoFit/>
                </a:bodyPr>
                <a:lstStyle/>
                <a:p>
                  <a:pPr algn="ctr"/>
                  <a:r>
                    <a:rPr lang="en-US" sz="900">
                      <a:solidFill>
                        <a:srgbClr val="000000"/>
                      </a:solidFill>
                      <a:latin typeface="Arial"/>
                    </a:rPr>
                    <a:t>0</a:t>
                  </a:r>
                </a:p>
              </p:txBody>
            </p:sp>
            <p:sp>
              <p:nvSpPr>
                <p:cNvPr id="356" name="TextBox 355"/>
                <p:cNvSpPr txBox="1"/>
                <p:nvPr/>
              </p:nvSpPr>
              <p:spPr>
                <a:xfrm>
                  <a:off x="7893161" y="4600175"/>
                  <a:ext cx="248786" cy="230832"/>
                </a:xfrm>
                <a:prstGeom prst="rect">
                  <a:avLst/>
                </a:prstGeom>
                <a:noFill/>
              </p:spPr>
              <p:txBody>
                <a:bodyPr wrap="none" rtlCol="0">
                  <a:spAutoFit/>
                </a:bodyPr>
                <a:lstStyle/>
                <a:p>
                  <a:pPr algn="ctr"/>
                  <a:r>
                    <a:rPr lang="en-US" sz="900">
                      <a:solidFill>
                        <a:srgbClr val="000000"/>
                      </a:solidFill>
                      <a:latin typeface="Arial"/>
                    </a:rPr>
                    <a:t>0</a:t>
                  </a:r>
                </a:p>
              </p:txBody>
            </p:sp>
            <p:sp>
              <p:nvSpPr>
                <p:cNvPr id="357" name="TextBox 356"/>
                <p:cNvSpPr txBox="1"/>
                <p:nvPr/>
              </p:nvSpPr>
              <p:spPr>
                <a:xfrm>
                  <a:off x="7893161" y="4746872"/>
                  <a:ext cx="248786" cy="230832"/>
                </a:xfrm>
                <a:prstGeom prst="rect">
                  <a:avLst/>
                </a:prstGeom>
                <a:noFill/>
              </p:spPr>
              <p:txBody>
                <a:bodyPr wrap="none" rtlCol="0">
                  <a:spAutoFit/>
                </a:bodyPr>
                <a:lstStyle/>
                <a:p>
                  <a:pPr algn="ctr"/>
                  <a:r>
                    <a:rPr lang="en-US" sz="900">
                      <a:solidFill>
                        <a:srgbClr val="000000"/>
                      </a:solidFill>
                      <a:latin typeface="Arial"/>
                    </a:rPr>
                    <a:t>0</a:t>
                  </a:r>
                </a:p>
              </p:txBody>
            </p:sp>
            <p:grpSp>
              <p:nvGrpSpPr>
                <p:cNvPr id="358" name="Group 357"/>
                <p:cNvGrpSpPr/>
                <p:nvPr/>
              </p:nvGrpSpPr>
              <p:grpSpPr>
                <a:xfrm>
                  <a:off x="1428507" y="1622872"/>
                  <a:ext cx="6583680" cy="2627339"/>
                  <a:chOff x="2385437" y="983713"/>
                  <a:chExt cx="4345159" cy="3119452"/>
                </a:xfrm>
              </p:grpSpPr>
              <p:cxnSp>
                <p:nvCxnSpPr>
                  <p:cNvPr id="455" name="Straight Connector 454"/>
                  <p:cNvCxnSpPr/>
                  <p:nvPr/>
                </p:nvCxnSpPr>
                <p:spPr>
                  <a:xfrm>
                    <a:off x="2385437" y="4053489"/>
                    <a:ext cx="4345159" cy="0"/>
                  </a:xfrm>
                  <a:prstGeom prst="line">
                    <a:avLst/>
                  </a:prstGeom>
                  <a:ln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a:off x="2415223" y="983713"/>
                    <a:ext cx="0" cy="3119452"/>
                  </a:xfrm>
                  <a:prstGeom prst="line">
                    <a:avLst/>
                  </a:prstGeom>
                  <a:ln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454" name="Group 453"/>
                  <p:cNvGrpSpPr/>
                  <p:nvPr/>
                </p:nvGrpSpPr>
                <p:grpSpPr>
                  <a:xfrm>
                    <a:off x="2747119" y="4053488"/>
                    <a:ext cx="3982752" cy="45720"/>
                    <a:chOff x="2754073" y="4046534"/>
                    <a:chExt cx="3982752" cy="45720"/>
                  </a:xfrm>
                </p:grpSpPr>
                <p:cxnSp>
                  <p:nvCxnSpPr>
                    <p:cNvPr id="456" name="Straight Connector 455"/>
                    <p:cNvCxnSpPr/>
                    <p:nvPr/>
                  </p:nvCxnSpPr>
                  <p:spPr>
                    <a:xfrm>
                      <a:off x="2754073" y="4046534"/>
                      <a:ext cx="0" cy="45720"/>
                    </a:xfrm>
                    <a:prstGeom prst="line">
                      <a:avLst/>
                    </a:prstGeom>
                    <a:ln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a:off x="3417865" y="4046534"/>
                      <a:ext cx="0" cy="45720"/>
                    </a:xfrm>
                    <a:prstGeom prst="line">
                      <a:avLst/>
                    </a:prstGeom>
                    <a:ln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a:off x="4081657" y="4046534"/>
                      <a:ext cx="0" cy="45720"/>
                    </a:xfrm>
                    <a:prstGeom prst="line">
                      <a:avLst/>
                    </a:prstGeom>
                    <a:ln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a:off x="4413554" y="4046534"/>
                      <a:ext cx="0" cy="45720"/>
                    </a:xfrm>
                    <a:prstGeom prst="line">
                      <a:avLst/>
                    </a:prstGeom>
                    <a:ln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a:off x="5077346" y="4046534"/>
                      <a:ext cx="0" cy="45720"/>
                    </a:xfrm>
                    <a:prstGeom prst="line">
                      <a:avLst/>
                    </a:prstGeom>
                    <a:ln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a:off x="5741138" y="4046534"/>
                      <a:ext cx="0" cy="45720"/>
                    </a:xfrm>
                    <a:prstGeom prst="line">
                      <a:avLst/>
                    </a:prstGeom>
                    <a:ln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a:off x="6404930" y="4046534"/>
                      <a:ext cx="0" cy="45720"/>
                    </a:xfrm>
                    <a:prstGeom prst="line">
                      <a:avLst/>
                    </a:prstGeom>
                    <a:ln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a:off x="6736825" y="4046534"/>
                      <a:ext cx="0" cy="45720"/>
                    </a:xfrm>
                    <a:prstGeom prst="line">
                      <a:avLst/>
                    </a:prstGeom>
                    <a:ln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p:nvPr/>
                  </p:nvCxnSpPr>
                  <p:spPr>
                    <a:xfrm>
                      <a:off x="4745450" y="4046534"/>
                      <a:ext cx="0" cy="45720"/>
                    </a:xfrm>
                    <a:prstGeom prst="line">
                      <a:avLst/>
                    </a:prstGeom>
                    <a:ln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p:nvPr/>
                  </p:nvCxnSpPr>
                  <p:spPr>
                    <a:xfrm>
                      <a:off x="3085969" y="4046534"/>
                      <a:ext cx="0" cy="45720"/>
                    </a:xfrm>
                    <a:prstGeom prst="line">
                      <a:avLst/>
                    </a:prstGeom>
                    <a:ln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a:off x="3749761" y="4046534"/>
                      <a:ext cx="0" cy="45720"/>
                    </a:xfrm>
                    <a:prstGeom prst="line">
                      <a:avLst/>
                    </a:prstGeom>
                    <a:ln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p:nvPr/>
                  </p:nvCxnSpPr>
                  <p:spPr>
                    <a:xfrm>
                      <a:off x="5409242" y="4046534"/>
                      <a:ext cx="0" cy="45720"/>
                    </a:xfrm>
                    <a:prstGeom prst="line">
                      <a:avLst/>
                    </a:prstGeom>
                    <a:ln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p:nvPr/>
                  </p:nvCxnSpPr>
                  <p:spPr>
                    <a:xfrm>
                      <a:off x="6073034" y="4046534"/>
                      <a:ext cx="0" cy="45720"/>
                    </a:xfrm>
                    <a:prstGeom prst="line">
                      <a:avLst/>
                    </a:prstGeom>
                    <a:ln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cxnSp>
              <p:nvCxnSpPr>
                <p:cNvPr id="359" name="Straight Connector 358"/>
                <p:cNvCxnSpPr/>
                <p:nvPr/>
              </p:nvCxnSpPr>
              <p:spPr>
                <a:xfrm>
                  <a:off x="1427918" y="1904008"/>
                  <a:ext cx="45720" cy="0"/>
                </a:xfrm>
                <a:prstGeom prst="line">
                  <a:avLst/>
                </a:prstGeom>
                <a:ln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1427918" y="2160048"/>
                  <a:ext cx="45720" cy="0"/>
                </a:xfrm>
                <a:prstGeom prst="line">
                  <a:avLst/>
                </a:prstGeom>
                <a:ln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1427918" y="2416089"/>
                  <a:ext cx="45720" cy="0"/>
                </a:xfrm>
                <a:prstGeom prst="line">
                  <a:avLst/>
                </a:prstGeom>
                <a:ln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1427918" y="2672129"/>
                  <a:ext cx="45720" cy="0"/>
                </a:xfrm>
                <a:prstGeom prst="line">
                  <a:avLst/>
                </a:prstGeom>
                <a:ln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1427918" y="2928170"/>
                  <a:ext cx="45720" cy="0"/>
                </a:xfrm>
                <a:prstGeom prst="line">
                  <a:avLst/>
                </a:prstGeom>
                <a:ln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1427918" y="3184210"/>
                  <a:ext cx="45720" cy="0"/>
                </a:xfrm>
                <a:prstGeom prst="line">
                  <a:avLst/>
                </a:prstGeom>
                <a:ln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1427918" y="3440250"/>
                  <a:ext cx="45720" cy="0"/>
                </a:xfrm>
                <a:prstGeom prst="line">
                  <a:avLst/>
                </a:prstGeom>
                <a:ln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1427918" y="3696291"/>
                  <a:ext cx="45720" cy="0"/>
                </a:xfrm>
                <a:prstGeom prst="line">
                  <a:avLst/>
                </a:prstGeom>
                <a:ln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1427918" y="3952331"/>
                  <a:ext cx="45720" cy="0"/>
                </a:xfrm>
                <a:prstGeom prst="line">
                  <a:avLst/>
                </a:prstGeom>
                <a:ln cap="flat">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68" name="TextBox 367"/>
                <p:cNvSpPr txBox="1"/>
                <p:nvPr/>
              </p:nvSpPr>
              <p:spPr>
                <a:xfrm>
                  <a:off x="5382117" y="3505561"/>
                  <a:ext cx="692818" cy="307777"/>
                </a:xfrm>
                <a:prstGeom prst="rect">
                  <a:avLst/>
                </a:prstGeom>
                <a:noFill/>
              </p:spPr>
              <p:txBody>
                <a:bodyPr wrap="none" rtlCol="0">
                  <a:spAutoFit/>
                </a:bodyPr>
                <a:lstStyle/>
                <a:p>
                  <a:r>
                    <a:rPr lang="en-US" sz="1400" b="1">
                      <a:solidFill>
                        <a:srgbClr val="006DA8"/>
                      </a:solidFill>
                      <a:latin typeface="Arial"/>
                    </a:rPr>
                    <a:t>16.9%</a:t>
                  </a:r>
                </a:p>
              </p:txBody>
            </p:sp>
            <p:sp>
              <p:nvSpPr>
                <p:cNvPr id="369" name="TextBox 368"/>
                <p:cNvSpPr txBox="1"/>
                <p:nvPr/>
              </p:nvSpPr>
              <p:spPr>
                <a:xfrm>
                  <a:off x="5414551" y="4037057"/>
                  <a:ext cx="593432" cy="215444"/>
                </a:xfrm>
                <a:prstGeom prst="rect">
                  <a:avLst/>
                </a:prstGeom>
                <a:noFill/>
              </p:spPr>
              <p:txBody>
                <a:bodyPr wrap="none" tIns="0" bIns="0" rtlCol="0">
                  <a:spAutoFit/>
                </a:bodyPr>
                <a:lstStyle/>
                <a:p>
                  <a:r>
                    <a:rPr lang="en-US" sz="1400" b="1">
                      <a:solidFill>
                        <a:srgbClr val="00B050"/>
                      </a:solidFill>
                      <a:latin typeface="Arial"/>
                    </a:rPr>
                    <a:t>6.0%</a:t>
                  </a:r>
                </a:p>
              </p:txBody>
            </p:sp>
            <p:cxnSp>
              <p:nvCxnSpPr>
                <p:cNvPr id="370" name="Straight Connector 369"/>
                <p:cNvCxnSpPr/>
                <p:nvPr/>
              </p:nvCxnSpPr>
              <p:spPr bwMode="auto">
                <a:xfrm flipH="1" flipV="1">
                  <a:off x="5479097" y="3767109"/>
                  <a:ext cx="0" cy="433139"/>
                </a:xfrm>
                <a:prstGeom prst="line">
                  <a:avLst/>
                </a:prstGeom>
                <a:noFill/>
                <a:ln w="6350" cap="flat" cmpd="sng" algn="ctr">
                  <a:solidFill>
                    <a:schemeClr val="accent3"/>
                  </a:solidFill>
                  <a:prstDash val="dash"/>
                  <a:miter lim="800000"/>
                  <a:headEnd type="none" w="med" len="med"/>
                  <a:tailEnd type="none" w="med" len="med"/>
                </a:ln>
                <a:effectLst/>
              </p:spPr>
            </p:cxnSp>
            <p:sp>
              <p:nvSpPr>
                <p:cNvPr id="371" name="TextBox 370"/>
                <p:cNvSpPr txBox="1"/>
                <p:nvPr/>
              </p:nvSpPr>
              <p:spPr>
                <a:xfrm>
                  <a:off x="7711075" y="3770305"/>
                  <a:ext cx="923182" cy="276999"/>
                </a:xfrm>
                <a:prstGeom prst="rect">
                  <a:avLst/>
                </a:prstGeom>
                <a:noFill/>
              </p:spPr>
              <p:txBody>
                <a:bodyPr wrap="square" rtlCol="0" anchor="ctr">
                  <a:spAutoFit/>
                </a:bodyPr>
                <a:lstStyle/>
                <a:p>
                  <a:r>
                    <a:rPr lang="en-US" sz="1200" b="1" err="1">
                      <a:solidFill>
                        <a:srgbClr val="005E97"/>
                      </a:solidFill>
                      <a:latin typeface="Arial"/>
                    </a:rPr>
                    <a:t>Nivo</a:t>
                  </a:r>
                  <a:endParaRPr lang="en-US" sz="1200" b="1">
                    <a:solidFill>
                      <a:srgbClr val="005E97"/>
                    </a:solidFill>
                    <a:latin typeface="Arial"/>
                  </a:endParaRPr>
                </a:p>
              </p:txBody>
            </p:sp>
            <p:sp>
              <p:nvSpPr>
                <p:cNvPr id="372" name="Freeform 421"/>
                <p:cNvSpPr>
                  <a:spLocks/>
                </p:cNvSpPr>
                <p:nvPr/>
              </p:nvSpPr>
              <p:spPr bwMode="auto">
                <a:xfrm>
                  <a:off x="1466230" y="1646055"/>
                  <a:ext cx="5541906" cy="2500305"/>
                </a:xfrm>
                <a:custGeom>
                  <a:avLst/>
                  <a:gdLst>
                    <a:gd name="T0" fmla="*/ 43 w 2304"/>
                    <a:gd name="T1" fmla="*/ 13 h 1870"/>
                    <a:gd name="T2" fmla="*/ 57 w 2304"/>
                    <a:gd name="T3" fmla="*/ 92 h 1870"/>
                    <a:gd name="T4" fmla="*/ 96 w 2304"/>
                    <a:gd name="T5" fmla="*/ 123 h 1870"/>
                    <a:gd name="T6" fmla="*/ 126 w 2304"/>
                    <a:gd name="T7" fmla="*/ 271 h 1870"/>
                    <a:gd name="T8" fmla="*/ 153 w 2304"/>
                    <a:gd name="T9" fmla="*/ 290 h 1870"/>
                    <a:gd name="T10" fmla="*/ 162 w 2304"/>
                    <a:gd name="T11" fmla="*/ 370 h 1870"/>
                    <a:gd name="T12" fmla="*/ 177 w 2304"/>
                    <a:gd name="T13" fmla="*/ 383 h 1870"/>
                    <a:gd name="T14" fmla="*/ 197 w 2304"/>
                    <a:gd name="T15" fmla="*/ 444 h 1870"/>
                    <a:gd name="T16" fmla="*/ 211 w 2304"/>
                    <a:gd name="T17" fmla="*/ 468 h 1870"/>
                    <a:gd name="T18" fmla="*/ 224 w 2304"/>
                    <a:gd name="T19" fmla="*/ 521 h 1870"/>
                    <a:gd name="T20" fmla="*/ 250 w 2304"/>
                    <a:gd name="T21" fmla="*/ 539 h 1870"/>
                    <a:gd name="T22" fmla="*/ 253 w 2304"/>
                    <a:gd name="T23" fmla="*/ 611 h 1870"/>
                    <a:gd name="T24" fmla="*/ 282 w 2304"/>
                    <a:gd name="T25" fmla="*/ 637 h 1870"/>
                    <a:gd name="T26" fmla="*/ 286 w 2304"/>
                    <a:gd name="T27" fmla="*/ 717 h 1870"/>
                    <a:gd name="T28" fmla="*/ 297 w 2304"/>
                    <a:gd name="T29" fmla="*/ 766 h 1870"/>
                    <a:gd name="T30" fmla="*/ 301 w 2304"/>
                    <a:gd name="T31" fmla="*/ 814 h 1870"/>
                    <a:gd name="T32" fmla="*/ 329 w 2304"/>
                    <a:gd name="T33" fmla="*/ 851 h 1870"/>
                    <a:gd name="T34" fmla="*/ 334 w 2304"/>
                    <a:gd name="T35" fmla="*/ 904 h 1870"/>
                    <a:gd name="T36" fmla="*/ 353 w 2304"/>
                    <a:gd name="T37" fmla="*/ 930 h 1870"/>
                    <a:gd name="T38" fmla="*/ 369 w 2304"/>
                    <a:gd name="T39" fmla="*/ 979 h 1870"/>
                    <a:gd name="T40" fmla="*/ 383 w 2304"/>
                    <a:gd name="T41" fmla="*/ 992 h 1870"/>
                    <a:gd name="T42" fmla="*/ 401 w 2304"/>
                    <a:gd name="T43" fmla="*/ 1041 h 1870"/>
                    <a:gd name="T44" fmla="*/ 420 w 2304"/>
                    <a:gd name="T45" fmla="*/ 1060 h 1870"/>
                    <a:gd name="T46" fmla="*/ 434 w 2304"/>
                    <a:gd name="T47" fmla="*/ 1120 h 1870"/>
                    <a:gd name="T48" fmla="*/ 448 w 2304"/>
                    <a:gd name="T49" fmla="*/ 1126 h 1870"/>
                    <a:gd name="T50" fmla="*/ 458 w 2304"/>
                    <a:gd name="T51" fmla="*/ 1166 h 1870"/>
                    <a:gd name="T52" fmla="*/ 487 w 2304"/>
                    <a:gd name="T53" fmla="*/ 1187 h 1870"/>
                    <a:gd name="T54" fmla="*/ 505 w 2304"/>
                    <a:gd name="T55" fmla="*/ 1222 h 1870"/>
                    <a:gd name="T56" fmla="*/ 529 w 2304"/>
                    <a:gd name="T57" fmla="*/ 1237 h 1870"/>
                    <a:gd name="T58" fmla="*/ 536 w 2304"/>
                    <a:gd name="T59" fmla="*/ 1288 h 1870"/>
                    <a:gd name="T60" fmla="*/ 592 w 2304"/>
                    <a:gd name="T61" fmla="*/ 1302 h 1870"/>
                    <a:gd name="T62" fmla="*/ 606 w 2304"/>
                    <a:gd name="T63" fmla="*/ 1325 h 1870"/>
                    <a:gd name="T64" fmla="*/ 629 w 2304"/>
                    <a:gd name="T65" fmla="*/ 1369 h 1870"/>
                    <a:gd name="T66" fmla="*/ 645 w 2304"/>
                    <a:gd name="T67" fmla="*/ 1404 h 1870"/>
                    <a:gd name="T68" fmla="*/ 674 w 2304"/>
                    <a:gd name="T69" fmla="*/ 1423 h 1870"/>
                    <a:gd name="T70" fmla="*/ 697 w 2304"/>
                    <a:gd name="T71" fmla="*/ 1466 h 1870"/>
                    <a:gd name="T72" fmla="*/ 768 w 2304"/>
                    <a:gd name="T73" fmla="*/ 1502 h 1870"/>
                    <a:gd name="T74" fmla="*/ 777 w 2304"/>
                    <a:gd name="T75" fmla="*/ 1537 h 1870"/>
                    <a:gd name="T76" fmla="*/ 868 w 2304"/>
                    <a:gd name="T77" fmla="*/ 1551 h 1870"/>
                    <a:gd name="T78" fmla="*/ 877 w 2304"/>
                    <a:gd name="T79" fmla="*/ 1586 h 1870"/>
                    <a:gd name="T80" fmla="*/ 940 w 2304"/>
                    <a:gd name="T81" fmla="*/ 1606 h 1870"/>
                    <a:gd name="T82" fmla="*/ 953 w 2304"/>
                    <a:gd name="T83" fmla="*/ 1648 h 1870"/>
                    <a:gd name="T84" fmla="*/ 1039 w 2304"/>
                    <a:gd name="T85" fmla="*/ 1666 h 1870"/>
                    <a:gd name="T86" fmla="*/ 1123 w 2304"/>
                    <a:gd name="T87" fmla="*/ 1700 h 1870"/>
                    <a:gd name="T88" fmla="*/ 1251 w 2304"/>
                    <a:gd name="T89" fmla="*/ 1719 h 1870"/>
                    <a:gd name="T90" fmla="*/ 1255 w 2304"/>
                    <a:gd name="T91" fmla="*/ 1750 h 1870"/>
                    <a:gd name="T92" fmla="*/ 1360 w 2304"/>
                    <a:gd name="T93" fmla="*/ 1765 h 1870"/>
                    <a:gd name="T94" fmla="*/ 1470 w 2304"/>
                    <a:gd name="T95" fmla="*/ 1798 h 1870"/>
                    <a:gd name="T96" fmla="*/ 1788 w 2304"/>
                    <a:gd name="T97" fmla="*/ 1817 h 1870"/>
                    <a:gd name="T98" fmla="*/ 1840 w 2304"/>
                    <a:gd name="T99" fmla="*/ 1848 h 1870"/>
                    <a:gd name="T100" fmla="*/ 2304 w 2304"/>
                    <a:gd name="T101" fmla="*/ 1870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4" h="1870">
                      <a:moveTo>
                        <a:pt x="0" y="0"/>
                      </a:moveTo>
                      <a:lnTo>
                        <a:pt x="43" y="0"/>
                      </a:lnTo>
                      <a:lnTo>
                        <a:pt x="43" y="13"/>
                      </a:lnTo>
                      <a:lnTo>
                        <a:pt x="57" y="13"/>
                      </a:lnTo>
                      <a:lnTo>
                        <a:pt x="57" y="34"/>
                      </a:lnTo>
                      <a:lnTo>
                        <a:pt x="57" y="92"/>
                      </a:lnTo>
                      <a:lnTo>
                        <a:pt x="81" y="92"/>
                      </a:lnTo>
                      <a:lnTo>
                        <a:pt x="81" y="123"/>
                      </a:lnTo>
                      <a:lnTo>
                        <a:pt x="96" y="123"/>
                      </a:lnTo>
                      <a:lnTo>
                        <a:pt x="96" y="191"/>
                      </a:lnTo>
                      <a:lnTo>
                        <a:pt x="126" y="191"/>
                      </a:lnTo>
                      <a:lnTo>
                        <a:pt x="126" y="271"/>
                      </a:lnTo>
                      <a:lnTo>
                        <a:pt x="148" y="271"/>
                      </a:lnTo>
                      <a:lnTo>
                        <a:pt x="148" y="290"/>
                      </a:lnTo>
                      <a:lnTo>
                        <a:pt x="153" y="290"/>
                      </a:lnTo>
                      <a:lnTo>
                        <a:pt x="153" y="317"/>
                      </a:lnTo>
                      <a:lnTo>
                        <a:pt x="162" y="317"/>
                      </a:lnTo>
                      <a:lnTo>
                        <a:pt x="162" y="370"/>
                      </a:lnTo>
                      <a:lnTo>
                        <a:pt x="170" y="370"/>
                      </a:lnTo>
                      <a:lnTo>
                        <a:pt x="170" y="383"/>
                      </a:lnTo>
                      <a:lnTo>
                        <a:pt x="177" y="383"/>
                      </a:lnTo>
                      <a:lnTo>
                        <a:pt x="177" y="399"/>
                      </a:lnTo>
                      <a:lnTo>
                        <a:pt x="197" y="399"/>
                      </a:lnTo>
                      <a:lnTo>
                        <a:pt x="197" y="444"/>
                      </a:lnTo>
                      <a:lnTo>
                        <a:pt x="200" y="444"/>
                      </a:lnTo>
                      <a:lnTo>
                        <a:pt x="200" y="468"/>
                      </a:lnTo>
                      <a:lnTo>
                        <a:pt x="211" y="468"/>
                      </a:lnTo>
                      <a:lnTo>
                        <a:pt x="211" y="505"/>
                      </a:lnTo>
                      <a:lnTo>
                        <a:pt x="224" y="505"/>
                      </a:lnTo>
                      <a:lnTo>
                        <a:pt x="224" y="521"/>
                      </a:lnTo>
                      <a:lnTo>
                        <a:pt x="235" y="521"/>
                      </a:lnTo>
                      <a:lnTo>
                        <a:pt x="235" y="539"/>
                      </a:lnTo>
                      <a:lnTo>
                        <a:pt x="250" y="539"/>
                      </a:lnTo>
                      <a:lnTo>
                        <a:pt x="250" y="586"/>
                      </a:lnTo>
                      <a:lnTo>
                        <a:pt x="253" y="586"/>
                      </a:lnTo>
                      <a:lnTo>
                        <a:pt x="253" y="611"/>
                      </a:lnTo>
                      <a:lnTo>
                        <a:pt x="268" y="611"/>
                      </a:lnTo>
                      <a:lnTo>
                        <a:pt x="268" y="637"/>
                      </a:lnTo>
                      <a:lnTo>
                        <a:pt x="282" y="637"/>
                      </a:lnTo>
                      <a:lnTo>
                        <a:pt x="282" y="707"/>
                      </a:lnTo>
                      <a:lnTo>
                        <a:pt x="286" y="707"/>
                      </a:lnTo>
                      <a:lnTo>
                        <a:pt x="286" y="717"/>
                      </a:lnTo>
                      <a:lnTo>
                        <a:pt x="292" y="717"/>
                      </a:lnTo>
                      <a:lnTo>
                        <a:pt x="292" y="766"/>
                      </a:lnTo>
                      <a:lnTo>
                        <a:pt x="297" y="766"/>
                      </a:lnTo>
                      <a:lnTo>
                        <a:pt x="297" y="789"/>
                      </a:lnTo>
                      <a:lnTo>
                        <a:pt x="301" y="789"/>
                      </a:lnTo>
                      <a:lnTo>
                        <a:pt x="301" y="814"/>
                      </a:lnTo>
                      <a:lnTo>
                        <a:pt x="321" y="814"/>
                      </a:lnTo>
                      <a:lnTo>
                        <a:pt x="321" y="851"/>
                      </a:lnTo>
                      <a:lnTo>
                        <a:pt x="329" y="851"/>
                      </a:lnTo>
                      <a:lnTo>
                        <a:pt x="329" y="862"/>
                      </a:lnTo>
                      <a:lnTo>
                        <a:pt x="334" y="862"/>
                      </a:lnTo>
                      <a:lnTo>
                        <a:pt x="334" y="904"/>
                      </a:lnTo>
                      <a:lnTo>
                        <a:pt x="339" y="904"/>
                      </a:lnTo>
                      <a:lnTo>
                        <a:pt x="339" y="930"/>
                      </a:lnTo>
                      <a:lnTo>
                        <a:pt x="353" y="930"/>
                      </a:lnTo>
                      <a:lnTo>
                        <a:pt x="353" y="944"/>
                      </a:lnTo>
                      <a:lnTo>
                        <a:pt x="369" y="944"/>
                      </a:lnTo>
                      <a:lnTo>
                        <a:pt x="369" y="979"/>
                      </a:lnTo>
                      <a:lnTo>
                        <a:pt x="372" y="979"/>
                      </a:lnTo>
                      <a:lnTo>
                        <a:pt x="372" y="992"/>
                      </a:lnTo>
                      <a:lnTo>
                        <a:pt x="383" y="992"/>
                      </a:lnTo>
                      <a:lnTo>
                        <a:pt x="383" y="1026"/>
                      </a:lnTo>
                      <a:lnTo>
                        <a:pt x="401" y="1026"/>
                      </a:lnTo>
                      <a:lnTo>
                        <a:pt x="401" y="1041"/>
                      </a:lnTo>
                      <a:lnTo>
                        <a:pt x="415" y="1041"/>
                      </a:lnTo>
                      <a:lnTo>
                        <a:pt x="415" y="1060"/>
                      </a:lnTo>
                      <a:lnTo>
                        <a:pt x="420" y="1060"/>
                      </a:lnTo>
                      <a:lnTo>
                        <a:pt x="420" y="1090"/>
                      </a:lnTo>
                      <a:lnTo>
                        <a:pt x="434" y="1090"/>
                      </a:lnTo>
                      <a:lnTo>
                        <a:pt x="434" y="1120"/>
                      </a:lnTo>
                      <a:lnTo>
                        <a:pt x="443" y="1120"/>
                      </a:lnTo>
                      <a:lnTo>
                        <a:pt x="443" y="1126"/>
                      </a:lnTo>
                      <a:lnTo>
                        <a:pt x="448" y="1126"/>
                      </a:lnTo>
                      <a:lnTo>
                        <a:pt x="448" y="1136"/>
                      </a:lnTo>
                      <a:lnTo>
                        <a:pt x="458" y="1136"/>
                      </a:lnTo>
                      <a:lnTo>
                        <a:pt x="458" y="1166"/>
                      </a:lnTo>
                      <a:lnTo>
                        <a:pt x="462" y="1166"/>
                      </a:lnTo>
                      <a:lnTo>
                        <a:pt x="462" y="1187"/>
                      </a:lnTo>
                      <a:lnTo>
                        <a:pt x="487" y="1187"/>
                      </a:lnTo>
                      <a:lnTo>
                        <a:pt x="487" y="1206"/>
                      </a:lnTo>
                      <a:lnTo>
                        <a:pt x="505" y="1206"/>
                      </a:lnTo>
                      <a:lnTo>
                        <a:pt x="505" y="1222"/>
                      </a:lnTo>
                      <a:lnTo>
                        <a:pt x="510" y="1222"/>
                      </a:lnTo>
                      <a:lnTo>
                        <a:pt x="510" y="1237"/>
                      </a:lnTo>
                      <a:lnTo>
                        <a:pt x="529" y="1237"/>
                      </a:lnTo>
                      <a:lnTo>
                        <a:pt x="529" y="1271"/>
                      </a:lnTo>
                      <a:lnTo>
                        <a:pt x="536" y="1271"/>
                      </a:lnTo>
                      <a:lnTo>
                        <a:pt x="536" y="1288"/>
                      </a:lnTo>
                      <a:lnTo>
                        <a:pt x="558" y="1288"/>
                      </a:lnTo>
                      <a:lnTo>
                        <a:pt x="558" y="1302"/>
                      </a:lnTo>
                      <a:lnTo>
                        <a:pt x="592" y="1302"/>
                      </a:lnTo>
                      <a:lnTo>
                        <a:pt x="592" y="1306"/>
                      </a:lnTo>
                      <a:lnTo>
                        <a:pt x="606" y="1306"/>
                      </a:lnTo>
                      <a:lnTo>
                        <a:pt x="606" y="1325"/>
                      </a:lnTo>
                      <a:lnTo>
                        <a:pt x="614" y="1325"/>
                      </a:lnTo>
                      <a:lnTo>
                        <a:pt x="614" y="1369"/>
                      </a:lnTo>
                      <a:lnTo>
                        <a:pt x="629" y="1369"/>
                      </a:lnTo>
                      <a:lnTo>
                        <a:pt x="629" y="1388"/>
                      </a:lnTo>
                      <a:lnTo>
                        <a:pt x="645" y="1388"/>
                      </a:lnTo>
                      <a:lnTo>
                        <a:pt x="645" y="1404"/>
                      </a:lnTo>
                      <a:lnTo>
                        <a:pt x="650" y="1404"/>
                      </a:lnTo>
                      <a:lnTo>
                        <a:pt x="650" y="1423"/>
                      </a:lnTo>
                      <a:lnTo>
                        <a:pt x="674" y="1423"/>
                      </a:lnTo>
                      <a:lnTo>
                        <a:pt x="674" y="1451"/>
                      </a:lnTo>
                      <a:lnTo>
                        <a:pt x="697" y="1451"/>
                      </a:lnTo>
                      <a:lnTo>
                        <a:pt x="697" y="1466"/>
                      </a:lnTo>
                      <a:lnTo>
                        <a:pt x="750" y="1466"/>
                      </a:lnTo>
                      <a:lnTo>
                        <a:pt x="750" y="1502"/>
                      </a:lnTo>
                      <a:lnTo>
                        <a:pt x="768" y="1502"/>
                      </a:lnTo>
                      <a:lnTo>
                        <a:pt x="768" y="1515"/>
                      </a:lnTo>
                      <a:lnTo>
                        <a:pt x="777" y="1515"/>
                      </a:lnTo>
                      <a:lnTo>
                        <a:pt x="777" y="1537"/>
                      </a:lnTo>
                      <a:lnTo>
                        <a:pt x="848" y="1537"/>
                      </a:lnTo>
                      <a:lnTo>
                        <a:pt x="848" y="1551"/>
                      </a:lnTo>
                      <a:lnTo>
                        <a:pt x="868" y="1551"/>
                      </a:lnTo>
                      <a:lnTo>
                        <a:pt x="868" y="1568"/>
                      </a:lnTo>
                      <a:lnTo>
                        <a:pt x="877" y="1568"/>
                      </a:lnTo>
                      <a:lnTo>
                        <a:pt x="877" y="1586"/>
                      </a:lnTo>
                      <a:lnTo>
                        <a:pt x="930" y="1586"/>
                      </a:lnTo>
                      <a:lnTo>
                        <a:pt x="930" y="1606"/>
                      </a:lnTo>
                      <a:lnTo>
                        <a:pt x="940" y="1606"/>
                      </a:lnTo>
                      <a:lnTo>
                        <a:pt x="940" y="1617"/>
                      </a:lnTo>
                      <a:lnTo>
                        <a:pt x="953" y="1617"/>
                      </a:lnTo>
                      <a:lnTo>
                        <a:pt x="953" y="1648"/>
                      </a:lnTo>
                      <a:lnTo>
                        <a:pt x="996" y="1648"/>
                      </a:lnTo>
                      <a:lnTo>
                        <a:pt x="996" y="1666"/>
                      </a:lnTo>
                      <a:lnTo>
                        <a:pt x="1039" y="1666"/>
                      </a:lnTo>
                      <a:lnTo>
                        <a:pt x="1039" y="1682"/>
                      </a:lnTo>
                      <a:lnTo>
                        <a:pt x="1123" y="1682"/>
                      </a:lnTo>
                      <a:lnTo>
                        <a:pt x="1123" y="1700"/>
                      </a:lnTo>
                      <a:lnTo>
                        <a:pt x="1138" y="1700"/>
                      </a:lnTo>
                      <a:lnTo>
                        <a:pt x="1138" y="1719"/>
                      </a:lnTo>
                      <a:lnTo>
                        <a:pt x="1251" y="1719"/>
                      </a:lnTo>
                      <a:lnTo>
                        <a:pt x="1251" y="1730"/>
                      </a:lnTo>
                      <a:lnTo>
                        <a:pt x="1255" y="1730"/>
                      </a:lnTo>
                      <a:lnTo>
                        <a:pt x="1255" y="1750"/>
                      </a:lnTo>
                      <a:lnTo>
                        <a:pt x="1348" y="1750"/>
                      </a:lnTo>
                      <a:lnTo>
                        <a:pt x="1348" y="1765"/>
                      </a:lnTo>
                      <a:lnTo>
                        <a:pt x="1360" y="1765"/>
                      </a:lnTo>
                      <a:lnTo>
                        <a:pt x="1360" y="1786"/>
                      </a:lnTo>
                      <a:lnTo>
                        <a:pt x="1470" y="1786"/>
                      </a:lnTo>
                      <a:lnTo>
                        <a:pt x="1470" y="1798"/>
                      </a:lnTo>
                      <a:lnTo>
                        <a:pt x="1765" y="1798"/>
                      </a:lnTo>
                      <a:lnTo>
                        <a:pt x="1765" y="1817"/>
                      </a:lnTo>
                      <a:lnTo>
                        <a:pt x="1788" y="1817"/>
                      </a:lnTo>
                      <a:lnTo>
                        <a:pt x="1788" y="1833"/>
                      </a:lnTo>
                      <a:lnTo>
                        <a:pt x="1840" y="1833"/>
                      </a:lnTo>
                      <a:lnTo>
                        <a:pt x="1840" y="1848"/>
                      </a:lnTo>
                      <a:lnTo>
                        <a:pt x="2041" y="1848"/>
                      </a:lnTo>
                      <a:lnTo>
                        <a:pt x="2041" y="1870"/>
                      </a:lnTo>
                      <a:lnTo>
                        <a:pt x="2304" y="1870"/>
                      </a:lnTo>
                    </a:path>
                  </a:pathLst>
                </a:custGeom>
                <a:noFill/>
                <a:ln w="19050" cap="flat">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grpSp>
              <p:nvGrpSpPr>
                <p:cNvPr id="373" name="Group 372"/>
                <p:cNvGrpSpPr/>
                <p:nvPr/>
              </p:nvGrpSpPr>
              <p:grpSpPr>
                <a:xfrm>
                  <a:off x="1665873" y="1850256"/>
                  <a:ext cx="5353831" cy="2317555"/>
                  <a:chOff x="1665873" y="1850256"/>
                  <a:chExt cx="5353831" cy="2317555"/>
                </a:xfrm>
              </p:grpSpPr>
              <p:sp>
                <p:nvSpPr>
                  <p:cNvPr id="447" name="Freeform 424"/>
                  <p:cNvSpPr>
                    <a:spLocks/>
                  </p:cNvSpPr>
                  <p:nvPr/>
                </p:nvSpPr>
                <p:spPr bwMode="auto">
                  <a:xfrm>
                    <a:off x="1665873" y="1850256"/>
                    <a:ext cx="54864" cy="53910"/>
                  </a:xfrm>
                  <a:prstGeom prst="triangle">
                    <a:avLst/>
                  </a:prstGeom>
                  <a:solidFill>
                    <a:srgbClr val="00B050"/>
                  </a:solidFill>
                  <a:ln w="7938">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448" name="Freeform 425"/>
                  <p:cNvSpPr>
                    <a:spLocks/>
                  </p:cNvSpPr>
                  <p:nvPr/>
                </p:nvSpPr>
                <p:spPr bwMode="auto">
                  <a:xfrm>
                    <a:off x="1928055" y="2271430"/>
                    <a:ext cx="54864" cy="53910"/>
                  </a:xfrm>
                  <a:prstGeom prst="triangle">
                    <a:avLst/>
                  </a:prstGeom>
                  <a:solidFill>
                    <a:srgbClr val="00B050"/>
                  </a:solidFill>
                  <a:ln w="7938">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449" name="Freeform 426"/>
                  <p:cNvSpPr>
                    <a:spLocks/>
                  </p:cNvSpPr>
                  <p:nvPr/>
                </p:nvSpPr>
                <p:spPr bwMode="auto">
                  <a:xfrm>
                    <a:off x="2466851" y="3092386"/>
                    <a:ext cx="54864" cy="53910"/>
                  </a:xfrm>
                  <a:prstGeom prst="triangle">
                    <a:avLst/>
                  </a:prstGeom>
                  <a:solidFill>
                    <a:srgbClr val="00B050"/>
                  </a:solidFill>
                  <a:ln w="7938">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450" name="Freeform 427"/>
                  <p:cNvSpPr>
                    <a:spLocks/>
                  </p:cNvSpPr>
                  <p:nvPr/>
                </p:nvSpPr>
                <p:spPr bwMode="auto">
                  <a:xfrm>
                    <a:off x="6101323" y="4085823"/>
                    <a:ext cx="54864" cy="53910"/>
                  </a:xfrm>
                  <a:prstGeom prst="triangle">
                    <a:avLst/>
                  </a:prstGeom>
                  <a:solidFill>
                    <a:srgbClr val="00B050"/>
                  </a:solidFill>
                  <a:ln w="7938">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451" name="Freeform 428"/>
                  <p:cNvSpPr>
                    <a:spLocks/>
                  </p:cNvSpPr>
                  <p:nvPr/>
                </p:nvSpPr>
                <p:spPr bwMode="auto">
                  <a:xfrm>
                    <a:off x="6329830" y="4113901"/>
                    <a:ext cx="54864" cy="53910"/>
                  </a:xfrm>
                  <a:prstGeom prst="triangle">
                    <a:avLst/>
                  </a:prstGeom>
                  <a:solidFill>
                    <a:srgbClr val="00B050"/>
                  </a:solidFill>
                  <a:ln w="7938">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452" name="Freeform 429"/>
                  <p:cNvSpPr>
                    <a:spLocks/>
                  </p:cNvSpPr>
                  <p:nvPr/>
                </p:nvSpPr>
                <p:spPr bwMode="auto">
                  <a:xfrm>
                    <a:off x="6964840" y="4113901"/>
                    <a:ext cx="54864" cy="53910"/>
                  </a:xfrm>
                  <a:prstGeom prst="triangle">
                    <a:avLst/>
                  </a:prstGeom>
                  <a:solidFill>
                    <a:srgbClr val="00B050"/>
                  </a:solidFill>
                  <a:ln w="7938">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grpSp>
            <p:grpSp>
              <p:nvGrpSpPr>
                <p:cNvPr id="375" name="Group 374"/>
                <p:cNvGrpSpPr/>
                <p:nvPr/>
              </p:nvGrpSpPr>
              <p:grpSpPr>
                <a:xfrm>
                  <a:off x="1459014" y="1613965"/>
                  <a:ext cx="6289988" cy="2386066"/>
                  <a:chOff x="1459014" y="1613965"/>
                  <a:chExt cx="6289988" cy="2386066"/>
                </a:xfrm>
              </p:grpSpPr>
              <p:sp>
                <p:nvSpPr>
                  <p:cNvPr id="377" name="Rectangle 430"/>
                  <p:cNvSpPr>
                    <a:spLocks noChangeArrowheads="1"/>
                  </p:cNvSpPr>
                  <p:nvPr/>
                </p:nvSpPr>
                <p:spPr bwMode="auto">
                  <a:xfrm>
                    <a:off x="7441099" y="3882957"/>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378" name="Rectangle 431"/>
                  <p:cNvSpPr>
                    <a:spLocks noChangeArrowheads="1"/>
                  </p:cNvSpPr>
                  <p:nvPr/>
                </p:nvSpPr>
                <p:spPr bwMode="auto">
                  <a:xfrm>
                    <a:off x="7703282" y="3953822"/>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379" name="Rectangle 432"/>
                  <p:cNvSpPr>
                    <a:spLocks noChangeArrowheads="1"/>
                  </p:cNvSpPr>
                  <p:nvPr/>
                </p:nvSpPr>
                <p:spPr bwMode="auto">
                  <a:xfrm>
                    <a:off x="7640742" y="3953822"/>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381" name="Rectangle 434"/>
                  <p:cNvSpPr>
                    <a:spLocks noChangeArrowheads="1"/>
                  </p:cNvSpPr>
                  <p:nvPr/>
                </p:nvSpPr>
                <p:spPr bwMode="auto">
                  <a:xfrm>
                    <a:off x="7328049" y="3882957"/>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382" name="Rectangle 435"/>
                  <p:cNvSpPr>
                    <a:spLocks noChangeArrowheads="1"/>
                  </p:cNvSpPr>
                  <p:nvPr/>
                </p:nvSpPr>
                <p:spPr bwMode="auto">
                  <a:xfrm>
                    <a:off x="7130810" y="3882957"/>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383" name="Rectangle 436"/>
                  <p:cNvSpPr>
                    <a:spLocks noChangeArrowheads="1"/>
                  </p:cNvSpPr>
                  <p:nvPr/>
                </p:nvSpPr>
                <p:spPr bwMode="auto">
                  <a:xfrm>
                    <a:off x="7015355" y="3882957"/>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384" name="Rectangle 437"/>
                  <p:cNvSpPr>
                    <a:spLocks noChangeArrowheads="1"/>
                  </p:cNvSpPr>
                  <p:nvPr/>
                </p:nvSpPr>
                <p:spPr bwMode="auto">
                  <a:xfrm>
                    <a:off x="7008138" y="3882957"/>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385" name="Rectangle 438"/>
                  <p:cNvSpPr>
                    <a:spLocks noChangeArrowheads="1"/>
                  </p:cNvSpPr>
                  <p:nvPr/>
                </p:nvSpPr>
                <p:spPr bwMode="auto">
                  <a:xfrm>
                    <a:off x="6914330" y="3882957"/>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386" name="Rectangle 439"/>
                  <p:cNvSpPr>
                    <a:spLocks noChangeArrowheads="1"/>
                  </p:cNvSpPr>
                  <p:nvPr/>
                </p:nvSpPr>
                <p:spPr bwMode="auto">
                  <a:xfrm>
                    <a:off x="6717092" y="3882957"/>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387" name="Rectangle 440"/>
                  <p:cNvSpPr>
                    <a:spLocks noChangeArrowheads="1"/>
                  </p:cNvSpPr>
                  <p:nvPr/>
                </p:nvSpPr>
                <p:spPr bwMode="auto">
                  <a:xfrm>
                    <a:off x="6683416" y="3882957"/>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388" name="Rectangle 441"/>
                  <p:cNvSpPr>
                    <a:spLocks noChangeArrowheads="1"/>
                  </p:cNvSpPr>
                  <p:nvPr/>
                </p:nvSpPr>
                <p:spPr bwMode="auto">
                  <a:xfrm>
                    <a:off x="6589607" y="3882957"/>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389" name="Rectangle 442"/>
                  <p:cNvSpPr>
                    <a:spLocks noChangeArrowheads="1"/>
                  </p:cNvSpPr>
                  <p:nvPr/>
                </p:nvSpPr>
                <p:spPr bwMode="auto">
                  <a:xfrm>
                    <a:off x="6399587" y="3882957"/>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390" name="Rectangle 443"/>
                  <p:cNvSpPr>
                    <a:spLocks noChangeArrowheads="1"/>
                  </p:cNvSpPr>
                  <p:nvPr/>
                </p:nvSpPr>
                <p:spPr bwMode="auto">
                  <a:xfrm>
                    <a:off x="6353885" y="3882957"/>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391" name="Rectangle 444"/>
                  <p:cNvSpPr>
                    <a:spLocks noChangeArrowheads="1"/>
                  </p:cNvSpPr>
                  <p:nvPr/>
                </p:nvSpPr>
                <p:spPr bwMode="auto">
                  <a:xfrm>
                    <a:off x="6202349" y="3846857"/>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430" name="Rectangle 445"/>
                  <p:cNvSpPr>
                    <a:spLocks noChangeArrowheads="1"/>
                  </p:cNvSpPr>
                  <p:nvPr/>
                </p:nvSpPr>
                <p:spPr bwMode="auto">
                  <a:xfrm>
                    <a:off x="6168674" y="3842846"/>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431" name="Rectangle 446"/>
                  <p:cNvSpPr>
                    <a:spLocks noChangeArrowheads="1"/>
                  </p:cNvSpPr>
                  <p:nvPr/>
                </p:nvSpPr>
                <p:spPr bwMode="auto">
                  <a:xfrm>
                    <a:off x="6156645" y="3833487"/>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432" name="Rectangle 447"/>
                  <p:cNvSpPr>
                    <a:spLocks noChangeArrowheads="1"/>
                  </p:cNvSpPr>
                  <p:nvPr/>
                </p:nvSpPr>
                <p:spPr bwMode="auto">
                  <a:xfrm>
                    <a:off x="6067650" y="3833487"/>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433" name="Rectangle 448"/>
                  <p:cNvSpPr>
                    <a:spLocks noChangeArrowheads="1"/>
                  </p:cNvSpPr>
                  <p:nvPr/>
                </p:nvSpPr>
                <p:spPr bwMode="auto">
                  <a:xfrm>
                    <a:off x="6113351" y="3833487"/>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434" name="Rectangle 449"/>
                  <p:cNvSpPr>
                    <a:spLocks noChangeArrowheads="1"/>
                  </p:cNvSpPr>
                  <p:nvPr/>
                </p:nvSpPr>
                <p:spPr bwMode="auto">
                  <a:xfrm>
                    <a:off x="5985867" y="3833487"/>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435" name="Rectangle 450"/>
                  <p:cNvSpPr>
                    <a:spLocks noChangeArrowheads="1"/>
                  </p:cNvSpPr>
                  <p:nvPr/>
                </p:nvSpPr>
                <p:spPr bwMode="auto">
                  <a:xfrm>
                    <a:off x="5964220" y="3833487"/>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436" name="Rectangle 451"/>
                  <p:cNvSpPr>
                    <a:spLocks noChangeArrowheads="1"/>
                  </p:cNvSpPr>
                  <p:nvPr/>
                </p:nvSpPr>
                <p:spPr bwMode="auto">
                  <a:xfrm>
                    <a:off x="5800655" y="3821453"/>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437" name="Rectangle 453"/>
                  <p:cNvSpPr>
                    <a:spLocks noChangeArrowheads="1"/>
                  </p:cNvSpPr>
                  <p:nvPr/>
                </p:nvSpPr>
                <p:spPr bwMode="auto">
                  <a:xfrm>
                    <a:off x="5516825" y="3781341"/>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438" name="Rectangle 454"/>
                  <p:cNvSpPr>
                    <a:spLocks noChangeArrowheads="1"/>
                  </p:cNvSpPr>
                  <p:nvPr/>
                </p:nvSpPr>
                <p:spPr bwMode="auto">
                  <a:xfrm>
                    <a:off x="5079054" y="3735881"/>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439" name="Rectangle 455"/>
                  <p:cNvSpPr>
                    <a:spLocks noChangeArrowheads="1"/>
                  </p:cNvSpPr>
                  <p:nvPr/>
                </p:nvSpPr>
                <p:spPr bwMode="auto">
                  <a:xfrm>
                    <a:off x="3922084" y="3517940"/>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440" name="Rectangle 456"/>
                  <p:cNvSpPr>
                    <a:spLocks noChangeArrowheads="1"/>
                  </p:cNvSpPr>
                  <p:nvPr/>
                </p:nvSpPr>
                <p:spPr bwMode="auto">
                  <a:xfrm>
                    <a:off x="3907653" y="3517940"/>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441" name="Rectangle 457"/>
                  <p:cNvSpPr>
                    <a:spLocks noChangeArrowheads="1"/>
                  </p:cNvSpPr>
                  <p:nvPr/>
                </p:nvSpPr>
                <p:spPr bwMode="auto">
                  <a:xfrm>
                    <a:off x="3465070" y="3320055"/>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442" name="Rectangle 458"/>
                  <p:cNvSpPr>
                    <a:spLocks noChangeArrowheads="1"/>
                  </p:cNvSpPr>
                  <p:nvPr/>
                </p:nvSpPr>
                <p:spPr bwMode="auto">
                  <a:xfrm>
                    <a:off x="2695361" y="2854758"/>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443" name="Rectangle 459"/>
                  <p:cNvSpPr>
                    <a:spLocks noChangeArrowheads="1"/>
                  </p:cNvSpPr>
                  <p:nvPr/>
                </p:nvSpPr>
                <p:spPr bwMode="auto">
                  <a:xfrm>
                    <a:off x="2344180" y="2680939"/>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444" name="Rectangle 460"/>
                  <p:cNvSpPr>
                    <a:spLocks noChangeArrowheads="1"/>
                  </p:cNvSpPr>
                  <p:nvPr/>
                </p:nvSpPr>
                <p:spPr bwMode="auto">
                  <a:xfrm>
                    <a:off x="2012244" y="2414865"/>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445" name="Rectangle 461"/>
                  <p:cNvSpPr>
                    <a:spLocks noChangeArrowheads="1"/>
                  </p:cNvSpPr>
                  <p:nvPr/>
                </p:nvSpPr>
                <p:spPr bwMode="auto">
                  <a:xfrm>
                    <a:off x="1639415" y="1855972"/>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sp>
                <p:nvSpPr>
                  <p:cNvPr id="446" name="Rectangle 462"/>
                  <p:cNvSpPr>
                    <a:spLocks noChangeArrowheads="1"/>
                  </p:cNvSpPr>
                  <p:nvPr/>
                </p:nvSpPr>
                <p:spPr bwMode="auto">
                  <a:xfrm>
                    <a:off x="1459014" y="1613965"/>
                    <a:ext cx="45720" cy="46209"/>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grpSp>
            <p:sp>
              <p:nvSpPr>
                <p:cNvPr id="376" name="Freeform 422"/>
                <p:cNvSpPr>
                  <a:spLocks/>
                </p:cNvSpPr>
                <p:nvPr/>
              </p:nvSpPr>
              <p:spPr bwMode="auto">
                <a:xfrm>
                  <a:off x="1466230" y="1646055"/>
                  <a:ext cx="6277942" cy="2334510"/>
                </a:xfrm>
                <a:custGeom>
                  <a:avLst/>
                  <a:gdLst>
                    <a:gd name="T0" fmla="*/ 33 w 2610"/>
                    <a:gd name="T1" fmla="*/ 12 h 1746"/>
                    <a:gd name="T2" fmla="*/ 58 w 2610"/>
                    <a:gd name="T3" fmla="*/ 48 h 1746"/>
                    <a:gd name="T4" fmla="*/ 67 w 2610"/>
                    <a:gd name="T5" fmla="*/ 92 h 1746"/>
                    <a:gd name="T6" fmla="*/ 76 w 2610"/>
                    <a:gd name="T7" fmla="*/ 145 h 1746"/>
                    <a:gd name="T8" fmla="*/ 100 w 2610"/>
                    <a:gd name="T9" fmla="*/ 194 h 1746"/>
                    <a:gd name="T10" fmla="*/ 111 w 2610"/>
                    <a:gd name="T11" fmla="*/ 228 h 1746"/>
                    <a:gd name="T12" fmla="*/ 125 w 2610"/>
                    <a:gd name="T13" fmla="*/ 241 h 1746"/>
                    <a:gd name="T14" fmla="*/ 138 w 2610"/>
                    <a:gd name="T15" fmla="*/ 273 h 1746"/>
                    <a:gd name="T16" fmla="*/ 148 w 2610"/>
                    <a:gd name="T17" fmla="*/ 323 h 1746"/>
                    <a:gd name="T18" fmla="*/ 158 w 2610"/>
                    <a:gd name="T19" fmla="*/ 334 h 1746"/>
                    <a:gd name="T20" fmla="*/ 168 w 2610"/>
                    <a:gd name="T21" fmla="*/ 402 h 1746"/>
                    <a:gd name="T22" fmla="*/ 176 w 2610"/>
                    <a:gd name="T23" fmla="*/ 442 h 1746"/>
                    <a:gd name="T24" fmla="*/ 190 w 2610"/>
                    <a:gd name="T25" fmla="*/ 472 h 1746"/>
                    <a:gd name="T26" fmla="*/ 200 w 2610"/>
                    <a:gd name="T27" fmla="*/ 491 h 1746"/>
                    <a:gd name="T28" fmla="*/ 219 w 2610"/>
                    <a:gd name="T29" fmla="*/ 522 h 1746"/>
                    <a:gd name="T30" fmla="*/ 229 w 2610"/>
                    <a:gd name="T31" fmla="*/ 552 h 1746"/>
                    <a:gd name="T32" fmla="*/ 252 w 2610"/>
                    <a:gd name="T33" fmla="*/ 597 h 1746"/>
                    <a:gd name="T34" fmla="*/ 271 w 2610"/>
                    <a:gd name="T35" fmla="*/ 618 h 1746"/>
                    <a:gd name="T36" fmla="*/ 292 w 2610"/>
                    <a:gd name="T37" fmla="*/ 647 h 1746"/>
                    <a:gd name="T38" fmla="*/ 306 w 2610"/>
                    <a:gd name="T39" fmla="*/ 660 h 1746"/>
                    <a:gd name="T40" fmla="*/ 320 w 2610"/>
                    <a:gd name="T41" fmla="*/ 685 h 1746"/>
                    <a:gd name="T42" fmla="*/ 344 w 2610"/>
                    <a:gd name="T43" fmla="*/ 717 h 1746"/>
                    <a:gd name="T44" fmla="*/ 353 w 2610"/>
                    <a:gd name="T45" fmla="*/ 748 h 1746"/>
                    <a:gd name="T46" fmla="*/ 373 w 2610"/>
                    <a:gd name="T47" fmla="*/ 766 h 1746"/>
                    <a:gd name="T48" fmla="*/ 391 w 2610"/>
                    <a:gd name="T49" fmla="*/ 808 h 1746"/>
                    <a:gd name="T50" fmla="*/ 440 w 2610"/>
                    <a:gd name="T51" fmla="*/ 832 h 1746"/>
                    <a:gd name="T52" fmla="*/ 477 w 2610"/>
                    <a:gd name="T53" fmla="*/ 846 h 1746"/>
                    <a:gd name="T54" fmla="*/ 502 w 2610"/>
                    <a:gd name="T55" fmla="*/ 881 h 1746"/>
                    <a:gd name="T56" fmla="*/ 509 w 2610"/>
                    <a:gd name="T57" fmla="*/ 907 h 1746"/>
                    <a:gd name="T58" fmla="*/ 543 w 2610"/>
                    <a:gd name="T59" fmla="*/ 938 h 1746"/>
                    <a:gd name="T60" fmla="*/ 554 w 2610"/>
                    <a:gd name="T61" fmla="*/ 972 h 1746"/>
                    <a:gd name="T62" fmla="*/ 574 w 2610"/>
                    <a:gd name="T63" fmla="*/ 987 h 1746"/>
                    <a:gd name="T64" fmla="*/ 583 w 2610"/>
                    <a:gd name="T65" fmla="*/ 1022 h 1746"/>
                    <a:gd name="T66" fmla="*/ 592 w 2610"/>
                    <a:gd name="T67" fmla="*/ 1048 h 1746"/>
                    <a:gd name="T68" fmla="*/ 621 w 2610"/>
                    <a:gd name="T69" fmla="*/ 1063 h 1746"/>
                    <a:gd name="T70" fmla="*/ 644 w 2610"/>
                    <a:gd name="T71" fmla="*/ 1101 h 1746"/>
                    <a:gd name="T72" fmla="*/ 672 w 2610"/>
                    <a:gd name="T73" fmla="*/ 1135 h 1746"/>
                    <a:gd name="T74" fmla="*/ 688 w 2610"/>
                    <a:gd name="T75" fmla="*/ 1155 h 1746"/>
                    <a:gd name="T76" fmla="*/ 701 w 2610"/>
                    <a:gd name="T77" fmla="*/ 1188 h 1746"/>
                    <a:gd name="T78" fmla="*/ 726 w 2610"/>
                    <a:gd name="T79" fmla="*/ 1203 h 1746"/>
                    <a:gd name="T80" fmla="*/ 740 w 2610"/>
                    <a:gd name="T81" fmla="*/ 1236 h 1746"/>
                    <a:gd name="T82" fmla="*/ 825 w 2610"/>
                    <a:gd name="T83" fmla="*/ 1252 h 1746"/>
                    <a:gd name="T84" fmla="*/ 883 w 2610"/>
                    <a:gd name="T85" fmla="*/ 1269 h 1746"/>
                    <a:gd name="T86" fmla="*/ 901 w 2610"/>
                    <a:gd name="T87" fmla="*/ 1297 h 1746"/>
                    <a:gd name="T88" fmla="*/ 917 w 2610"/>
                    <a:gd name="T89" fmla="*/ 1312 h 1746"/>
                    <a:gd name="T90" fmla="*/ 946 w 2610"/>
                    <a:gd name="T91" fmla="*/ 1328 h 1746"/>
                    <a:gd name="T92" fmla="*/ 987 w 2610"/>
                    <a:gd name="T93" fmla="*/ 1356 h 1746"/>
                    <a:gd name="T94" fmla="*/ 1020 w 2610"/>
                    <a:gd name="T95" fmla="*/ 1378 h 1746"/>
                    <a:gd name="T96" fmla="*/ 1063 w 2610"/>
                    <a:gd name="T97" fmla="*/ 1428 h 1746"/>
                    <a:gd name="T98" fmla="*/ 1093 w 2610"/>
                    <a:gd name="T99" fmla="*/ 1447 h 1746"/>
                    <a:gd name="T100" fmla="*/ 1188 w 2610"/>
                    <a:gd name="T101" fmla="*/ 1462 h 1746"/>
                    <a:gd name="T102" fmla="*/ 1269 w 2610"/>
                    <a:gd name="T103" fmla="*/ 1488 h 1746"/>
                    <a:gd name="T104" fmla="*/ 1369 w 2610"/>
                    <a:gd name="T105" fmla="*/ 1506 h 1746"/>
                    <a:gd name="T106" fmla="*/ 1434 w 2610"/>
                    <a:gd name="T107" fmla="*/ 1529 h 1746"/>
                    <a:gd name="T108" fmla="*/ 1488 w 2610"/>
                    <a:gd name="T109" fmla="*/ 1555 h 1746"/>
                    <a:gd name="T110" fmla="*/ 1521 w 2610"/>
                    <a:gd name="T111" fmla="*/ 1571 h 1746"/>
                    <a:gd name="T112" fmla="*/ 1698 w 2610"/>
                    <a:gd name="T113" fmla="*/ 1590 h 1746"/>
                    <a:gd name="T114" fmla="*/ 1750 w 2610"/>
                    <a:gd name="T115" fmla="*/ 1625 h 1746"/>
                    <a:gd name="T116" fmla="*/ 1855 w 2610"/>
                    <a:gd name="T117" fmla="*/ 1643 h 1746"/>
                    <a:gd name="T118" fmla="*/ 2011 w 2610"/>
                    <a:gd name="T119" fmla="*/ 1673 h 1746"/>
                    <a:gd name="T120" fmla="*/ 2610 w 2610"/>
                    <a:gd name="T121" fmla="*/ 1746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10" h="1746">
                      <a:moveTo>
                        <a:pt x="0" y="0"/>
                      </a:moveTo>
                      <a:lnTo>
                        <a:pt x="24" y="0"/>
                      </a:lnTo>
                      <a:lnTo>
                        <a:pt x="24" y="12"/>
                      </a:lnTo>
                      <a:lnTo>
                        <a:pt x="33" y="12"/>
                      </a:lnTo>
                      <a:lnTo>
                        <a:pt x="33" y="29"/>
                      </a:lnTo>
                      <a:lnTo>
                        <a:pt x="52" y="29"/>
                      </a:lnTo>
                      <a:lnTo>
                        <a:pt x="52" y="48"/>
                      </a:lnTo>
                      <a:lnTo>
                        <a:pt x="58" y="48"/>
                      </a:lnTo>
                      <a:lnTo>
                        <a:pt x="58" y="62"/>
                      </a:lnTo>
                      <a:lnTo>
                        <a:pt x="63" y="62"/>
                      </a:lnTo>
                      <a:lnTo>
                        <a:pt x="63" y="92"/>
                      </a:lnTo>
                      <a:lnTo>
                        <a:pt x="67" y="92"/>
                      </a:lnTo>
                      <a:lnTo>
                        <a:pt x="67" y="101"/>
                      </a:lnTo>
                      <a:lnTo>
                        <a:pt x="72" y="101"/>
                      </a:lnTo>
                      <a:lnTo>
                        <a:pt x="72" y="145"/>
                      </a:lnTo>
                      <a:lnTo>
                        <a:pt x="76" y="145"/>
                      </a:lnTo>
                      <a:lnTo>
                        <a:pt x="76" y="183"/>
                      </a:lnTo>
                      <a:lnTo>
                        <a:pt x="91" y="183"/>
                      </a:lnTo>
                      <a:lnTo>
                        <a:pt x="91" y="194"/>
                      </a:lnTo>
                      <a:lnTo>
                        <a:pt x="100" y="194"/>
                      </a:lnTo>
                      <a:lnTo>
                        <a:pt x="100" y="207"/>
                      </a:lnTo>
                      <a:lnTo>
                        <a:pt x="105" y="207"/>
                      </a:lnTo>
                      <a:lnTo>
                        <a:pt x="105" y="228"/>
                      </a:lnTo>
                      <a:lnTo>
                        <a:pt x="111" y="228"/>
                      </a:lnTo>
                      <a:lnTo>
                        <a:pt x="111" y="230"/>
                      </a:lnTo>
                      <a:lnTo>
                        <a:pt x="119" y="230"/>
                      </a:lnTo>
                      <a:lnTo>
                        <a:pt x="119" y="241"/>
                      </a:lnTo>
                      <a:lnTo>
                        <a:pt x="125" y="241"/>
                      </a:lnTo>
                      <a:lnTo>
                        <a:pt x="125" y="256"/>
                      </a:lnTo>
                      <a:lnTo>
                        <a:pt x="129" y="256"/>
                      </a:lnTo>
                      <a:lnTo>
                        <a:pt x="129" y="273"/>
                      </a:lnTo>
                      <a:lnTo>
                        <a:pt x="138" y="273"/>
                      </a:lnTo>
                      <a:lnTo>
                        <a:pt x="138" y="292"/>
                      </a:lnTo>
                      <a:lnTo>
                        <a:pt x="143" y="292"/>
                      </a:lnTo>
                      <a:lnTo>
                        <a:pt x="143" y="323"/>
                      </a:lnTo>
                      <a:lnTo>
                        <a:pt x="148" y="323"/>
                      </a:lnTo>
                      <a:lnTo>
                        <a:pt x="148" y="327"/>
                      </a:lnTo>
                      <a:lnTo>
                        <a:pt x="154" y="327"/>
                      </a:lnTo>
                      <a:lnTo>
                        <a:pt x="154" y="334"/>
                      </a:lnTo>
                      <a:lnTo>
                        <a:pt x="158" y="334"/>
                      </a:lnTo>
                      <a:lnTo>
                        <a:pt x="158" y="361"/>
                      </a:lnTo>
                      <a:lnTo>
                        <a:pt x="162" y="361"/>
                      </a:lnTo>
                      <a:lnTo>
                        <a:pt x="162" y="402"/>
                      </a:lnTo>
                      <a:lnTo>
                        <a:pt x="168" y="402"/>
                      </a:lnTo>
                      <a:lnTo>
                        <a:pt x="168" y="407"/>
                      </a:lnTo>
                      <a:lnTo>
                        <a:pt x="172" y="407"/>
                      </a:lnTo>
                      <a:lnTo>
                        <a:pt x="172" y="442"/>
                      </a:lnTo>
                      <a:lnTo>
                        <a:pt x="176" y="442"/>
                      </a:lnTo>
                      <a:lnTo>
                        <a:pt x="176" y="469"/>
                      </a:lnTo>
                      <a:lnTo>
                        <a:pt x="181" y="469"/>
                      </a:lnTo>
                      <a:lnTo>
                        <a:pt x="181" y="472"/>
                      </a:lnTo>
                      <a:lnTo>
                        <a:pt x="190" y="472"/>
                      </a:lnTo>
                      <a:lnTo>
                        <a:pt x="190" y="480"/>
                      </a:lnTo>
                      <a:lnTo>
                        <a:pt x="197" y="480"/>
                      </a:lnTo>
                      <a:lnTo>
                        <a:pt x="197" y="491"/>
                      </a:lnTo>
                      <a:lnTo>
                        <a:pt x="200" y="491"/>
                      </a:lnTo>
                      <a:lnTo>
                        <a:pt x="200" y="517"/>
                      </a:lnTo>
                      <a:lnTo>
                        <a:pt x="209" y="517"/>
                      </a:lnTo>
                      <a:lnTo>
                        <a:pt x="209" y="522"/>
                      </a:lnTo>
                      <a:lnTo>
                        <a:pt x="219" y="522"/>
                      </a:lnTo>
                      <a:lnTo>
                        <a:pt x="219" y="548"/>
                      </a:lnTo>
                      <a:lnTo>
                        <a:pt x="224" y="548"/>
                      </a:lnTo>
                      <a:lnTo>
                        <a:pt x="224" y="552"/>
                      </a:lnTo>
                      <a:lnTo>
                        <a:pt x="229" y="552"/>
                      </a:lnTo>
                      <a:lnTo>
                        <a:pt x="229" y="571"/>
                      </a:lnTo>
                      <a:lnTo>
                        <a:pt x="239" y="571"/>
                      </a:lnTo>
                      <a:lnTo>
                        <a:pt x="239" y="597"/>
                      </a:lnTo>
                      <a:lnTo>
                        <a:pt x="252" y="597"/>
                      </a:lnTo>
                      <a:lnTo>
                        <a:pt x="252" y="609"/>
                      </a:lnTo>
                      <a:lnTo>
                        <a:pt x="269" y="609"/>
                      </a:lnTo>
                      <a:lnTo>
                        <a:pt x="269" y="618"/>
                      </a:lnTo>
                      <a:lnTo>
                        <a:pt x="271" y="618"/>
                      </a:lnTo>
                      <a:lnTo>
                        <a:pt x="271" y="630"/>
                      </a:lnTo>
                      <a:lnTo>
                        <a:pt x="276" y="630"/>
                      </a:lnTo>
                      <a:lnTo>
                        <a:pt x="276" y="647"/>
                      </a:lnTo>
                      <a:lnTo>
                        <a:pt x="292" y="647"/>
                      </a:lnTo>
                      <a:lnTo>
                        <a:pt x="292" y="651"/>
                      </a:lnTo>
                      <a:lnTo>
                        <a:pt x="300" y="651"/>
                      </a:lnTo>
                      <a:lnTo>
                        <a:pt x="300" y="660"/>
                      </a:lnTo>
                      <a:lnTo>
                        <a:pt x="306" y="660"/>
                      </a:lnTo>
                      <a:lnTo>
                        <a:pt x="306" y="669"/>
                      </a:lnTo>
                      <a:lnTo>
                        <a:pt x="315" y="669"/>
                      </a:lnTo>
                      <a:lnTo>
                        <a:pt x="315" y="685"/>
                      </a:lnTo>
                      <a:lnTo>
                        <a:pt x="320" y="685"/>
                      </a:lnTo>
                      <a:lnTo>
                        <a:pt x="320" y="713"/>
                      </a:lnTo>
                      <a:lnTo>
                        <a:pt x="324" y="713"/>
                      </a:lnTo>
                      <a:lnTo>
                        <a:pt x="324" y="717"/>
                      </a:lnTo>
                      <a:lnTo>
                        <a:pt x="344" y="717"/>
                      </a:lnTo>
                      <a:lnTo>
                        <a:pt x="344" y="726"/>
                      </a:lnTo>
                      <a:lnTo>
                        <a:pt x="347" y="726"/>
                      </a:lnTo>
                      <a:lnTo>
                        <a:pt x="347" y="748"/>
                      </a:lnTo>
                      <a:lnTo>
                        <a:pt x="353" y="748"/>
                      </a:lnTo>
                      <a:lnTo>
                        <a:pt x="353" y="762"/>
                      </a:lnTo>
                      <a:lnTo>
                        <a:pt x="359" y="762"/>
                      </a:lnTo>
                      <a:lnTo>
                        <a:pt x="359" y="766"/>
                      </a:lnTo>
                      <a:lnTo>
                        <a:pt x="373" y="766"/>
                      </a:lnTo>
                      <a:lnTo>
                        <a:pt x="373" y="793"/>
                      </a:lnTo>
                      <a:lnTo>
                        <a:pt x="386" y="793"/>
                      </a:lnTo>
                      <a:lnTo>
                        <a:pt x="386" y="808"/>
                      </a:lnTo>
                      <a:lnTo>
                        <a:pt x="391" y="808"/>
                      </a:lnTo>
                      <a:lnTo>
                        <a:pt x="391" y="813"/>
                      </a:lnTo>
                      <a:lnTo>
                        <a:pt x="408" y="813"/>
                      </a:lnTo>
                      <a:lnTo>
                        <a:pt x="408" y="832"/>
                      </a:lnTo>
                      <a:lnTo>
                        <a:pt x="440" y="832"/>
                      </a:lnTo>
                      <a:lnTo>
                        <a:pt x="440" y="840"/>
                      </a:lnTo>
                      <a:lnTo>
                        <a:pt x="467" y="840"/>
                      </a:lnTo>
                      <a:lnTo>
                        <a:pt x="467" y="846"/>
                      </a:lnTo>
                      <a:lnTo>
                        <a:pt x="477" y="846"/>
                      </a:lnTo>
                      <a:lnTo>
                        <a:pt x="477" y="862"/>
                      </a:lnTo>
                      <a:lnTo>
                        <a:pt x="486" y="862"/>
                      </a:lnTo>
                      <a:lnTo>
                        <a:pt x="486" y="881"/>
                      </a:lnTo>
                      <a:lnTo>
                        <a:pt x="502" y="881"/>
                      </a:lnTo>
                      <a:lnTo>
                        <a:pt x="502" y="891"/>
                      </a:lnTo>
                      <a:lnTo>
                        <a:pt x="505" y="891"/>
                      </a:lnTo>
                      <a:lnTo>
                        <a:pt x="505" y="907"/>
                      </a:lnTo>
                      <a:lnTo>
                        <a:pt x="509" y="907"/>
                      </a:lnTo>
                      <a:lnTo>
                        <a:pt x="509" y="926"/>
                      </a:lnTo>
                      <a:lnTo>
                        <a:pt x="535" y="926"/>
                      </a:lnTo>
                      <a:lnTo>
                        <a:pt x="535" y="938"/>
                      </a:lnTo>
                      <a:lnTo>
                        <a:pt x="543" y="938"/>
                      </a:lnTo>
                      <a:lnTo>
                        <a:pt x="543" y="948"/>
                      </a:lnTo>
                      <a:lnTo>
                        <a:pt x="548" y="948"/>
                      </a:lnTo>
                      <a:lnTo>
                        <a:pt x="548" y="972"/>
                      </a:lnTo>
                      <a:lnTo>
                        <a:pt x="554" y="972"/>
                      </a:lnTo>
                      <a:lnTo>
                        <a:pt x="554" y="979"/>
                      </a:lnTo>
                      <a:lnTo>
                        <a:pt x="563" y="979"/>
                      </a:lnTo>
                      <a:lnTo>
                        <a:pt x="563" y="987"/>
                      </a:lnTo>
                      <a:lnTo>
                        <a:pt x="574" y="987"/>
                      </a:lnTo>
                      <a:lnTo>
                        <a:pt x="574" y="994"/>
                      </a:lnTo>
                      <a:lnTo>
                        <a:pt x="578" y="994"/>
                      </a:lnTo>
                      <a:lnTo>
                        <a:pt x="578" y="1022"/>
                      </a:lnTo>
                      <a:lnTo>
                        <a:pt x="583" y="1022"/>
                      </a:lnTo>
                      <a:lnTo>
                        <a:pt x="583" y="1037"/>
                      </a:lnTo>
                      <a:lnTo>
                        <a:pt x="587" y="1037"/>
                      </a:lnTo>
                      <a:lnTo>
                        <a:pt x="587" y="1048"/>
                      </a:lnTo>
                      <a:lnTo>
                        <a:pt x="592" y="1048"/>
                      </a:lnTo>
                      <a:lnTo>
                        <a:pt x="592" y="1054"/>
                      </a:lnTo>
                      <a:lnTo>
                        <a:pt x="615" y="1054"/>
                      </a:lnTo>
                      <a:lnTo>
                        <a:pt x="615" y="1063"/>
                      </a:lnTo>
                      <a:lnTo>
                        <a:pt x="621" y="1063"/>
                      </a:lnTo>
                      <a:lnTo>
                        <a:pt x="621" y="1089"/>
                      </a:lnTo>
                      <a:lnTo>
                        <a:pt x="630" y="1089"/>
                      </a:lnTo>
                      <a:lnTo>
                        <a:pt x="630" y="1101"/>
                      </a:lnTo>
                      <a:lnTo>
                        <a:pt x="644" y="1101"/>
                      </a:lnTo>
                      <a:lnTo>
                        <a:pt x="644" y="1130"/>
                      </a:lnTo>
                      <a:lnTo>
                        <a:pt x="652" y="1130"/>
                      </a:lnTo>
                      <a:lnTo>
                        <a:pt x="652" y="1135"/>
                      </a:lnTo>
                      <a:lnTo>
                        <a:pt x="672" y="1135"/>
                      </a:lnTo>
                      <a:lnTo>
                        <a:pt x="672" y="1147"/>
                      </a:lnTo>
                      <a:lnTo>
                        <a:pt x="679" y="1147"/>
                      </a:lnTo>
                      <a:lnTo>
                        <a:pt x="679" y="1155"/>
                      </a:lnTo>
                      <a:lnTo>
                        <a:pt x="688" y="1155"/>
                      </a:lnTo>
                      <a:lnTo>
                        <a:pt x="688" y="1165"/>
                      </a:lnTo>
                      <a:lnTo>
                        <a:pt x="698" y="1165"/>
                      </a:lnTo>
                      <a:lnTo>
                        <a:pt x="698" y="1188"/>
                      </a:lnTo>
                      <a:lnTo>
                        <a:pt x="701" y="1188"/>
                      </a:lnTo>
                      <a:lnTo>
                        <a:pt x="701" y="1196"/>
                      </a:lnTo>
                      <a:lnTo>
                        <a:pt x="715" y="1196"/>
                      </a:lnTo>
                      <a:lnTo>
                        <a:pt x="715" y="1203"/>
                      </a:lnTo>
                      <a:lnTo>
                        <a:pt x="726" y="1203"/>
                      </a:lnTo>
                      <a:lnTo>
                        <a:pt x="726" y="1222"/>
                      </a:lnTo>
                      <a:lnTo>
                        <a:pt x="731" y="1222"/>
                      </a:lnTo>
                      <a:lnTo>
                        <a:pt x="731" y="1236"/>
                      </a:lnTo>
                      <a:lnTo>
                        <a:pt x="740" y="1236"/>
                      </a:lnTo>
                      <a:lnTo>
                        <a:pt x="740" y="1242"/>
                      </a:lnTo>
                      <a:lnTo>
                        <a:pt x="816" y="1242"/>
                      </a:lnTo>
                      <a:lnTo>
                        <a:pt x="816" y="1252"/>
                      </a:lnTo>
                      <a:lnTo>
                        <a:pt x="825" y="1252"/>
                      </a:lnTo>
                      <a:lnTo>
                        <a:pt x="825" y="1263"/>
                      </a:lnTo>
                      <a:lnTo>
                        <a:pt x="830" y="1263"/>
                      </a:lnTo>
                      <a:lnTo>
                        <a:pt x="830" y="1269"/>
                      </a:lnTo>
                      <a:lnTo>
                        <a:pt x="883" y="1269"/>
                      </a:lnTo>
                      <a:lnTo>
                        <a:pt x="883" y="1286"/>
                      </a:lnTo>
                      <a:lnTo>
                        <a:pt x="896" y="1286"/>
                      </a:lnTo>
                      <a:lnTo>
                        <a:pt x="896" y="1297"/>
                      </a:lnTo>
                      <a:lnTo>
                        <a:pt x="901" y="1297"/>
                      </a:lnTo>
                      <a:lnTo>
                        <a:pt x="901" y="1302"/>
                      </a:lnTo>
                      <a:lnTo>
                        <a:pt x="910" y="1302"/>
                      </a:lnTo>
                      <a:lnTo>
                        <a:pt x="910" y="1312"/>
                      </a:lnTo>
                      <a:lnTo>
                        <a:pt x="917" y="1312"/>
                      </a:lnTo>
                      <a:lnTo>
                        <a:pt x="917" y="1318"/>
                      </a:lnTo>
                      <a:lnTo>
                        <a:pt x="931" y="1318"/>
                      </a:lnTo>
                      <a:lnTo>
                        <a:pt x="931" y="1328"/>
                      </a:lnTo>
                      <a:lnTo>
                        <a:pt x="946" y="1328"/>
                      </a:lnTo>
                      <a:lnTo>
                        <a:pt x="946" y="1336"/>
                      </a:lnTo>
                      <a:lnTo>
                        <a:pt x="970" y="1336"/>
                      </a:lnTo>
                      <a:lnTo>
                        <a:pt x="970" y="1356"/>
                      </a:lnTo>
                      <a:lnTo>
                        <a:pt x="987" y="1356"/>
                      </a:lnTo>
                      <a:lnTo>
                        <a:pt x="987" y="1369"/>
                      </a:lnTo>
                      <a:lnTo>
                        <a:pt x="1016" y="1369"/>
                      </a:lnTo>
                      <a:lnTo>
                        <a:pt x="1016" y="1378"/>
                      </a:lnTo>
                      <a:lnTo>
                        <a:pt x="1020" y="1378"/>
                      </a:lnTo>
                      <a:lnTo>
                        <a:pt x="1020" y="1385"/>
                      </a:lnTo>
                      <a:lnTo>
                        <a:pt x="1031" y="1385"/>
                      </a:lnTo>
                      <a:lnTo>
                        <a:pt x="1031" y="1428"/>
                      </a:lnTo>
                      <a:lnTo>
                        <a:pt x="1063" y="1428"/>
                      </a:lnTo>
                      <a:lnTo>
                        <a:pt x="1063" y="1439"/>
                      </a:lnTo>
                      <a:lnTo>
                        <a:pt x="1088" y="1439"/>
                      </a:lnTo>
                      <a:lnTo>
                        <a:pt x="1088" y="1447"/>
                      </a:lnTo>
                      <a:lnTo>
                        <a:pt x="1093" y="1447"/>
                      </a:lnTo>
                      <a:lnTo>
                        <a:pt x="1093" y="1451"/>
                      </a:lnTo>
                      <a:lnTo>
                        <a:pt x="1179" y="1451"/>
                      </a:lnTo>
                      <a:lnTo>
                        <a:pt x="1179" y="1462"/>
                      </a:lnTo>
                      <a:lnTo>
                        <a:pt x="1188" y="1462"/>
                      </a:lnTo>
                      <a:lnTo>
                        <a:pt x="1188" y="1469"/>
                      </a:lnTo>
                      <a:lnTo>
                        <a:pt x="1230" y="1469"/>
                      </a:lnTo>
                      <a:lnTo>
                        <a:pt x="1230" y="1488"/>
                      </a:lnTo>
                      <a:lnTo>
                        <a:pt x="1269" y="1488"/>
                      </a:lnTo>
                      <a:lnTo>
                        <a:pt x="1269" y="1495"/>
                      </a:lnTo>
                      <a:lnTo>
                        <a:pt x="1352" y="1495"/>
                      </a:lnTo>
                      <a:lnTo>
                        <a:pt x="1352" y="1506"/>
                      </a:lnTo>
                      <a:lnTo>
                        <a:pt x="1369" y="1506"/>
                      </a:lnTo>
                      <a:lnTo>
                        <a:pt x="1369" y="1510"/>
                      </a:lnTo>
                      <a:lnTo>
                        <a:pt x="1388" y="1510"/>
                      </a:lnTo>
                      <a:lnTo>
                        <a:pt x="1388" y="1529"/>
                      </a:lnTo>
                      <a:lnTo>
                        <a:pt x="1434" y="1529"/>
                      </a:lnTo>
                      <a:lnTo>
                        <a:pt x="1434" y="1545"/>
                      </a:lnTo>
                      <a:lnTo>
                        <a:pt x="1455" y="1545"/>
                      </a:lnTo>
                      <a:lnTo>
                        <a:pt x="1455" y="1555"/>
                      </a:lnTo>
                      <a:lnTo>
                        <a:pt x="1488" y="1555"/>
                      </a:lnTo>
                      <a:lnTo>
                        <a:pt x="1488" y="1563"/>
                      </a:lnTo>
                      <a:lnTo>
                        <a:pt x="1497" y="1563"/>
                      </a:lnTo>
                      <a:lnTo>
                        <a:pt x="1497" y="1571"/>
                      </a:lnTo>
                      <a:lnTo>
                        <a:pt x="1521" y="1571"/>
                      </a:lnTo>
                      <a:lnTo>
                        <a:pt x="1521" y="1580"/>
                      </a:lnTo>
                      <a:lnTo>
                        <a:pt x="1568" y="1580"/>
                      </a:lnTo>
                      <a:lnTo>
                        <a:pt x="1568" y="1590"/>
                      </a:lnTo>
                      <a:lnTo>
                        <a:pt x="1698" y="1590"/>
                      </a:lnTo>
                      <a:lnTo>
                        <a:pt x="1698" y="1616"/>
                      </a:lnTo>
                      <a:lnTo>
                        <a:pt x="1736" y="1616"/>
                      </a:lnTo>
                      <a:lnTo>
                        <a:pt x="1736" y="1625"/>
                      </a:lnTo>
                      <a:lnTo>
                        <a:pt x="1750" y="1625"/>
                      </a:lnTo>
                      <a:lnTo>
                        <a:pt x="1750" y="1635"/>
                      </a:lnTo>
                      <a:lnTo>
                        <a:pt x="1821" y="1635"/>
                      </a:lnTo>
                      <a:lnTo>
                        <a:pt x="1821" y="1643"/>
                      </a:lnTo>
                      <a:lnTo>
                        <a:pt x="1855" y="1643"/>
                      </a:lnTo>
                      <a:lnTo>
                        <a:pt x="1855" y="1652"/>
                      </a:lnTo>
                      <a:lnTo>
                        <a:pt x="1970" y="1652"/>
                      </a:lnTo>
                      <a:lnTo>
                        <a:pt x="1970" y="1673"/>
                      </a:lnTo>
                      <a:lnTo>
                        <a:pt x="2011" y="1673"/>
                      </a:lnTo>
                      <a:lnTo>
                        <a:pt x="2011" y="1692"/>
                      </a:lnTo>
                      <a:lnTo>
                        <a:pt x="2522" y="1692"/>
                      </a:lnTo>
                      <a:lnTo>
                        <a:pt x="2522" y="1746"/>
                      </a:lnTo>
                      <a:lnTo>
                        <a:pt x="2610" y="1746"/>
                      </a:lnTo>
                    </a:path>
                  </a:pathLst>
                </a:custGeom>
                <a:noFill/>
                <a:ln w="19050" cap="flat">
                  <a:solidFill>
                    <a:srgbClr val="005E9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a:endParaRPr>
                </a:p>
              </p:txBody>
            </p:sp>
          </p:grpSp>
          <p:sp>
            <p:nvSpPr>
              <p:cNvPr id="193" name="TextBox 192"/>
              <p:cNvSpPr txBox="1"/>
              <p:nvPr/>
            </p:nvSpPr>
            <p:spPr>
              <a:xfrm>
                <a:off x="4452843" y="3440655"/>
                <a:ext cx="545342" cy="246221"/>
              </a:xfrm>
              <a:prstGeom prst="rect">
                <a:avLst/>
              </a:prstGeom>
              <a:noFill/>
            </p:spPr>
            <p:txBody>
              <a:bodyPr wrap="none" rtlCol="0">
                <a:spAutoFit/>
              </a:bodyPr>
              <a:lstStyle/>
              <a:p>
                <a:r>
                  <a:rPr lang="en-US" sz="1000">
                    <a:solidFill>
                      <a:srgbClr val="005E97"/>
                    </a:solidFill>
                    <a:latin typeface="Arial"/>
                  </a:rPr>
                  <a:t>22.2%</a:t>
                </a:r>
              </a:p>
            </p:txBody>
          </p:sp>
          <p:sp>
            <p:nvSpPr>
              <p:cNvPr id="194" name="TextBox 193"/>
              <p:cNvSpPr txBox="1"/>
              <p:nvPr/>
            </p:nvSpPr>
            <p:spPr>
              <a:xfrm>
                <a:off x="4426672" y="4022094"/>
                <a:ext cx="474810" cy="153888"/>
              </a:xfrm>
              <a:prstGeom prst="rect">
                <a:avLst/>
              </a:prstGeom>
              <a:noFill/>
            </p:spPr>
            <p:txBody>
              <a:bodyPr wrap="none" tIns="0" bIns="0" rtlCol="0">
                <a:spAutoFit/>
              </a:bodyPr>
              <a:lstStyle/>
              <a:p>
                <a:r>
                  <a:rPr lang="en-US" sz="1000">
                    <a:solidFill>
                      <a:srgbClr val="00B050"/>
                    </a:solidFill>
                    <a:latin typeface="Arial"/>
                  </a:rPr>
                  <a:t>8.6%</a:t>
                </a:r>
              </a:p>
            </p:txBody>
          </p:sp>
          <p:sp>
            <p:nvSpPr>
              <p:cNvPr id="195" name="TextBox 194"/>
              <p:cNvSpPr txBox="1"/>
              <p:nvPr/>
            </p:nvSpPr>
            <p:spPr>
              <a:xfrm>
                <a:off x="6400800" y="3695986"/>
                <a:ext cx="545342" cy="246221"/>
              </a:xfrm>
              <a:prstGeom prst="rect">
                <a:avLst/>
              </a:prstGeom>
              <a:noFill/>
            </p:spPr>
            <p:txBody>
              <a:bodyPr wrap="none" rtlCol="0">
                <a:spAutoFit/>
              </a:bodyPr>
              <a:lstStyle/>
              <a:p>
                <a:r>
                  <a:rPr lang="en-US" sz="1000">
                    <a:solidFill>
                      <a:srgbClr val="006DA8"/>
                    </a:solidFill>
                    <a:latin typeface="Arial"/>
                  </a:rPr>
                  <a:t>11.7%</a:t>
                </a:r>
              </a:p>
            </p:txBody>
          </p:sp>
          <p:cxnSp>
            <p:nvCxnSpPr>
              <p:cNvPr id="196" name="Straight Connector 195"/>
              <p:cNvCxnSpPr/>
              <p:nvPr/>
            </p:nvCxnSpPr>
            <p:spPr bwMode="auto">
              <a:xfrm flipH="1" flipV="1">
                <a:off x="6502384" y="3911888"/>
                <a:ext cx="0" cy="290486"/>
              </a:xfrm>
              <a:prstGeom prst="line">
                <a:avLst/>
              </a:prstGeom>
              <a:noFill/>
              <a:ln w="6350" cap="flat" cmpd="sng" algn="ctr">
                <a:solidFill>
                  <a:schemeClr val="accent3"/>
                </a:solidFill>
                <a:prstDash val="dash"/>
                <a:miter lim="800000"/>
                <a:headEnd type="none" w="med" len="med"/>
                <a:tailEnd type="none" w="med" len="med"/>
              </a:ln>
              <a:effectLst/>
            </p:spPr>
          </p:cxnSp>
          <p:sp>
            <p:nvSpPr>
              <p:cNvPr id="204" name="TextBox 203"/>
              <p:cNvSpPr txBox="1"/>
              <p:nvPr/>
            </p:nvSpPr>
            <p:spPr>
              <a:xfrm>
                <a:off x="6539434" y="3973250"/>
                <a:ext cx="290144" cy="153888"/>
              </a:xfrm>
              <a:prstGeom prst="rect">
                <a:avLst/>
              </a:prstGeom>
              <a:solidFill>
                <a:schemeClr val="bg1"/>
              </a:solidFill>
            </p:spPr>
            <p:txBody>
              <a:bodyPr wrap="none" lIns="0" tIns="0" rIns="0" bIns="0" rtlCol="0">
                <a:spAutoFit/>
              </a:bodyPr>
              <a:lstStyle/>
              <a:p>
                <a:r>
                  <a:rPr lang="en-US" sz="1000">
                    <a:solidFill>
                      <a:srgbClr val="00B050"/>
                    </a:solidFill>
                    <a:latin typeface="Arial"/>
                  </a:rPr>
                  <a:t>2.3%</a:t>
                </a:r>
              </a:p>
            </p:txBody>
          </p:sp>
        </p:grpSp>
      </p:grpSp>
      <p:sp>
        <p:nvSpPr>
          <p:cNvPr id="2" name="Rectángulo redondeado 1"/>
          <p:cNvSpPr/>
          <p:nvPr/>
        </p:nvSpPr>
        <p:spPr>
          <a:xfrm>
            <a:off x="5165126" y="3996038"/>
            <a:ext cx="1082944" cy="1395578"/>
          </a:xfrm>
          <a:prstGeom prst="roundRect">
            <a:avLst/>
          </a:prstGeom>
          <a:noFill/>
          <a:ln w="539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Flecha abajo 2"/>
          <p:cNvSpPr/>
          <p:nvPr/>
        </p:nvSpPr>
        <p:spPr>
          <a:xfrm rot="19836748">
            <a:off x="7084166" y="3923071"/>
            <a:ext cx="519392" cy="51177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9642447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Content Placeholder 1024"/>
          <p:cNvSpPr>
            <a:spLocks noGrp="1"/>
          </p:cNvSpPr>
          <p:nvPr>
            <p:ph idx="1"/>
          </p:nvPr>
        </p:nvSpPr>
        <p:spPr>
          <a:xfrm>
            <a:off x="314914" y="1844568"/>
            <a:ext cx="8427671" cy="288557"/>
          </a:xfrm>
        </p:spPr>
        <p:txBody>
          <a:bodyPr/>
          <a:lstStyle/>
          <a:p>
            <a:pPr>
              <a:lnSpc>
                <a:spcPct val="100000"/>
              </a:lnSpc>
            </a:pPr>
            <a:r>
              <a:rPr lang="en-US" sz="1200"/>
              <a:t>In PD-L1 non-expressors, the HR for risk of death with nivolumab vs IC consistently trended lower with longer follow-up</a:t>
            </a:r>
          </a:p>
        </p:txBody>
      </p:sp>
      <p:sp>
        <p:nvSpPr>
          <p:cNvPr id="3" name="Title 2"/>
          <p:cNvSpPr>
            <a:spLocks noGrp="1"/>
          </p:cNvSpPr>
          <p:nvPr>
            <p:ph type="title"/>
          </p:nvPr>
        </p:nvSpPr>
        <p:spPr/>
        <p:txBody>
          <a:bodyPr/>
          <a:lstStyle/>
          <a:p>
            <a:r>
              <a:rPr lang="en-US" sz="2400"/>
              <a:t>OS in PD-L1 Non-Expressors (&lt;1%)</a:t>
            </a:r>
          </a:p>
        </p:txBody>
      </p:sp>
      <p:sp>
        <p:nvSpPr>
          <p:cNvPr id="281" name="AutoShape 3"/>
          <p:cNvSpPr>
            <a:spLocks noChangeAspect="1" noChangeArrowheads="1" noTextEdit="1"/>
          </p:cNvSpPr>
          <p:nvPr/>
        </p:nvSpPr>
        <p:spPr bwMode="auto">
          <a:xfrm>
            <a:off x="3111349" y="2819400"/>
            <a:ext cx="2736010" cy="301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323" name="Freeform 129"/>
          <p:cNvSpPr>
            <a:spLocks/>
          </p:cNvSpPr>
          <p:nvPr/>
        </p:nvSpPr>
        <p:spPr bwMode="auto">
          <a:xfrm>
            <a:off x="1321519" y="3989951"/>
            <a:ext cx="54432" cy="49831"/>
          </a:xfrm>
          <a:prstGeom prst="triangle">
            <a:avLst/>
          </a:prstGeom>
          <a:solidFill>
            <a:srgbClr val="09A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470" name="Freeform 132"/>
          <p:cNvSpPr>
            <a:spLocks/>
          </p:cNvSpPr>
          <p:nvPr/>
        </p:nvSpPr>
        <p:spPr bwMode="auto">
          <a:xfrm>
            <a:off x="1445623" y="4065045"/>
            <a:ext cx="54432" cy="49831"/>
          </a:xfrm>
          <a:prstGeom prst="triangle">
            <a:avLst/>
          </a:prstGeom>
          <a:solidFill>
            <a:srgbClr val="09A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471" name="Line 56"/>
          <p:cNvSpPr>
            <a:spLocks noChangeShapeType="1"/>
          </p:cNvSpPr>
          <p:nvPr/>
        </p:nvSpPr>
        <p:spPr bwMode="auto">
          <a:xfrm flipV="1">
            <a:off x="3433543" y="2990850"/>
            <a:ext cx="0" cy="2072716"/>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472" name="Line 53"/>
          <p:cNvSpPr>
            <a:spLocks noChangeShapeType="1"/>
          </p:cNvSpPr>
          <p:nvPr/>
        </p:nvSpPr>
        <p:spPr bwMode="auto">
          <a:xfrm flipV="1">
            <a:off x="466405" y="2933743"/>
            <a:ext cx="0" cy="2136976"/>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473" name="Line 44"/>
          <p:cNvSpPr>
            <a:spLocks noChangeShapeType="1"/>
          </p:cNvSpPr>
          <p:nvPr/>
        </p:nvSpPr>
        <p:spPr bwMode="auto">
          <a:xfrm flipH="1">
            <a:off x="430759" y="2930644"/>
            <a:ext cx="30419"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474" name="Rectangle 5"/>
          <p:cNvSpPr>
            <a:spLocks noChangeArrowheads="1"/>
          </p:cNvSpPr>
          <p:nvPr/>
        </p:nvSpPr>
        <p:spPr bwMode="auto">
          <a:xfrm>
            <a:off x="5998816" y="2236246"/>
            <a:ext cx="3026254" cy="369332"/>
          </a:xfrm>
          <a:prstGeom prst="rect">
            <a:avLst/>
          </a:prstGeom>
          <a:noFill/>
          <a:ln>
            <a:noFill/>
          </a:ln>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457C"/>
                </a:solidFill>
                <a:latin typeface="Arial"/>
              </a:rPr>
              <a:t>2-Year Follow-up </a:t>
            </a:r>
            <a:br>
              <a:rPr lang="en-US" altLang="en-US" sz="1200" b="1">
                <a:solidFill>
                  <a:srgbClr val="00457C"/>
                </a:solidFill>
                <a:latin typeface="Arial"/>
              </a:rPr>
            </a:br>
            <a:r>
              <a:rPr lang="en-US" altLang="en-US" sz="1200" b="1">
                <a:solidFill>
                  <a:srgbClr val="00457C"/>
                </a:solidFill>
                <a:latin typeface="Arial"/>
              </a:rPr>
              <a:t>(Sept 2017 data cutoff)</a:t>
            </a:r>
            <a:endParaRPr lang="en-US" altLang="en-US" sz="1200">
              <a:solidFill>
                <a:srgbClr val="00457C"/>
              </a:solidFill>
              <a:latin typeface="Arial"/>
            </a:endParaRPr>
          </a:p>
        </p:txBody>
      </p:sp>
      <p:sp>
        <p:nvSpPr>
          <p:cNvPr id="475" name="Rectangle 5"/>
          <p:cNvSpPr>
            <a:spLocks noChangeArrowheads="1"/>
          </p:cNvSpPr>
          <p:nvPr/>
        </p:nvSpPr>
        <p:spPr bwMode="auto">
          <a:xfrm>
            <a:off x="3509934" y="2236246"/>
            <a:ext cx="2357466" cy="369332"/>
          </a:xfrm>
          <a:prstGeom prst="rect">
            <a:avLst/>
          </a:prstGeom>
          <a:noFill/>
          <a:ln>
            <a:noFill/>
          </a:ln>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457C"/>
                </a:solidFill>
                <a:latin typeface="Arial"/>
              </a:rPr>
              <a:t>1-Year Follow-up </a:t>
            </a:r>
            <a:br>
              <a:rPr lang="en-US" altLang="en-US" sz="1200" b="1">
                <a:solidFill>
                  <a:srgbClr val="00457C"/>
                </a:solidFill>
                <a:latin typeface="Arial"/>
              </a:rPr>
            </a:br>
            <a:r>
              <a:rPr lang="en-US" altLang="en-US" sz="1200" b="1">
                <a:solidFill>
                  <a:srgbClr val="00457C"/>
                </a:solidFill>
                <a:latin typeface="Arial"/>
              </a:rPr>
              <a:t>(Sept 2016 data cutoff)</a:t>
            </a:r>
            <a:endParaRPr lang="en-US" altLang="en-US" sz="1200">
              <a:solidFill>
                <a:srgbClr val="00457C"/>
              </a:solidFill>
              <a:latin typeface="Arial"/>
            </a:endParaRPr>
          </a:p>
        </p:txBody>
      </p:sp>
      <p:graphicFrame>
        <p:nvGraphicFramePr>
          <p:cNvPr id="476" name="Table 475"/>
          <p:cNvGraphicFramePr>
            <a:graphicFrameLocks noGrp="1"/>
          </p:cNvGraphicFramePr>
          <p:nvPr>
            <p:extLst/>
          </p:nvPr>
        </p:nvGraphicFramePr>
        <p:xfrm>
          <a:off x="3891728" y="2732375"/>
          <a:ext cx="1852249" cy="768096"/>
        </p:xfrm>
        <a:graphic>
          <a:graphicData uri="http://schemas.openxmlformats.org/drawingml/2006/table">
            <a:tbl>
              <a:tblPr firstRow="1" bandRow="1">
                <a:tableStyleId>{69012ECD-51FC-41F1-AA8D-1B2483CD663E}</a:tableStyleId>
              </a:tblPr>
              <a:tblGrid>
                <a:gridCol w="370840">
                  <a:extLst>
                    <a:ext uri="{9D8B030D-6E8A-4147-A177-3AD203B41FA5}">
                      <a16:colId xmlns:a16="http://schemas.microsoft.com/office/drawing/2014/main" val="20000"/>
                    </a:ext>
                  </a:extLst>
                </a:gridCol>
                <a:gridCol w="857658">
                  <a:extLst>
                    <a:ext uri="{9D8B030D-6E8A-4147-A177-3AD203B41FA5}">
                      <a16:colId xmlns:a16="http://schemas.microsoft.com/office/drawing/2014/main" val="20001"/>
                    </a:ext>
                  </a:extLst>
                </a:gridCol>
                <a:gridCol w="623751">
                  <a:extLst>
                    <a:ext uri="{9D8B030D-6E8A-4147-A177-3AD203B41FA5}">
                      <a16:colId xmlns:a16="http://schemas.microsoft.com/office/drawing/2014/main" val="20002"/>
                    </a:ext>
                  </a:extLst>
                </a:gridCol>
              </a:tblGrid>
              <a:tr h="224930">
                <a:tc>
                  <a:txBody>
                    <a:bodyPr/>
                    <a:lstStyle/>
                    <a:p>
                      <a:endParaRPr lang="en-US" sz="900" b="1">
                        <a:latin typeface="+mn-lt"/>
                        <a:cs typeface="Arial" panose="020B0604020202020204" pitchFamily="34" charset="0"/>
                      </a:endParaRPr>
                    </a:p>
                  </a:txBody>
                  <a:tcPr marL="18288" marR="18288" marT="18288" marB="18288" anchor="ctr">
                    <a:lnL w="12700" cap="flat" cmpd="sng" algn="ctr">
                      <a:solidFill>
                        <a:srgbClr val="005E97"/>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5E97"/>
                      </a:solidFill>
                      <a:prstDash val="solid"/>
                      <a:round/>
                      <a:headEnd type="none" w="med" len="med"/>
                      <a:tailEnd type="none" w="med" len="med"/>
                    </a:lnT>
                    <a:lnB w="9525" cap="flat" cmpd="sng" algn="ctr">
                      <a:solidFill>
                        <a:srgbClr val="00457C"/>
                      </a:solidFill>
                      <a:prstDash val="solid"/>
                      <a:round/>
                      <a:headEnd type="none" w="med" len="med"/>
                      <a:tailEnd type="none" w="med" len="med"/>
                    </a:lnB>
                    <a:solidFill>
                      <a:srgbClr val="00457C"/>
                    </a:solidFill>
                  </a:tcPr>
                </a:tc>
                <a:tc>
                  <a:txBody>
                    <a:bodyPr/>
                    <a:lstStyle/>
                    <a:p>
                      <a:pPr algn="ctr"/>
                      <a:r>
                        <a:rPr lang="en-US" sz="900">
                          <a:latin typeface="+mn-lt"/>
                          <a:cs typeface="Arial" panose="020B0604020202020204" pitchFamily="34" charset="0"/>
                        </a:rPr>
                        <a:t>Median</a:t>
                      </a:r>
                      <a:r>
                        <a:rPr lang="en-US" sz="900" baseline="0">
                          <a:latin typeface="+mn-lt"/>
                          <a:cs typeface="Arial" panose="020B0604020202020204" pitchFamily="34" charset="0"/>
                        </a:rPr>
                        <a:t> OS, </a:t>
                      </a:r>
                      <a:br>
                        <a:rPr lang="en-US" sz="900" baseline="0">
                          <a:latin typeface="+mn-lt"/>
                          <a:cs typeface="Arial" panose="020B0604020202020204" pitchFamily="34" charset="0"/>
                        </a:rPr>
                      </a:br>
                      <a:r>
                        <a:rPr lang="en-US" sz="900" baseline="0" err="1">
                          <a:latin typeface="+mn-lt"/>
                          <a:cs typeface="Arial" panose="020B0604020202020204" pitchFamily="34" charset="0"/>
                        </a:rPr>
                        <a:t>mo</a:t>
                      </a:r>
                      <a:r>
                        <a:rPr lang="en-US" sz="900" baseline="0">
                          <a:latin typeface="+mn-lt"/>
                          <a:cs typeface="Arial" panose="020B0604020202020204" pitchFamily="34" charset="0"/>
                        </a:rPr>
                        <a:t> (95% CI)</a:t>
                      </a:r>
                      <a:endParaRPr lang="en-US" sz="900" b="1">
                        <a:latin typeface="+mn-lt"/>
                        <a:cs typeface="Arial" panose="020B0604020202020204" pitchFamily="34" charset="0"/>
                      </a:endParaRPr>
                    </a:p>
                  </a:txBody>
                  <a:tcPr marL="18288" marR="18288"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5E97"/>
                      </a:solidFill>
                      <a:prstDash val="solid"/>
                      <a:round/>
                      <a:headEnd type="none" w="med" len="med"/>
                      <a:tailEnd type="none" w="med" len="med"/>
                    </a:lnT>
                    <a:lnB w="9525" cap="flat" cmpd="sng" algn="ctr">
                      <a:solidFill>
                        <a:srgbClr val="00457C"/>
                      </a:solidFill>
                      <a:prstDash val="solid"/>
                      <a:round/>
                      <a:headEnd type="none" w="med" len="med"/>
                      <a:tailEnd type="none" w="med" len="med"/>
                    </a:lnB>
                    <a:solidFill>
                      <a:srgbClr val="00457C"/>
                    </a:solidFill>
                  </a:tcPr>
                </a:tc>
                <a:tc>
                  <a:txBody>
                    <a:bodyPr/>
                    <a:lstStyle/>
                    <a:p>
                      <a:pPr algn="ctr"/>
                      <a:r>
                        <a:rPr lang="en-US" sz="900">
                          <a:latin typeface="+mn-lt"/>
                          <a:cs typeface="Arial" panose="020B0604020202020204" pitchFamily="34" charset="0"/>
                        </a:rPr>
                        <a:t>HR</a:t>
                      </a:r>
                      <a:br>
                        <a:rPr lang="en-US" sz="900">
                          <a:latin typeface="+mn-lt"/>
                          <a:cs typeface="Arial" panose="020B0604020202020204" pitchFamily="34" charset="0"/>
                        </a:rPr>
                      </a:br>
                      <a:r>
                        <a:rPr lang="en-US" sz="900">
                          <a:latin typeface="+mn-lt"/>
                          <a:cs typeface="Arial" panose="020B0604020202020204" pitchFamily="34" charset="0"/>
                        </a:rPr>
                        <a:t>(95%</a:t>
                      </a:r>
                      <a:r>
                        <a:rPr lang="en-US" sz="900" baseline="0">
                          <a:latin typeface="+mn-lt"/>
                          <a:cs typeface="Arial" panose="020B0604020202020204" pitchFamily="34" charset="0"/>
                        </a:rPr>
                        <a:t> CI)</a:t>
                      </a:r>
                      <a:endParaRPr lang="en-US" sz="900" b="1">
                        <a:latin typeface="+mn-lt"/>
                        <a:cs typeface="Arial" panose="020B0604020202020204" pitchFamily="34" charset="0"/>
                      </a:endParaRPr>
                    </a:p>
                  </a:txBody>
                  <a:tcPr marL="18288" marR="18288" marT="18288" marB="18288" anchor="ctr">
                    <a:lnL w="9525" cap="flat" cmpd="sng" algn="ctr">
                      <a:solidFill>
                        <a:schemeClr val="bg1"/>
                      </a:solidFill>
                      <a:prstDash val="solid"/>
                      <a:round/>
                      <a:headEnd type="none" w="med" len="med"/>
                      <a:tailEnd type="none" w="med" len="med"/>
                    </a:lnL>
                    <a:lnR w="12700" cap="flat" cmpd="sng" algn="ctr">
                      <a:solidFill>
                        <a:srgbClr val="005E97"/>
                      </a:solidFill>
                      <a:prstDash val="solid"/>
                      <a:round/>
                      <a:headEnd type="none" w="med" len="med"/>
                      <a:tailEnd type="none" w="med" len="med"/>
                    </a:lnR>
                    <a:lnT w="12700" cap="flat" cmpd="sng" algn="ctr">
                      <a:solidFill>
                        <a:srgbClr val="005E97"/>
                      </a:solidFill>
                      <a:prstDash val="solid"/>
                      <a:round/>
                      <a:headEnd type="none" w="med" len="med"/>
                      <a:tailEnd type="none" w="med" len="med"/>
                    </a:lnT>
                    <a:lnB w="9525" cap="flat" cmpd="sng" algn="ctr">
                      <a:solidFill>
                        <a:srgbClr val="00457C"/>
                      </a:solidFill>
                      <a:prstDash val="solid"/>
                      <a:round/>
                      <a:headEnd type="none" w="med" len="med"/>
                      <a:tailEnd type="none" w="med" len="med"/>
                    </a:lnB>
                    <a:solidFill>
                      <a:srgbClr val="00457C"/>
                    </a:solidFill>
                  </a:tcPr>
                </a:tc>
                <a:extLst>
                  <a:ext uri="{0D108BD9-81ED-4DB2-BD59-A6C34878D82A}">
                    <a16:rowId xmlns:a16="http://schemas.microsoft.com/office/drawing/2014/main" val="10000"/>
                  </a:ext>
                </a:extLst>
              </a:tr>
              <a:tr h="133706">
                <a:tc>
                  <a:txBody>
                    <a:bodyPr/>
                    <a:lstStyle/>
                    <a:p>
                      <a:r>
                        <a:rPr lang="en-US" sz="900" b="1">
                          <a:latin typeface="+mn-lt"/>
                          <a:cs typeface="Arial" panose="020B0604020202020204" pitchFamily="34" charset="0"/>
                        </a:rPr>
                        <a:t>Nivo</a:t>
                      </a:r>
                    </a:p>
                  </a:txBody>
                  <a:tcPr marL="45720" marR="45720" anchor="ctr">
                    <a:lnL w="12700" cap="flat" cmpd="sng" algn="ctr">
                      <a:solidFill>
                        <a:srgbClr val="005E97"/>
                      </a:solidFill>
                      <a:prstDash val="solid"/>
                      <a:round/>
                      <a:headEnd type="none" w="med" len="med"/>
                      <a:tailEnd type="none" w="med" len="med"/>
                    </a:lnL>
                    <a:lnR w="6350" cap="flat" cmpd="sng" algn="ctr">
                      <a:solidFill>
                        <a:srgbClr val="00457C"/>
                      </a:solidFill>
                      <a:prstDash val="solid"/>
                      <a:round/>
                      <a:headEnd type="none" w="med" len="med"/>
                      <a:tailEnd type="none" w="med" len="med"/>
                    </a:lnR>
                    <a:lnT w="9525" cap="flat" cmpd="sng" algn="ctr">
                      <a:solidFill>
                        <a:srgbClr val="00457C"/>
                      </a:solidFill>
                      <a:prstDash val="solid"/>
                      <a:round/>
                      <a:headEnd type="none" w="med" len="med"/>
                      <a:tailEnd type="none" w="med" len="med"/>
                    </a:lnT>
                    <a:lnB w="6350" cap="flat" cmpd="sng" algn="ctr">
                      <a:solidFill>
                        <a:srgbClr val="00457C"/>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200"/>
                        </a:spcBef>
                        <a:spcAft>
                          <a:spcPts val="200"/>
                        </a:spcAft>
                      </a:pPr>
                      <a:r>
                        <a:rPr lang="en-US" sz="900" b="0" kern="1200">
                          <a:solidFill>
                            <a:sysClr val="windowText" lastClr="000000"/>
                          </a:solidFill>
                          <a:effectLst/>
                          <a:latin typeface="+mn-lt"/>
                          <a:ea typeface="+mn-ea"/>
                          <a:cs typeface="+mn-cs"/>
                        </a:rPr>
                        <a:t>6.1 (4.4, 10.3)</a:t>
                      </a:r>
                    </a:p>
                  </a:txBody>
                  <a:tcPr marL="18288" marR="18288" marT="18288" marB="18288" anchor="ctr">
                    <a:lnL w="6350" cap="flat" cmpd="sng" algn="ctr">
                      <a:solidFill>
                        <a:srgbClr val="00457C"/>
                      </a:solidFill>
                      <a:prstDash val="solid"/>
                      <a:round/>
                      <a:headEnd type="none" w="med" len="med"/>
                      <a:tailEnd type="none" w="med" len="med"/>
                    </a:lnL>
                    <a:lnR w="6350" cap="flat" cmpd="sng" algn="ctr">
                      <a:solidFill>
                        <a:srgbClr val="00457C"/>
                      </a:solidFill>
                      <a:prstDash val="solid"/>
                      <a:round/>
                      <a:headEnd type="none" w="med" len="med"/>
                      <a:tailEnd type="none" w="med" len="med"/>
                    </a:lnR>
                    <a:lnT w="9525" cap="flat" cmpd="sng" algn="ctr">
                      <a:solidFill>
                        <a:srgbClr val="00457C"/>
                      </a:solidFill>
                      <a:prstDash val="solid"/>
                      <a:round/>
                      <a:headEnd type="none" w="med" len="med"/>
                      <a:tailEnd type="none" w="med" len="med"/>
                    </a:lnT>
                    <a:lnB w="6350" cap="flat" cmpd="sng" algn="ctr">
                      <a:solidFill>
                        <a:srgbClr val="00457C"/>
                      </a:solidFill>
                      <a:prstDash val="solid"/>
                      <a:round/>
                      <a:headEnd type="none" w="med" len="med"/>
                      <a:tailEnd type="none" w="med" len="med"/>
                    </a:lnB>
                  </a:tcPr>
                </a:tc>
                <a:tc rowSpan="2">
                  <a:txBody>
                    <a:bodyPr/>
                    <a:lstStyle/>
                    <a:p>
                      <a:pPr algn="ctr" fontAlgn="b"/>
                      <a:r>
                        <a:rPr lang="en-US" sz="900">
                          <a:effectLst/>
                          <a:latin typeface="+mn-lt"/>
                        </a:rPr>
                        <a:t>0.83 </a:t>
                      </a:r>
                    </a:p>
                    <a:p>
                      <a:pPr algn="ctr" fontAlgn="b"/>
                      <a:r>
                        <a:rPr lang="en-US" sz="900" b="0" i="0" u="none" strike="noStrike">
                          <a:solidFill>
                            <a:srgbClr val="000000"/>
                          </a:solidFill>
                          <a:effectLst/>
                          <a:latin typeface="+mn-lt"/>
                        </a:rPr>
                        <a:t>(0.54,</a:t>
                      </a:r>
                      <a:r>
                        <a:rPr lang="en-US" sz="900" b="0" i="0" u="none" strike="noStrike" baseline="0">
                          <a:solidFill>
                            <a:srgbClr val="000000"/>
                          </a:solidFill>
                          <a:effectLst/>
                          <a:latin typeface="+mn-lt"/>
                        </a:rPr>
                        <a:t> 1.29)</a:t>
                      </a:r>
                      <a:endParaRPr lang="it-IT" sz="900" b="0" i="0" u="none" strike="noStrike">
                        <a:solidFill>
                          <a:srgbClr val="000000"/>
                        </a:solidFill>
                        <a:effectLst/>
                        <a:latin typeface="+mn-lt"/>
                      </a:endParaRPr>
                    </a:p>
                  </a:txBody>
                  <a:tcPr marL="18288" marR="18288" marT="18288" marB="18288" anchor="ctr">
                    <a:lnL w="6350" cap="flat" cmpd="sng" algn="ctr">
                      <a:solidFill>
                        <a:srgbClr val="00457C"/>
                      </a:solidFill>
                      <a:prstDash val="solid"/>
                      <a:round/>
                      <a:headEnd type="none" w="med" len="med"/>
                      <a:tailEnd type="none" w="med" len="med"/>
                    </a:lnL>
                    <a:lnR w="12700" cap="flat" cmpd="sng" algn="ctr">
                      <a:solidFill>
                        <a:srgbClr val="005E97"/>
                      </a:solidFill>
                      <a:prstDash val="solid"/>
                      <a:round/>
                      <a:headEnd type="none" w="med" len="med"/>
                      <a:tailEnd type="none" w="med" len="med"/>
                    </a:lnR>
                    <a:lnT w="9525" cap="flat" cmpd="sng" algn="ctr">
                      <a:solidFill>
                        <a:srgbClr val="00457C"/>
                      </a:solidFill>
                      <a:prstDash val="solid"/>
                      <a:round/>
                      <a:headEnd type="none" w="med" len="med"/>
                      <a:tailEnd type="none" w="med" len="med"/>
                    </a:lnT>
                    <a:lnB w="12700" cap="flat" cmpd="sng" algn="ctr">
                      <a:solidFill>
                        <a:srgbClr val="005E97"/>
                      </a:solidFill>
                      <a:prstDash val="solid"/>
                      <a:round/>
                      <a:headEnd type="none" w="med" len="med"/>
                      <a:tailEnd type="none" w="med" len="med"/>
                    </a:lnB>
                  </a:tcPr>
                </a:tc>
                <a:extLst>
                  <a:ext uri="{0D108BD9-81ED-4DB2-BD59-A6C34878D82A}">
                    <a16:rowId xmlns:a16="http://schemas.microsoft.com/office/drawing/2014/main" val="10001"/>
                  </a:ext>
                </a:extLst>
              </a:tr>
              <a:tr h="217950">
                <a:tc>
                  <a:txBody>
                    <a:bodyPr/>
                    <a:lstStyle/>
                    <a:p>
                      <a:r>
                        <a:rPr lang="en-US" sz="900" b="1">
                          <a:latin typeface="+mn-lt"/>
                          <a:cs typeface="Arial" panose="020B0604020202020204" pitchFamily="34" charset="0"/>
                        </a:rPr>
                        <a:t>IC </a:t>
                      </a:r>
                    </a:p>
                  </a:txBody>
                  <a:tcPr marL="45720" marR="45720" anchor="ctr">
                    <a:lnL w="12700" cap="flat" cmpd="sng" algn="ctr">
                      <a:solidFill>
                        <a:srgbClr val="005E97"/>
                      </a:solidFill>
                      <a:prstDash val="solid"/>
                      <a:round/>
                      <a:headEnd type="none" w="med" len="med"/>
                      <a:tailEnd type="none" w="med" len="med"/>
                    </a:lnL>
                    <a:lnR w="6350" cap="flat" cmpd="sng" algn="ctr">
                      <a:solidFill>
                        <a:srgbClr val="00457C"/>
                      </a:solidFill>
                      <a:prstDash val="solid"/>
                      <a:round/>
                      <a:headEnd type="none" w="med" len="med"/>
                      <a:tailEnd type="none" w="med" len="med"/>
                    </a:lnR>
                    <a:lnT w="6350" cap="flat" cmpd="sng" algn="ctr">
                      <a:solidFill>
                        <a:srgbClr val="00457C"/>
                      </a:solidFill>
                      <a:prstDash val="solid"/>
                      <a:round/>
                      <a:headEnd type="none" w="med" len="med"/>
                      <a:tailEnd type="none" w="med" len="med"/>
                    </a:lnT>
                    <a:lnB w="12700" cap="flat" cmpd="sng" algn="ctr">
                      <a:solidFill>
                        <a:srgbClr val="005E97"/>
                      </a:solidFill>
                      <a:prstDash val="solid"/>
                      <a:round/>
                      <a:headEnd type="none" w="med" len="med"/>
                      <a:tailEnd type="none" w="med" len="med"/>
                    </a:lnB>
                  </a:tcPr>
                </a:tc>
                <a:tc>
                  <a:txBody>
                    <a:bodyPr/>
                    <a:lstStyle/>
                    <a:p>
                      <a:pPr marL="0" marR="0" algn="ctr">
                        <a:lnSpc>
                          <a:spcPct val="100000"/>
                        </a:lnSpc>
                        <a:spcBef>
                          <a:spcPts val="200"/>
                        </a:spcBef>
                        <a:spcAft>
                          <a:spcPts val="200"/>
                        </a:spcAft>
                      </a:pPr>
                      <a:r>
                        <a:rPr lang="en-US" sz="900">
                          <a:effectLst/>
                          <a:latin typeface="+mn-lt"/>
                        </a:rPr>
                        <a:t>5.5 (3.7, 8.5)</a:t>
                      </a:r>
                      <a:endParaRPr lang="en-US" sz="900">
                        <a:effectLst/>
                        <a:latin typeface="+mn-lt"/>
                        <a:ea typeface="Times New Roman" panose="02020603050405020304" pitchFamily="18" charset="0"/>
                        <a:cs typeface="Arial" panose="020B0604020202020204" pitchFamily="34" charset="0"/>
                      </a:endParaRPr>
                    </a:p>
                  </a:txBody>
                  <a:tcPr marL="18288" marR="18288" marT="18288" marB="18288" anchor="ctr">
                    <a:lnL w="6350" cap="flat" cmpd="sng" algn="ctr">
                      <a:solidFill>
                        <a:srgbClr val="00457C"/>
                      </a:solidFill>
                      <a:prstDash val="solid"/>
                      <a:round/>
                      <a:headEnd type="none" w="med" len="med"/>
                      <a:tailEnd type="none" w="med" len="med"/>
                    </a:lnL>
                    <a:lnR w="6350" cap="flat" cmpd="sng" algn="ctr">
                      <a:solidFill>
                        <a:srgbClr val="00457C"/>
                      </a:solidFill>
                      <a:prstDash val="solid"/>
                      <a:round/>
                      <a:headEnd type="none" w="med" len="med"/>
                      <a:tailEnd type="none" w="med" len="med"/>
                    </a:lnR>
                    <a:lnT w="6350" cap="flat" cmpd="sng" algn="ctr">
                      <a:solidFill>
                        <a:srgbClr val="00457C"/>
                      </a:solidFill>
                      <a:prstDash val="solid"/>
                      <a:round/>
                      <a:headEnd type="none" w="med" len="med"/>
                      <a:tailEnd type="none" w="med" len="med"/>
                    </a:lnT>
                    <a:lnB w="12700" cap="flat" cmpd="sng" algn="ctr">
                      <a:solidFill>
                        <a:srgbClr val="005E97"/>
                      </a:solidFill>
                      <a:prstDash val="solid"/>
                      <a:round/>
                      <a:headEnd type="none" w="med" len="med"/>
                      <a:tailEnd type="none" w="med" len="med"/>
                    </a:lnB>
                  </a:tcPr>
                </a:tc>
                <a:tc vMerge="1">
                  <a:txBody>
                    <a:bodyPr/>
                    <a:lstStyle/>
                    <a:p>
                      <a:pPr algn="ctr"/>
                      <a:endParaRPr lang="en-US" sz="1200"/>
                    </a:p>
                  </a:txBody>
                  <a:tcPr>
                    <a:solidFill>
                      <a:schemeClr val="bg1"/>
                    </a:solidFill>
                  </a:tcPr>
                </a:tc>
                <a:extLst>
                  <a:ext uri="{0D108BD9-81ED-4DB2-BD59-A6C34878D82A}">
                    <a16:rowId xmlns:a16="http://schemas.microsoft.com/office/drawing/2014/main" val="10002"/>
                  </a:ext>
                </a:extLst>
              </a:tr>
            </a:tbl>
          </a:graphicData>
        </a:graphic>
      </p:graphicFrame>
      <p:graphicFrame>
        <p:nvGraphicFramePr>
          <p:cNvPr id="477" name="Table 476"/>
          <p:cNvGraphicFramePr>
            <a:graphicFrameLocks noGrp="1"/>
          </p:cNvGraphicFramePr>
          <p:nvPr>
            <p:extLst/>
          </p:nvPr>
        </p:nvGraphicFramePr>
        <p:xfrm>
          <a:off x="6953033" y="2732375"/>
          <a:ext cx="1879541" cy="768096"/>
        </p:xfrm>
        <a:graphic>
          <a:graphicData uri="http://schemas.openxmlformats.org/drawingml/2006/table">
            <a:tbl>
              <a:tblPr firstRow="1" bandRow="1">
                <a:tableStyleId>{69012ECD-51FC-41F1-AA8D-1B2483CD663E}</a:tableStyleId>
              </a:tblPr>
              <a:tblGrid>
                <a:gridCol w="370840">
                  <a:extLst>
                    <a:ext uri="{9D8B030D-6E8A-4147-A177-3AD203B41FA5}">
                      <a16:colId xmlns:a16="http://schemas.microsoft.com/office/drawing/2014/main" val="20000"/>
                    </a:ext>
                  </a:extLst>
                </a:gridCol>
                <a:gridCol w="819788">
                  <a:extLst>
                    <a:ext uri="{9D8B030D-6E8A-4147-A177-3AD203B41FA5}">
                      <a16:colId xmlns:a16="http://schemas.microsoft.com/office/drawing/2014/main" val="20001"/>
                    </a:ext>
                  </a:extLst>
                </a:gridCol>
                <a:gridCol w="688913">
                  <a:extLst>
                    <a:ext uri="{9D8B030D-6E8A-4147-A177-3AD203B41FA5}">
                      <a16:colId xmlns:a16="http://schemas.microsoft.com/office/drawing/2014/main" val="20002"/>
                    </a:ext>
                  </a:extLst>
                </a:gridCol>
              </a:tblGrid>
              <a:tr h="224930">
                <a:tc>
                  <a:txBody>
                    <a:bodyPr/>
                    <a:lstStyle/>
                    <a:p>
                      <a:endParaRPr lang="en-US" sz="900" b="1">
                        <a:latin typeface="+mn-lt"/>
                        <a:cs typeface="Arial" panose="020B0604020202020204" pitchFamily="34" charset="0"/>
                      </a:endParaRPr>
                    </a:p>
                  </a:txBody>
                  <a:tcPr marL="18288" marR="18288" marT="18288" marB="18288" anchor="ctr">
                    <a:lnL w="12700" cap="flat" cmpd="sng" algn="ctr">
                      <a:solidFill>
                        <a:srgbClr val="005E97"/>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5E97"/>
                      </a:solidFill>
                      <a:prstDash val="solid"/>
                      <a:round/>
                      <a:headEnd type="none" w="med" len="med"/>
                      <a:tailEnd type="none" w="med" len="med"/>
                    </a:lnT>
                    <a:lnB w="9525" cap="flat" cmpd="sng" algn="ctr">
                      <a:solidFill>
                        <a:srgbClr val="00457C"/>
                      </a:solidFill>
                      <a:prstDash val="solid"/>
                      <a:round/>
                      <a:headEnd type="none" w="med" len="med"/>
                      <a:tailEnd type="none" w="med" len="med"/>
                    </a:lnB>
                    <a:solidFill>
                      <a:srgbClr val="00457C"/>
                    </a:solidFill>
                  </a:tcPr>
                </a:tc>
                <a:tc>
                  <a:txBody>
                    <a:bodyPr/>
                    <a:lstStyle/>
                    <a:p>
                      <a:pPr algn="ctr"/>
                      <a:r>
                        <a:rPr lang="en-US" sz="900">
                          <a:latin typeface="+mn-lt"/>
                          <a:cs typeface="Arial" panose="020B0604020202020204" pitchFamily="34" charset="0"/>
                        </a:rPr>
                        <a:t>Median</a:t>
                      </a:r>
                      <a:r>
                        <a:rPr lang="en-US" sz="900" baseline="0">
                          <a:latin typeface="+mn-lt"/>
                          <a:cs typeface="Arial" panose="020B0604020202020204" pitchFamily="34" charset="0"/>
                        </a:rPr>
                        <a:t> OS </a:t>
                      </a:r>
                      <a:br>
                        <a:rPr lang="en-US" sz="900" baseline="0">
                          <a:latin typeface="+mn-lt"/>
                          <a:cs typeface="Arial" panose="020B0604020202020204" pitchFamily="34" charset="0"/>
                        </a:rPr>
                      </a:br>
                      <a:r>
                        <a:rPr lang="en-US" sz="900" baseline="0">
                          <a:latin typeface="+mn-lt"/>
                          <a:cs typeface="Arial" panose="020B0604020202020204" pitchFamily="34" charset="0"/>
                        </a:rPr>
                        <a:t>(95% CI), </a:t>
                      </a:r>
                      <a:r>
                        <a:rPr lang="en-US" sz="900" baseline="0" err="1">
                          <a:latin typeface="+mn-lt"/>
                          <a:cs typeface="Arial" panose="020B0604020202020204" pitchFamily="34" charset="0"/>
                        </a:rPr>
                        <a:t>mo</a:t>
                      </a:r>
                      <a:endParaRPr lang="en-US" sz="900" b="1">
                        <a:latin typeface="+mn-lt"/>
                        <a:cs typeface="Arial" panose="020B0604020202020204" pitchFamily="34" charset="0"/>
                      </a:endParaRPr>
                    </a:p>
                  </a:txBody>
                  <a:tcPr marL="18288" marR="18288"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5E97"/>
                      </a:solidFill>
                      <a:prstDash val="solid"/>
                      <a:round/>
                      <a:headEnd type="none" w="med" len="med"/>
                      <a:tailEnd type="none" w="med" len="med"/>
                    </a:lnT>
                    <a:lnB w="9525" cap="flat" cmpd="sng" algn="ctr">
                      <a:solidFill>
                        <a:srgbClr val="00457C"/>
                      </a:solidFill>
                      <a:prstDash val="solid"/>
                      <a:round/>
                      <a:headEnd type="none" w="med" len="med"/>
                      <a:tailEnd type="none" w="med" len="med"/>
                    </a:lnB>
                    <a:solidFill>
                      <a:srgbClr val="00457C"/>
                    </a:solidFill>
                  </a:tcPr>
                </a:tc>
                <a:tc>
                  <a:txBody>
                    <a:bodyPr/>
                    <a:lstStyle/>
                    <a:p>
                      <a:pPr algn="ctr"/>
                      <a:r>
                        <a:rPr lang="en-US" sz="900">
                          <a:latin typeface="+mn-lt"/>
                          <a:cs typeface="Arial" panose="020B0604020202020204" pitchFamily="34" charset="0"/>
                        </a:rPr>
                        <a:t>HR</a:t>
                      </a:r>
                      <a:br>
                        <a:rPr lang="en-US" sz="900">
                          <a:latin typeface="+mn-lt"/>
                          <a:cs typeface="Arial" panose="020B0604020202020204" pitchFamily="34" charset="0"/>
                        </a:rPr>
                      </a:br>
                      <a:r>
                        <a:rPr lang="en-US" sz="900">
                          <a:latin typeface="+mn-lt"/>
                          <a:cs typeface="Arial" panose="020B0604020202020204" pitchFamily="34" charset="0"/>
                        </a:rPr>
                        <a:t>(95%</a:t>
                      </a:r>
                      <a:r>
                        <a:rPr lang="en-US" sz="900" baseline="0">
                          <a:latin typeface="+mn-lt"/>
                          <a:cs typeface="Arial" panose="020B0604020202020204" pitchFamily="34" charset="0"/>
                        </a:rPr>
                        <a:t> CI)</a:t>
                      </a:r>
                      <a:endParaRPr lang="en-US" sz="900" b="1">
                        <a:latin typeface="+mn-lt"/>
                        <a:cs typeface="Arial" panose="020B0604020202020204" pitchFamily="34" charset="0"/>
                      </a:endParaRPr>
                    </a:p>
                  </a:txBody>
                  <a:tcPr marL="18288" marR="18288" marT="18288" marB="18288" anchor="ctr">
                    <a:lnL w="9525" cap="flat" cmpd="sng" algn="ctr">
                      <a:solidFill>
                        <a:schemeClr val="bg1"/>
                      </a:solidFill>
                      <a:prstDash val="solid"/>
                      <a:round/>
                      <a:headEnd type="none" w="med" len="med"/>
                      <a:tailEnd type="none" w="med" len="med"/>
                    </a:lnL>
                    <a:lnR w="12700" cap="flat" cmpd="sng" algn="ctr">
                      <a:solidFill>
                        <a:srgbClr val="005E97"/>
                      </a:solidFill>
                      <a:prstDash val="solid"/>
                      <a:round/>
                      <a:headEnd type="none" w="med" len="med"/>
                      <a:tailEnd type="none" w="med" len="med"/>
                    </a:lnR>
                    <a:lnT w="12700" cap="flat" cmpd="sng" algn="ctr">
                      <a:solidFill>
                        <a:srgbClr val="005E97"/>
                      </a:solidFill>
                      <a:prstDash val="solid"/>
                      <a:round/>
                      <a:headEnd type="none" w="med" len="med"/>
                      <a:tailEnd type="none" w="med" len="med"/>
                    </a:lnT>
                    <a:lnB w="9525" cap="flat" cmpd="sng" algn="ctr">
                      <a:solidFill>
                        <a:srgbClr val="00457C"/>
                      </a:solidFill>
                      <a:prstDash val="solid"/>
                      <a:round/>
                      <a:headEnd type="none" w="med" len="med"/>
                      <a:tailEnd type="none" w="med" len="med"/>
                    </a:lnB>
                    <a:solidFill>
                      <a:srgbClr val="00457C"/>
                    </a:solidFill>
                  </a:tcPr>
                </a:tc>
                <a:extLst>
                  <a:ext uri="{0D108BD9-81ED-4DB2-BD59-A6C34878D82A}">
                    <a16:rowId xmlns:a16="http://schemas.microsoft.com/office/drawing/2014/main" val="10000"/>
                  </a:ext>
                </a:extLst>
              </a:tr>
              <a:tr h="133706">
                <a:tc>
                  <a:txBody>
                    <a:bodyPr/>
                    <a:lstStyle/>
                    <a:p>
                      <a:r>
                        <a:rPr lang="en-US" sz="900" b="1">
                          <a:latin typeface="+mn-lt"/>
                          <a:cs typeface="Arial" panose="020B0604020202020204" pitchFamily="34" charset="0"/>
                        </a:rPr>
                        <a:t>Nivo</a:t>
                      </a:r>
                    </a:p>
                  </a:txBody>
                  <a:tcPr marL="45720" marR="45720" anchor="ctr">
                    <a:lnL w="12700" cap="flat" cmpd="sng" algn="ctr">
                      <a:solidFill>
                        <a:srgbClr val="005E97"/>
                      </a:solidFill>
                      <a:prstDash val="solid"/>
                      <a:round/>
                      <a:headEnd type="none" w="med" len="med"/>
                      <a:tailEnd type="none" w="med" len="med"/>
                    </a:lnL>
                    <a:lnR w="6350" cap="flat" cmpd="sng" algn="ctr">
                      <a:solidFill>
                        <a:srgbClr val="00457C"/>
                      </a:solidFill>
                      <a:prstDash val="solid"/>
                      <a:round/>
                      <a:headEnd type="none" w="med" len="med"/>
                      <a:tailEnd type="none" w="med" len="med"/>
                    </a:lnR>
                    <a:lnT w="9525" cap="flat" cmpd="sng" algn="ctr">
                      <a:solidFill>
                        <a:srgbClr val="00457C"/>
                      </a:solidFill>
                      <a:prstDash val="solid"/>
                      <a:round/>
                      <a:headEnd type="none" w="med" len="med"/>
                      <a:tailEnd type="none" w="med" len="med"/>
                    </a:lnT>
                    <a:lnB w="6350" cap="flat" cmpd="sng" algn="ctr">
                      <a:solidFill>
                        <a:srgbClr val="00457C"/>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200"/>
                        </a:spcBef>
                        <a:spcAft>
                          <a:spcPts val="200"/>
                        </a:spcAft>
                      </a:pPr>
                      <a:r>
                        <a:rPr lang="en-US" sz="900" b="0" kern="1200">
                          <a:solidFill>
                            <a:sysClr val="windowText" lastClr="000000"/>
                          </a:solidFill>
                          <a:effectLst/>
                          <a:latin typeface="+mn-lt"/>
                          <a:ea typeface="+mn-ea"/>
                          <a:cs typeface="+mn-cs"/>
                        </a:rPr>
                        <a:t>6.5 (4.4, 11.7)</a:t>
                      </a:r>
                    </a:p>
                  </a:txBody>
                  <a:tcPr marL="18288" marR="18288" marT="18288" marB="18288" anchor="ctr">
                    <a:lnL w="6350" cap="flat" cmpd="sng" algn="ctr">
                      <a:solidFill>
                        <a:srgbClr val="00457C"/>
                      </a:solidFill>
                      <a:prstDash val="solid"/>
                      <a:round/>
                      <a:headEnd type="none" w="med" len="med"/>
                      <a:tailEnd type="none" w="med" len="med"/>
                    </a:lnL>
                    <a:lnR w="6350" cap="flat" cmpd="sng" algn="ctr">
                      <a:solidFill>
                        <a:srgbClr val="00457C"/>
                      </a:solidFill>
                      <a:prstDash val="solid"/>
                      <a:round/>
                      <a:headEnd type="none" w="med" len="med"/>
                      <a:tailEnd type="none" w="med" len="med"/>
                    </a:lnR>
                    <a:lnT w="9525" cap="flat" cmpd="sng" algn="ctr">
                      <a:solidFill>
                        <a:srgbClr val="00457C"/>
                      </a:solidFill>
                      <a:prstDash val="solid"/>
                      <a:round/>
                      <a:headEnd type="none" w="med" len="med"/>
                      <a:tailEnd type="none" w="med" len="med"/>
                    </a:lnT>
                    <a:lnB w="6350" cap="flat" cmpd="sng" algn="ctr">
                      <a:solidFill>
                        <a:srgbClr val="00457C"/>
                      </a:solidFill>
                      <a:prstDash val="solid"/>
                      <a:round/>
                      <a:headEnd type="none" w="med" len="med"/>
                      <a:tailEnd type="none" w="med" len="med"/>
                    </a:lnB>
                  </a:tcPr>
                </a:tc>
                <a:tc rowSpan="2">
                  <a:txBody>
                    <a:bodyPr/>
                    <a:lstStyle/>
                    <a:p>
                      <a:pPr algn="ctr" fontAlgn="b"/>
                      <a:r>
                        <a:rPr lang="en-US" sz="900">
                          <a:effectLst/>
                          <a:latin typeface="+mn-lt"/>
                        </a:rPr>
                        <a:t>0.73 </a:t>
                      </a:r>
                    </a:p>
                    <a:p>
                      <a:pPr algn="ctr" fontAlgn="b"/>
                      <a:r>
                        <a:rPr lang="en-US" sz="900">
                          <a:effectLst/>
                          <a:latin typeface="+mn-lt"/>
                        </a:rPr>
                        <a:t>(0.49, 1.09</a:t>
                      </a:r>
                      <a:r>
                        <a:rPr lang="it-IT" sz="900" b="0" i="0" u="none" strike="noStrike">
                          <a:solidFill>
                            <a:srgbClr val="000000"/>
                          </a:solidFill>
                          <a:effectLst/>
                          <a:latin typeface="+mn-lt"/>
                        </a:rPr>
                        <a:t>)</a:t>
                      </a:r>
                    </a:p>
                  </a:txBody>
                  <a:tcPr marL="18288" marR="18288" marT="18288" marB="18288" anchor="ctr">
                    <a:lnL w="6350" cap="flat" cmpd="sng" algn="ctr">
                      <a:solidFill>
                        <a:srgbClr val="00457C"/>
                      </a:solidFill>
                      <a:prstDash val="solid"/>
                      <a:round/>
                      <a:headEnd type="none" w="med" len="med"/>
                      <a:tailEnd type="none" w="med" len="med"/>
                    </a:lnL>
                    <a:lnR w="12700" cap="flat" cmpd="sng" algn="ctr">
                      <a:solidFill>
                        <a:srgbClr val="005E97"/>
                      </a:solidFill>
                      <a:prstDash val="solid"/>
                      <a:round/>
                      <a:headEnd type="none" w="med" len="med"/>
                      <a:tailEnd type="none" w="med" len="med"/>
                    </a:lnR>
                    <a:lnT w="9525" cap="flat" cmpd="sng" algn="ctr">
                      <a:solidFill>
                        <a:srgbClr val="00457C"/>
                      </a:solidFill>
                      <a:prstDash val="solid"/>
                      <a:round/>
                      <a:headEnd type="none" w="med" len="med"/>
                      <a:tailEnd type="none" w="med" len="med"/>
                    </a:lnT>
                    <a:lnB w="12700" cap="flat" cmpd="sng" algn="ctr">
                      <a:solidFill>
                        <a:srgbClr val="005E97"/>
                      </a:solidFill>
                      <a:prstDash val="solid"/>
                      <a:round/>
                      <a:headEnd type="none" w="med" len="med"/>
                      <a:tailEnd type="none" w="med" len="med"/>
                    </a:lnB>
                  </a:tcPr>
                </a:tc>
                <a:extLst>
                  <a:ext uri="{0D108BD9-81ED-4DB2-BD59-A6C34878D82A}">
                    <a16:rowId xmlns:a16="http://schemas.microsoft.com/office/drawing/2014/main" val="10001"/>
                  </a:ext>
                </a:extLst>
              </a:tr>
              <a:tr h="217950">
                <a:tc>
                  <a:txBody>
                    <a:bodyPr/>
                    <a:lstStyle/>
                    <a:p>
                      <a:r>
                        <a:rPr lang="en-US" sz="900" b="1">
                          <a:latin typeface="+mn-lt"/>
                          <a:cs typeface="Arial" panose="020B0604020202020204" pitchFamily="34" charset="0"/>
                        </a:rPr>
                        <a:t>IC </a:t>
                      </a:r>
                    </a:p>
                  </a:txBody>
                  <a:tcPr marL="45720" marR="45720" anchor="ctr">
                    <a:lnL w="12700" cap="flat" cmpd="sng" algn="ctr">
                      <a:solidFill>
                        <a:srgbClr val="005E97"/>
                      </a:solidFill>
                      <a:prstDash val="solid"/>
                      <a:round/>
                      <a:headEnd type="none" w="med" len="med"/>
                      <a:tailEnd type="none" w="med" len="med"/>
                    </a:lnL>
                    <a:lnR w="6350" cap="flat" cmpd="sng" algn="ctr">
                      <a:solidFill>
                        <a:srgbClr val="00457C"/>
                      </a:solidFill>
                      <a:prstDash val="solid"/>
                      <a:round/>
                      <a:headEnd type="none" w="med" len="med"/>
                      <a:tailEnd type="none" w="med" len="med"/>
                    </a:lnR>
                    <a:lnT w="6350" cap="flat" cmpd="sng" algn="ctr">
                      <a:solidFill>
                        <a:srgbClr val="00457C"/>
                      </a:solidFill>
                      <a:prstDash val="solid"/>
                      <a:round/>
                      <a:headEnd type="none" w="med" len="med"/>
                      <a:tailEnd type="none" w="med" len="med"/>
                    </a:lnT>
                    <a:lnB w="12700" cap="flat" cmpd="sng" algn="ctr">
                      <a:solidFill>
                        <a:srgbClr val="005E97"/>
                      </a:solidFill>
                      <a:prstDash val="solid"/>
                      <a:round/>
                      <a:headEnd type="none" w="med" len="med"/>
                      <a:tailEnd type="none" w="med" len="med"/>
                    </a:lnB>
                  </a:tcPr>
                </a:tc>
                <a:tc>
                  <a:txBody>
                    <a:bodyPr/>
                    <a:lstStyle/>
                    <a:p>
                      <a:pPr marL="0" marR="0" algn="ctr">
                        <a:lnSpc>
                          <a:spcPct val="100000"/>
                        </a:lnSpc>
                        <a:spcBef>
                          <a:spcPts val="200"/>
                        </a:spcBef>
                        <a:spcAft>
                          <a:spcPts val="200"/>
                        </a:spcAft>
                      </a:pPr>
                      <a:r>
                        <a:rPr lang="en-US" sz="900">
                          <a:effectLst/>
                          <a:latin typeface="+mn-lt"/>
                        </a:rPr>
                        <a:t>5.5 (3.7, 8.5)</a:t>
                      </a:r>
                      <a:endParaRPr lang="en-US" sz="900">
                        <a:effectLst/>
                        <a:latin typeface="+mn-lt"/>
                        <a:ea typeface="Times New Roman" panose="02020603050405020304" pitchFamily="18" charset="0"/>
                        <a:cs typeface="Arial" panose="020B0604020202020204" pitchFamily="34" charset="0"/>
                      </a:endParaRPr>
                    </a:p>
                  </a:txBody>
                  <a:tcPr marL="18288" marR="18288" marT="18288" marB="18288" anchor="ctr">
                    <a:lnL w="6350" cap="flat" cmpd="sng" algn="ctr">
                      <a:solidFill>
                        <a:srgbClr val="00457C"/>
                      </a:solidFill>
                      <a:prstDash val="solid"/>
                      <a:round/>
                      <a:headEnd type="none" w="med" len="med"/>
                      <a:tailEnd type="none" w="med" len="med"/>
                    </a:lnL>
                    <a:lnR w="6350" cap="flat" cmpd="sng" algn="ctr">
                      <a:solidFill>
                        <a:srgbClr val="00457C"/>
                      </a:solidFill>
                      <a:prstDash val="solid"/>
                      <a:round/>
                      <a:headEnd type="none" w="med" len="med"/>
                      <a:tailEnd type="none" w="med" len="med"/>
                    </a:lnR>
                    <a:lnT w="6350" cap="flat" cmpd="sng" algn="ctr">
                      <a:solidFill>
                        <a:srgbClr val="00457C"/>
                      </a:solidFill>
                      <a:prstDash val="solid"/>
                      <a:round/>
                      <a:headEnd type="none" w="med" len="med"/>
                      <a:tailEnd type="none" w="med" len="med"/>
                    </a:lnT>
                    <a:lnB w="12700" cap="flat" cmpd="sng" algn="ctr">
                      <a:solidFill>
                        <a:srgbClr val="005E97"/>
                      </a:solidFill>
                      <a:prstDash val="solid"/>
                      <a:round/>
                      <a:headEnd type="none" w="med" len="med"/>
                      <a:tailEnd type="none" w="med" len="med"/>
                    </a:lnB>
                  </a:tcPr>
                </a:tc>
                <a:tc vMerge="1">
                  <a:txBody>
                    <a:bodyPr/>
                    <a:lstStyle/>
                    <a:p>
                      <a:pPr algn="ctr"/>
                      <a:endParaRPr lang="en-US" sz="1200"/>
                    </a:p>
                  </a:txBody>
                  <a:tcPr>
                    <a:solidFill>
                      <a:schemeClr val="bg1"/>
                    </a:solidFill>
                  </a:tcPr>
                </a:tc>
                <a:extLst>
                  <a:ext uri="{0D108BD9-81ED-4DB2-BD59-A6C34878D82A}">
                    <a16:rowId xmlns:a16="http://schemas.microsoft.com/office/drawing/2014/main" val="10002"/>
                  </a:ext>
                </a:extLst>
              </a:tr>
            </a:tbl>
          </a:graphicData>
        </a:graphic>
      </p:graphicFrame>
      <p:sp>
        <p:nvSpPr>
          <p:cNvPr id="478" name="Rectangle 5"/>
          <p:cNvSpPr>
            <a:spLocks noChangeArrowheads="1"/>
          </p:cNvSpPr>
          <p:nvPr/>
        </p:nvSpPr>
        <p:spPr bwMode="auto">
          <a:xfrm>
            <a:off x="181225" y="2236246"/>
            <a:ext cx="3033485" cy="369332"/>
          </a:xfrm>
          <a:prstGeom prst="rect">
            <a:avLst/>
          </a:prstGeom>
          <a:noFill/>
          <a:ln>
            <a:noFill/>
          </a:ln>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457C"/>
                </a:solidFill>
                <a:latin typeface="Arial"/>
              </a:rPr>
              <a:t>Primary </a:t>
            </a:r>
            <a:r>
              <a:rPr lang="en-US" altLang="en-US" sz="1200" b="1" err="1">
                <a:solidFill>
                  <a:srgbClr val="00457C"/>
                </a:solidFill>
                <a:latin typeface="Arial"/>
              </a:rPr>
              <a:t>Analysis</a:t>
            </a:r>
            <a:r>
              <a:rPr lang="en-US" altLang="en-US" sz="1200" b="1" baseline="30000" err="1">
                <a:solidFill>
                  <a:srgbClr val="00457C"/>
                </a:solidFill>
                <a:latin typeface="Arial"/>
              </a:rPr>
              <a:t>a</a:t>
            </a:r>
            <a:r>
              <a:rPr lang="en-US" altLang="en-US" sz="1200" b="1">
                <a:solidFill>
                  <a:srgbClr val="00457C"/>
                </a:solidFill>
                <a:latin typeface="Arial"/>
              </a:rPr>
              <a:t> </a:t>
            </a:r>
          </a:p>
          <a:p>
            <a:pPr algn="ctr"/>
            <a:r>
              <a:rPr lang="en-US" altLang="en-US" sz="1200" b="1">
                <a:solidFill>
                  <a:srgbClr val="00457C"/>
                </a:solidFill>
                <a:latin typeface="Arial"/>
              </a:rPr>
              <a:t>(Dec 2015 data cutoff)</a:t>
            </a:r>
            <a:endParaRPr lang="en-US" altLang="en-US" sz="1200">
              <a:solidFill>
                <a:srgbClr val="00457C"/>
              </a:solidFill>
              <a:latin typeface="Arial"/>
            </a:endParaRPr>
          </a:p>
        </p:txBody>
      </p:sp>
      <p:sp>
        <p:nvSpPr>
          <p:cNvPr id="479" name="Rectangle 116"/>
          <p:cNvSpPr>
            <a:spLocks noChangeArrowheads="1"/>
          </p:cNvSpPr>
          <p:nvPr/>
        </p:nvSpPr>
        <p:spPr bwMode="auto">
          <a:xfrm>
            <a:off x="4595571" y="4360545"/>
            <a:ext cx="41546" cy="39642"/>
          </a:xfrm>
          <a:prstGeom prst="rect">
            <a:avLst/>
          </a:prstGeom>
          <a:solidFill>
            <a:srgbClr val="005E97"/>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480" name="Rectangle 117"/>
          <p:cNvSpPr>
            <a:spLocks noChangeArrowheads="1"/>
          </p:cNvSpPr>
          <p:nvPr/>
        </p:nvSpPr>
        <p:spPr bwMode="auto">
          <a:xfrm>
            <a:off x="4668858" y="4393882"/>
            <a:ext cx="41546" cy="39642"/>
          </a:xfrm>
          <a:prstGeom prst="rect">
            <a:avLst/>
          </a:prstGeom>
          <a:solidFill>
            <a:srgbClr val="005E97"/>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481" name="Rectangle 118"/>
          <p:cNvSpPr>
            <a:spLocks noChangeArrowheads="1"/>
          </p:cNvSpPr>
          <p:nvPr/>
        </p:nvSpPr>
        <p:spPr bwMode="auto">
          <a:xfrm>
            <a:off x="4704510" y="4457700"/>
            <a:ext cx="41546" cy="39642"/>
          </a:xfrm>
          <a:prstGeom prst="rect">
            <a:avLst/>
          </a:prstGeom>
          <a:solidFill>
            <a:srgbClr val="005E97"/>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482" name="Rectangle 119"/>
          <p:cNvSpPr>
            <a:spLocks noChangeArrowheads="1"/>
          </p:cNvSpPr>
          <p:nvPr/>
        </p:nvSpPr>
        <p:spPr bwMode="auto">
          <a:xfrm>
            <a:off x="4733560" y="4491990"/>
            <a:ext cx="41546" cy="39642"/>
          </a:xfrm>
          <a:prstGeom prst="rect">
            <a:avLst/>
          </a:prstGeom>
          <a:solidFill>
            <a:srgbClr val="005E97"/>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483" name="Rectangle 120"/>
          <p:cNvSpPr>
            <a:spLocks noChangeArrowheads="1"/>
          </p:cNvSpPr>
          <p:nvPr/>
        </p:nvSpPr>
        <p:spPr bwMode="auto">
          <a:xfrm>
            <a:off x="4738843" y="4491990"/>
            <a:ext cx="41546" cy="39642"/>
          </a:xfrm>
          <a:prstGeom prst="rect">
            <a:avLst/>
          </a:prstGeom>
          <a:solidFill>
            <a:srgbClr val="005E97"/>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484" name="Rectangle 121"/>
          <p:cNvSpPr>
            <a:spLocks noChangeArrowheads="1"/>
          </p:cNvSpPr>
          <p:nvPr/>
        </p:nvSpPr>
        <p:spPr bwMode="auto">
          <a:xfrm>
            <a:off x="4785718" y="4534853"/>
            <a:ext cx="41546" cy="39642"/>
          </a:xfrm>
          <a:prstGeom prst="rect">
            <a:avLst/>
          </a:prstGeom>
          <a:solidFill>
            <a:srgbClr val="005E97"/>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485" name="Rectangle 122"/>
          <p:cNvSpPr>
            <a:spLocks noChangeArrowheads="1"/>
          </p:cNvSpPr>
          <p:nvPr/>
        </p:nvSpPr>
        <p:spPr bwMode="auto">
          <a:xfrm>
            <a:off x="4923708" y="4534853"/>
            <a:ext cx="41546" cy="39642"/>
          </a:xfrm>
          <a:prstGeom prst="rect">
            <a:avLst/>
          </a:prstGeom>
          <a:solidFill>
            <a:srgbClr val="005E97"/>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486" name="Rectangle 123"/>
          <p:cNvSpPr>
            <a:spLocks noChangeArrowheads="1"/>
          </p:cNvSpPr>
          <p:nvPr/>
        </p:nvSpPr>
        <p:spPr bwMode="auto">
          <a:xfrm>
            <a:off x="5033966" y="4534853"/>
            <a:ext cx="41546" cy="39642"/>
          </a:xfrm>
          <a:prstGeom prst="rect">
            <a:avLst/>
          </a:prstGeom>
          <a:solidFill>
            <a:srgbClr val="005E97"/>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487" name="Rectangle 124"/>
          <p:cNvSpPr>
            <a:spLocks noChangeArrowheads="1"/>
          </p:cNvSpPr>
          <p:nvPr/>
        </p:nvSpPr>
        <p:spPr bwMode="auto">
          <a:xfrm>
            <a:off x="5064998" y="4534853"/>
            <a:ext cx="41546" cy="39642"/>
          </a:xfrm>
          <a:prstGeom prst="rect">
            <a:avLst/>
          </a:prstGeom>
          <a:solidFill>
            <a:srgbClr val="005E97"/>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488" name="Rectangle 125"/>
          <p:cNvSpPr>
            <a:spLocks noChangeArrowheads="1"/>
          </p:cNvSpPr>
          <p:nvPr/>
        </p:nvSpPr>
        <p:spPr bwMode="auto">
          <a:xfrm>
            <a:off x="5127059" y="4624388"/>
            <a:ext cx="41546" cy="39642"/>
          </a:xfrm>
          <a:prstGeom prst="rect">
            <a:avLst/>
          </a:prstGeom>
          <a:solidFill>
            <a:srgbClr val="005E97"/>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489" name="Rectangle 126"/>
          <p:cNvSpPr>
            <a:spLocks noChangeArrowheads="1"/>
          </p:cNvSpPr>
          <p:nvPr/>
        </p:nvSpPr>
        <p:spPr bwMode="auto">
          <a:xfrm>
            <a:off x="5477644" y="4624388"/>
            <a:ext cx="41546" cy="39642"/>
          </a:xfrm>
          <a:prstGeom prst="rect">
            <a:avLst/>
          </a:prstGeom>
          <a:solidFill>
            <a:srgbClr val="005E97"/>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490" name="Rectangle 127"/>
          <p:cNvSpPr>
            <a:spLocks noChangeArrowheads="1"/>
          </p:cNvSpPr>
          <p:nvPr/>
        </p:nvSpPr>
        <p:spPr bwMode="auto">
          <a:xfrm>
            <a:off x="5559512" y="4624388"/>
            <a:ext cx="41546" cy="39642"/>
          </a:xfrm>
          <a:prstGeom prst="rect">
            <a:avLst/>
          </a:prstGeom>
          <a:solidFill>
            <a:srgbClr val="005E97"/>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491" name="Freeform 128"/>
          <p:cNvSpPr>
            <a:spLocks/>
          </p:cNvSpPr>
          <p:nvPr/>
        </p:nvSpPr>
        <p:spPr bwMode="auto">
          <a:xfrm>
            <a:off x="4487298" y="4453758"/>
            <a:ext cx="49854" cy="47570"/>
          </a:xfrm>
          <a:prstGeom prst="triangl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492" name="Freeform 129"/>
          <p:cNvSpPr>
            <a:spLocks/>
          </p:cNvSpPr>
          <p:nvPr/>
        </p:nvSpPr>
        <p:spPr bwMode="auto">
          <a:xfrm>
            <a:off x="4673484" y="4632828"/>
            <a:ext cx="49854" cy="47570"/>
          </a:xfrm>
          <a:prstGeom prst="triangl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493" name="Freeform 130"/>
          <p:cNvSpPr>
            <a:spLocks/>
          </p:cNvSpPr>
          <p:nvPr/>
        </p:nvSpPr>
        <p:spPr bwMode="auto">
          <a:xfrm>
            <a:off x="4751391" y="4632828"/>
            <a:ext cx="49854" cy="47570"/>
          </a:xfrm>
          <a:prstGeom prst="triangl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494" name="Freeform 131"/>
          <p:cNvSpPr>
            <a:spLocks/>
          </p:cNvSpPr>
          <p:nvPr/>
        </p:nvSpPr>
        <p:spPr bwMode="auto">
          <a:xfrm>
            <a:off x="4877496" y="4632828"/>
            <a:ext cx="49854" cy="47570"/>
          </a:xfrm>
          <a:prstGeom prst="triangl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495" name="Freeform 132"/>
          <p:cNvSpPr>
            <a:spLocks/>
          </p:cNvSpPr>
          <p:nvPr/>
        </p:nvSpPr>
        <p:spPr bwMode="auto">
          <a:xfrm>
            <a:off x="5397760" y="4754747"/>
            <a:ext cx="49854" cy="47570"/>
          </a:xfrm>
          <a:prstGeom prst="triangl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496" name="Line 44"/>
          <p:cNvSpPr>
            <a:spLocks noChangeShapeType="1"/>
          </p:cNvSpPr>
          <p:nvPr/>
        </p:nvSpPr>
        <p:spPr bwMode="auto">
          <a:xfrm flipH="1">
            <a:off x="3401720" y="2989898"/>
            <a:ext cx="30423"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497" name="Line 57"/>
          <p:cNvSpPr>
            <a:spLocks noChangeShapeType="1"/>
          </p:cNvSpPr>
          <p:nvPr/>
        </p:nvSpPr>
        <p:spPr bwMode="auto">
          <a:xfrm flipH="1">
            <a:off x="3401059" y="5018723"/>
            <a:ext cx="2403384"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498" name="Line 80"/>
          <p:cNvSpPr>
            <a:spLocks noChangeShapeType="1"/>
          </p:cNvSpPr>
          <p:nvPr/>
        </p:nvSpPr>
        <p:spPr bwMode="auto">
          <a:xfrm flipV="1">
            <a:off x="5804443" y="5019676"/>
            <a:ext cx="0" cy="43891"/>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499" name="Line 81"/>
          <p:cNvSpPr>
            <a:spLocks noChangeShapeType="1"/>
          </p:cNvSpPr>
          <p:nvPr/>
        </p:nvSpPr>
        <p:spPr bwMode="auto">
          <a:xfrm flipV="1">
            <a:off x="5541008" y="5019676"/>
            <a:ext cx="0" cy="43891"/>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500" name="Line 82"/>
          <p:cNvSpPr>
            <a:spLocks noChangeShapeType="1"/>
          </p:cNvSpPr>
          <p:nvPr/>
        </p:nvSpPr>
        <p:spPr bwMode="auto">
          <a:xfrm flipV="1">
            <a:off x="4750709" y="5019676"/>
            <a:ext cx="0" cy="43891"/>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501" name="Line 83"/>
          <p:cNvSpPr>
            <a:spLocks noChangeShapeType="1"/>
          </p:cNvSpPr>
          <p:nvPr/>
        </p:nvSpPr>
        <p:spPr bwMode="auto">
          <a:xfrm flipV="1">
            <a:off x="4487275" y="5019676"/>
            <a:ext cx="0" cy="43891"/>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502" name="Line 84"/>
          <p:cNvSpPr>
            <a:spLocks noChangeShapeType="1"/>
          </p:cNvSpPr>
          <p:nvPr/>
        </p:nvSpPr>
        <p:spPr bwMode="auto">
          <a:xfrm flipV="1">
            <a:off x="5014142" y="5019676"/>
            <a:ext cx="0" cy="43891"/>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503" name="Line 85"/>
          <p:cNvSpPr>
            <a:spLocks noChangeShapeType="1"/>
          </p:cNvSpPr>
          <p:nvPr/>
        </p:nvSpPr>
        <p:spPr bwMode="auto">
          <a:xfrm flipV="1">
            <a:off x="4223842" y="5019676"/>
            <a:ext cx="0" cy="43891"/>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504" name="Line 86"/>
          <p:cNvSpPr>
            <a:spLocks noChangeShapeType="1"/>
          </p:cNvSpPr>
          <p:nvPr/>
        </p:nvSpPr>
        <p:spPr bwMode="auto">
          <a:xfrm flipV="1">
            <a:off x="3960409" y="5019676"/>
            <a:ext cx="0" cy="43891"/>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505" name="Line 87"/>
          <p:cNvSpPr>
            <a:spLocks noChangeShapeType="1"/>
          </p:cNvSpPr>
          <p:nvPr/>
        </p:nvSpPr>
        <p:spPr bwMode="auto">
          <a:xfrm flipV="1">
            <a:off x="3696976" y="5019676"/>
            <a:ext cx="0" cy="43891"/>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506" name="Line 88"/>
          <p:cNvSpPr>
            <a:spLocks noChangeShapeType="1"/>
          </p:cNvSpPr>
          <p:nvPr/>
        </p:nvSpPr>
        <p:spPr bwMode="auto">
          <a:xfrm flipV="1">
            <a:off x="5277574" y="5019676"/>
            <a:ext cx="0" cy="43891"/>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507" name="Line 35"/>
          <p:cNvSpPr>
            <a:spLocks noChangeShapeType="1"/>
          </p:cNvSpPr>
          <p:nvPr/>
        </p:nvSpPr>
        <p:spPr bwMode="auto">
          <a:xfrm flipH="1">
            <a:off x="3401720" y="3395664"/>
            <a:ext cx="30423"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508" name="Line 36"/>
          <p:cNvSpPr>
            <a:spLocks noChangeShapeType="1"/>
          </p:cNvSpPr>
          <p:nvPr/>
        </p:nvSpPr>
        <p:spPr bwMode="auto">
          <a:xfrm flipH="1">
            <a:off x="3401060" y="3192781"/>
            <a:ext cx="30423"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509" name="Line 37"/>
          <p:cNvSpPr>
            <a:spLocks noChangeShapeType="1"/>
          </p:cNvSpPr>
          <p:nvPr/>
        </p:nvSpPr>
        <p:spPr bwMode="auto">
          <a:xfrm flipH="1">
            <a:off x="3401060" y="3801429"/>
            <a:ext cx="30423"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510" name="Line 38"/>
          <p:cNvSpPr>
            <a:spLocks noChangeShapeType="1"/>
          </p:cNvSpPr>
          <p:nvPr/>
        </p:nvSpPr>
        <p:spPr bwMode="auto">
          <a:xfrm flipH="1">
            <a:off x="3401060" y="4004313"/>
            <a:ext cx="30423"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511" name="Line 39"/>
          <p:cNvSpPr>
            <a:spLocks noChangeShapeType="1"/>
          </p:cNvSpPr>
          <p:nvPr/>
        </p:nvSpPr>
        <p:spPr bwMode="auto">
          <a:xfrm flipH="1">
            <a:off x="3401060" y="4410078"/>
            <a:ext cx="30423"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512" name="Line 40"/>
          <p:cNvSpPr>
            <a:spLocks noChangeShapeType="1"/>
          </p:cNvSpPr>
          <p:nvPr/>
        </p:nvSpPr>
        <p:spPr bwMode="auto">
          <a:xfrm flipH="1">
            <a:off x="3401060" y="4815844"/>
            <a:ext cx="30423"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513" name="Line 41"/>
          <p:cNvSpPr>
            <a:spLocks noChangeShapeType="1"/>
          </p:cNvSpPr>
          <p:nvPr/>
        </p:nvSpPr>
        <p:spPr bwMode="auto">
          <a:xfrm flipH="1">
            <a:off x="3401060" y="4612961"/>
            <a:ext cx="30423"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514" name="Line 42"/>
          <p:cNvSpPr>
            <a:spLocks noChangeShapeType="1"/>
          </p:cNvSpPr>
          <p:nvPr/>
        </p:nvSpPr>
        <p:spPr bwMode="auto">
          <a:xfrm flipH="1">
            <a:off x="3401060" y="4207195"/>
            <a:ext cx="30423"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515" name="Line 43"/>
          <p:cNvSpPr>
            <a:spLocks noChangeShapeType="1"/>
          </p:cNvSpPr>
          <p:nvPr/>
        </p:nvSpPr>
        <p:spPr bwMode="auto">
          <a:xfrm flipH="1">
            <a:off x="3401720" y="3598547"/>
            <a:ext cx="30423"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516" name="Rectangle 45"/>
          <p:cNvSpPr>
            <a:spLocks noChangeArrowheads="1"/>
          </p:cNvSpPr>
          <p:nvPr/>
        </p:nvSpPr>
        <p:spPr bwMode="auto">
          <a:xfrm>
            <a:off x="3402088" y="5004528"/>
            <a:ext cx="641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0</a:t>
            </a:r>
            <a:endParaRPr lang="en-US" altLang="en-US" sz="900">
              <a:solidFill>
                <a:srgbClr val="000000"/>
              </a:solidFill>
              <a:latin typeface="Arial"/>
            </a:endParaRPr>
          </a:p>
        </p:txBody>
      </p:sp>
      <p:sp>
        <p:nvSpPr>
          <p:cNvPr id="517" name="Rectangle 46"/>
          <p:cNvSpPr>
            <a:spLocks noChangeArrowheads="1"/>
          </p:cNvSpPr>
          <p:nvPr/>
        </p:nvSpPr>
        <p:spPr bwMode="auto">
          <a:xfrm>
            <a:off x="3664278" y="5004528"/>
            <a:ext cx="641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3</a:t>
            </a:r>
            <a:endParaRPr lang="en-US" altLang="en-US" sz="900">
              <a:solidFill>
                <a:srgbClr val="000000"/>
              </a:solidFill>
              <a:latin typeface="Arial"/>
            </a:endParaRPr>
          </a:p>
        </p:txBody>
      </p:sp>
      <p:sp>
        <p:nvSpPr>
          <p:cNvPr id="518" name="Rectangle 47"/>
          <p:cNvSpPr>
            <a:spLocks noChangeArrowheads="1"/>
          </p:cNvSpPr>
          <p:nvPr/>
        </p:nvSpPr>
        <p:spPr bwMode="auto">
          <a:xfrm>
            <a:off x="3926469" y="5004528"/>
            <a:ext cx="641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6</a:t>
            </a:r>
            <a:endParaRPr lang="en-US" altLang="en-US" sz="900">
              <a:solidFill>
                <a:srgbClr val="000000"/>
              </a:solidFill>
              <a:latin typeface="Arial"/>
            </a:endParaRPr>
          </a:p>
        </p:txBody>
      </p:sp>
      <p:sp>
        <p:nvSpPr>
          <p:cNvPr id="519" name="Rectangle 48"/>
          <p:cNvSpPr>
            <a:spLocks noChangeArrowheads="1"/>
          </p:cNvSpPr>
          <p:nvPr/>
        </p:nvSpPr>
        <p:spPr bwMode="auto">
          <a:xfrm>
            <a:off x="4194271" y="5004528"/>
            <a:ext cx="641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9</a:t>
            </a:r>
            <a:endParaRPr lang="en-US" altLang="en-US" sz="900">
              <a:solidFill>
                <a:srgbClr val="000000"/>
              </a:solidFill>
              <a:latin typeface="Arial"/>
            </a:endParaRPr>
          </a:p>
        </p:txBody>
      </p:sp>
      <p:sp>
        <p:nvSpPr>
          <p:cNvPr id="520" name="Rectangle 49"/>
          <p:cNvSpPr>
            <a:spLocks noChangeArrowheads="1"/>
          </p:cNvSpPr>
          <p:nvPr/>
        </p:nvSpPr>
        <p:spPr bwMode="auto">
          <a:xfrm>
            <a:off x="4424675" y="5004528"/>
            <a:ext cx="1282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12</a:t>
            </a:r>
            <a:endParaRPr lang="en-US" altLang="en-US" sz="900">
              <a:solidFill>
                <a:srgbClr val="000000"/>
              </a:solidFill>
              <a:latin typeface="Arial"/>
            </a:endParaRPr>
          </a:p>
        </p:txBody>
      </p:sp>
      <p:sp>
        <p:nvSpPr>
          <p:cNvPr id="521" name="Rectangle 50"/>
          <p:cNvSpPr>
            <a:spLocks noChangeArrowheads="1"/>
          </p:cNvSpPr>
          <p:nvPr/>
        </p:nvSpPr>
        <p:spPr bwMode="auto">
          <a:xfrm>
            <a:off x="5215371" y="5004528"/>
            <a:ext cx="1282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21</a:t>
            </a:r>
            <a:endParaRPr lang="en-US" altLang="en-US" sz="900">
              <a:solidFill>
                <a:srgbClr val="000000"/>
              </a:solidFill>
              <a:latin typeface="Arial"/>
            </a:endParaRPr>
          </a:p>
        </p:txBody>
      </p:sp>
      <p:sp>
        <p:nvSpPr>
          <p:cNvPr id="522" name="Rectangle 51"/>
          <p:cNvSpPr>
            <a:spLocks noChangeArrowheads="1"/>
          </p:cNvSpPr>
          <p:nvPr/>
        </p:nvSpPr>
        <p:spPr bwMode="auto">
          <a:xfrm>
            <a:off x="4687817" y="5004528"/>
            <a:ext cx="1282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15</a:t>
            </a:r>
            <a:endParaRPr lang="en-US" altLang="en-US" sz="900">
              <a:solidFill>
                <a:srgbClr val="000000"/>
              </a:solidFill>
              <a:latin typeface="Arial"/>
            </a:endParaRPr>
          </a:p>
        </p:txBody>
      </p:sp>
      <p:sp>
        <p:nvSpPr>
          <p:cNvPr id="523" name="Rectangle 52"/>
          <p:cNvSpPr>
            <a:spLocks noChangeArrowheads="1"/>
          </p:cNvSpPr>
          <p:nvPr/>
        </p:nvSpPr>
        <p:spPr bwMode="auto">
          <a:xfrm>
            <a:off x="4951806" y="5004528"/>
            <a:ext cx="1282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18</a:t>
            </a:r>
            <a:endParaRPr lang="en-US" altLang="en-US" sz="900">
              <a:solidFill>
                <a:srgbClr val="000000"/>
              </a:solidFill>
              <a:latin typeface="Arial"/>
            </a:endParaRPr>
          </a:p>
        </p:txBody>
      </p:sp>
      <p:sp>
        <p:nvSpPr>
          <p:cNvPr id="524" name="Rectangle 53"/>
          <p:cNvSpPr>
            <a:spLocks noChangeArrowheads="1"/>
          </p:cNvSpPr>
          <p:nvPr/>
        </p:nvSpPr>
        <p:spPr bwMode="auto">
          <a:xfrm>
            <a:off x="5478936" y="5004528"/>
            <a:ext cx="1282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24</a:t>
            </a:r>
            <a:endParaRPr lang="en-US" altLang="en-US" sz="900">
              <a:solidFill>
                <a:srgbClr val="000000"/>
              </a:solidFill>
              <a:latin typeface="Arial"/>
            </a:endParaRPr>
          </a:p>
        </p:txBody>
      </p:sp>
      <p:sp>
        <p:nvSpPr>
          <p:cNvPr id="525" name="Rectangle 54"/>
          <p:cNvSpPr>
            <a:spLocks noChangeArrowheads="1"/>
          </p:cNvSpPr>
          <p:nvPr/>
        </p:nvSpPr>
        <p:spPr bwMode="auto">
          <a:xfrm>
            <a:off x="5742500" y="5004528"/>
            <a:ext cx="1282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27</a:t>
            </a:r>
            <a:endParaRPr lang="en-US" altLang="en-US" sz="900">
              <a:solidFill>
                <a:srgbClr val="000000"/>
              </a:solidFill>
              <a:latin typeface="Arial"/>
            </a:endParaRPr>
          </a:p>
        </p:txBody>
      </p:sp>
      <p:sp>
        <p:nvSpPr>
          <p:cNvPr id="526" name="Rectangle 89"/>
          <p:cNvSpPr>
            <a:spLocks noChangeArrowheads="1"/>
          </p:cNvSpPr>
          <p:nvPr/>
        </p:nvSpPr>
        <p:spPr bwMode="auto">
          <a:xfrm>
            <a:off x="5489620" y="4449754"/>
            <a:ext cx="2773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0629D"/>
                </a:solidFill>
                <a:latin typeface="Arial"/>
              </a:rPr>
              <a:t>Nivo</a:t>
            </a:r>
            <a:endParaRPr lang="en-US" altLang="en-US" sz="1000">
              <a:solidFill>
                <a:srgbClr val="000000"/>
              </a:solidFill>
              <a:latin typeface="Arial"/>
            </a:endParaRPr>
          </a:p>
        </p:txBody>
      </p:sp>
      <p:sp>
        <p:nvSpPr>
          <p:cNvPr id="527" name="Rectangle 90"/>
          <p:cNvSpPr>
            <a:spLocks noChangeArrowheads="1"/>
          </p:cNvSpPr>
          <p:nvPr/>
        </p:nvSpPr>
        <p:spPr bwMode="auto">
          <a:xfrm>
            <a:off x="5468383" y="4710111"/>
            <a:ext cx="12824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9A54A"/>
                </a:solidFill>
                <a:latin typeface="Arial"/>
              </a:rPr>
              <a:t>IC</a:t>
            </a:r>
            <a:endParaRPr lang="en-US" altLang="en-US" sz="1000">
              <a:solidFill>
                <a:srgbClr val="000000"/>
              </a:solidFill>
              <a:latin typeface="Arial"/>
            </a:endParaRPr>
          </a:p>
        </p:txBody>
      </p:sp>
      <p:sp>
        <p:nvSpPr>
          <p:cNvPr id="528" name="Rectangle 91"/>
          <p:cNvSpPr>
            <a:spLocks noChangeArrowheads="1"/>
          </p:cNvSpPr>
          <p:nvPr/>
        </p:nvSpPr>
        <p:spPr bwMode="auto">
          <a:xfrm>
            <a:off x="3376440" y="5496640"/>
            <a:ext cx="1154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73</a:t>
            </a:r>
            <a:endParaRPr lang="en-US" altLang="en-US" sz="800">
              <a:solidFill>
                <a:srgbClr val="000000"/>
              </a:solidFill>
              <a:latin typeface="Arial"/>
            </a:endParaRPr>
          </a:p>
        </p:txBody>
      </p:sp>
      <p:sp>
        <p:nvSpPr>
          <p:cNvPr id="529" name="Rectangle 92"/>
          <p:cNvSpPr>
            <a:spLocks noChangeArrowheads="1"/>
          </p:cNvSpPr>
          <p:nvPr/>
        </p:nvSpPr>
        <p:spPr bwMode="auto">
          <a:xfrm>
            <a:off x="3638630" y="5496640"/>
            <a:ext cx="1154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52</a:t>
            </a:r>
            <a:endParaRPr lang="en-US" altLang="en-US" sz="800">
              <a:solidFill>
                <a:srgbClr val="000000"/>
              </a:solidFill>
              <a:latin typeface="Arial"/>
            </a:endParaRPr>
          </a:p>
        </p:txBody>
      </p:sp>
      <p:sp>
        <p:nvSpPr>
          <p:cNvPr id="530" name="Rectangle 93"/>
          <p:cNvSpPr>
            <a:spLocks noChangeArrowheads="1"/>
          </p:cNvSpPr>
          <p:nvPr/>
        </p:nvSpPr>
        <p:spPr bwMode="auto">
          <a:xfrm>
            <a:off x="3900821" y="5496640"/>
            <a:ext cx="1154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37</a:t>
            </a:r>
            <a:endParaRPr lang="en-US" altLang="en-US" sz="800">
              <a:solidFill>
                <a:srgbClr val="000000"/>
              </a:solidFill>
              <a:latin typeface="Arial"/>
            </a:endParaRPr>
          </a:p>
        </p:txBody>
      </p:sp>
      <p:sp>
        <p:nvSpPr>
          <p:cNvPr id="531" name="Rectangle 94"/>
          <p:cNvSpPr>
            <a:spLocks noChangeArrowheads="1"/>
          </p:cNvSpPr>
          <p:nvPr/>
        </p:nvSpPr>
        <p:spPr bwMode="auto">
          <a:xfrm>
            <a:off x="4168623" y="5496640"/>
            <a:ext cx="1154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30</a:t>
            </a:r>
            <a:endParaRPr lang="en-US" altLang="en-US" sz="800">
              <a:solidFill>
                <a:srgbClr val="000000"/>
              </a:solidFill>
              <a:latin typeface="Arial"/>
            </a:endParaRPr>
          </a:p>
        </p:txBody>
      </p:sp>
      <p:sp>
        <p:nvSpPr>
          <p:cNvPr id="532" name="Rectangle 95"/>
          <p:cNvSpPr>
            <a:spLocks noChangeArrowheads="1"/>
          </p:cNvSpPr>
          <p:nvPr/>
        </p:nvSpPr>
        <p:spPr bwMode="auto">
          <a:xfrm>
            <a:off x="4431087" y="5496640"/>
            <a:ext cx="1154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27</a:t>
            </a:r>
            <a:endParaRPr lang="en-US" altLang="en-US" sz="800">
              <a:solidFill>
                <a:srgbClr val="000000"/>
              </a:solidFill>
              <a:latin typeface="Arial"/>
            </a:endParaRPr>
          </a:p>
        </p:txBody>
      </p:sp>
      <p:sp>
        <p:nvSpPr>
          <p:cNvPr id="533" name="Rectangle 96"/>
          <p:cNvSpPr>
            <a:spLocks noChangeArrowheads="1"/>
          </p:cNvSpPr>
          <p:nvPr/>
        </p:nvSpPr>
        <p:spPr bwMode="auto">
          <a:xfrm>
            <a:off x="4694229" y="5496640"/>
            <a:ext cx="1154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13</a:t>
            </a:r>
            <a:endParaRPr lang="en-US" altLang="en-US" sz="800">
              <a:solidFill>
                <a:srgbClr val="000000"/>
              </a:solidFill>
              <a:latin typeface="Arial"/>
            </a:endParaRPr>
          </a:p>
        </p:txBody>
      </p:sp>
      <p:sp>
        <p:nvSpPr>
          <p:cNvPr id="534" name="Rectangle 97"/>
          <p:cNvSpPr>
            <a:spLocks noChangeArrowheads="1"/>
          </p:cNvSpPr>
          <p:nvPr/>
        </p:nvSpPr>
        <p:spPr bwMode="auto">
          <a:xfrm>
            <a:off x="4987072" y="5496640"/>
            <a:ext cx="5770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8</a:t>
            </a:r>
            <a:endParaRPr lang="en-US" altLang="en-US" sz="800">
              <a:solidFill>
                <a:srgbClr val="000000"/>
              </a:solidFill>
              <a:latin typeface="Arial"/>
            </a:endParaRPr>
          </a:p>
        </p:txBody>
      </p:sp>
      <p:sp>
        <p:nvSpPr>
          <p:cNvPr id="605" name="Rectangle 98"/>
          <p:cNvSpPr>
            <a:spLocks noChangeArrowheads="1"/>
          </p:cNvSpPr>
          <p:nvPr/>
        </p:nvSpPr>
        <p:spPr bwMode="auto">
          <a:xfrm>
            <a:off x="5250637" y="5496640"/>
            <a:ext cx="5770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3</a:t>
            </a:r>
            <a:endParaRPr lang="en-US" altLang="en-US" sz="800">
              <a:solidFill>
                <a:srgbClr val="000000"/>
              </a:solidFill>
              <a:latin typeface="Arial"/>
            </a:endParaRPr>
          </a:p>
        </p:txBody>
      </p:sp>
      <p:sp>
        <p:nvSpPr>
          <p:cNvPr id="606" name="Rectangle 99"/>
          <p:cNvSpPr>
            <a:spLocks noChangeArrowheads="1"/>
          </p:cNvSpPr>
          <p:nvPr/>
        </p:nvSpPr>
        <p:spPr bwMode="auto">
          <a:xfrm>
            <a:off x="5514202" y="5496640"/>
            <a:ext cx="5770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1</a:t>
            </a:r>
            <a:endParaRPr lang="en-US" altLang="en-US" sz="800">
              <a:solidFill>
                <a:srgbClr val="000000"/>
              </a:solidFill>
              <a:latin typeface="Arial"/>
            </a:endParaRPr>
          </a:p>
        </p:txBody>
      </p:sp>
      <p:sp>
        <p:nvSpPr>
          <p:cNvPr id="607" name="Rectangle 100"/>
          <p:cNvSpPr>
            <a:spLocks noChangeArrowheads="1"/>
          </p:cNvSpPr>
          <p:nvPr/>
        </p:nvSpPr>
        <p:spPr bwMode="auto">
          <a:xfrm>
            <a:off x="3376440" y="5616586"/>
            <a:ext cx="1154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38</a:t>
            </a:r>
            <a:endParaRPr lang="en-US" altLang="en-US" sz="800">
              <a:solidFill>
                <a:srgbClr val="000000"/>
              </a:solidFill>
              <a:latin typeface="Arial"/>
            </a:endParaRPr>
          </a:p>
        </p:txBody>
      </p:sp>
      <p:sp>
        <p:nvSpPr>
          <p:cNvPr id="608" name="Rectangle 101"/>
          <p:cNvSpPr>
            <a:spLocks noChangeArrowheads="1"/>
          </p:cNvSpPr>
          <p:nvPr/>
        </p:nvSpPr>
        <p:spPr bwMode="auto">
          <a:xfrm>
            <a:off x="3638630" y="5616586"/>
            <a:ext cx="1154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29</a:t>
            </a:r>
            <a:endParaRPr lang="en-US" altLang="en-US" sz="800">
              <a:solidFill>
                <a:srgbClr val="000000"/>
              </a:solidFill>
              <a:latin typeface="Arial"/>
            </a:endParaRPr>
          </a:p>
        </p:txBody>
      </p:sp>
      <p:sp>
        <p:nvSpPr>
          <p:cNvPr id="609" name="Rectangle 102"/>
          <p:cNvSpPr>
            <a:spLocks noChangeArrowheads="1"/>
          </p:cNvSpPr>
          <p:nvPr/>
        </p:nvSpPr>
        <p:spPr bwMode="auto">
          <a:xfrm>
            <a:off x="3900821" y="5616586"/>
            <a:ext cx="1154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18</a:t>
            </a:r>
            <a:endParaRPr lang="en-US" altLang="en-US" sz="800">
              <a:solidFill>
                <a:srgbClr val="000000"/>
              </a:solidFill>
              <a:latin typeface="Arial"/>
            </a:endParaRPr>
          </a:p>
        </p:txBody>
      </p:sp>
      <p:sp>
        <p:nvSpPr>
          <p:cNvPr id="610" name="Rectangle 103"/>
          <p:cNvSpPr>
            <a:spLocks noChangeArrowheads="1"/>
          </p:cNvSpPr>
          <p:nvPr/>
        </p:nvSpPr>
        <p:spPr bwMode="auto">
          <a:xfrm>
            <a:off x="4168623" y="5616586"/>
            <a:ext cx="1154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13</a:t>
            </a:r>
            <a:endParaRPr lang="en-US" altLang="en-US" sz="800">
              <a:solidFill>
                <a:srgbClr val="000000"/>
              </a:solidFill>
              <a:latin typeface="Arial"/>
            </a:endParaRPr>
          </a:p>
        </p:txBody>
      </p:sp>
      <p:sp>
        <p:nvSpPr>
          <p:cNvPr id="611" name="Rectangle 104"/>
          <p:cNvSpPr>
            <a:spLocks noChangeArrowheads="1"/>
          </p:cNvSpPr>
          <p:nvPr/>
        </p:nvSpPr>
        <p:spPr bwMode="auto">
          <a:xfrm>
            <a:off x="4431087" y="5616586"/>
            <a:ext cx="1154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10</a:t>
            </a:r>
            <a:endParaRPr lang="en-US" altLang="en-US" sz="800">
              <a:solidFill>
                <a:srgbClr val="000000"/>
              </a:solidFill>
              <a:latin typeface="Arial"/>
            </a:endParaRPr>
          </a:p>
        </p:txBody>
      </p:sp>
      <p:sp>
        <p:nvSpPr>
          <p:cNvPr id="612" name="Rectangle 105"/>
          <p:cNvSpPr>
            <a:spLocks noChangeArrowheads="1"/>
          </p:cNvSpPr>
          <p:nvPr/>
        </p:nvSpPr>
        <p:spPr bwMode="auto">
          <a:xfrm>
            <a:off x="4723083" y="5616586"/>
            <a:ext cx="5770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5</a:t>
            </a:r>
            <a:endParaRPr lang="en-US" altLang="en-US" sz="800">
              <a:solidFill>
                <a:srgbClr val="000000"/>
              </a:solidFill>
              <a:latin typeface="Arial"/>
            </a:endParaRPr>
          </a:p>
        </p:txBody>
      </p:sp>
      <p:sp>
        <p:nvSpPr>
          <p:cNvPr id="613" name="Rectangle 106"/>
          <p:cNvSpPr>
            <a:spLocks noChangeArrowheads="1"/>
          </p:cNvSpPr>
          <p:nvPr/>
        </p:nvSpPr>
        <p:spPr bwMode="auto">
          <a:xfrm>
            <a:off x="4987072" y="5616586"/>
            <a:ext cx="5770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2</a:t>
            </a:r>
            <a:endParaRPr lang="en-US" altLang="en-US" sz="800">
              <a:solidFill>
                <a:srgbClr val="000000"/>
              </a:solidFill>
              <a:latin typeface="Arial"/>
            </a:endParaRPr>
          </a:p>
        </p:txBody>
      </p:sp>
      <p:sp>
        <p:nvSpPr>
          <p:cNvPr id="614" name="Rectangle 107"/>
          <p:cNvSpPr>
            <a:spLocks noChangeArrowheads="1"/>
          </p:cNvSpPr>
          <p:nvPr/>
        </p:nvSpPr>
        <p:spPr bwMode="auto">
          <a:xfrm>
            <a:off x="5250637" y="5616586"/>
            <a:ext cx="5770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2</a:t>
            </a:r>
            <a:endParaRPr lang="en-US" altLang="en-US" sz="800">
              <a:solidFill>
                <a:srgbClr val="000000"/>
              </a:solidFill>
              <a:latin typeface="Arial"/>
            </a:endParaRPr>
          </a:p>
        </p:txBody>
      </p:sp>
      <p:sp>
        <p:nvSpPr>
          <p:cNvPr id="615" name="Rectangle 108"/>
          <p:cNvSpPr>
            <a:spLocks noChangeArrowheads="1"/>
          </p:cNvSpPr>
          <p:nvPr/>
        </p:nvSpPr>
        <p:spPr bwMode="auto">
          <a:xfrm>
            <a:off x="5514202" y="5616586"/>
            <a:ext cx="5770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0</a:t>
            </a:r>
            <a:endParaRPr lang="en-US" altLang="en-US" sz="800">
              <a:solidFill>
                <a:srgbClr val="000000"/>
              </a:solidFill>
              <a:latin typeface="Arial"/>
            </a:endParaRPr>
          </a:p>
        </p:txBody>
      </p:sp>
      <p:sp>
        <p:nvSpPr>
          <p:cNvPr id="616" name="Rectangle 112"/>
          <p:cNvSpPr>
            <a:spLocks noChangeArrowheads="1"/>
          </p:cNvSpPr>
          <p:nvPr/>
        </p:nvSpPr>
        <p:spPr bwMode="auto">
          <a:xfrm>
            <a:off x="5777766" y="5496640"/>
            <a:ext cx="5770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0</a:t>
            </a:r>
            <a:endParaRPr lang="en-US" altLang="en-US" sz="800">
              <a:solidFill>
                <a:srgbClr val="000000"/>
              </a:solidFill>
              <a:latin typeface="Arial"/>
            </a:endParaRPr>
          </a:p>
        </p:txBody>
      </p:sp>
      <p:sp>
        <p:nvSpPr>
          <p:cNvPr id="617" name="Rectangle 113"/>
          <p:cNvSpPr>
            <a:spLocks noChangeArrowheads="1"/>
          </p:cNvSpPr>
          <p:nvPr/>
        </p:nvSpPr>
        <p:spPr bwMode="auto">
          <a:xfrm>
            <a:off x="5777766" y="5616586"/>
            <a:ext cx="5770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0</a:t>
            </a:r>
            <a:endParaRPr lang="en-US" altLang="en-US" sz="800">
              <a:solidFill>
                <a:srgbClr val="000000"/>
              </a:solidFill>
              <a:latin typeface="Arial"/>
            </a:endParaRPr>
          </a:p>
        </p:txBody>
      </p:sp>
      <p:sp>
        <p:nvSpPr>
          <p:cNvPr id="618" name="Freeform 115"/>
          <p:cNvSpPr>
            <a:spLocks/>
          </p:cNvSpPr>
          <p:nvPr/>
        </p:nvSpPr>
        <p:spPr bwMode="auto">
          <a:xfrm>
            <a:off x="3433543" y="2990850"/>
            <a:ext cx="1990606" cy="1793558"/>
          </a:xfrm>
          <a:custGeom>
            <a:avLst/>
            <a:gdLst>
              <a:gd name="T0" fmla="*/ 56 w 3015"/>
              <a:gd name="T1" fmla="*/ 0 h 1883"/>
              <a:gd name="T2" fmla="*/ 82 w 3015"/>
              <a:gd name="T3" fmla="*/ 55 h 1883"/>
              <a:gd name="T4" fmla="*/ 89 w 3015"/>
              <a:gd name="T5" fmla="*/ 59 h 1883"/>
              <a:gd name="T6" fmla="*/ 94 w 3015"/>
              <a:gd name="T7" fmla="*/ 65 h 1883"/>
              <a:gd name="T8" fmla="*/ 100 w 3015"/>
              <a:gd name="T9" fmla="*/ 88 h 1883"/>
              <a:gd name="T10" fmla="*/ 151 w 3015"/>
              <a:gd name="T11" fmla="*/ 114 h 1883"/>
              <a:gd name="T12" fmla="*/ 157 w 3015"/>
              <a:gd name="T13" fmla="*/ 167 h 1883"/>
              <a:gd name="T14" fmla="*/ 265 w 3015"/>
              <a:gd name="T15" fmla="*/ 223 h 1883"/>
              <a:gd name="T16" fmla="*/ 291 w 3015"/>
              <a:gd name="T17" fmla="*/ 282 h 1883"/>
              <a:gd name="T18" fmla="*/ 348 w 3015"/>
              <a:gd name="T19" fmla="*/ 335 h 1883"/>
              <a:gd name="T20" fmla="*/ 354 w 3015"/>
              <a:gd name="T21" fmla="*/ 390 h 1883"/>
              <a:gd name="T22" fmla="*/ 360 w 3015"/>
              <a:gd name="T23" fmla="*/ 444 h 1883"/>
              <a:gd name="T24" fmla="*/ 404 w 3015"/>
              <a:gd name="T25" fmla="*/ 503 h 1883"/>
              <a:gd name="T26" fmla="*/ 424 w 3015"/>
              <a:gd name="T27" fmla="*/ 558 h 1883"/>
              <a:gd name="T28" fmla="*/ 456 w 3015"/>
              <a:gd name="T29" fmla="*/ 617 h 1883"/>
              <a:gd name="T30" fmla="*/ 486 w 3015"/>
              <a:gd name="T31" fmla="*/ 671 h 1883"/>
              <a:gd name="T32" fmla="*/ 531 w 3015"/>
              <a:gd name="T33" fmla="*/ 724 h 1883"/>
              <a:gd name="T34" fmla="*/ 550 w 3015"/>
              <a:gd name="T35" fmla="*/ 787 h 1883"/>
              <a:gd name="T36" fmla="*/ 587 w 3015"/>
              <a:gd name="T37" fmla="*/ 844 h 1883"/>
              <a:gd name="T38" fmla="*/ 613 w 3015"/>
              <a:gd name="T39" fmla="*/ 897 h 1883"/>
              <a:gd name="T40" fmla="*/ 671 w 3015"/>
              <a:gd name="T41" fmla="*/ 952 h 1883"/>
              <a:gd name="T42" fmla="*/ 677 w 3015"/>
              <a:gd name="T43" fmla="*/ 1011 h 1883"/>
              <a:gd name="T44" fmla="*/ 772 w 3015"/>
              <a:gd name="T45" fmla="*/ 1065 h 1883"/>
              <a:gd name="T46" fmla="*/ 860 w 3015"/>
              <a:gd name="T47" fmla="*/ 1120 h 1883"/>
              <a:gd name="T48" fmla="*/ 981 w 3015"/>
              <a:gd name="T49" fmla="*/ 1234 h 1883"/>
              <a:gd name="T50" fmla="*/ 1108 w 3015"/>
              <a:gd name="T51" fmla="*/ 1287 h 1883"/>
              <a:gd name="T52" fmla="*/ 1133 w 3015"/>
              <a:gd name="T53" fmla="*/ 1347 h 1883"/>
              <a:gd name="T54" fmla="*/ 1304 w 3015"/>
              <a:gd name="T55" fmla="*/ 1406 h 1883"/>
              <a:gd name="T56" fmla="*/ 1405 w 3015"/>
              <a:gd name="T57" fmla="*/ 1461 h 1883"/>
              <a:gd name="T58" fmla="*/ 1652 w 3015"/>
              <a:gd name="T59" fmla="*/ 1573 h 1883"/>
              <a:gd name="T60" fmla="*/ 1754 w 3015"/>
              <a:gd name="T61" fmla="*/ 1632 h 1883"/>
              <a:gd name="T62" fmla="*/ 1887 w 3015"/>
              <a:gd name="T63" fmla="*/ 1697 h 1883"/>
              <a:gd name="T64" fmla="*/ 2375 w 3015"/>
              <a:gd name="T65" fmla="*/ 1756 h 1883"/>
              <a:gd name="T66" fmla="*/ 3015 w 3015"/>
              <a:gd name="T67" fmla="*/ 1883 h 1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15" h="1883">
                <a:moveTo>
                  <a:pt x="0" y="0"/>
                </a:moveTo>
                <a:lnTo>
                  <a:pt x="56" y="0"/>
                </a:lnTo>
                <a:lnTo>
                  <a:pt x="56" y="55"/>
                </a:lnTo>
                <a:lnTo>
                  <a:pt x="82" y="55"/>
                </a:lnTo>
                <a:lnTo>
                  <a:pt x="82" y="59"/>
                </a:lnTo>
                <a:lnTo>
                  <a:pt x="89" y="59"/>
                </a:lnTo>
                <a:lnTo>
                  <a:pt x="89" y="65"/>
                </a:lnTo>
                <a:lnTo>
                  <a:pt x="94" y="65"/>
                </a:lnTo>
                <a:lnTo>
                  <a:pt x="94" y="88"/>
                </a:lnTo>
                <a:lnTo>
                  <a:pt x="100" y="88"/>
                </a:lnTo>
                <a:lnTo>
                  <a:pt x="100" y="114"/>
                </a:lnTo>
                <a:lnTo>
                  <a:pt x="151" y="114"/>
                </a:lnTo>
                <a:lnTo>
                  <a:pt x="151" y="167"/>
                </a:lnTo>
                <a:lnTo>
                  <a:pt x="157" y="167"/>
                </a:lnTo>
                <a:lnTo>
                  <a:pt x="157" y="223"/>
                </a:lnTo>
                <a:lnTo>
                  <a:pt x="265" y="223"/>
                </a:lnTo>
                <a:lnTo>
                  <a:pt x="265" y="282"/>
                </a:lnTo>
                <a:lnTo>
                  <a:pt x="291" y="282"/>
                </a:lnTo>
                <a:lnTo>
                  <a:pt x="291" y="335"/>
                </a:lnTo>
                <a:lnTo>
                  <a:pt x="348" y="335"/>
                </a:lnTo>
                <a:lnTo>
                  <a:pt x="348" y="390"/>
                </a:lnTo>
                <a:lnTo>
                  <a:pt x="354" y="390"/>
                </a:lnTo>
                <a:lnTo>
                  <a:pt x="354" y="444"/>
                </a:lnTo>
                <a:lnTo>
                  <a:pt x="360" y="444"/>
                </a:lnTo>
                <a:lnTo>
                  <a:pt x="360" y="503"/>
                </a:lnTo>
                <a:lnTo>
                  <a:pt x="404" y="503"/>
                </a:lnTo>
                <a:lnTo>
                  <a:pt x="404" y="558"/>
                </a:lnTo>
                <a:lnTo>
                  <a:pt x="424" y="558"/>
                </a:lnTo>
                <a:lnTo>
                  <a:pt x="424" y="617"/>
                </a:lnTo>
                <a:lnTo>
                  <a:pt x="456" y="617"/>
                </a:lnTo>
                <a:lnTo>
                  <a:pt x="456" y="671"/>
                </a:lnTo>
                <a:lnTo>
                  <a:pt x="486" y="671"/>
                </a:lnTo>
                <a:lnTo>
                  <a:pt x="486" y="724"/>
                </a:lnTo>
                <a:lnTo>
                  <a:pt x="531" y="724"/>
                </a:lnTo>
                <a:lnTo>
                  <a:pt x="531" y="787"/>
                </a:lnTo>
                <a:lnTo>
                  <a:pt x="550" y="787"/>
                </a:lnTo>
                <a:lnTo>
                  <a:pt x="550" y="844"/>
                </a:lnTo>
                <a:lnTo>
                  <a:pt x="587" y="844"/>
                </a:lnTo>
                <a:lnTo>
                  <a:pt x="587" y="897"/>
                </a:lnTo>
                <a:lnTo>
                  <a:pt x="613" y="897"/>
                </a:lnTo>
                <a:lnTo>
                  <a:pt x="613" y="952"/>
                </a:lnTo>
                <a:lnTo>
                  <a:pt x="671" y="952"/>
                </a:lnTo>
                <a:lnTo>
                  <a:pt x="671" y="1011"/>
                </a:lnTo>
                <a:lnTo>
                  <a:pt x="677" y="1011"/>
                </a:lnTo>
                <a:lnTo>
                  <a:pt x="677" y="1065"/>
                </a:lnTo>
                <a:lnTo>
                  <a:pt x="772" y="1065"/>
                </a:lnTo>
                <a:lnTo>
                  <a:pt x="772" y="1120"/>
                </a:lnTo>
                <a:lnTo>
                  <a:pt x="860" y="1120"/>
                </a:lnTo>
                <a:lnTo>
                  <a:pt x="860" y="1234"/>
                </a:lnTo>
                <a:lnTo>
                  <a:pt x="981" y="1234"/>
                </a:lnTo>
                <a:lnTo>
                  <a:pt x="981" y="1287"/>
                </a:lnTo>
                <a:lnTo>
                  <a:pt x="1108" y="1287"/>
                </a:lnTo>
                <a:lnTo>
                  <a:pt x="1108" y="1347"/>
                </a:lnTo>
                <a:lnTo>
                  <a:pt x="1133" y="1347"/>
                </a:lnTo>
                <a:lnTo>
                  <a:pt x="1133" y="1406"/>
                </a:lnTo>
                <a:lnTo>
                  <a:pt x="1304" y="1406"/>
                </a:lnTo>
                <a:lnTo>
                  <a:pt x="1304" y="1461"/>
                </a:lnTo>
                <a:lnTo>
                  <a:pt x="1405" y="1461"/>
                </a:lnTo>
                <a:lnTo>
                  <a:pt x="1405" y="1573"/>
                </a:lnTo>
                <a:lnTo>
                  <a:pt x="1652" y="1573"/>
                </a:lnTo>
                <a:lnTo>
                  <a:pt x="1652" y="1632"/>
                </a:lnTo>
                <a:lnTo>
                  <a:pt x="1754" y="1632"/>
                </a:lnTo>
                <a:lnTo>
                  <a:pt x="1754" y="1697"/>
                </a:lnTo>
                <a:lnTo>
                  <a:pt x="1887" y="1697"/>
                </a:lnTo>
                <a:lnTo>
                  <a:pt x="1887" y="1756"/>
                </a:lnTo>
                <a:lnTo>
                  <a:pt x="2375" y="1756"/>
                </a:lnTo>
                <a:lnTo>
                  <a:pt x="2375" y="1883"/>
                </a:lnTo>
                <a:lnTo>
                  <a:pt x="3015" y="1883"/>
                </a:lnTo>
              </a:path>
            </a:pathLst>
          </a:custGeom>
          <a:noFill/>
          <a:ln w="19050" cap="flat">
            <a:solidFill>
              <a:srgbClr val="09A54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19" name="Rectangle 23"/>
          <p:cNvSpPr>
            <a:spLocks noChangeArrowheads="1"/>
          </p:cNvSpPr>
          <p:nvPr/>
        </p:nvSpPr>
        <p:spPr bwMode="auto">
          <a:xfrm>
            <a:off x="3206096" y="4944273"/>
            <a:ext cx="24878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p>
            <a:pPr algn="r" eaLnBrk="0" fontAlgn="base" hangingPunct="0">
              <a:spcBef>
                <a:spcPct val="0"/>
              </a:spcBef>
              <a:spcAft>
                <a:spcPct val="0"/>
              </a:spcAft>
            </a:pPr>
            <a:r>
              <a:rPr lang="en-US" altLang="en-US" sz="900">
                <a:solidFill>
                  <a:srgbClr val="151411"/>
                </a:solidFill>
                <a:latin typeface="Arial"/>
              </a:rPr>
              <a:t>0</a:t>
            </a:r>
          </a:p>
        </p:txBody>
      </p:sp>
      <p:sp>
        <p:nvSpPr>
          <p:cNvPr id="620" name="Rectangle 24"/>
          <p:cNvSpPr>
            <a:spLocks noChangeArrowheads="1"/>
          </p:cNvSpPr>
          <p:nvPr/>
        </p:nvSpPr>
        <p:spPr bwMode="auto">
          <a:xfrm>
            <a:off x="3141976" y="4741964"/>
            <a:ext cx="3129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p>
            <a:pPr algn="r" eaLnBrk="0" fontAlgn="base" hangingPunct="0">
              <a:spcBef>
                <a:spcPct val="0"/>
              </a:spcBef>
              <a:spcAft>
                <a:spcPct val="0"/>
              </a:spcAft>
            </a:pPr>
            <a:r>
              <a:rPr lang="en-US" altLang="en-US" sz="900">
                <a:solidFill>
                  <a:srgbClr val="151411"/>
                </a:solidFill>
                <a:latin typeface="Arial"/>
              </a:rPr>
              <a:t>10</a:t>
            </a:r>
          </a:p>
        </p:txBody>
      </p:sp>
      <p:sp>
        <p:nvSpPr>
          <p:cNvPr id="621" name="Rectangle 25"/>
          <p:cNvSpPr>
            <a:spLocks noChangeArrowheads="1"/>
          </p:cNvSpPr>
          <p:nvPr/>
        </p:nvSpPr>
        <p:spPr bwMode="auto">
          <a:xfrm>
            <a:off x="3141976" y="4539653"/>
            <a:ext cx="3129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p>
            <a:pPr algn="r" eaLnBrk="0" fontAlgn="base" hangingPunct="0">
              <a:spcBef>
                <a:spcPct val="0"/>
              </a:spcBef>
              <a:spcAft>
                <a:spcPct val="0"/>
              </a:spcAft>
            </a:pPr>
            <a:r>
              <a:rPr lang="en-US" altLang="en-US" sz="900">
                <a:solidFill>
                  <a:srgbClr val="151411"/>
                </a:solidFill>
                <a:latin typeface="Arial"/>
              </a:rPr>
              <a:t>20</a:t>
            </a:r>
          </a:p>
        </p:txBody>
      </p:sp>
      <p:sp>
        <p:nvSpPr>
          <p:cNvPr id="622" name="Rectangle 26"/>
          <p:cNvSpPr>
            <a:spLocks noChangeArrowheads="1"/>
          </p:cNvSpPr>
          <p:nvPr/>
        </p:nvSpPr>
        <p:spPr bwMode="auto">
          <a:xfrm>
            <a:off x="3141976" y="4337342"/>
            <a:ext cx="3129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p>
            <a:pPr algn="r" eaLnBrk="0" fontAlgn="base" hangingPunct="0">
              <a:spcBef>
                <a:spcPct val="0"/>
              </a:spcBef>
              <a:spcAft>
                <a:spcPct val="0"/>
              </a:spcAft>
            </a:pPr>
            <a:r>
              <a:rPr lang="en-US" altLang="en-US" sz="900">
                <a:solidFill>
                  <a:srgbClr val="151411"/>
                </a:solidFill>
                <a:latin typeface="Arial"/>
              </a:rPr>
              <a:t>30</a:t>
            </a:r>
          </a:p>
        </p:txBody>
      </p:sp>
      <p:sp>
        <p:nvSpPr>
          <p:cNvPr id="623" name="Rectangle 27"/>
          <p:cNvSpPr>
            <a:spLocks noChangeArrowheads="1"/>
          </p:cNvSpPr>
          <p:nvPr/>
        </p:nvSpPr>
        <p:spPr bwMode="auto">
          <a:xfrm>
            <a:off x="3141976" y="4135032"/>
            <a:ext cx="3129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p>
            <a:pPr algn="r" eaLnBrk="0" fontAlgn="base" hangingPunct="0">
              <a:spcBef>
                <a:spcPct val="0"/>
              </a:spcBef>
              <a:spcAft>
                <a:spcPct val="0"/>
              </a:spcAft>
            </a:pPr>
            <a:r>
              <a:rPr lang="en-US" altLang="en-US" sz="900">
                <a:solidFill>
                  <a:srgbClr val="151411"/>
                </a:solidFill>
                <a:latin typeface="Arial"/>
              </a:rPr>
              <a:t>40</a:t>
            </a:r>
          </a:p>
        </p:txBody>
      </p:sp>
      <p:sp>
        <p:nvSpPr>
          <p:cNvPr id="624" name="Rectangle 28"/>
          <p:cNvSpPr>
            <a:spLocks noChangeArrowheads="1"/>
          </p:cNvSpPr>
          <p:nvPr/>
        </p:nvSpPr>
        <p:spPr bwMode="auto">
          <a:xfrm>
            <a:off x="3141976" y="3932721"/>
            <a:ext cx="3129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p>
            <a:pPr algn="r" eaLnBrk="0" fontAlgn="base" hangingPunct="0">
              <a:spcBef>
                <a:spcPct val="0"/>
              </a:spcBef>
              <a:spcAft>
                <a:spcPct val="0"/>
              </a:spcAft>
            </a:pPr>
            <a:r>
              <a:rPr lang="en-US" altLang="en-US" sz="900">
                <a:solidFill>
                  <a:srgbClr val="151411"/>
                </a:solidFill>
                <a:latin typeface="Arial"/>
              </a:rPr>
              <a:t>50</a:t>
            </a:r>
          </a:p>
        </p:txBody>
      </p:sp>
      <p:sp>
        <p:nvSpPr>
          <p:cNvPr id="625" name="Rectangle 29"/>
          <p:cNvSpPr>
            <a:spLocks noChangeArrowheads="1"/>
          </p:cNvSpPr>
          <p:nvPr/>
        </p:nvSpPr>
        <p:spPr bwMode="auto">
          <a:xfrm>
            <a:off x="3141976" y="3730410"/>
            <a:ext cx="3129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p>
            <a:pPr algn="r" eaLnBrk="0" fontAlgn="base" hangingPunct="0">
              <a:spcBef>
                <a:spcPct val="0"/>
              </a:spcBef>
              <a:spcAft>
                <a:spcPct val="0"/>
              </a:spcAft>
            </a:pPr>
            <a:r>
              <a:rPr lang="en-US" altLang="en-US" sz="900">
                <a:solidFill>
                  <a:srgbClr val="151411"/>
                </a:solidFill>
                <a:latin typeface="Arial"/>
              </a:rPr>
              <a:t>60</a:t>
            </a:r>
          </a:p>
        </p:txBody>
      </p:sp>
      <p:sp>
        <p:nvSpPr>
          <p:cNvPr id="626" name="Rectangle 30"/>
          <p:cNvSpPr>
            <a:spLocks noChangeArrowheads="1"/>
          </p:cNvSpPr>
          <p:nvPr/>
        </p:nvSpPr>
        <p:spPr bwMode="auto">
          <a:xfrm>
            <a:off x="3141976" y="3528097"/>
            <a:ext cx="3129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p>
            <a:pPr algn="r" eaLnBrk="0" fontAlgn="base" hangingPunct="0">
              <a:spcBef>
                <a:spcPct val="0"/>
              </a:spcBef>
              <a:spcAft>
                <a:spcPct val="0"/>
              </a:spcAft>
            </a:pPr>
            <a:r>
              <a:rPr lang="en-US" altLang="en-US" sz="900">
                <a:solidFill>
                  <a:srgbClr val="151411"/>
                </a:solidFill>
                <a:latin typeface="Arial"/>
              </a:rPr>
              <a:t>70</a:t>
            </a:r>
          </a:p>
        </p:txBody>
      </p:sp>
      <p:sp>
        <p:nvSpPr>
          <p:cNvPr id="627" name="Rectangle 31"/>
          <p:cNvSpPr>
            <a:spLocks noChangeArrowheads="1"/>
          </p:cNvSpPr>
          <p:nvPr/>
        </p:nvSpPr>
        <p:spPr bwMode="auto">
          <a:xfrm>
            <a:off x="3141976" y="3325786"/>
            <a:ext cx="3129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p>
            <a:pPr algn="r" eaLnBrk="0" fontAlgn="base" hangingPunct="0">
              <a:spcBef>
                <a:spcPct val="0"/>
              </a:spcBef>
              <a:spcAft>
                <a:spcPct val="0"/>
              </a:spcAft>
            </a:pPr>
            <a:r>
              <a:rPr lang="en-US" altLang="en-US" sz="900">
                <a:solidFill>
                  <a:srgbClr val="151411"/>
                </a:solidFill>
                <a:latin typeface="Arial"/>
              </a:rPr>
              <a:t>80</a:t>
            </a:r>
          </a:p>
        </p:txBody>
      </p:sp>
      <p:sp>
        <p:nvSpPr>
          <p:cNvPr id="628" name="Rectangle 32"/>
          <p:cNvSpPr>
            <a:spLocks noChangeArrowheads="1"/>
          </p:cNvSpPr>
          <p:nvPr/>
        </p:nvSpPr>
        <p:spPr bwMode="auto">
          <a:xfrm>
            <a:off x="3141976" y="3123475"/>
            <a:ext cx="3129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p>
            <a:pPr algn="r" eaLnBrk="0" fontAlgn="base" hangingPunct="0">
              <a:spcBef>
                <a:spcPct val="0"/>
              </a:spcBef>
              <a:spcAft>
                <a:spcPct val="0"/>
              </a:spcAft>
            </a:pPr>
            <a:r>
              <a:rPr lang="en-US" altLang="en-US" sz="900">
                <a:solidFill>
                  <a:srgbClr val="151411"/>
                </a:solidFill>
                <a:latin typeface="Arial"/>
              </a:rPr>
              <a:t>90</a:t>
            </a:r>
          </a:p>
        </p:txBody>
      </p:sp>
      <p:sp>
        <p:nvSpPr>
          <p:cNvPr id="629" name="Rectangle 33"/>
          <p:cNvSpPr>
            <a:spLocks noChangeArrowheads="1"/>
          </p:cNvSpPr>
          <p:nvPr/>
        </p:nvSpPr>
        <p:spPr bwMode="auto">
          <a:xfrm>
            <a:off x="3077856" y="2921164"/>
            <a:ext cx="37702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p>
            <a:pPr algn="r" eaLnBrk="0" fontAlgn="base" hangingPunct="0">
              <a:spcBef>
                <a:spcPct val="0"/>
              </a:spcBef>
              <a:spcAft>
                <a:spcPct val="0"/>
              </a:spcAft>
            </a:pPr>
            <a:r>
              <a:rPr lang="en-US" altLang="en-US" sz="900">
                <a:solidFill>
                  <a:srgbClr val="151411"/>
                </a:solidFill>
                <a:latin typeface="Arial"/>
              </a:rPr>
              <a:t>100</a:t>
            </a:r>
          </a:p>
        </p:txBody>
      </p:sp>
      <p:sp>
        <p:nvSpPr>
          <p:cNvPr id="630" name="Rectangle 20"/>
          <p:cNvSpPr>
            <a:spLocks noChangeArrowheads="1"/>
          </p:cNvSpPr>
          <p:nvPr/>
        </p:nvSpPr>
        <p:spPr bwMode="auto">
          <a:xfrm>
            <a:off x="4396045" y="5255951"/>
            <a:ext cx="4568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2B2523"/>
                </a:solidFill>
                <a:latin typeface="Arial"/>
              </a:rPr>
              <a:t>Months</a:t>
            </a:r>
            <a:endParaRPr lang="en-US" altLang="en-US" sz="1000">
              <a:solidFill>
                <a:srgbClr val="000000"/>
              </a:solidFill>
              <a:latin typeface="Arial"/>
            </a:endParaRPr>
          </a:p>
        </p:txBody>
      </p:sp>
      <p:graphicFrame>
        <p:nvGraphicFramePr>
          <p:cNvPr id="631" name="Table 630"/>
          <p:cNvGraphicFramePr>
            <a:graphicFrameLocks noGrp="1"/>
          </p:cNvGraphicFramePr>
          <p:nvPr>
            <p:extLst/>
          </p:nvPr>
        </p:nvGraphicFramePr>
        <p:xfrm>
          <a:off x="1115871" y="2732376"/>
          <a:ext cx="1866552" cy="772825"/>
        </p:xfrm>
        <a:graphic>
          <a:graphicData uri="http://schemas.openxmlformats.org/drawingml/2006/table">
            <a:tbl>
              <a:tblPr firstRow="1" bandRow="1">
                <a:tableStyleId>{69012ECD-51FC-41F1-AA8D-1B2483CD663E}</a:tableStyleId>
              </a:tblPr>
              <a:tblGrid>
                <a:gridCol w="370840">
                  <a:extLst>
                    <a:ext uri="{9D8B030D-6E8A-4147-A177-3AD203B41FA5}">
                      <a16:colId xmlns:a16="http://schemas.microsoft.com/office/drawing/2014/main" val="20000"/>
                    </a:ext>
                  </a:extLst>
                </a:gridCol>
                <a:gridCol w="787217">
                  <a:extLst>
                    <a:ext uri="{9D8B030D-6E8A-4147-A177-3AD203B41FA5}">
                      <a16:colId xmlns:a16="http://schemas.microsoft.com/office/drawing/2014/main" val="20001"/>
                    </a:ext>
                  </a:extLst>
                </a:gridCol>
                <a:gridCol w="708495">
                  <a:extLst>
                    <a:ext uri="{9D8B030D-6E8A-4147-A177-3AD203B41FA5}">
                      <a16:colId xmlns:a16="http://schemas.microsoft.com/office/drawing/2014/main" val="20002"/>
                    </a:ext>
                  </a:extLst>
                </a:gridCol>
              </a:tblGrid>
              <a:tr h="315625">
                <a:tc>
                  <a:txBody>
                    <a:bodyPr/>
                    <a:lstStyle/>
                    <a:p>
                      <a:endParaRPr lang="en-US" sz="900" b="1">
                        <a:latin typeface="+mn-lt"/>
                        <a:cs typeface="Arial" panose="020B0604020202020204" pitchFamily="34" charset="0"/>
                      </a:endParaRPr>
                    </a:p>
                  </a:txBody>
                  <a:tcPr marL="18288" marR="18288" marT="18288" marB="18288" anchor="ctr">
                    <a:lnL w="12700" cap="flat" cmpd="sng" algn="ctr">
                      <a:solidFill>
                        <a:srgbClr val="005E97"/>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5E97"/>
                      </a:solidFill>
                      <a:prstDash val="solid"/>
                      <a:round/>
                      <a:headEnd type="none" w="med" len="med"/>
                      <a:tailEnd type="none" w="med" len="med"/>
                    </a:lnT>
                    <a:lnB w="9525" cap="flat" cmpd="sng" algn="ctr">
                      <a:solidFill>
                        <a:srgbClr val="00457C"/>
                      </a:solidFill>
                      <a:prstDash val="solid"/>
                      <a:round/>
                      <a:headEnd type="none" w="med" len="med"/>
                      <a:tailEnd type="none" w="med" len="med"/>
                    </a:lnB>
                    <a:solidFill>
                      <a:srgbClr val="00457C"/>
                    </a:solidFill>
                  </a:tcPr>
                </a:tc>
                <a:tc>
                  <a:txBody>
                    <a:bodyPr/>
                    <a:lstStyle/>
                    <a:p>
                      <a:pPr algn="ctr"/>
                      <a:r>
                        <a:rPr lang="en-US" sz="900">
                          <a:latin typeface="+mn-lt"/>
                          <a:cs typeface="Arial" panose="020B0604020202020204" pitchFamily="34" charset="0"/>
                        </a:rPr>
                        <a:t>Median</a:t>
                      </a:r>
                      <a:r>
                        <a:rPr lang="en-US" sz="900" baseline="0">
                          <a:latin typeface="+mn-lt"/>
                          <a:cs typeface="Arial" panose="020B0604020202020204" pitchFamily="34" charset="0"/>
                        </a:rPr>
                        <a:t> OS, </a:t>
                      </a:r>
                      <a:br>
                        <a:rPr lang="en-US" sz="900" baseline="0">
                          <a:latin typeface="+mn-lt"/>
                          <a:cs typeface="Arial" panose="020B0604020202020204" pitchFamily="34" charset="0"/>
                        </a:rPr>
                      </a:br>
                      <a:r>
                        <a:rPr lang="en-US" sz="900" baseline="0" err="1">
                          <a:latin typeface="+mn-lt"/>
                          <a:cs typeface="Arial" panose="020B0604020202020204" pitchFamily="34" charset="0"/>
                        </a:rPr>
                        <a:t>mo</a:t>
                      </a:r>
                      <a:r>
                        <a:rPr lang="en-US" sz="900" baseline="0">
                          <a:latin typeface="+mn-lt"/>
                          <a:cs typeface="Arial" panose="020B0604020202020204" pitchFamily="34" charset="0"/>
                        </a:rPr>
                        <a:t> (95% CI)</a:t>
                      </a:r>
                      <a:endParaRPr lang="en-US" sz="900" b="1">
                        <a:latin typeface="+mn-lt"/>
                        <a:cs typeface="Arial" panose="020B0604020202020204" pitchFamily="34" charset="0"/>
                      </a:endParaRPr>
                    </a:p>
                  </a:txBody>
                  <a:tcPr marL="18288" marR="18288"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5E97"/>
                      </a:solidFill>
                      <a:prstDash val="solid"/>
                      <a:round/>
                      <a:headEnd type="none" w="med" len="med"/>
                      <a:tailEnd type="none" w="med" len="med"/>
                    </a:lnT>
                    <a:lnB w="9525" cap="flat" cmpd="sng" algn="ctr">
                      <a:solidFill>
                        <a:srgbClr val="00457C"/>
                      </a:solidFill>
                      <a:prstDash val="solid"/>
                      <a:round/>
                      <a:headEnd type="none" w="med" len="med"/>
                      <a:tailEnd type="none" w="med" len="med"/>
                    </a:lnB>
                    <a:solidFill>
                      <a:srgbClr val="00457C"/>
                    </a:solidFill>
                  </a:tcPr>
                </a:tc>
                <a:tc>
                  <a:txBody>
                    <a:bodyPr/>
                    <a:lstStyle/>
                    <a:p>
                      <a:pPr algn="ctr"/>
                      <a:r>
                        <a:rPr lang="en-US" sz="900">
                          <a:latin typeface="+mn-lt"/>
                          <a:cs typeface="Arial" panose="020B0604020202020204" pitchFamily="34" charset="0"/>
                        </a:rPr>
                        <a:t>HR</a:t>
                      </a:r>
                      <a:br>
                        <a:rPr lang="en-US" sz="900">
                          <a:latin typeface="+mn-lt"/>
                          <a:cs typeface="Arial" panose="020B0604020202020204" pitchFamily="34" charset="0"/>
                        </a:rPr>
                      </a:br>
                      <a:r>
                        <a:rPr lang="en-US" sz="900">
                          <a:latin typeface="+mn-lt"/>
                          <a:cs typeface="Arial" panose="020B0604020202020204" pitchFamily="34" charset="0"/>
                        </a:rPr>
                        <a:t>(95%</a:t>
                      </a:r>
                      <a:r>
                        <a:rPr lang="en-US" sz="900" baseline="0">
                          <a:latin typeface="+mn-lt"/>
                          <a:cs typeface="Arial" panose="020B0604020202020204" pitchFamily="34" charset="0"/>
                        </a:rPr>
                        <a:t> CI)</a:t>
                      </a:r>
                      <a:endParaRPr lang="en-US" sz="900" b="1">
                        <a:latin typeface="+mn-lt"/>
                        <a:cs typeface="Arial" panose="020B0604020202020204" pitchFamily="34" charset="0"/>
                      </a:endParaRPr>
                    </a:p>
                  </a:txBody>
                  <a:tcPr marL="18288" marR="18288" marT="18288" marB="18288" anchor="ctr">
                    <a:lnL w="9525" cap="flat" cmpd="sng" algn="ctr">
                      <a:solidFill>
                        <a:schemeClr val="bg1"/>
                      </a:solidFill>
                      <a:prstDash val="solid"/>
                      <a:round/>
                      <a:headEnd type="none" w="med" len="med"/>
                      <a:tailEnd type="none" w="med" len="med"/>
                    </a:lnL>
                    <a:lnR w="12700" cap="flat" cmpd="sng" algn="ctr">
                      <a:solidFill>
                        <a:srgbClr val="005E97"/>
                      </a:solidFill>
                      <a:prstDash val="solid"/>
                      <a:round/>
                      <a:headEnd type="none" w="med" len="med"/>
                      <a:tailEnd type="none" w="med" len="med"/>
                    </a:lnR>
                    <a:lnT w="12700" cap="flat" cmpd="sng" algn="ctr">
                      <a:solidFill>
                        <a:srgbClr val="005E97"/>
                      </a:solidFill>
                      <a:prstDash val="solid"/>
                      <a:round/>
                      <a:headEnd type="none" w="med" len="med"/>
                      <a:tailEnd type="none" w="med" len="med"/>
                    </a:lnT>
                    <a:lnB w="9525" cap="flat" cmpd="sng" algn="ctr">
                      <a:solidFill>
                        <a:srgbClr val="00457C"/>
                      </a:solidFill>
                      <a:prstDash val="solid"/>
                      <a:round/>
                      <a:headEnd type="none" w="med" len="med"/>
                      <a:tailEnd type="none" w="med" len="med"/>
                    </a:lnB>
                    <a:solidFill>
                      <a:srgbClr val="00457C"/>
                    </a:solidFill>
                  </a:tcPr>
                </a:tc>
                <a:extLst>
                  <a:ext uri="{0D108BD9-81ED-4DB2-BD59-A6C34878D82A}">
                    <a16:rowId xmlns:a16="http://schemas.microsoft.com/office/drawing/2014/main" val="10000"/>
                  </a:ext>
                </a:extLst>
              </a:tr>
              <a:tr h="194231">
                <a:tc>
                  <a:txBody>
                    <a:bodyPr/>
                    <a:lstStyle/>
                    <a:p>
                      <a:r>
                        <a:rPr lang="en-US" sz="900" b="1">
                          <a:latin typeface="+mn-lt"/>
                          <a:cs typeface="Arial" panose="020B0604020202020204" pitchFamily="34" charset="0"/>
                        </a:rPr>
                        <a:t>Nivo</a:t>
                      </a:r>
                    </a:p>
                  </a:txBody>
                  <a:tcPr marL="45720" marR="45720" anchor="ctr">
                    <a:lnL w="12700" cap="flat" cmpd="sng" algn="ctr">
                      <a:solidFill>
                        <a:srgbClr val="005E97"/>
                      </a:solidFill>
                      <a:prstDash val="solid"/>
                      <a:round/>
                      <a:headEnd type="none" w="med" len="med"/>
                      <a:tailEnd type="none" w="med" len="med"/>
                    </a:lnL>
                    <a:lnR w="6350" cap="flat" cmpd="sng" algn="ctr">
                      <a:solidFill>
                        <a:srgbClr val="00457C"/>
                      </a:solidFill>
                      <a:prstDash val="solid"/>
                      <a:round/>
                      <a:headEnd type="none" w="med" len="med"/>
                      <a:tailEnd type="none" w="med" len="med"/>
                    </a:lnR>
                    <a:lnT w="9525" cap="flat" cmpd="sng" algn="ctr">
                      <a:solidFill>
                        <a:srgbClr val="00457C"/>
                      </a:solidFill>
                      <a:prstDash val="solid"/>
                      <a:round/>
                      <a:headEnd type="none" w="med" len="med"/>
                      <a:tailEnd type="none" w="med" len="med"/>
                    </a:lnT>
                    <a:lnB w="6350" cap="flat" cmpd="sng" algn="ctr">
                      <a:solidFill>
                        <a:srgbClr val="00457C"/>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200"/>
                        </a:spcBef>
                        <a:spcAft>
                          <a:spcPts val="200"/>
                        </a:spcAft>
                      </a:pPr>
                      <a:r>
                        <a:rPr lang="en-US" sz="900" b="0" kern="1200">
                          <a:solidFill>
                            <a:sysClr val="windowText" lastClr="000000"/>
                          </a:solidFill>
                          <a:effectLst/>
                          <a:latin typeface="+mn-lt"/>
                          <a:ea typeface="+mn-ea"/>
                          <a:cs typeface="+mn-cs"/>
                        </a:rPr>
                        <a:t>5.7 (4.4, 12.7)</a:t>
                      </a:r>
                    </a:p>
                  </a:txBody>
                  <a:tcPr marL="18288" marR="18288" marT="18288" marB="18288" anchor="ctr">
                    <a:lnL w="6350" cap="flat" cmpd="sng" algn="ctr">
                      <a:solidFill>
                        <a:srgbClr val="00457C"/>
                      </a:solidFill>
                      <a:prstDash val="solid"/>
                      <a:round/>
                      <a:headEnd type="none" w="med" len="med"/>
                      <a:tailEnd type="none" w="med" len="med"/>
                    </a:lnL>
                    <a:lnR w="6350" cap="flat" cmpd="sng" algn="ctr">
                      <a:solidFill>
                        <a:srgbClr val="00457C"/>
                      </a:solidFill>
                      <a:prstDash val="solid"/>
                      <a:round/>
                      <a:headEnd type="none" w="med" len="med"/>
                      <a:tailEnd type="none" w="med" len="med"/>
                    </a:lnR>
                    <a:lnT w="9525" cap="flat" cmpd="sng" algn="ctr">
                      <a:solidFill>
                        <a:srgbClr val="00457C"/>
                      </a:solidFill>
                      <a:prstDash val="solid"/>
                      <a:round/>
                      <a:headEnd type="none" w="med" len="med"/>
                      <a:tailEnd type="none" w="med" len="med"/>
                    </a:lnT>
                    <a:lnB w="6350" cap="flat" cmpd="sng" algn="ctr">
                      <a:solidFill>
                        <a:srgbClr val="00457C"/>
                      </a:solidFill>
                      <a:prstDash val="solid"/>
                      <a:round/>
                      <a:headEnd type="none" w="med" len="med"/>
                      <a:tailEnd type="none" w="med" len="med"/>
                    </a:lnB>
                  </a:tcPr>
                </a:tc>
                <a:tc rowSpan="2">
                  <a:txBody>
                    <a:bodyPr/>
                    <a:lstStyle/>
                    <a:p>
                      <a:pPr algn="ctr" fontAlgn="b"/>
                      <a:r>
                        <a:rPr lang="en-US" sz="900">
                          <a:effectLst/>
                          <a:latin typeface="+mn-lt"/>
                        </a:rPr>
                        <a:t>0.89</a:t>
                      </a:r>
                    </a:p>
                    <a:p>
                      <a:pPr algn="ctr" fontAlgn="b"/>
                      <a:r>
                        <a:rPr lang="en-US" sz="900" b="0" i="0" u="none" strike="noStrike">
                          <a:solidFill>
                            <a:srgbClr val="000000"/>
                          </a:solidFill>
                          <a:effectLst/>
                          <a:latin typeface="+mn-lt"/>
                        </a:rPr>
                        <a:t>(0.54, 1.45)</a:t>
                      </a:r>
                      <a:endParaRPr lang="it-IT" sz="900" b="0" i="0" u="none" strike="noStrike">
                        <a:solidFill>
                          <a:srgbClr val="000000"/>
                        </a:solidFill>
                        <a:effectLst/>
                        <a:latin typeface="+mn-lt"/>
                      </a:endParaRPr>
                    </a:p>
                  </a:txBody>
                  <a:tcPr marL="18288" marR="18288" marT="18288" marB="18288" anchor="ctr">
                    <a:lnL w="6350" cap="flat" cmpd="sng" algn="ctr">
                      <a:solidFill>
                        <a:srgbClr val="00457C"/>
                      </a:solidFill>
                      <a:prstDash val="solid"/>
                      <a:round/>
                      <a:headEnd type="none" w="med" len="med"/>
                      <a:tailEnd type="none" w="med" len="med"/>
                    </a:lnL>
                    <a:lnR w="12700" cap="flat" cmpd="sng" algn="ctr">
                      <a:solidFill>
                        <a:srgbClr val="005E97"/>
                      </a:solidFill>
                      <a:prstDash val="solid"/>
                      <a:round/>
                      <a:headEnd type="none" w="med" len="med"/>
                      <a:tailEnd type="none" w="med" len="med"/>
                    </a:lnR>
                    <a:lnT w="9525" cap="flat" cmpd="sng" algn="ctr">
                      <a:solidFill>
                        <a:srgbClr val="00457C"/>
                      </a:solidFill>
                      <a:prstDash val="solid"/>
                      <a:round/>
                      <a:headEnd type="none" w="med" len="med"/>
                      <a:tailEnd type="none" w="med" len="med"/>
                    </a:lnT>
                    <a:lnB w="12700" cap="flat" cmpd="sng" algn="ctr">
                      <a:solidFill>
                        <a:srgbClr val="005E97"/>
                      </a:solidFill>
                      <a:prstDash val="solid"/>
                      <a:round/>
                      <a:headEnd type="none" w="med" len="med"/>
                      <a:tailEnd type="none" w="med" len="med"/>
                    </a:lnB>
                  </a:tcPr>
                </a:tc>
                <a:extLst>
                  <a:ext uri="{0D108BD9-81ED-4DB2-BD59-A6C34878D82A}">
                    <a16:rowId xmlns:a16="http://schemas.microsoft.com/office/drawing/2014/main" val="10001"/>
                  </a:ext>
                </a:extLst>
              </a:tr>
              <a:tr h="194231">
                <a:tc>
                  <a:txBody>
                    <a:bodyPr/>
                    <a:lstStyle/>
                    <a:p>
                      <a:r>
                        <a:rPr lang="en-US" sz="900" b="1">
                          <a:latin typeface="+mn-lt"/>
                          <a:cs typeface="Arial" panose="020B0604020202020204" pitchFamily="34" charset="0"/>
                        </a:rPr>
                        <a:t>IC </a:t>
                      </a:r>
                    </a:p>
                  </a:txBody>
                  <a:tcPr marL="45720" marR="45720" anchor="ctr">
                    <a:lnL w="12700" cap="flat" cmpd="sng" algn="ctr">
                      <a:solidFill>
                        <a:srgbClr val="005E97"/>
                      </a:solidFill>
                      <a:prstDash val="solid"/>
                      <a:round/>
                      <a:headEnd type="none" w="med" len="med"/>
                      <a:tailEnd type="none" w="med" len="med"/>
                    </a:lnL>
                    <a:lnR w="6350" cap="flat" cmpd="sng" algn="ctr">
                      <a:solidFill>
                        <a:srgbClr val="00457C"/>
                      </a:solidFill>
                      <a:prstDash val="solid"/>
                      <a:round/>
                      <a:headEnd type="none" w="med" len="med"/>
                      <a:tailEnd type="none" w="med" len="med"/>
                    </a:lnR>
                    <a:lnT w="6350" cap="flat" cmpd="sng" algn="ctr">
                      <a:solidFill>
                        <a:srgbClr val="00457C"/>
                      </a:solidFill>
                      <a:prstDash val="solid"/>
                      <a:round/>
                      <a:headEnd type="none" w="med" len="med"/>
                      <a:tailEnd type="none" w="med" len="med"/>
                    </a:lnT>
                    <a:lnB w="12700" cap="flat" cmpd="sng" algn="ctr">
                      <a:solidFill>
                        <a:srgbClr val="005E97"/>
                      </a:solidFill>
                      <a:prstDash val="solid"/>
                      <a:round/>
                      <a:headEnd type="none" w="med" len="med"/>
                      <a:tailEnd type="none" w="med" len="med"/>
                    </a:lnB>
                  </a:tcPr>
                </a:tc>
                <a:tc>
                  <a:txBody>
                    <a:bodyPr/>
                    <a:lstStyle/>
                    <a:p>
                      <a:pPr marL="0" marR="0" algn="ctr">
                        <a:lnSpc>
                          <a:spcPct val="100000"/>
                        </a:lnSpc>
                        <a:spcBef>
                          <a:spcPts val="200"/>
                        </a:spcBef>
                        <a:spcAft>
                          <a:spcPts val="200"/>
                        </a:spcAft>
                      </a:pPr>
                      <a:r>
                        <a:rPr lang="en-US" sz="900">
                          <a:effectLst/>
                          <a:latin typeface="+mn-lt"/>
                        </a:rPr>
                        <a:t>5.8 (4.0, 9.8)</a:t>
                      </a:r>
                      <a:endParaRPr lang="en-US" sz="900">
                        <a:effectLst/>
                        <a:latin typeface="+mn-lt"/>
                        <a:ea typeface="Times New Roman" panose="02020603050405020304" pitchFamily="18" charset="0"/>
                        <a:cs typeface="Arial" panose="020B0604020202020204" pitchFamily="34" charset="0"/>
                      </a:endParaRPr>
                    </a:p>
                  </a:txBody>
                  <a:tcPr marL="18288" marR="18288" marT="18288" marB="18288" anchor="ctr">
                    <a:lnL w="6350" cap="flat" cmpd="sng" algn="ctr">
                      <a:solidFill>
                        <a:srgbClr val="00457C"/>
                      </a:solidFill>
                      <a:prstDash val="solid"/>
                      <a:round/>
                      <a:headEnd type="none" w="med" len="med"/>
                      <a:tailEnd type="none" w="med" len="med"/>
                    </a:lnL>
                    <a:lnR w="6350" cap="flat" cmpd="sng" algn="ctr">
                      <a:solidFill>
                        <a:srgbClr val="00457C"/>
                      </a:solidFill>
                      <a:prstDash val="solid"/>
                      <a:round/>
                      <a:headEnd type="none" w="med" len="med"/>
                      <a:tailEnd type="none" w="med" len="med"/>
                    </a:lnR>
                    <a:lnT w="6350" cap="flat" cmpd="sng" algn="ctr">
                      <a:solidFill>
                        <a:srgbClr val="00457C"/>
                      </a:solidFill>
                      <a:prstDash val="solid"/>
                      <a:round/>
                      <a:headEnd type="none" w="med" len="med"/>
                      <a:tailEnd type="none" w="med" len="med"/>
                    </a:lnT>
                    <a:lnB w="12700" cap="flat" cmpd="sng" algn="ctr">
                      <a:solidFill>
                        <a:srgbClr val="005E97"/>
                      </a:solidFill>
                      <a:prstDash val="solid"/>
                      <a:round/>
                      <a:headEnd type="none" w="med" len="med"/>
                      <a:tailEnd type="none" w="med" len="med"/>
                    </a:lnB>
                  </a:tcPr>
                </a:tc>
                <a:tc vMerge="1">
                  <a:txBody>
                    <a:bodyPr/>
                    <a:lstStyle/>
                    <a:p>
                      <a:pPr algn="ctr"/>
                      <a:endParaRPr lang="en-US" sz="1200"/>
                    </a:p>
                  </a:txBody>
                  <a:tcPr>
                    <a:solidFill>
                      <a:schemeClr val="bg1"/>
                    </a:solidFill>
                  </a:tcPr>
                </a:tc>
                <a:extLst>
                  <a:ext uri="{0D108BD9-81ED-4DB2-BD59-A6C34878D82A}">
                    <a16:rowId xmlns:a16="http://schemas.microsoft.com/office/drawing/2014/main" val="10002"/>
                  </a:ext>
                </a:extLst>
              </a:tr>
            </a:tbl>
          </a:graphicData>
        </a:graphic>
      </p:graphicFrame>
      <p:sp>
        <p:nvSpPr>
          <p:cNvPr id="632" name="Rectangle 45"/>
          <p:cNvSpPr>
            <a:spLocks noChangeArrowheads="1"/>
          </p:cNvSpPr>
          <p:nvPr/>
        </p:nvSpPr>
        <p:spPr bwMode="auto">
          <a:xfrm>
            <a:off x="436653" y="4997968"/>
            <a:ext cx="641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0</a:t>
            </a:r>
            <a:endParaRPr lang="en-US" altLang="en-US" sz="900">
              <a:solidFill>
                <a:srgbClr val="000000"/>
              </a:solidFill>
              <a:latin typeface="Arial"/>
            </a:endParaRPr>
          </a:p>
        </p:txBody>
      </p:sp>
      <p:sp>
        <p:nvSpPr>
          <p:cNvPr id="633" name="Rectangle 46"/>
          <p:cNvSpPr>
            <a:spLocks noChangeArrowheads="1"/>
          </p:cNvSpPr>
          <p:nvPr/>
        </p:nvSpPr>
        <p:spPr bwMode="auto">
          <a:xfrm>
            <a:off x="831919" y="4997968"/>
            <a:ext cx="641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3</a:t>
            </a:r>
            <a:endParaRPr lang="en-US" altLang="en-US" sz="900">
              <a:solidFill>
                <a:srgbClr val="000000"/>
              </a:solidFill>
              <a:latin typeface="Arial"/>
            </a:endParaRPr>
          </a:p>
        </p:txBody>
      </p:sp>
      <p:sp>
        <p:nvSpPr>
          <p:cNvPr id="634" name="Rectangle 47"/>
          <p:cNvSpPr>
            <a:spLocks noChangeArrowheads="1"/>
          </p:cNvSpPr>
          <p:nvPr/>
        </p:nvSpPr>
        <p:spPr bwMode="auto">
          <a:xfrm>
            <a:off x="1223383" y="4997968"/>
            <a:ext cx="641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6</a:t>
            </a:r>
            <a:endParaRPr lang="en-US" altLang="en-US" sz="900">
              <a:solidFill>
                <a:srgbClr val="000000"/>
              </a:solidFill>
              <a:latin typeface="Arial"/>
            </a:endParaRPr>
          </a:p>
        </p:txBody>
      </p:sp>
      <p:sp>
        <p:nvSpPr>
          <p:cNvPr id="635" name="Rectangle 48"/>
          <p:cNvSpPr>
            <a:spLocks noChangeArrowheads="1"/>
          </p:cNvSpPr>
          <p:nvPr/>
        </p:nvSpPr>
        <p:spPr bwMode="auto">
          <a:xfrm>
            <a:off x="1614848" y="4997968"/>
            <a:ext cx="641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9</a:t>
            </a:r>
            <a:endParaRPr lang="en-US" altLang="en-US" sz="900">
              <a:solidFill>
                <a:srgbClr val="000000"/>
              </a:solidFill>
              <a:latin typeface="Arial"/>
            </a:endParaRPr>
          </a:p>
        </p:txBody>
      </p:sp>
      <p:sp>
        <p:nvSpPr>
          <p:cNvPr id="636" name="Rectangle 49"/>
          <p:cNvSpPr>
            <a:spLocks noChangeArrowheads="1"/>
          </p:cNvSpPr>
          <p:nvPr/>
        </p:nvSpPr>
        <p:spPr bwMode="auto">
          <a:xfrm>
            <a:off x="1978698" y="4997968"/>
            <a:ext cx="1282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12</a:t>
            </a:r>
            <a:endParaRPr lang="en-US" altLang="en-US" sz="900">
              <a:solidFill>
                <a:srgbClr val="000000"/>
              </a:solidFill>
              <a:latin typeface="Arial"/>
            </a:endParaRPr>
          </a:p>
        </p:txBody>
      </p:sp>
      <p:sp>
        <p:nvSpPr>
          <p:cNvPr id="637" name="Rectangle 50"/>
          <p:cNvSpPr>
            <a:spLocks noChangeArrowheads="1"/>
          </p:cNvSpPr>
          <p:nvPr/>
        </p:nvSpPr>
        <p:spPr bwMode="auto">
          <a:xfrm>
            <a:off x="2372224" y="4997968"/>
            <a:ext cx="1282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15</a:t>
            </a:r>
            <a:endParaRPr lang="en-US" altLang="en-US" sz="900">
              <a:solidFill>
                <a:srgbClr val="000000"/>
              </a:solidFill>
              <a:latin typeface="Arial"/>
            </a:endParaRPr>
          </a:p>
        </p:txBody>
      </p:sp>
      <p:sp>
        <p:nvSpPr>
          <p:cNvPr id="638" name="Rectangle 51"/>
          <p:cNvSpPr>
            <a:spLocks noChangeArrowheads="1"/>
          </p:cNvSpPr>
          <p:nvPr/>
        </p:nvSpPr>
        <p:spPr bwMode="auto">
          <a:xfrm>
            <a:off x="2765750" y="4997968"/>
            <a:ext cx="1282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18</a:t>
            </a:r>
            <a:endParaRPr lang="en-US" altLang="en-US" sz="900">
              <a:solidFill>
                <a:srgbClr val="000000"/>
              </a:solidFill>
              <a:latin typeface="Arial"/>
            </a:endParaRPr>
          </a:p>
        </p:txBody>
      </p:sp>
      <p:sp>
        <p:nvSpPr>
          <p:cNvPr id="639" name="Line 54"/>
          <p:cNvSpPr>
            <a:spLocks noChangeShapeType="1"/>
          </p:cNvSpPr>
          <p:nvPr/>
        </p:nvSpPr>
        <p:spPr bwMode="auto">
          <a:xfrm flipH="1">
            <a:off x="430759" y="5023580"/>
            <a:ext cx="2397597"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40" name="Line 77"/>
          <p:cNvSpPr>
            <a:spLocks noChangeShapeType="1"/>
          </p:cNvSpPr>
          <p:nvPr/>
        </p:nvSpPr>
        <p:spPr bwMode="auto">
          <a:xfrm flipV="1">
            <a:off x="2434696" y="5024581"/>
            <a:ext cx="0" cy="46138"/>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41" name="Line 78"/>
          <p:cNvSpPr>
            <a:spLocks noChangeShapeType="1"/>
          </p:cNvSpPr>
          <p:nvPr/>
        </p:nvSpPr>
        <p:spPr bwMode="auto">
          <a:xfrm flipV="1">
            <a:off x="2828355" y="5024581"/>
            <a:ext cx="0" cy="46138"/>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42" name="Line 79"/>
          <p:cNvSpPr>
            <a:spLocks noChangeShapeType="1"/>
          </p:cNvSpPr>
          <p:nvPr/>
        </p:nvSpPr>
        <p:spPr bwMode="auto">
          <a:xfrm flipV="1">
            <a:off x="2041038" y="5024581"/>
            <a:ext cx="0" cy="46138"/>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43" name="Line 80"/>
          <p:cNvSpPr>
            <a:spLocks noChangeShapeType="1"/>
          </p:cNvSpPr>
          <p:nvPr/>
        </p:nvSpPr>
        <p:spPr bwMode="auto">
          <a:xfrm flipV="1">
            <a:off x="1253721" y="5024581"/>
            <a:ext cx="0" cy="46138"/>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44" name="Line 81"/>
          <p:cNvSpPr>
            <a:spLocks noChangeShapeType="1"/>
          </p:cNvSpPr>
          <p:nvPr/>
        </p:nvSpPr>
        <p:spPr bwMode="auto">
          <a:xfrm flipV="1">
            <a:off x="1647380" y="5024581"/>
            <a:ext cx="0" cy="46138"/>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45" name="Line 82"/>
          <p:cNvSpPr>
            <a:spLocks noChangeShapeType="1"/>
          </p:cNvSpPr>
          <p:nvPr/>
        </p:nvSpPr>
        <p:spPr bwMode="auto">
          <a:xfrm flipV="1">
            <a:off x="860063" y="5024581"/>
            <a:ext cx="0" cy="46138"/>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46" name="Rectangle 83"/>
          <p:cNvSpPr>
            <a:spLocks noChangeArrowheads="1"/>
          </p:cNvSpPr>
          <p:nvPr/>
        </p:nvSpPr>
        <p:spPr bwMode="auto">
          <a:xfrm>
            <a:off x="2494339" y="4291284"/>
            <a:ext cx="2773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err="1">
                <a:solidFill>
                  <a:srgbClr val="00629D"/>
                </a:solidFill>
                <a:latin typeface="Arial"/>
              </a:rPr>
              <a:t>Nivo</a:t>
            </a:r>
            <a:endParaRPr lang="en-US" altLang="en-US" sz="1000">
              <a:solidFill>
                <a:srgbClr val="000000"/>
              </a:solidFill>
              <a:latin typeface="Arial"/>
            </a:endParaRPr>
          </a:p>
        </p:txBody>
      </p:sp>
      <p:sp>
        <p:nvSpPr>
          <p:cNvPr id="647" name="Rectangle 84"/>
          <p:cNvSpPr>
            <a:spLocks noChangeArrowheads="1"/>
          </p:cNvSpPr>
          <p:nvPr/>
        </p:nvSpPr>
        <p:spPr bwMode="auto">
          <a:xfrm>
            <a:off x="2421713" y="4608658"/>
            <a:ext cx="12824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9A54A"/>
                </a:solidFill>
                <a:latin typeface="Arial"/>
              </a:rPr>
              <a:t>IC</a:t>
            </a:r>
            <a:endParaRPr lang="en-US" altLang="en-US" sz="1000">
              <a:solidFill>
                <a:srgbClr val="000000"/>
              </a:solidFill>
              <a:latin typeface="Arial"/>
            </a:endParaRPr>
          </a:p>
        </p:txBody>
      </p:sp>
      <p:sp>
        <p:nvSpPr>
          <p:cNvPr id="648" name="Rectangle 85"/>
          <p:cNvSpPr>
            <a:spLocks noChangeArrowheads="1"/>
          </p:cNvSpPr>
          <p:nvPr/>
        </p:nvSpPr>
        <p:spPr bwMode="auto">
          <a:xfrm>
            <a:off x="414806" y="5496640"/>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73</a:t>
            </a:r>
            <a:endParaRPr lang="en-US" altLang="en-US" sz="800">
              <a:solidFill>
                <a:srgbClr val="000000"/>
              </a:solidFill>
              <a:latin typeface="Arial"/>
            </a:endParaRPr>
          </a:p>
        </p:txBody>
      </p:sp>
      <p:sp>
        <p:nvSpPr>
          <p:cNvPr id="649" name="Rectangle 86"/>
          <p:cNvSpPr>
            <a:spLocks noChangeArrowheads="1"/>
          </p:cNvSpPr>
          <p:nvPr/>
        </p:nvSpPr>
        <p:spPr bwMode="auto">
          <a:xfrm>
            <a:off x="806271" y="5496640"/>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52</a:t>
            </a:r>
            <a:endParaRPr lang="en-US" altLang="en-US" sz="800">
              <a:solidFill>
                <a:srgbClr val="000000"/>
              </a:solidFill>
              <a:latin typeface="Arial"/>
            </a:endParaRPr>
          </a:p>
        </p:txBody>
      </p:sp>
      <p:sp>
        <p:nvSpPr>
          <p:cNvPr id="650" name="Rectangle 87"/>
          <p:cNvSpPr>
            <a:spLocks noChangeArrowheads="1"/>
          </p:cNvSpPr>
          <p:nvPr/>
        </p:nvSpPr>
        <p:spPr bwMode="auto">
          <a:xfrm>
            <a:off x="1197735" y="5496640"/>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33</a:t>
            </a:r>
            <a:endParaRPr lang="en-US" altLang="en-US" sz="800">
              <a:solidFill>
                <a:srgbClr val="000000"/>
              </a:solidFill>
              <a:latin typeface="Arial"/>
            </a:endParaRPr>
          </a:p>
        </p:txBody>
      </p:sp>
      <p:sp>
        <p:nvSpPr>
          <p:cNvPr id="651" name="Rectangle 88"/>
          <p:cNvSpPr>
            <a:spLocks noChangeArrowheads="1"/>
          </p:cNvSpPr>
          <p:nvPr/>
        </p:nvSpPr>
        <p:spPr bwMode="auto">
          <a:xfrm>
            <a:off x="1589200" y="5496640"/>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17</a:t>
            </a:r>
            <a:endParaRPr lang="en-US" altLang="en-US" sz="800">
              <a:solidFill>
                <a:srgbClr val="000000"/>
              </a:solidFill>
              <a:latin typeface="Arial"/>
            </a:endParaRPr>
          </a:p>
        </p:txBody>
      </p:sp>
      <p:sp>
        <p:nvSpPr>
          <p:cNvPr id="652" name="Rectangle 89"/>
          <p:cNvSpPr>
            <a:spLocks noChangeArrowheads="1"/>
          </p:cNvSpPr>
          <p:nvPr/>
        </p:nvSpPr>
        <p:spPr bwMode="auto">
          <a:xfrm>
            <a:off x="2013964" y="5496640"/>
            <a:ext cx="5770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8</a:t>
            </a:r>
            <a:endParaRPr lang="en-US" altLang="en-US" sz="800">
              <a:solidFill>
                <a:srgbClr val="000000"/>
              </a:solidFill>
              <a:latin typeface="Arial"/>
            </a:endParaRPr>
          </a:p>
        </p:txBody>
      </p:sp>
      <p:sp>
        <p:nvSpPr>
          <p:cNvPr id="653" name="Rectangle 90"/>
          <p:cNvSpPr>
            <a:spLocks noChangeArrowheads="1"/>
          </p:cNvSpPr>
          <p:nvPr/>
        </p:nvSpPr>
        <p:spPr bwMode="auto">
          <a:xfrm>
            <a:off x="2407490" y="5496640"/>
            <a:ext cx="5770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3</a:t>
            </a:r>
            <a:endParaRPr lang="en-US" altLang="en-US" sz="800">
              <a:solidFill>
                <a:srgbClr val="000000"/>
              </a:solidFill>
              <a:latin typeface="Arial"/>
            </a:endParaRPr>
          </a:p>
        </p:txBody>
      </p:sp>
      <p:sp>
        <p:nvSpPr>
          <p:cNvPr id="654" name="Rectangle 91"/>
          <p:cNvSpPr>
            <a:spLocks noChangeArrowheads="1"/>
          </p:cNvSpPr>
          <p:nvPr/>
        </p:nvSpPr>
        <p:spPr bwMode="auto">
          <a:xfrm>
            <a:off x="414806" y="5616586"/>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38</a:t>
            </a:r>
            <a:endParaRPr lang="en-US" altLang="en-US" sz="800">
              <a:solidFill>
                <a:srgbClr val="000000"/>
              </a:solidFill>
              <a:latin typeface="Arial"/>
            </a:endParaRPr>
          </a:p>
        </p:txBody>
      </p:sp>
      <p:sp>
        <p:nvSpPr>
          <p:cNvPr id="655" name="Rectangle 92"/>
          <p:cNvSpPr>
            <a:spLocks noChangeArrowheads="1"/>
          </p:cNvSpPr>
          <p:nvPr/>
        </p:nvSpPr>
        <p:spPr bwMode="auto">
          <a:xfrm>
            <a:off x="806271" y="5616586"/>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29</a:t>
            </a:r>
            <a:endParaRPr lang="en-US" altLang="en-US" sz="800">
              <a:solidFill>
                <a:srgbClr val="000000"/>
              </a:solidFill>
              <a:latin typeface="Arial"/>
            </a:endParaRPr>
          </a:p>
        </p:txBody>
      </p:sp>
      <p:sp>
        <p:nvSpPr>
          <p:cNvPr id="656" name="Rectangle 93"/>
          <p:cNvSpPr>
            <a:spLocks noChangeArrowheads="1"/>
          </p:cNvSpPr>
          <p:nvPr/>
        </p:nvSpPr>
        <p:spPr bwMode="auto">
          <a:xfrm>
            <a:off x="1197735" y="5616586"/>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14</a:t>
            </a:r>
            <a:endParaRPr lang="en-US" altLang="en-US" sz="800">
              <a:solidFill>
                <a:srgbClr val="000000"/>
              </a:solidFill>
              <a:latin typeface="Arial"/>
            </a:endParaRPr>
          </a:p>
        </p:txBody>
      </p:sp>
      <p:sp>
        <p:nvSpPr>
          <p:cNvPr id="657" name="Rectangle 94"/>
          <p:cNvSpPr>
            <a:spLocks noChangeArrowheads="1"/>
          </p:cNvSpPr>
          <p:nvPr/>
        </p:nvSpPr>
        <p:spPr bwMode="auto">
          <a:xfrm>
            <a:off x="1618055" y="5616586"/>
            <a:ext cx="5770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6</a:t>
            </a:r>
            <a:endParaRPr lang="en-US" altLang="en-US" sz="800">
              <a:solidFill>
                <a:srgbClr val="000000"/>
              </a:solidFill>
              <a:latin typeface="Arial"/>
            </a:endParaRPr>
          </a:p>
        </p:txBody>
      </p:sp>
      <p:sp>
        <p:nvSpPr>
          <p:cNvPr id="658" name="Rectangle 95"/>
          <p:cNvSpPr>
            <a:spLocks noChangeArrowheads="1"/>
          </p:cNvSpPr>
          <p:nvPr/>
        </p:nvSpPr>
        <p:spPr bwMode="auto">
          <a:xfrm>
            <a:off x="2013964" y="5616586"/>
            <a:ext cx="5770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2</a:t>
            </a:r>
            <a:endParaRPr lang="en-US" altLang="en-US" sz="800">
              <a:solidFill>
                <a:srgbClr val="000000"/>
              </a:solidFill>
              <a:latin typeface="Arial"/>
            </a:endParaRPr>
          </a:p>
        </p:txBody>
      </p:sp>
      <p:sp>
        <p:nvSpPr>
          <p:cNvPr id="659" name="Rectangle 96"/>
          <p:cNvSpPr>
            <a:spLocks noChangeArrowheads="1"/>
          </p:cNvSpPr>
          <p:nvPr/>
        </p:nvSpPr>
        <p:spPr bwMode="auto">
          <a:xfrm>
            <a:off x="2407490" y="5616586"/>
            <a:ext cx="5770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0</a:t>
            </a:r>
            <a:endParaRPr lang="en-US" altLang="en-US" sz="800">
              <a:solidFill>
                <a:srgbClr val="000000"/>
              </a:solidFill>
              <a:latin typeface="Arial"/>
            </a:endParaRPr>
          </a:p>
        </p:txBody>
      </p:sp>
      <p:sp>
        <p:nvSpPr>
          <p:cNvPr id="660" name="Rectangle 100"/>
          <p:cNvSpPr>
            <a:spLocks noChangeArrowheads="1"/>
          </p:cNvSpPr>
          <p:nvPr/>
        </p:nvSpPr>
        <p:spPr bwMode="auto">
          <a:xfrm>
            <a:off x="2801016" y="5496640"/>
            <a:ext cx="5770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0</a:t>
            </a:r>
            <a:endParaRPr lang="en-US" altLang="en-US" sz="800">
              <a:solidFill>
                <a:srgbClr val="000000"/>
              </a:solidFill>
              <a:latin typeface="Arial"/>
            </a:endParaRPr>
          </a:p>
        </p:txBody>
      </p:sp>
      <p:sp>
        <p:nvSpPr>
          <p:cNvPr id="661" name="Rectangle 101"/>
          <p:cNvSpPr>
            <a:spLocks noChangeArrowheads="1"/>
          </p:cNvSpPr>
          <p:nvPr/>
        </p:nvSpPr>
        <p:spPr bwMode="auto">
          <a:xfrm>
            <a:off x="2801016" y="5616586"/>
            <a:ext cx="5770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0</a:t>
            </a:r>
            <a:endParaRPr lang="en-US" altLang="en-US" sz="800">
              <a:solidFill>
                <a:srgbClr val="000000"/>
              </a:solidFill>
              <a:latin typeface="Arial"/>
            </a:endParaRPr>
          </a:p>
        </p:txBody>
      </p:sp>
      <p:sp>
        <p:nvSpPr>
          <p:cNvPr id="662" name="Freeform 103"/>
          <p:cNvSpPr>
            <a:spLocks/>
          </p:cNvSpPr>
          <p:nvPr/>
        </p:nvSpPr>
        <p:spPr bwMode="auto">
          <a:xfrm>
            <a:off x="468385" y="2933744"/>
            <a:ext cx="1904479" cy="1759021"/>
          </a:xfrm>
          <a:custGeom>
            <a:avLst/>
            <a:gdLst>
              <a:gd name="T0" fmla="*/ 0 w 2885"/>
              <a:gd name="T1" fmla="*/ 0 h 1807"/>
              <a:gd name="T2" fmla="*/ 92 w 2885"/>
              <a:gd name="T3" fmla="*/ 0 h 1807"/>
              <a:gd name="T4" fmla="*/ 92 w 2885"/>
              <a:gd name="T5" fmla="*/ 56 h 1807"/>
              <a:gd name="T6" fmla="*/ 148 w 2885"/>
              <a:gd name="T7" fmla="*/ 56 h 1807"/>
              <a:gd name="T8" fmla="*/ 148 w 2885"/>
              <a:gd name="T9" fmla="*/ 112 h 1807"/>
              <a:gd name="T10" fmla="*/ 239 w 2885"/>
              <a:gd name="T11" fmla="*/ 112 h 1807"/>
              <a:gd name="T12" fmla="*/ 239 w 2885"/>
              <a:gd name="T13" fmla="*/ 225 h 1807"/>
              <a:gd name="T14" fmla="*/ 404 w 2885"/>
              <a:gd name="T15" fmla="*/ 225 h 1807"/>
              <a:gd name="T16" fmla="*/ 404 w 2885"/>
              <a:gd name="T17" fmla="*/ 279 h 1807"/>
              <a:gd name="T18" fmla="*/ 442 w 2885"/>
              <a:gd name="T19" fmla="*/ 279 h 1807"/>
              <a:gd name="T20" fmla="*/ 442 w 2885"/>
              <a:gd name="T21" fmla="*/ 336 h 1807"/>
              <a:gd name="T22" fmla="*/ 534 w 2885"/>
              <a:gd name="T23" fmla="*/ 336 h 1807"/>
              <a:gd name="T24" fmla="*/ 534 w 2885"/>
              <a:gd name="T25" fmla="*/ 448 h 1807"/>
              <a:gd name="T26" fmla="*/ 554 w 2885"/>
              <a:gd name="T27" fmla="*/ 448 h 1807"/>
              <a:gd name="T28" fmla="*/ 554 w 2885"/>
              <a:gd name="T29" fmla="*/ 504 h 1807"/>
              <a:gd name="T30" fmla="*/ 608 w 2885"/>
              <a:gd name="T31" fmla="*/ 504 h 1807"/>
              <a:gd name="T32" fmla="*/ 608 w 2885"/>
              <a:gd name="T33" fmla="*/ 560 h 1807"/>
              <a:gd name="T34" fmla="*/ 644 w 2885"/>
              <a:gd name="T35" fmla="*/ 560 h 1807"/>
              <a:gd name="T36" fmla="*/ 644 w 2885"/>
              <a:gd name="T37" fmla="*/ 614 h 1807"/>
              <a:gd name="T38" fmla="*/ 736 w 2885"/>
              <a:gd name="T39" fmla="*/ 614 h 1807"/>
              <a:gd name="T40" fmla="*/ 736 w 2885"/>
              <a:gd name="T41" fmla="*/ 670 h 1807"/>
              <a:gd name="T42" fmla="*/ 810 w 2885"/>
              <a:gd name="T43" fmla="*/ 670 h 1807"/>
              <a:gd name="T44" fmla="*/ 810 w 2885"/>
              <a:gd name="T45" fmla="*/ 745 h 1807"/>
              <a:gd name="T46" fmla="*/ 828 w 2885"/>
              <a:gd name="T47" fmla="*/ 745 h 1807"/>
              <a:gd name="T48" fmla="*/ 828 w 2885"/>
              <a:gd name="T49" fmla="*/ 801 h 1807"/>
              <a:gd name="T50" fmla="*/ 884 w 2885"/>
              <a:gd name="T51" fmla="*/ 801 h 1807"/>
              <a:gd name="T52" fmla="*/ 884 w 2885"/>
              <a:gd name="T53" fmla="*/ 857 h 1807"/>
              <a:gd name="T54" fmla="*/ 922 w 2885"/>
              <a:gd name="T55" fmla="*/ 857 h 1807"/>
              <a:gd name="T56" fmla="*/ 922 w 2885"/>
              <a:gd name="T57" fmla="*/ 931 h 1807"/>
              <a:gd name="T58" fmla="*/ 1014 w 2885"/>
              <a:gd name="T59" fmla="*/ 931 h 1807"/>
              <a:gd name="T60" fmla="*/ 1014 w 2885"/>
              <a:gd name="T61" fmla="*/ 1049 h 1807"/>
              <a:gd name="T62" fmla="*/ 1162 w 2885"/>
              <a:gd name="T63" fmla="*/ 1049 h 1807"/>
              <a:gd name="T64" fmla="*/ 1162 w 2885"/>
              <a:gd name="T65" fmla="*/ 1118 h 1807"/>
              <a:gd name="T66" fmla="*/ 1492 w 2885"/>
              <a:gd name="T67" fmla="*/ 1118 h 1807"/>
              <a:gd name="T68" fmla="*/ 1492 w 2885"/>
              <a:gd name="T69" fmla="*/ 1193 h 1807"/>
              <a:gd name="T70" fmla="*/ 1659 w 2885"/>
              <a:gd name="T71" fmla="*/ 1193 h 1807"/>
              <a:gd name="T72" fmla="*/ 1659 w 2885"/>
              <a:gd name="T73" fmla="*/ 1284 h 1807"/>
              <a:gd name="T74" fmla="*/ 1715 w 2885"/>
              <a:gd name="T75" fmla="*/ 1284 h 1807"/>
              <a:gd name="T76" fmla="*/ 1715 w 2885"/>
              <a:gd name="T77" fmla="*/ 1359 h 1807"/>
              <a:gd name="T78" fmla="*/ 1953 w 2885"/>
              <a:gd name="T79" fmla="*/ 1359 h 1807"/>
              <a:gd name="T80" fmla="*/ 1953 w 2885"/>
              <a:gd name="T81" fmla="*/ 1509 h 1807"/>
              <a:gd name="T82" fmla="*/ 2119 w 2885"/>
              <a:gd name="T83" fmla="*/ 1509 h 1807"/>
              <a:gd name="T84" fmla="*/ 2119 w 2885"/>
              <a:gd name="T85" fmla="*/ 1807 h 1807"/>
              <a:gd name="T86" fmla="*/ 2885 w 2885"/>
              <a:gd name="T87" fmla="*/ 1807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85" h="1807">
                <a:moveTo>
                  <a:pt x="0" y="0"/>
                </a:moveTo>
                <a:lnTo>
                  <a:pt x="92" y="0"/>
                </a:lnTo>
                <a:lnTo>
                  <a:pt x="92" y="56"/>
                </a:lnTo>
                <a:lnTo>
                  <a:pt x="148" y="56"/>
                </a:lnTo>
                <a:lnTo>
                  <a:pt x="148" y="112"/>
                </a:lnTo>
                <a:lnTo>
                  <a:pt x="239" y="112"/>
                </a:lnTo>
                <a:lnTo>
                  <a:pt x="239" y="225"/>
                </a:lnTo>
                <a:lnTo>
                  <a:pt x="404" y="225"/>
                </a:lnTo>
                <a:lnTo>
                  <a:pt x="404" y="279"/>
                </a:lnTo>
                <a:lnTo>
                  <a:pt x="442" y="279"/>
                </a:lnTo>
                <a:lnTo>
                  <a:pt x="442" y="336"/>
                </a:lnTo>
                <a:lnTo>
                  <a:pt x="534" y="336"/>
                </a:lnTo>
                <a:lnTo>
                  <a:pt x="534" y="448"/>
                </a:lnTo>
                <a:lnTo>
                  <a:pt x="554" y="448"/>
                </a:lnTo>
                <a:lnTo>
                  <a:pt x="554" y="504"/>
                </a:lnTo>
                <a:lnTo>
                  <a:pt x="608" y="504"/>
                </a:lnTo>
                <a:lnTo>
                  <a:pt x="608" y="560"/>
                </a:lnTo>
                <a:lnTo>
                  <a:pt x="644" y="560"/>
                </a:lnTo>
                <a:lnTo>
                  <a:pt x="644" y="614"/>
                </a:lnTo>
                <a:lnTo>
                  <a:pt x="736" y="614"/>
                </a:lnTo>
                <a:lnTo>
                  <a:pt x="736" y="670"/>
                </a:lnTo>
                <a:lnTo>
                  <a:pt x="810" y="670"/>
                </a:lnTo>
                <a:lnTo>
                  <a:pt x="810" y="745"/>
                </a:lnTo>
                <a:lnTo>
                  <a:pt x="828" y="745"/>
                </a:lnTo>
                <a:lnTo>
                  <a:pt x="828" y="801"/>
                </a:lnTo>
                <a:lnTo>
                  <a:pt x="884" y="801"/>
                </a:lnTo>
                <a:lnTo>
                  <a:pt x="884" y="857"/>
                </a:lnTo>
                <a:lnTo>
                  <a:pt x="922" y="857"/>
                </a:lnTo>
                <a:lnTo>
                  <a:pt x="922" y="931"/>
                </a:lnTo>
                <a:lnTo>
                  <a:pt x="1014" y="931"/>
                </a:lnTo>
                <a:lnTo>
                  <a:pt x="1014" y="1049"/>
                </a:lnTo>
                <a:lnTo>
                  <a:pt x="1162" y="1049"/>
                </a:lnTo>
                <a:lnTo>
                  <a:pt x="1162" y="1118"/>
                </a:lnTo>
                <a:lnTo>
                  <a:pt x="1492" y="1118"/>
                </a:lnTo>
                <a:lnTo>
                  <a:pt x="1492" y="1193"/>
                </a:lnTo>
                <a:lnTo>
                  <a:pt x="1659" y="1193"/>
                </a:lnTo>
                <a:lnTo>
                  <a:pt x="1659" y="1284"/>
                </a:lnTo>
                <a:lnTo>
                  <a:pt x="1715" y="1284"/>
                </a:lnTo>
                <a:lnTo>
                  <a:pt x="1715" y="1359"/>
                </a:lnTo>
                <a:lnTo>
                  <a:pt x="1953" y="1359"/>
                </a:lnTo>
                <a:lnTo>
                  <a:pt x="1953" y="1509"/>
                </a:lnTo>
                <a:lnTo>
                  <a:pt x="2119" y="1509"/>
                </a:lnTo>
                <a:lnTo>
                  <a:pt x="2119" y="1807"/>
                </a:lnTo>
                <a:lnTo>
                  <a:pt x="2885" y="1807"/>
                </a:lnTo>
              </a:path>
            </a:pathLst>
          </a:custGeom>
          <a:noFill/>
          <a:ln w="19050" cap="sq">
            <a:solidFill>
              <a:srgbClr val="09A54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63" name="Rectangle 104"/>
          <p:cNvSpPr>
            <a:spLocks noChangeArrowheads="1"/>
          </p:cNvSpPr>
          <p:nvPr/>
        </p:nvSpPr>
        <p:spPr bwMode="auto">
          <a:xfrm>
            <a:off x="2259306" y="4467005"/>
            <a:ext cx="45361" cy="41526"/>
          </a:xfrm>
          <a:prstGeom prst="rect">
            <a:avLst/>
          </a:prstGeom>
          <a:solidFill>
            <a:srgbClr val="0062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64" name="Rectangle 105"/>
          <p:cNvSpPr>
            <a:spLocks noChangeArrowheads="1"/>
          </p:cNvSpPr>
          <p:nvPr/>
        </p:nvSpPr>
        <p:spPr bwMode="auto">
          <a:xfrm>
            <a:off x="2320037" y="4467005"/>
            <a:ext cx="45361" cy="41526"/>
          </a:xfrm>
          <a:prstGeom prst="rect">
            <a:avLst/>
          </a:prstGeom>
          <a:solidFill>
            <a:srgbClr val="0062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65" name="Rectangle 106"/>
          <p:cNvSpPr>
            <a:spLocks noChangeArrowheads="1"/>
          </p:cNvSpPr>
          <p:nvPr/>
        </p:nvSpPr>
        <p:spPr bwMode="auto">
          <a:xfrm>
            <a:off x="2415097" y="4467005"/>
            <a:ext cx="45361" cy="41526"/>
          </a:xfrm>
          <a:prstGeom prst="rect">
            <a:avLst/>
          </a:prstGeom>
          <a:solidFill>
            <a:srgbClr val="0062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66" name="Rectangle 107"/>
          <p:cNvSpPr>
            <a:spLocks noChangeArrowheads="1"/>
          </p:cNvSpPr>
          <p:nvPr/>
        </p:nvSpPr>
        <p:spPr bwMode="auto">
          <a:xfrm>
            <a:off x="2562966" y="4467005"/>
            <a:ext cx="45361" cy="41526"/>
          </a:xfrm>
          <a:prstGeom prst="rect">
            <a:avLst/>
          </a:prstGeom>
          <a:solidFill>
            <a:srgbClr val="0062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67" name="Rectangle 108"/>
          <p:cNvSpPr>
            <a:spLocks noChangeArrowheads="1"/>
          </p:cNvSpPr>
          <p:nvPr/>
        </p:nvSpPr>
        <p:spPr bwMode="auto">
          <a:xfrm>
            <a:off x="1914717" y="4174523"/>
            <a:ext cx="45361" cy="41526"/>
          </a:xfrm>
          <a:prstGeom prst="rect">
            <a:avLst/>
          </a:prstGeom>
          <a:solidFill>
            <a:srgbClr val="0062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68" name="Rectangle 109"/>
          <p:cNvSpPr>
            <a:spLocks noChangeArrowheads="1"/>
          </p:cNvSpPr>
          <p:nvPr/>
        </p:nvSpPr>
        <p:spPr bwMode="auto">
          <a:xfrm>
            <a:off x="1846063" y="4174523"/>
            <a:ext cx="45361" cy="41526"/>
          </a:xfrm>
          <a:prstGeom prst="rect">
            <a:avLst/>
          </a:prstGeom>
          <a:solidFill>
            <a:srgbClr val="0062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69" name="Rectangle 110"/>
          <p:cNvSpPr>
            <a:spLocks noChangeArrowheads="1"/>
          </p:cNvSpPr>
          <p:nvPr/>
        </p:nvSpPr>
        <p:spPr bwMode="auto">
          <a:xfrm>
            <a:off x="1783351" y="4174523"/>
            <a:ext cx="45361" cy="41526"/>
          </a:xfrm>
          <a:prstGeom prst="rect">
            <a:avLst/>
          </a:prstGeom>
          <a:solidFill>
            <a:srgbClr val="0062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70" name="Rectangle 111"/>
          <p:cNvSpPr>
            <a:spLocks noChangeArrowheads="1"/>
          </p:cNvSpPr>
          <p:nvPr/>
        </p:nvSpPr>
        <p:spPr bwMode="auto">
          <a:xfrm>
            <a:off x="1691593" y="4102528"/>
            <a:ext cx="45361" cy="41526"/>
          </a:xfrm>
          <a:prstGeom prst="rect">
            <a:avLst/>
          </a:prstGeom>
          <a:solidFill>
            <a:srgbClr val="0062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71" name="Rectangle 112"/>
          <p:cNvSpPr>
            <a:spLocks noChangeArrowheads="1"/>
          </p:cNvSpPr>
          <p:nvPr/>
        </p:nvSpPr>
        <p:spPr bwMode="auto">
          <a:xfrm>
            <a:off x="1729220" y="4102528"/>
            <a:ext cx="45361" cy="41526"/>
          </a:xfrm>
          <a:prstGeom prst="rect">
            <a:avLst/>
          </a:prstGeom>
          <a:solidFill>
            <a:srgbClr val="0062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73" name="Rectangle 113"/>
          <p:cNvSpPr>
            <a:spLocks noChangeArrowheads="1"/>
          </p:cNvSpPr>
          <p:nvPr/>
        </p:nvSpPr>
        <p:spPr bwMode="auto">
          <a:xfrm>
            <a:off x="1756947" y="4102528"/>
            <a:ext cx="45361" cy="41526"/>
          </a:xfrm>
          <a:prstGeom prst="rect">
            <a:avLst/>
          </a:prstGeom>
          <a:solidFill>
            <a:srgbClr val="0062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74" name="Rectangle 114"/>
          <p:cNvSpPr>
            <a:spLocks noChangeArrowheads="1"/>
          </p:cNvSpPr>
          <p:nvPr/>
        </p:nvSpPr>
        <p:spPr bwMode="auto">
          <a:xfrm>
            <a:off x="1537122" y="4102528"/>
            <a:ext cx="45361" cy="41526"/>
          </a:xfrm>
          <a:prstGeom prst="rect">
            <a:avLst/>
          </a:prstGeom>
          <a:solidFill>
            <a:srgbClr val="0062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75" name="Rectangle 115"/>
          <p:cNvSpPr>
            <a:spLocks noChangeArrowheads="1"/>
          </p:cNvSpPr>
          <p:nvPr/>
        </p:nvSpPr>
        <p:spPr bwMode="auto">
          <a:xfrm>
            <a:off x="1491573" y="4102528"/>
            <a:ext cx="45361" cy="41526"/>
          </a:xfrm>
          <a:prstGeom prst="rect">
            <a:avLst/>
          </a:prstGeom>
          <a:solidFill>
            <a:srgbClr val="0062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76" name="Rectangle 116"/>
          <p:cNvSpPr>
            <a:spLocks noChangeArrowheads="1"/>
          </p:cNvSpPr>
          <p:nvPr/>
        </p:nvSpPr>
        <p:spPr bwMode="auto">
          <a:xfrm>
            <a:off x="1480350" y="4102528"/>
            <a:ext cx="45361" cy="41526"/>
          </a:xfrm>
          <a:prstGeom prst="rect">
            <a:avLst/>
          </a:prstGeom>
          <a:solidFill>
            <a:srgbClr val="0062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77" name="Rectangle 117"/>
          <p:cNvSpPr>
            <a:spLocks noChangeArrowheads="1"/>
          </p:cNvSpPr>
          <p:nvPr/>
        </p:nvSpPr>
        <p:spPr bwMode="auto">
          <a:xfrm>
            <a:off x="1403776" y="4102528"/>
            <a:ext cx="45361" cy="41526"/>
          </a:xfrm>
          <a:prstGeom prst="rect">
            <a:avLst/>
          </a:prstGeom>
          <a:solidFill>
            <a:srgbClr val="0062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78" name="Rectangle 118"/>
          <p:cNvSpPr>
            <a:spLocks noChangeArrowheads="1"/>
          </p:cNvSpPr>
          <p:nvPr/>
        </p:nvSpPr>
        <p:spPr bwMode="auto">
          <a:xfrm>
            <a:off x="1392554" y="4102528"/>
            <a:ext cx="45361" cy="41526"/>
          </a:xfrm>
          <a:prstGeom prst="rect">
            <a:avLst/>
          </a:prstGeom>
          <a:solidFill>
            <a:srgbClr val="0062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79" name="Rectangle 119"/>
          <p:cNvSpPr>
            <a:spLocks noChangeArrowheads="1"/>
          </p:cNvSpPr>
          <p:nvPr/>
        </p:nvSpPr>
        <p:spPr bwMode="auto">
          <a:xfrm>
            <a:off x="1390573" y="4063356"/>
            <a:ext cx="45361" cy="41526"/>
          </a:xfrm>
          <a:prstGeom prst="rect">
            <a:avLst/>
          </a:prstGeom>
          <a:solidFill>
            <a:srgbClr val="0062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80" name="Rectangle 120"/>
          <p:cNvSpPr>
            <a:spLocks noChangeArrowheads="1"/>
          </p:cNvSpPr>
          <p:nvPr/>
        </p:nvSpPr>
        <p:spPr bwMode="auto">
          <a:xfrm>
            <a:off x="1382652" y="4019137"/>
            <a:ext cx="45361" cy="41526"/>
          </a:xfrm>
          <a:prstGeom prst="rect">
            <a:avLst/>
          </a:prstGeom>
          <a:solidFill>
            <a:srgbClr val="0062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81" name="Rectangle 121"/>
          <p:cNvSpPr>
            <a:spLocks noChangeArrowheads="1"/>
          </p:cNvSpPr>
          <p:nvPr/>
        </p:nvSpPr>
        <p:spPr bwMode="auto">
          <a:xfrm>
            <a:off x="1260528" y="3957441"/>
            <a:ext cx="45361" cy="41526"/>
          </a:xfrm>
          <a:prstGeom prst="rect">
            <a:avLst/>
          </a:prstGeom>
          <a:solidFill>
            <a:srgbClr val="0062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82" name="Rectangle 122"/>
          <p:cNvSpPr>
            <a:spLocks noChangeArrowheads="1"/>
          </p:cNvSpPr>
          <p:nvPr/>
        </p:nvSpPr>
        <p:spPr bwMode="auto">
          <a:xfrm>
            <a:off x="1236762" y="3919393"/>
            <a:ext cx="45361" cy="41526"/>
          </a:xfrm>
          <a:prstGeom prst="rect">
            <a:avLst/>
          </a:prstGeom>
          <a:solidFill>
            <a:srgbClr val="0062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83" name="Rectangle 123"/>
          <p:cNvSpPr>
            <a:spLocks noChangeArrowheads="1"/>
          </p:cNvSpPr>
          <p:nvPr/>
        </p:nvSpPr>
        <p:spPr bwMode="auto">
          <a:xfrm>
            <a:off x="1174440" y="3888974"/>
            <a:ext cx="46780" cy="42832"/>
          </a:xfrm>
          <a:prstGeom prst="rect">
            <a:avLst/>
          </a:prstGeom>
          <a:solidFill>
            <a:srgbClr val="0062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84" name="Rectangle 124"/>
          <p:cNvSpPr>
            <a:spLocks noChangeArrowheads="1"/>
          </p:cNvSpPr>
          <p:nvPr/>
        </p:nvSpPr>
        <p:spPr bwMode="auto">
          <a:xfrm>
            <a:off x="1113197" y="3798928"/>
            <a:ext cx="45361" cy="41526"/>
          </a:xfrm>
          <a:prstGeom prst="rect">
            <a:avLst/>
          </a:prstGeom>
          <a:solidFill>
            <a:srgbClr val="0062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85" name="Rectangle 125"/>
          <p:cNvSpPr>
            <a:spLocks noChangeArrowheads="1"/>
          </p:cNvSpPr>
          <p:nvPr/>
        </p:nvSpPr>
        <p:spPr bwMode="auto">
          <a:xfrm>
            <a:off x="1088112" y="3762882"/>
            <a:ext cx="45361" cy="41526"/>
          </a:xfrm>
          <a:prstGeom prst="rect">
            <a:avLst/>
          </a:prstGeom>
          <a:solidFill>
            <a:srgbClr val="0062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86" name="Rectangle 126"/>
          <p:cNvSpPr>
            <a:spLocks noChangeArrowheads="1"/>
          </p:cNvSpPr>
          <p:nvPr/>
        </p:nvSpPr>
        <p:spPr bwMode="auto">
          <a:xfrm>
            <a:off x="889686" y="3558642"/>
            <a:ext cx="45361" cy="41526"/>
          </a:xfrm>
          <a:prstGeom prst="rect">
            <a:avLst/>
          </a:prstGeom>
          <a:solidFill>
            <a:srgbClr val="0062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87" name="Freeform 127"/>
          <p:cNvSpPr>
            <a:spLocks/>
          </p:cNvSpPr>
          <p:nvPr/>
        </p:nvSpPr>
        <p:spPr bwMode="auto">
          <a:xfrm>
            <a:off x="837643" y="3385502"/>
            <a:ext cx="54432" cy="49831"/>
          </a:xfrm>
          <a:prstGeom prst="triangle">
            <a:avLst/>
          </a:prstGeom>
          <a:solidFill>
            <a:srgbClr val="09A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88" name="Freeform 128"/>
          <p:cNvSpPr>
            <a:spLocks/>
          </p:cNvSpPr>
          <p:nvPr/>
        </p:nvSpPr>
        <p:spPr bwMode="auto">
          <a:xfrm>
            <a:off x="900355" y="3482122"/>
            <a:ext cx="54432" cy="49831"/>
          </a:xfrm>
          <a:prstGeom prst="triangle">
            <a:avLst/>
          </a:prstGeom>
          <a:solidFill>
            <a:srgbClr val="09A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89" name="Freeform 130"/>
          <p:cNvSpPr>
            <a:spLocks/>
          </p:cNvSpPr>
          <p:nvPr/>
        </p:nvSpPr>
        <p:spPr bwMode="auto">
          <a:xfrm>
            <a:off x="1165068" y="3923085"/>
            <a:ext cx="54432" cy="49831"/>
          </a:xfrm>
          <a:prstGeom prst="triangle">
            <a:avLst/>
          </a:prstGeom>
          <a:solidFill>
            <a:srgbClr val="09A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90" name="Freeform 131"/>
          <p:cNvSpPr>
            <a:spLocks/>
          </p:cNvSpPr>
          <p:nvPr/>
        </p:nvSpPr>
        <p:spPr bwMode="auto">
          <a:xfrm>
            <a:off x="1190152" y="3923085"/>
            <a:ext cx="54432" cy="49831"/>
          </a:xfrm>
          <a:prstGeom prst="triangle">
            <a:avLst/>
          </a:prstGeom>
          <a:solidFill>
            <a:srgbClr val="09A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91" name="Freeform 133"/>
          <p:cNvSpPr>
            <a:spLocks/>
          </p:cNvSpPr>
          <p:nvPr/>
        </p:nvSpPr>
        <p:spPr bwMode="auto">
          <a:xfrm>
            <a:off x="1569068" y="4228060"/>
            <a:ext cx="54432" cy="49831"/>
          </a:xfrm>
          <a:prstGeom prst="triangle">
            <a:avLst/>
          </a:prstGeom>
          <a:solidFill>
            <a:srgbClr val="09A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92" name="Freeform 134"/>
          <p:cNvSpPr>
            <a:spLocks/>
          </p:cNvSpPr>
          <p:nvPr/>
        </p:nvSpPr>
        <p:spPr bwMode="auto">
          <a:xfrm>
            <a:off x="1603395" y="4228060"/>
            <a:ext cx="54432" cy="49831"/>
          </a:xfrm>
          <a:prstGeom prst="triangle">
            <a:avLst/>
          </a:prstGeom>
          <a:solidFill>
            <a:srgbClr val="09A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93" name="Freeform 135"/>
          <p:cNvSpPr>
            <a:spLocks/>
          </p:cNvSpPr>
          <p:nvPr/>
        </p:nvSpPr>
        <p:spPr bwMode="auto">
          <a:xfrm>
            <a:off x="1623859" y="4228060"/>
            <a:ext cx="54432" cy="49831"/>
          </a:xfrm>
          <a:prstGeom prst="triangle">
            <a:avLst/>
          </a:prstGeom>
          <a:solidFill>
            <a:srgbClr val="09A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94" name="Freeform 136"/>
          <p:cNvSpPr>
            <a:spLocks/>
          </p:cNvSpPr>
          <p:nvPr/>
        </p:nvSpPr>
        <p:spPr bwMode="auto">
          <a:xfrm>
            <a:off x="2193553" y="4663228"/>
            <a:ext cx="54432" cy="49831"/>
          </a:xfrm>
          <a:prstGeom prst="triangle">
            <a:avLst/>
          </a:prstGeom>
          <a:solidFill>
            <a:srgbClr val="09A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95" name="Freeform 137"/>
          <p:cNvSpPr>
            <a:spLocks/>
          </p:cNvSpPr>
          <p:nvPr/>
        </p:nvSpPr>
        <p:spPr bwMode="auto">
          <a:xfrm>
            <a:off x="2338120" y="4663228"/>
            <a:ext cx="54432" cy="49831"/>
          </a:xfrm>
          <a:prstGeom prst="triangle">
            <a:avLst/>
          </a:prstGeom>
          <a:solidFill>
            <a:srgbClr val="09A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96" name="Freeform 138"/>
          <p:cNvSpPr>
            <a:spLocks/>
          </p:cNvSpPr>
          <p:nvPr/>
        </p:nvSpPr>
        <p:spPr bwMode="auto">
          <a:xfrm>
            <a:off x="863388" y="3482122"/>
            <a:ext cx="54432" cy="49831"/>
          </a:xfrm>
          <a:prstGeom prst="triangle">
            <a:avLst/>
          </a:prstGeom>
          <a:solidFill>
            <a:srgbClr val="09A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697" name="Rectangle 23"/>
          <p:cNvSpPr>
            <a:spLocks noChangeArrowheads="1"/>
          </p:cNvSpPr>
          <p:nvPr/>
        </p:nvSpPr>
        <p:spPr bwMode="auto">
          <a:xfrm>
            <a:off x="243561" y="4957359"/>
            <a:ext cx="24878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900">
                <a:solidFill>
                  <a:srgbClr val="151411"/>
                </a:solidFill>
                <a:latin typeface="Arial"/>
              </a:rPr>
              <a:t>0</a:t>
            </a:r>
            <a:endParaRPr lang="en-US" altLang="en-US" sz="900">
              <a:solidFill>
                <a:srgbClr val="000000"/>
              </a:solidFill>
              <a:latin typeface="Arial"/>
            </a:endParaRPr>
          </a:p>
        </p:txBody>
      </p:sp>
      <p:sp>
        <p:nvSpPr>
          <p:cNvPr id="698" name="Rectangle 24"/>
          <p:cNvSpPr>
            <a:spLocks noChangeArrowheads="1"/>
          </p:cNvSpPr>
          <p:nvPr/>
        </p:nvSpPr>
        <p:spPr bwMode="auto">
          <a:xfrm>
            <a:off x="179441" y="4748106"/>
            <a:ext cx="31290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900">
                <a:solidFill>
                  <a:srgbClr val="151411"/>
                </a:solidFill>
                <a:latin typeface="Arial"/>
              </a:rPr>
              <a:t>10</a:t>
            </a:r>
            <a:endParaRPr lang="en-US" altLang="en-US" sz="900">
              <a:solidFill>
                <a:srgbClr val="000000"/>
              </a:solidFill>
              <a:latin typeface="Arial"/>
            </a:endParaRPr>
          </a:p>
        </p:txBody>
      </p:sp>
      <p:sp>
        <p:nvSpPr>
          <p:cNvPr id="699" name="Rectangle 25"/>
          <p:cNvSpPr>
            <a:spLocks noChangeArrowheads="1"/>
          </p:cNvSpPr>
          <p:nvPr/>
        </p:nvSpPr>
        <p:spPr bwMode="auto">
          <a:xfrm>
            <a:off x="179441" y="4538851"/>
            <a:ext cx="31290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900">
                <a:solidFill>
                  <a:srgbClr val="151411"/>
                </a:solidFill>
                <a:latin typeface="Arial"/>
              </a:rPr>
              <a:t>20</a:t>
            </a:r>
            <a:endParaRPr lang="en-US" altLang="en-US" sz="900">
              <a:solidFill>
                <a:srgbClr val="000000"/>
              </a:solidFill>
              <a:latin typeface="Arial"/>
            </a:endParaRPr>
          </a:p>
        </p:txBody>
      </p:sp>
      <p:sp>
        <p:nvSpPr>
          <p:cNvPr id="700" name="Rectangle 26"/>
          <p:cNvSpPr>
            <a:spLocks noChangeArrowheads="1"/>
          </p:cNvSpPr>
          <p:nvPr/>
        </p:nvSpPr>
        <p:spPr bwMode="auto">
          <a:xfrm>
            <a:off x="179441" y="4329596"/>
            <a:ext cx="31290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900">
                <a:solidFill>
                  <a:srgbClr val="151411"/>
                </a:solidFill>
                <a:latin typeface="Arial"/>
              </a:rPr>
              <a:t>30</a:t>
            </a:r>
            <a:endParaRPr lang="en-US" altLang="en-US" sz="900">
              <a:solidFill>
                <a:srgbClr val="000000"/>
              </a:solidFill>
              <a:latin typeface="Arial"/>
            </a:endParaRPr>
          </a:p>
        </p:txBody>
      </p:sp>
      <p:sp>
        <p:nvSpPr>
          <p:cNvPr id="701" name="Rectangle 27"/>
          <p:cNvSpPr>
            <a:spLocks noChangeArrowheads="1"/>
          </p:cNvSpPr>
          <p:nvPr/>
        </p:nvSpPr>
        <p:spPr bwMode="auto">
          <a:xfrm>
            <a:off x="179441" y="4120341"/>
            <a:ext cx="31290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900">
                <a:solidFill>
                  <a:srgbClr val="151411"/>
                </a:solidFill>
                <a:latin typeface="Arial"/>
              </a:rPr>
              <a:t>40</a:t>
            </a:r>
            <a:endParaRPr lang="en-US" altLang="en-US" sz="900">
              <a:solidFill>
                <a:srgbClr val="000000"/>
              </a:solidFill>
              <a:latin typeface="Arial"/>
            </a:endParaRPr>
          </a:p>
        </p:txBody>
      </p:sp>
      <p:sp>
        <p:nvSpPr>
          <p:cNvPr id="702" name="Rectangle 28"/>
          <p:cNvSpPr>
            <a:spLocks noChangeArrowheads="1"/>
          </p:cNvSpPr>
          <p:nvPr/>
        </p:nvSpPr>
        <p:spPr bwMode="auto">
          <a:xfrm>
            <a:off x="179441" y="3911085"/>
            <a:ext cx="31290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900">
                <a:solidFill>
                  <a:srgbClr val="151411"/>
                </a:solidFill>
                <a:latin typeface="Arial"/>
              </a:rPr>
              <a:t>50</a:t>
            </a:r>
            <a:endParaRPr lang="en-US" altLang="en-US" sz="900">
              <a:solidFill>
                <a:srgbClr val="000000"/>
              </a:solidFill>
              <a:latin typeface="Arial"/>
            </a:endParaRPr>
          </a:p>
        </p:txBody>
      </p:sp>
      <p:sp>
        <p:nvSpPr>
          <p:cNvPr id="703" name="Rectangle 29"/>
          <p:cNvSpPr>
            <a:spLocks noChangeArrowheads="1"/>
          </p:cNvSpPr>
          <p:nvPr/>
        </p:nvSpPr>
        <p:spPr bwMode="auto">
          <a:xfrm>
            <a:off x="179441" y="3701830"/>
            <a:ext cx="31290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900">
                <a:solidFill>
                  <a:srgbClr val="151411"/>
                </a:solidFill>
                <a:latin typeface="Arial"/>
              </a:rPr>
              <a:t>60</a:t>
            </a:r>
            <a:endParaRPr lang="en-US" altLang="en-US" sz="900">
              <a:solidFill>
                <a:srgbClr val="000000"/>
              </a:solidFill>
              <a:latin typeface="Arial"/>
            </a:endParaRPr>
          </a:p>
        </p:txBody>
      </p:sp>
      <p:sp>
        <p:nvSpPr>
          <p:cNvPr id="704" name="Rectangle 30"/>
          <p:cNvSpPr>
            <a:spLocks noChangeArrowheads="1"/>
          </p:cNvSpPr>
          <p:nvPr/>
        </p:nvSpPr>
        <p:spPr bwMode="auto">
          <a:xfrm>
            <a:off x="179441" y="3492574"/>
            <a:ext cx="31290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900">
                <a:solidFill>
                  <a:srgbClr val="151411"/>
                </a:solidFill>
                <a:latin typeface="Arial"/>
              </a:rPr>
              <a:t>70</a:t>
            </a:r>
            <a:endParaRPr lang="en-US" altLang="en-US" sz="900">
              <a:solidFill>
                <a:srgbClr val="000000"/>
              </a:solidFill>
              <a:latin typeface="Arial"/>
            </a:endParaRPr>
          </a:p>
        </p:txBody>
      </p:sp>
      <p:sp>
        <p:nvSpPr>
          <p:cNvPr id="705" name="Rectangle 31"/>
          <p:cNvSpPr>
            <a:spLocks noChangeArrowheads="1"/>
          </p:cNvSpPr>
          <p:nvPr/>
        </p:nvSpPr>
        <p:spPr bwMode="auto">
          <a:xfrm>
            <a:off x="179441" y="3283320"/>
            <a:ext cx="31290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900">
                <a:solidFill>
                  <a:srgbClr val="151411"/>
                </a:solidFill>
                <a:latin typeface="Arial"/>
              </a:rPr>
              <a:t>80</a:t>
            </a:r>
            <a:endParaRPr lang="en-US" altLang="en-US" sz="900">
              <a:solidFill>
                <a:srgbClr val="000000"/>
              </a:solidFill>
              <a:latin typeface="Arial"/>
            </a:endParaRPr>
          </a:p>
        </p:txBody>
      </p:sp>
      <p:sp>
        <p:nvSpPr>
          <p:cNvPr id="706" name="Rectangle 32"/>
          <p:cNvSpPr>
            <a:spLocks noChangeArrowheads="1"/>
          </p:cNvSpPr>
          <p:nvPr/>
        </p:nvSpPr>
        <p:spPr bwMode="auto">
          <a:xfrm>
            <a:off x="179441" y="3074064"/>
            <a:ext cx="31290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900">
                <a:solidFill>
                  <a:srgbClr val="151411"/>
                </a:solidFill>
                <a:latin typeface="Arial"/>
              </a:rPr>
              <a:t>90</a:t>
            </a:r>
            <a:endParaRPr lang="en-US" altLang="en-US" sz="900">
              <a:solidFill>
                <a:srgbClr val="000000"/>
              </a:solidFill>
              <a:latin typeface="Arial"/>
            </a:endParaRPr>
          </a:p>
        </p:txBody>
      </p:sp>
      <p:sp>
        <p:nvSpPr>
          <p:cNvPr id="707" name="Rectangle 33"/>
          <p:cNvSpPr>
            <a:spLocks noChangeArrowheads="1"/>
          </p:cNvSpPr>
          <p:nvPr/>
        </p:nvSpPr>
        <p:spPr bwMode="auto">
          <a:xfrm>
            <a:off x="115322" y="2864809"/>
            <a:ext cx="37702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900">
                <a:solidFill>
                  <a:srgbClr val="151411"/>
                </a:solidFill>
                <a:latin typeface="Arial"/>
              </a:rPr>
              <a:t>100</a:t>
            </a:r>
            <a:endParaRPr lang="en-US" altLang="en-US" sz="900">
              <a:solidFill>
                <a:srgbClr val="000000"/>
              </a:solidFill>
              <a:latin typeface="Arial"/>
            </a:endParaRPr>
          </a:p>
        </p:txBody>
      </p:sp>
      <p:sp>
        <p:nvSpPr>
          <p:cNvPr id="708" name="Line 35"/>
          <p:cNvSpPr>
            <a:spLocks noChangeShapeType="1"/>
          </p:cNvSpPr>
          <p:nvPr/>
        </p:nvSpPr>
        <p:spPr bwMode="auto">
          <a:xfrm flipH="1">
            <a:off x="430759" y="3349230"/>
            <a:ext cx="30419"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09" name="Line 36"/>
          <p:cNvSpPr>
            <a:spLocks noChangeShapeType="1"/>
          </p:cNvSpPr>
          <p:nvPr/>
        </p:nvSpPr>
        <p:spPr bwMode="auto">
          <a:xfrm flipH="1">
            <a:off x="430759" y="3139937"/>
            <a:ext cx="30419"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10" name="Line 37"/>
          <p:cNvSpPr>
            <a:spLocks noChangeShapeType="1"/>
          </p:cNvSpPr>
          <p:nvPr/>
        </p:nvSpPr>
        <p:spPr bwMode="auto">
          <a:xfrm flipH="1">
            <a:off x="430759" y="3767818"/>
            <a:ext cx="30419"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11" name="Line 38"/>
          <p:cNvSpPr>
            <a:spLocks noChangeShapeType="1"/>
          </p:cNvSpPr>
          <p:nvPr/>
        </p:nvSpPr>
        <p:spPr bwMode="auto">
          <a:xfrm flipH="1">
            <a:off x="430759" y="3977111"/>
            <a:ext cx="30419"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12" name="Line 39"/>
          <p:cNvSpPr>
            <a:spLocks noChangeShapeType="1"/>
          </p:cNvSpPr>
          <p:nvPr/>
        </p:nvSpPr>
        <p:spPr bwMode="auto">
          <a:xfrm flipH="1">
            <a:off x="430759" y="4395698"/>
            <a:ext cx="30419"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13" name="Line 40"/>
          <p:cNvSpPr>
            <a:spLocks noChangeShapeType="1"/>
          </p:cNvSpPr>
          <p:nvPr/>
        </p:nvSpPr>
        <p:spPr bwMode="auto">
          <a:xfrm flipH="1">
            <a:off x="430759" y="4814284"/>
            <a:ext cx="30419"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14" name="Line 41"/>
          <p:cNvSpPr>
            <a:spLocks noChangeShapeType="1"/>
          </p:cNvSpPr>
          <p:nvPr/>
        </p:nvSpPr>
        <p:spPr bwMode="auto">
          <a:xfrm flipH="1">
            <a:off x="430759" y="4604991"/>
            <a:ext cx="30419"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15" name="Line 42"/>
          <p:cNvSpPr>
            <a:spLocks noChangeShapeType="1"/>
          </p:cNvSpPr>
          <p:nvPr/>
        </p:nvSpPr>
        <p:spPr bwMode="auto">
          <a:xfrm flipH="1">
            <a:off x="430759" y="4186404"/>
            <a:ext cx="30419"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16" name="Line 43"/>
          <p:cNvSpPr>
            <a:spLocks noChangeShapeType="1"/>
          </p:cNvSpPr>
          <p:nvPr/>
        </p:nvSpPr>
        <p:spPr bwMode="auto">
          <a:xfrm flipH="1">
            <a:off x="430759" y="3558524"/>
            <a:ext cx="30419"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17" name="Rectangle 20"/>
          <p:cNvSpPr>
            <a:spLocks noChangeArrowheads="1"/>
          </p:cNvSpPr>
          <p:nvPr/>
        </p:nvSpPr>
        <p:spPr bwMode="auto">
          <a:xfrm>
            <a:off x="1426080" y="5255951"/>
            <a:ext cx="4568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2B2523"/>
                </a:solidFill>
                <a:latin typeface="Arial"/>
              </a:rPr>
              <a:t>Months</a:t>
            </a:r>
            <a:endParaRPr lang="en-US" altLang="en-US" sz="1000">
              <a:solidFill>
                <a:srgbClr val="000000"/>
              </a:solidFill>
              <a:latin typeface="Arial"/>
            </a:endParaRPr>
          </a:p>
        </p:txBody>
      </p:sp>
      <p:sp>
        <p:nvSpPr>
          <p:cNvPr id="718" name="Rectangle 34"/>
          <p:cNvSpPr>
            <a:spLocks noChangeArrowheads="1"/>
          </p:cNvSpPr>
          <p:nvPr/>
        </p:nvSpPr>
        <p:spPr bwMode="auto">
          <a:xfrm rot="16200000">
            <a:off x="-301972" y="3932510"/>
            <a:ext cx="7893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82880" tIns="0" rIns="18288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151411"/>
                </a:solidFill>
                <a:latin typeface="Arial"/>
              </a:rPr>
              <a:t>OS (%)</a:t>
            </a:r>
            <a:endParaRPr lang="en-US" altLang="en-US" sz="1000">
              <a:solidFill>
                <a:srgbClr val="000000"/>
              </a:solidFill>
              <a:latin typeface="Arial"/>
            </a:endParaRPr>
          </a:p>
        </p:txBody>
      </p:sp>
      <p:sp>
        <p:nvSpPr>
          <p:cNvPr id="719" name="Rectangle 80"/>
          <p:cNvSpPr>
            <a:spLocks noChangeArrowheads="1"/>
          </p:cNvSpPr>
          <p:nvPr/>
        </p:nvSpPr>
        <p:spPr bwMode="auto">
          <a:xfrm>
            <a:off x="77049" y="5496640"/>
            <a:ext cx="22281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err="1">
                <a:solidFill>
                  <a:srgbClr val="00629D"/>
                </a:solidFill>
                <a:latin typeface="Arial"/>
              </a:rPr>
              <a:t>Nivo</a:t>
            </a:r>
            <a:endParaRPr lang="en-US" altLang="en-US" sz="800">
              <a:solidFill>
                <a:srgbClr val="000000"/>
              </a:solidFill>
              <a:latin typeface="Arial"/>
            </a:endParaRPr>
          </a:p>
        </p:txBody>
      </p:sp>
      <p:sp>
        <p:nvSpPr>
          <p:cNvPr id="720" name="Rectangle 81"/>
          <p:cNvSpPr>
            <a:spLocks noChangeArrowheads="1"/>
          </p:cNvSpPr>
          <p:nvPr/>
        </p:nvSpPr>
        <p:spPr bwMode="auto">
          <a:xfrm>
            <a:off x="77049" y="5616586"/>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a:solidFill>
                  <a:srgbClr val="09A54A"/>
                </a:solidFill>
                <a:latin typeface="Arial"/>
              </a:rPr>
              <a:t>IC</a:t>
            </a:r>
            <a:endParaRPr lang="en-US" altLang="en-US" sz="800">
              <a:solidFill>
                <a:srgbClr val="000000"/>
              </a:solidFill>
              <a:latin typeface="Arial"/>
            </a:endParaRPr>
          </a:p>
        </p:txBody>
      </p:sp>
      <p:sp>
        <p:nvSpPr>
          <p:cNvPr id="721" name="Rectangle 82"/>
          <p:cNvSpPr>
            <a:spLocks noChangeArrowheads="1"/>
          </p:cNvSpPr>
          <p:nvPr/>
        </p:nvSpPr>
        <p:spPr bwMode="auto">
          <a:xfrm>
            <a:off x="77049" y="5373205"/>
            <a:ext cx="49853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eaLnBrk="0" fontAlgn="base" hangingPunct="0">
              <a:spcBef>
                <a:spcPct val="0"/>
              </a:spcBef>
              <a:spcAft>
                <a:spcPct val="0"/>
              </a:spcAft>
            </a:pPr>
            <a:r>
              <a:rPr lang="en-US" altLang="en-US" sz="800" b="1">
                <a:solidFill>
                  <a:srgbClr val="151411"/>
                </a:solidFill>
                <a:latin typeface="Arial"/>
              </a:rPr>
              <a:t>No. at risk</a:t>
            </a:r>
          </a:p>
        </p:txBody>
      </p:sp>
      <p:sp>
        <p:nvSpPr>
          <p:cNvPr id="722" name="Rectangle 20"/>
          <p:cNvSpPr>
            <a:spLocks noChangeArrowheads="1"/>
          </p:cNvSpPr>
          <p:nvPr/>
        </p:nvSpPr>
        <p:spPr bwMode="auto">
          <a:xfrm>
            <a:off x="7353700" y="5255951"/>
            <a:ext cx="46777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151411"/>
                </a:solidFill>
                <a:latin typeface="Arial"/>
              </a:rPr>
              <a:t>Months</a:t>
            </a:r>
          </a:p>
        </p:txBody>
      </p:sp>
      <p:sp>
        <p:nvSpPr>
          <p:cNvPr id="723" name="Rectangle 60"/>
          <p:cNvSpPr>
            <a:spLocks noChangeArrowheads="1"/>
          </p:cNvSpPr>
          <p:nvPr/>
        </p:nvSpPr>
        <p:spPr bwMode="auto">
          <a:xfrm>
            <a:off x="6337016" y="5496640"/>
            <a:ext cx="118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76</a:t>
            </a:r>
            <a:endParaRPr lang="en-US" altLang="en-US" sz="800">
              <a:solidFill>
                <a:srgbClr val="000000"/>
              </a:solidFill>
              <a:latin typeface="Arial"/>
            </a:endParaRPr>
          </a:p>
        </p:txBody>
      </p:sp>
      <p:sp>
        <p:nvSpPr>
          <p:cNvPr id="724" name="Rectangle 61"/>
          <p:cNvSpPr>
            <a:spLocks noChangeArrowheads="1"/>
          </p:cNvSpPr>
          <p:nvPr/>
        </p:nvSpPr>
        <p:spPr bwMode="auto">
          <a:xfrm>
            <a:off x="6525602" y="5496640"/>
            <a:ext cx="118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54</a:t>
            </a:r>
            <a:endParaRPr lang="en-US" altLang="en-US" sz="800">
              <a:solidFill>
                <a:srgbClr val="000000"/>
              </a:solidFill>
              <a:latin typeface="Arial"/>
            </a:endParaRPr>
          </a:p>
        </p:txBody>
      </p:sp>
      <p:sp>
        <p:nvSpPr>
          <p:cNvPr id="725" name="Rectangle 62"/>
          <p:cNvSpPr>
            <a:spLocks noChangeArrowheads="1"/>
          </p:cNvSpPr>
          <p:nvPr/>
        </p:nvSpPr>
        <p:spPr bwMode="auto">
          <a:xfrm>
            <a:off x="6714016" y="5496640"/>
            <a:ext cx="118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39</a:t>
            </a:r>
            <a:endParaRPr lang="en-US" altLang="en-US" sz="800">
              <a:solidFill>
                <a:srgbClr val="000000"/>
              </a:solidFill>
              <a:latin typeface="Arial"/>
            </a:endParaRPr>
          </a:p>
        </p:txBody>
      </p:sp>
      <p:sp>
        <p:nvSpPr>
          <p:cNvPr id="726" name="Rectangle 63"/>
          <p:cNvSpPr>
            <a:spLocks noChangeArrowheads="1"/>
          </p:cNvSpPr>
          <p:nvPr/>
        </p:nvSpPr>
        <p:spPr bwMode="auto">
          <a:xfrm>
            <a:off x="6900641" y="5496640"/>
            <a:ext cx="118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32</a:t>
            </a:r>
            <a:endParaRPr lang="en-US" altLang="en-US" sz="800">
              <a:solidFill>
                <a:srgbClr val="000000"/>
              </a:solidFill>
              <a:latin typeface="Arial"/>
            </a:endParaRPr>
          </a:p>
        </p:txBody>
      </p:sp>
      <p:sp>
        <p:nvSpPr>
          <p:cNvPr id="727" name="Rectangle 64"/>
          <p:cNvSpPr>
            <a:spLocks noChangeArrowheads="1"/>
          </p:cNvSpPr>
          <p:nvPr/>
        </p:nvSpPr>
        <p:spPr bwMode="auto">
          <a:xfrm>
            <a:off x="7087095" y="5496640"/>
            <a:ext cx="118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29</a:t>
            </a:r>
            <a:endParaRPr lang="en-US" altLang="en-US" sz="800">
              <a:solidFill>
                <a:srgbClr val="000000"/>
              </a:solidFill>
              <a:latin typeface="Arial"/>
            </a:endParaRPr>
          </a:p>
        </p:txBody>
      </p:sp>
      <p:sp>
        <p:nvSpPr>
          <p:cNvPr id="728" name="Rectangle 65"/>
          <p:cNvSpPr>
            <a:spLocks noChangeArrowheads="1"/>
          </p:cNvSpPr>
          <p:nvPr/>
        </p:nvSpPr>
        <p:spPr bwMode="auto">
          <a:xfrm>
            <a:off x="7274070" y="5496640"/>
            <a:ext cx="118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20</a:t>
            </a:r>
            <a:endParaRPr lang="en-US" altLang="en-US" sz="800">
              <a:solidFill>
                <a:srgbClr val="000000"/>
              </a:solidFill>
              <a:latin typeface="Arial"/>
            </a:endParaRPr>
          </a:p>
        </p:txBody>
      </p:sp>
      <p:sp>
        <p:nvSpPr>
          <p:cNvPr id="729" name="Rectangle 66"/>
          <p:cNvSpPr>
            <a:spLocks noChangeArrowheads="1"/>
          </p:cNvSpPr>
          <p:nvPr/>
        </p:nvSpPr>
        <p:spPr bwMode="auto">
          <a:xfrm>
            <a:off x="7458241" y="5496640"/>
            <a:ext cx="118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19</a:t>
            </a:r>
            <a:endParaRPr lang="en-US" altLang="en-US" sz="800">
              <a:solidFill>
                <a:srgbClr val="000000"/>
              </a:solidFill>
              <a:latin typeface="Arial"/>
            </a:endParaRPr>
          </a:p>
        </p:txBody>
      </p:sp>
      <p:sp>
        <p:nvSpPr>
          <p:cNvPr id="730" name="Rectangle 67"/>
          <p:cNvSpPr>
            <a:spLocks noChangeArrowheads="1"/>
          </p:cNvSpPr>
          <p:nvPr/>
        </p:nvSpPr>
        <p:spPr bwMode="auto">
          <a:xfrm>
            <a:off x="7648021" y="5496640"/>
            <a:ext cx="118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17</a:t>
            </a:r>
            <a:endParaRPr lang="en-US" altLang="en-US" sz="800">
              <a:solidFill>
                <a:srgbClr val="000000"/>
              </a:solidFill>
              <a:latin typeface="Arial"/>
            </a:endParaRPr>
          </a:p>
        </p:txBody>
      </p:sp>
      <p:sp>
        <p:nvSpPr>
          <p:cNvPr id="731" name="Rectangle 68"/>
          <p:cNvSpPr>
            <a:spLocks noChangeArrowheads="1"/>
          </p:cNvSpPr>
          <p:nvPr/>
        </p:nvSpPr>
        <p:spPr bwMode="auto">
          <a:xfrm>
            <a:off x="7832192" y="5496640"/>
            <a:ext cx="118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15</a:t>
            </a:r>
            <a:endParaRPr lang="en-US" altLang="en-US" sz="800">
              <a:solidFill>
                <a:srgbClr val="000000"/>
              </a:solidFill>
              <a:latin typeface="Arial"/>
            </a:endParaRPr>
          </a:p>
        </p:txBody>
      </p:sp>
      <p:sp>
        <p:nvSpPr>
          <p:cNvPr id="732" name="Rectangle 69"/>
          <p:cNvSpPr>
            <a:spLocks noChangeArrowheads="1"/>
          </p:cNvSpPr>
          <p:nvPr/>
        </p:nvSpPr>
        <p:spPr bwMode="auto">
          <a:xfrm>
            <a:off x="8019167" y="5496640"/>
            <a:ext cx="118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11</a:t>
            </a:r>
            <a:endParaRPr lang="en-US" altLang="en-US" sz="800">
              <a:solidFill>
                <a:srgbClr val="000000"/>
              </a:solidFill>
              <a:latin typeface="Arial"/>
            </a:endParaRPr>
          </a:p>
        </p:txBody>
      </p:sp>
      <p:sp>
        <p:nvSpPr>
          <p:cNvPr id="733" name="Rectangle 70"/>
          <p:cNvSpPr>
            <a:spLocks noChangeArrowheads="1"/>
          </p:cNvSpPr>
          <p:nvPr/>
        </p:nvSpPr>
        <p:spPr bwMode="auto">
          <a:xfrm>
            <a:off x="6337016" y="5616586"/>
            <a:ext cx="118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40</a:t>
            </a:r>
            <a:endParaRPr lang="en-US" altLang="en-US" sz="800">
              <a:solidFill>
                <a:srgbClr val="000000"/>
              </a:solidFill>
              <a:latin typeface="Arial"/>
            </a:endParaRPr>
          </a:p>
        </p:txBody>
      </p:sp>
      <p:sp>
        <p:nvSpPr>
          <p:cNvPr id="734" name="Rectangle 71"/>
          <p:cNvSpPr>
            <a:spLocks noChangeArrowheads="1"/>
          </p:cNvSpPr>
          <p:nvPr/>
        </p:nvSpPr>
        <p:spPr bwMode="auto">
          <a:xfrm>
            <a:off x="6525602" y="5616586"/>
            <a:ext cx="118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30</a:t>
            </a:r>
            <a:endParaRPr lang="en-US" altLang="en-US" sz="800">
              <a:solidFill>
                <a:srgbClr val="000000"/>
              </a:solidFill>
              <a:latin typeface="Arial"/>
            </a:endParaRPr>
          </a:p>
        </p:txBody>
      </p:sp>
      <p:sp>
        <p:nvSpPr>
          <p:cNvPr id="735" name="Rectangle 72"/>
          <p:cNvSpPr>
            <a:spLocks noChangeArrowheads="1"/>
          </p:cNvSpPr>
          <p:nvPr/>
        </p:nvSpPr>
        <p:spPr bwMode="auto">
          <a:xfrm>
            <a:off x="6714016" y="5616586"/>
            <a:ext cx="118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19</a:t>
            </a:r>
            <a:endParaRPr lang="en-US" altLang="en-US" sz="800">
              <a:solidFill>
                <a:srgbClr val="000000"/>
              </a:solidFill>
              <a:latin typeface="Arial"/>
            </a:endParaRPr>
          </a:p>
        </p:txBody>
      </p:sp>
      <p:sp>
        <p:nvSpPr>
          <p:cNvPr id="736" name="Rectangle 73"/>
          <p:cNvSpPr>
            <a:spLocks noChangeArrowheads="1"/>
          </p:cNvSpPr>
          <p:nvPr/>
        </p:nvSpPr>
        <p:spPr bwMode="auto">
          <a:xfrm>
            <a:off x="6900641" y="5616586"/>
            <a:ext cx="118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14</a:t>
            </a:r>
            <a:endParaRPr lang="en-US" altLang="en-US" sz="800">
              <a:solidFill>
                <a:srgbClr val="000000"/>
              </a:solidFill>
              <a:latin typeface="Arial"/>
            </a:endParaRPr>
          </a:p>
        </p:txBody>
      </p:sp>
      <p:sp>
        <p:nvSpPr>
          <p:cNvPr id="737" name="Rectangle 74"/>
          <p:cNvSpPr>
            <a:spLocks noChangeArrowheads="1"/>
          </p:cNvSpPr>
          <p:nvPr/>
        </p:nvSpPr>
        <p:spPr bwMode="auto">
          <a:xfrm>
            <a:off x="7087095" y="5616586"/>
            <a:ext cx="118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10</a:t>
            </a:r>
            <a:endParaRPr lang="en-US" altLang="en-US" sz="800">
              <a:solidFill>
                <a:srgbClr val="000000"/>
              </a:solidFill>
              <a:latin typeface="Arial"/>
            </a:endParaRPr>
          </a:p>
        </p:txBody>
      </p:sp>
      <p:sp>
        <p:nvSpPr>
          <p:cNvPr id="738" name="Rectangle 75"/>
          <p:cNvSpPr>
            <a:spLocks noChangeArrowheads="1"/>
          </p:cNvSpPr>
          <p:nvPr/>
        </p:nvSpPr>
        <p:spPr bwMode="auto">
          <a:xfrm>
            <a:off x="7303612" y="5616586"/>
            <a:ext cx="590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7</a:t>
            </a:r>
            <a:endParaRPr lang="en-US" altLang="en-US" sz="800">
              <a:solidFill>
                <a:srgbClr val="000000"/>
              </a:solidFill>
              <a:latin typeface="Arial"/>
            </a:endParaRPr>
          </a:p>
        </p:txBody>
      </p:sp>
      <p:sp>
        <p:nvSpPr>
          <p:cNvPr id="739" name="Rectangle 76"/>
          <p:cNvSpPr>
            <a:spLocks noChangeArrowheads="1"/>
          </p:cNvSpPr>
          <p:nvPr/>
        </p:nvSpPr>
        <p:spPr bwMode="auto">
          <a:xfrm>
            <a:off x="7487783" y="5616586"/>
            <a:ext cx="590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5</a:t>
            </a:r>
            <a:endParaRPr lang="en-US" altLang="en-US" sz="800">
              <a:solidFill>
                <a:srgbClr val="000000"/>
              </a:solidFill>
              <a:latin typeface="Arial"/>
            </a:endParaRPr>
          </a:p>
        </p:txBody>
      </p:sp>
      <p:sp>
        <p:nvSpPr>
          <p:cNvPr id="740" name="Rectangle 77"/>
          <p:cNvSpPr>
            <a:spLocks noChangeArrowheads="1"/>
          </p:cNvSpPr>
          <p:nvPr/>
        </p:nvSpPr>
        <p:spPr bwMode="auto">
          <a:xfrm>
            <a:off x="7677563" y="5616586"/>
            <a:ext cx="590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4</a:t>
            </a:r>
            <a:endParaRPr lang="en-US" altLang="en-US" sz="800">
              <a:solidFill>
                <a:srgbClr val="000000"/>
              </a:solidFill>
              <a:latin typeface="Arial"/>
            </a:endParaRPr>
          </a:p>
        </p:txBody>
      </p:sp>
      <p:sp>
        <p:nvSpPr>
          <p:cNvPr id="741" name="Rectangle 78"/>
          <p:cNvSpPr>
            <a:spLocks noChangeArrowheads="1"/>
          </p:cNvSpPr>
          <p:nvPr/>
        </p:nvSpPr>
        <p:spPr bwMode="auto">
          <a:xfrm>
            <a:off x="7861734" y="5616586"/>
            <a:ext cx="590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4</a:t>
            </a:r>
            <a:endParaRPr lang="en-US" altLang="en-US" sz="800">
              <a:solidFill>
                <a:srgbClr val="000000"/>
              </a:solidFill>
              <a:latin typeface="Arial"/>
            </a:endParaRPr>
          </a:p>
        </p:txBody>
      </p:sp>
      <p:sp>
        <p:nvSpPr>
          <p:cNvPr id="742" name="Rectangle 79"/>
          <p:cNvSpPr>
            <a:spLocks noChangeArrowheads="1"/>
          </p:cNvSpPr>
          <p:nvPr/>
        </p:nvSpPr>
        <p:spPr bwMode="auto">
          <a:xfrm>
            <a:off x="8048709" y="5616586"/>
            <a:ext cx="590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1</a:t>
            </a:r>
            <a:endParaRPr lang="en-US" altLang="en-US" sz="800">
              <a:solidFill>
                <a:srgbClr val="000000"/>
              </a:solidFill>
              <a:latin typeface="Arial"/>
            </a:endParaRPr>
          </a:p>
        </p:txBody>
      </p:sp>
      <p:sp>
        <p:nvSpPr>
          <p:cNvPr id="743" name="Rectangle 83"/>
          <p:cNvSpPr>
            <a:spLocks noChangeArrowheads="1"/>
          </p:cNvSpPr>
          <p:nvPr/>
        </p:nvSpPr>
        <p:spPr bwMode="auto">
          <a:xfrm>
            <a:off x="8236142" y="5496640"/>
            <a:ext cx="590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5</a:t>
            </a:r>
            <a:endParaRPr lang="en-US" altLang="en-US" sz="800">
              <a:solidFill>
                <a:srgbClr val="000000"/>
              </a:solidFill>
              <a:latin typeface="Arial"/>
            </a:endParaRPr>
          </a:p>
        </p:txBody>
      </p:sp>
      <p:sp>
        <p:nvSpPr>
          <p:cNvPr id="744" name="Rectangle 84"/>
          <p:cNvSpPr>
            <a:spLocks noChangeArrowheads="1"/>
          </p:cNvSpPr>
          <p:nvPr/>
        </p:nvSpPr>
        <p:spPr bwMode="auto">
          <a:xfrm>
            <a:off x="8236142" y="5616586"/>
            <a:ext cx="590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0</a:t>
            </a:r>
            <a:endParaRPr lang="en-US" altLang="en-US" sz="800">
              <a:solidFill>
                <a:srgbClr val="000000"/>
              </a:solidFill>
              <a:latin typeface="Arial"/>
            </a:endParaRPr>
          </a:p>
        </p:txBody>
      </p:sp>
      <p:sp>
        <p:nvSpPr>
          <p:cNvPr id="745" name="Rectangle 85"/>
          <p:cNvSpPr>
            <a:spLocks noChangeArrowheads="1"/>
          </p:cNvSpPr>
          <p:nvPr/>
        </p:nvSpPr>
        <p:spPr bwMode="auto">
          <a:xfrm>
            <a:off x="8422919" y="5496640"/>
            <a:ext cx="590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4</a:t>
            </a:r>
            <a:endParaRPr lang="en-US" altLang="en-US" sz="800">
              <a:solidFill>
                <a:srgbClr val="000000"/>
              </a:solidFill>
              <a:latin typeface="Arial"/>
            </a:endParaRPr>
          </a:p>
        </p:txBody>
      </p:sp>
      <p:sp>
        <p:nvSpPr>
          <p:cNvPr id="746" name="Rectangle 86"/>
          <p:cNvSpPr>
            <a:spLocks noChangeArrowheads="1"/>
          </p:cNvSpPr>
          <p:nvPr/>
        </p:nvSpPr>
        <p:spPr bwMode="auto">
          <a:xfrm>
            <a:off x="8422919" y="5616586"/>
            <a:ext cx="590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0</a:t>
            </a:r>
            <a:endParaRPr lang="en-US" altLang="en-US" sz="800">
              <a:solidFill>
                <a:srgbClr val="000000"/>
              </a:solidFill>
              <a:latin typeface="Arial"/>
            </a:endParaRPr>
          </a:p>
        </p:txBody>
      </p:sp>
      <p:sp>
        <p:nvSpPr>
          <p:cNvPr id="747" name="Rectangle 87"/>
          <p:cNvSpPr>
            <a:spLocks noChangeArrowheads="1"/>
          </p:cNvSpPr>
          <p:nvPr/>
        </p:nvSpPr>
        <p:spPr bwMode="auto">
          <a:xfrm>
            <a:off x="8607970" y="5496640"/>
            <a:ext cx="590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3</a:t>
            </a:r>
            <a:endParaRPr lang="en-US" altLang="en-US" sz="800">
              <a:solidFill>
                <a:srgbClr val="000000"/>
              </a:solidFill>
              <a:latin typeface="Arial"/>
            </a:endParaRPr>
          </a:p>
        </p:txBody>
      </p:sp>
      <p:sp>
        <p:nvSpPr>
          <p:cNvPr id="748" name="Rectangle 88"/>
          <p:cNvSpPr>
            <a:spLocks noChangeArrowheads="1"/>
          </p:cNvSpPr>
          <p:nvPr/>
        </p:nvSpPr>
        <p:spPr bwMode="auto">
          <a:xfrm>
            <a:off x="8607970" y="5616586"/>
            <a:ext cx="590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0</a:t>
            </a:r>
            <a:endParaRPr lang="en-US" altLang="en-US" sz="800">
              <a:solidFill>
                <a:srgbClr val="000000"/>
              </a:solidFill>
              <a:latin typeface="Arial"/>
            </a:endParaRPr>
          </a:p>
        </p:txBody>
      </p:sp>
      <p:sp>
        <p:nvSpPr>
          <p:cNvPr id="749" name="Rectangle 89"/>
          <p:cNvSpPr>
            <a:spLocks noChangeArrowheads="1"/>
          </p:cNvSpPr>
          <p:nvPr/>
        </p:nvSpPr>
        <p:spPr bwMode="auto">
          <a:xfrm>
            <a:off x="8796472" y="5499516"/>
            <a:ext cx="590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0</a:t>
            </a:r>
            <a:endParaRPr lang="en-US" altLang="en-US" sz="800">
              <a:solidFill>
                <a:srgbClr val="000000"/>
              </a:solidFill>
              <a:latin typeface="Arial"/>
            </a:endParaRPr>
          </a:p>
        </p:txBody>
      </p:sp>
      <p:sp>
        <p:nvSpPr>
          <p:cNvPr id="750" name="Rectangle 90"/>
          <p:cNvSpPr>
            <a:spLocks noChangeArrowheads="1"/>
          </p:cNvSpPr>
          <p:nvPr/>
        </p:nvSpPr>
        <p:spPr bwMode="auto">
          <a:xfrm>
            <a:off x="8796472" y="5619462"/>
            <a:ext cx="590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a:solidFill>
                  <a:srgbClr val="151411"/>
                </a:solidFill>
                <a:latin typeface="Arial"/>
              </a:rPr>
              <a:t>0</a:t>
            </a:r>
            <a:endParaRPr lang="en-US" altLang="en-US" sz="800">
              <a:solidFill>
                <a:srgbClr val="000000"/>
              </a:solidFill>
              <a:latin typeface="Arial"/>
            </a:endParaRPr>
          </a:p>
        </p:txBody>
      </p:sp>
      <p:sp>
        <p:nvSpPr>
          <p:cNvPr id="751" name="Rectangle 6"/>
          <p:cNvSpPr>
            <a:spLocks noChangeArrowheads="1"/>
          </p:cNvSpPr>
          <p:nvPr/>
        </p:nvSpPr>
        <p:spPr bwMode="auto">
          <a:xfrm>
            <a:off x="6363277" y="5034477"/>
            <a:ext cx="65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0</a:t>
            </a:r>
            <a:endParaRPr lang="en-US" altLang="en-US" sz="900">
              <a:solidFill>
                <a:srgbClr val="000000"/>
              </a:solidFill>
              <a:latin typeface="Arial"/>
            </a:endParaRPr>
          </a:p>
        </p:txBody>
      </p:sp>
      <p:sp>
        <p:nvSpPr>
          <p:cNvPr id="752" name="Rectangle 7"/>
          <p:cNvSpPr>
            <a:spLocks noChangeArrowheads="1"/>
          </p:cNvSpPr>
          <p:nvPr/>
        </p:nvSpPr>
        <p:spPr bwMode="auto">
          <a:xfrm>
            <a:off x="6552628" y="5034477"/>
            <a:ext cx="641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3</a:t>
            </a:r>
            <a:endParaRPr lang="en-US" altLang="en-US" sz="900">
              <a:solidFill>
                <a:srgbClr val="000000"/>
              </a:solidFill>
              <a:latin typeface="Arial"/>
            </a:endParaRPr>
          </a:p>
        </p:txBody>
      </p:sp>
      <p:sp>
        <p:nvSpPr>
          <p:cNvPr id="753" name="Rectangle 8"/>
          <p:cNvSpPr>
            <a:spLocks noChangeArrowheads="1"/>
          </p:cNvSpPr>
          <p:nvPr/>
        </p:nvSpPr>
        <p:spPr bwMode="auto">
          <a:xfrm>
            <a:off x="6740277" y="5034477"/>
            <a:ext cx="65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6</a:t>
            </a:r>
            <a:endParaRPr lang="en-US" altLang="en-US" sz="900">
              <a:solidFill>
                <a:srgbClr val="000000"/>
              </a:solidFill>
              <a:latin typeface="Arial"/>
            </a:endParaRPr>
          </a:p>
        </p:txBody>
      </p:sp>
      <p:sp>
        <p:nvSpPr>
          <p:cNvPr id="754" name="Rectangle 9"/>
          <p:cNvSpPr>
            <a:spLocks noChangeArrowheads="1"/>
          </p:cNvSpPr>
          <p:nvPr/>
        </p:nvSpPr>
        <p:spPr bwMode="auto">
          <a:xfrm>
            <a:off x="6926902" y="5034477"/>
            <a:ext cx="65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9</a:t>
            </a:r>
            <a:endParaRPr lang="en-US" altLang="en-US" sz="900">
              <a:solidFill>
                <a:srgbClr val="000000"/>
              </a:solidFill>
              <a:latin typeface="Arial"/>
            </a:endParaRPr>
          </a:p>
        </p:txBody>
      </p:sp>
      <p:sp>
        <p:nvSpPr>
          <p:cNvPr id="755" name="Rectangle 10"/>
          <p:cNvSpPr>
            <a:spLocks noChangeArrowheads="1"/>
          </p:cNvSpPr>
          <p:nvPr/>
        </p:nvSpPr>
        <p:spPr bwMode="auto">
          <a:xfrm>
            <a:off x="7080530" y="5034477"/>
            <a:ext cx="1313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12</a:t>
            </a:r>
            <a:endParaRPr lang="en-US" altLang="en-US" sz="900">
              <a:solidFill>
                <a:srgbClr val="000000"/>
              </a:solidFill>
              <a:latin typeface="Arial"/>
            </a:endParaRPr>
          </a:p>
        </p:txBody>
      </p:sp>
      <p:sp>
        <p:nvSpPr>
          <p:cNvPr id="756" name="Rectangle 11"/>
          <p:cNvSpPr>
            <a:spLocks noChangeArrowheads="1"/>
          </p:cNvSpPr>
          <p:nvPr/>
        </p:nvSpPr>
        <p:spPr bwMode="auto">
          <a:xfrm>
            <a:off x="7641456" y="5034477"/>
            <a:ext cx="1313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21</a:t>
            </a:r>
            <a:endParaRPr lang="en-US" altLang="en-US" sz="900">
              <a:solidFill>
                <a:srgbClr val="000000"/>
              </a:solidFill>
              <a:latin typeface="Arial"/>
            </a:endParaRPr>
          </a:p>
        </p:txBody>
      </p:sp>
      <p:sp>
        <p:nvSpPr>
          <p:cNvPr id="757" name="Rectangle 12"/>
          <p:cNvSpPr>
            <a:spLocks noChangeArrowheads="1"/>
          </p:cNvSpPr>
          <p:nvPr/>
        </p:nvSpPr>
        <p:spPr bwMode="auto">
          <a:xfrm>
            <a:off x="7267505" y="5034477"/>
            <a:ext cx="1313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15</a:t>
            </a:r>
            <a:endParaRPr lang="en-US" altLang="en-US" sz="900">
              <a:solidFill>
                <a:srgbClr val="000000"/>
              </a:solidFill>
              <a:latin typeface="Arial"/>
            </a:endParaRPr>
          </a:p>
        </p:txBody>
      </p:sp>
      <p:sp>
        <p:nvSpPr>
          <p:cNvPr id="758" name="Rectangle 13"/>
          <p:cNvSpPr>
            <a:spLocks noChangeArrowheads="1"/>
          </p:cNvSpPr>
          <p:nvPr/>
        </p:nvSpPr>
        <p:spPr bwMode="auto">
          <a:xfrm>
            <a:off x="7451676" y="5034477"/>
            <a:ext cx="1313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18</a:t>
            </a:r>
            <a:endParaRPr lang="en-US" altLang="en-US" sz="900">
              <a:solidFill>
                <a:srgbClr val="000000"/>
              </a:solidFill>
              <a:latin typeface="Arial"/>
            </a:endParaRPr>
          </a:p>
        </p:txBody>
      </p:sp>
      <p:sp>
        <p:nvSpPr>
          <p:cNvPr id="759" name="Rectangle 14"/>
          <p:cNvSpPr>
            <a:spLocks noChangeArrowheads="1"/>
          </p:cNvSpPr>
          <p:nvPr/>
        </p:nvSpPr>
        <p:spPr bwMode="auto">
          <a:xfrm>
            <a:off x="7825627" y="5034477"/>
            <a:ext cx="1313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24</a:t>
            </a:r>
            <a:endParaRPr lang="en-US" altLang="en-US" sz="900">
              <a:solidFill>
                <a:srgbClr val="000000"/>
              </a:solidFill>
              <a:latin typeface="Arial"/>
            </a:endParaRPr>
          </a:p>
        </p:txBody>
      </p:sp>
      <p:sp>
        <p:nvSpPr>
          <p:cNvPr id="760" name="Rectangle 15"/>
          <p:cNvSpPr>
            <a:spLocks noChangeArrowheads="1"/>
          </p:cNvSpPr>
          <p:nvPr/>
        </p:nvSpPr>
        <p:spPr bwMode="auto">
          <a:xfrm>
            <a:off x="8012602" y="5034477"/>
            <a:ext cx="1313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27</a:t>
            </a:r>
            <a:endParaRPr lang="en-US" altLang="en-US" sz="900">
              <a:solidFill>
                <a:srgbClr val="000000"/>
              </a:solidFill>
              <a:latin typeface="Arial"/>
            </a:endParaRPr>
          </a:p>
        </p:txBody>
      </p:sp>
      <p:sp>
        <p:nvSpPr>
          <p:cNvPr id="761" name="Rectangle 16"/>
          <p:cNvSpPr>
            <a:spLocks noChangeArrowheads="1"/>
          </p:cNvSpPr>
          <p:nvPr/>
        </p:nvSpPr>
        <p:spPr bwMode="auto">
          <a:xfrm>
            <a:off x="8200035" y="5034477"/>
            <a:ext cx="1313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30</a:t>
            </a:r>
            <a:endParaRPr lang="en-US" altLang="en-US" sz="900">
              <a:solidFill>
                <a:srgbClr val="000000"/>
              </a:solidFill>
              <a:latin typeface="Arial"/>
            </a:endParaRPr>
          </a:p>
        </p:txBody>
      </p:sp>
      <p:sp>
        <p:nvSpPr>
          <p:cNvPr id="762" name="Rectangle 17"/>
          <p:cNvSpPr>
            <a:spLocks noChangeArrowheads="1"/>
          </p:cNvSpPr>
          <p:nvPr/>
        </p:nvSpPr>
        <p:spPr bwMode="auto">
          <a:xfrm>
            <a:off x="8386812" y="5034477"/>
            <a:ext cx="1313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33</a:t>
            </a:r>
            <a:endParaRPr lang="en-US" altLang="en-US" sz="900">
              <a:solidFill>
                <a:srgbClr val="000000"/>
              </a:solidFill>
              <a:latin typeface="Arial"/>
            </a:endParaRPr>
          </a:p>
        </p:txBody>
      </p:sp>
      <p:sp>
        <p:nvSpPr>
          <p:cNvPr id="763" name="Rectangle 18"/>
          <p:cNvSpPr>
            <a:spLocks noChangeArrowheads="1"/>
          </p:cNvSpPr>
          <p:nvPr/>
        </p:nvSpPr>
        <p:spPr bwMode="auto">
          <a:xfrm>
            <a:off x="8571863" y="5034477"/>
            <a:ext cx="1313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36</a:t>
            </a:r>
            <a:endParaRPr lang="en-US" altLang="en-US" sz="900">
              <a:solidFill>
                <a:srgbClr val="000000"/>
              </a:solidFill>
              <a:latin typeface="Arial"/>
            </a:endParaRPr>
          </a:p>
        </p:txBody>
      </p:sp>
      <p:sp>
        <p:nvSpPr>
          <p:cNvPr id="764" name="Rectangle 19"/>
          <p:cNvSpPr>
            <a:spLocks noChangeArrowheads="1"/>
          </p:cNvSpPr>
          <p:nvPr/>
        </p:nvSpPr>
        <p:spPr bwMode="auto">
          <a:xfrm>
            <a:off x="8760365" y="5034477"/>
            <a:ext cx="1313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9144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solidFill>
                  <a:srgbClr val="151411"/>
                </a:solidFill>
                <a:latin typeface="Arial"/>
              </a:rPr>
              <a:t>39</a:t>
            </a:r>
            <a:endParaRPr lang="en-US" altLang="en-US" sz="900">
              <a:solidFill>
                <a:srgbClr val="000000"/>
              </a:solidFill>
              <a:latin typeface="Arial"/>
            </a:endParaRPr>
          </a:p>
        </p:txBody>
      </p:sp>
      <p:sp>
        <p:nvSpPr>
          <p:cNvPr id="765" name="Rectangle 23"/>
          <p:cNvSpPr>
            <a:spLocks noChangeArrowheads="1"/>
          </p:cNvSpPr>
          <p:nvPr/>
        </p:nvSpPr>
        <p:spPr bwMode="auto">
          <a:xfrm>
            <a:off x="6162100" y="4983981"/>
            <a:ext cx="25473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900">
                <a:solidFill>
                  <a:srgbClr val="151411"/>
                </a:solidFill>
                <a:latin typeface="Arial"/>
              </a:rPr>
              <a:t>0</a:t>
            </a:r>
            <a:endParaRPr lang="en-US" altLang="en-US" sz="900">
              <a:solidFill>
                <a:srgbClr val="000000"/>
              </a:solidFill>
              <a:latin typeface="Arial"/>
            </a:endParaRPr>
          </a:p>
        </p:txBody>
      </p:sp>
      <p:sp>
        <p:nvSpPr>
          <p:cNvPr id="766" name="Rectangle 24"/>
          <p:cNvSpPr>
            <a:spLocks noChangeArrowheads="1"/>
          </p:cNvSpPr>
          <p:nvPr/>
        </p:nvSpPr>
        <p:spPr bwMode="auto">
          <a:xfrm>
            <a:off x="6096448" y="4777754"/>
            <a:ext cx="32038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900">
                <a:solidFill>
                  <a:srgbClr val="151411"/>
                </a:solidFill>
                <a:latin typeface="Arial"/>
              </a:rPr>
              <a:t>10</a:t>
            </a:r>
            <a:endParaRPr lang="en-US" altLang="en-US" sz="900">
              <a:solidFill>
                <a:srgbClr val="000000"/>
              </a:solidFill>
              <a:latin typeface="Arial"/>
            </a:endParaRPr>
          </a:p>
        </p:txBody>
      </p:sp>
      <p:sp>
        <p:nvSpPr>
          <p:cNvPr id="767" name="Rectangle 25"/>
          <p:cNvSpPr>
            <a:spLocks noChangeArrowheads="1"/>
          </p:cNvSpPr>
          <p:nvPr/>
        </p:nvSpPr>
        <p:spPr bwMode="auto">
          <a:xfrm>
            <a:off x="6096448" y="4571529"/>
            <a:ext cx="32038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900">
                <a:solidFill>
                  <a:srgbClr val="151411"/>
                </a:solidFill>
                <a:latin typeface="Arial"/>
              </a:rPr>
              <a:t>20</a:t>
            </a:r>
            <a:endParaRPr lang="en-US" altLang="en-US" sz="900">
              <a:solidFill>
                <a:srgbClr val="000000"/>
              </a:solidFill>
              <a:latin typeface="Arial"/>
            </a:endParaRPr>
          </a:p>
        </p:txBody>
      </p:sp>
      <p:sp>
        <p:nvSpPr>
          <p:cNvPr id="768" name="Rectangle 26"/>
          <p:cNvSpPr>
            <a:spLocks noChangeArrowheads="1"/>
          </p:cNvSpPr>
          <p:nvPr/>
        </p:nvSpPr>
        <p:spPr bwMode="auto">
          <a:xfrm>
            <a:off x="6096448" y="4365303"/>
            <a:ext cx="32038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900">
                <a:solidFill>
                  <a:srgbClr val="151411"/>
                </a:solidFill>
                <a:latin typeface="Arial"/>
              </a:rPr>
              <a:t>30</a:t>
            </a:r>
            <a:endParaRPr lang="en-US" altLang="en-US" sz="900">
              <a:solidFill>
                <a:srgbClr val="000000"/>
              </a:solidFill>
              <a:latin typeface="Arial"/>
            </a:endParaRPr>
          </a:p>
        </p:txBody>
      </p:sp>
      <p:sp>
        <p:nvSpPr>
          <p:cNvPr id="769" name="Rectangle 27"/>
          <p:cNvSpPr>
            <a:spLocks noChangeArrowheads="1"/>
          </p:cNvSpPr>
          <p:nvPr/>
        </p:nvSpPr>
        <p:spPr bwMode="auto">
          <a:xfrm>
            <a:off x="6096448" y="4159077"/>
            <a:ext cx="32038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900">
                <a:solidFill>
                  <a:srgbClr val="151411"/>
                </a:solidFill>
                <a:latin typeface="Arial"/>
              </a:rPr>
              <a:t>40</a:t>
            </a:r>
            <a:endParaRPr lang="en-US" altLang="en-US" sz="900">
              <a:solidFill>
                <a:srgbClr val="000000"/>
              </a:solidFill>
              <a:latin typeface="Arial"/>
            </a:endParaRPr>
          </a:p>
        </p:txBody>
      </p:sp>
      <p:sp>
        <p:nvSpPr>
          <p:cNvPr id="770" name="Rectangle 28"/>
          <p:cNvSpPr>
            <a:spLocks noChangeArrowheads="1"/>
          </p:cNvSpPr>
          <p:nvPr/>
        </p:nvSpPr>
        <p:spPr bwMode="auto">
          <a:xfrm>
            <a:off x="6096448" y="3952852"/>
            <a:ext cx="32038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900">
                <a:solidFill>
                  <a:srgbClr val="151411"/>
                </a:solidFill>
                <a:latin typeface="Arial"/>
              </a:rPr>
              <a:t>50</a:t>
            </a:r>
            <a:endParaRPr lang="en-US" altLang="en-US" sz="900">
              <a:solidFill>
                <a:srgbClr val="000000"/>
              </a:solidFill>
              <a:latin typeface="Arial"/>
            </a:endParaRPr>
          </a:p>
        </p:txBody>
      </p:sp>
      <p:sp>
        <p:nvSpPr>
          <p:cNvPr id="771" name="Rectangle 29"/>
          <p:cNvSpPr>
            <a:spLocks noChangeArrowheads="1"/>
          </p:cNvSpPr>
          <p:nvPr/>
        </p:nvSpPr>
        <p:spPr bwMode="auto">
          <a:xfrm>
            <a:off x="6096448" y="3746627"/>
            <a:ext cx="32038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900">
                <a:solidFill>
                  <a:srgbClr val="151411"/>
                </a:solidFill>
                <a:latin typeface="Arial"/>
              </a:rPr>
              <a:t>60</a:t>
            </a:r>
            <a:endParaRPr lang="en-US" altLang="en-US" sz="900">
              <a:solidFill>
                <a:srgbClr val="000000"/>
              </a:solidFill>
              <a:latin typeface="Arial"/>
            </a:endParaRPr>
          </a:p>
        </p:txBody>
      </p:sp>
      <p:sp>
        <p:nvSpPr>
          <p:cNvPr id="772" name="Rectangle 30"/>
          <p:cNvSpPr>
            <a:spLocks noChangeArrowheads="1"/>
          </p:cNvSpPr>
          <p:nvPr/>
        </p:nvSpPr>
        <p:spPr bwMode="auto">
          <a:xfrm>
            <a:off x="6096448" y="3540403"/>
            <a:ext cx="32038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900">
                <a:solidFill>
                  <a:srgbClr val="151411"/>
                </a:solidFill>
                <a:latin typeface="Arial"/>
              </a:rPr>
              <a:t>70</a:t>
            </a:r>
            <a:endParaRPr lang="en-US" altLang="en-US" sz="900">
              <a:solidFill>
                <a:srgbClr val="000000"/>
              </a:solidFill>
              <a:latin typeface="Arial"/>
            </a:endParaRPr>
          </a:p>
        </p:txBody>
      </p:sp>
      <p:sp>
        <p:nvSpPr>
          <p:cNvPr id="773" name="Rectangle 31"/>
          <p:cNvSpPr>
            <a:spLocks noChangeArrowheads="1"/>
          </p:cNvSpPr>
          <p:nvPr/>
        </p:nvSpPr>
        <p:spPr bwMode="auto">
          <a:xfrm>
            <a:off x="6096448" y="3334176"/>
            <a:ext cx="32038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900">
                <a:solidFill>
                  <a:srgbClr val="151411"/>
                </a:solidFill>
                <a:latin typeface="Arial"/>
              </a:rPr>
              <a:t>80</a:t>
            </a:r>
            <a:endParaRPr lang="en-US" altLang="en-US" sz="900">
              <a:solidFill>
                <a:srgbClr val="000000"/>
              </a:solidFill>
              <a:latin typeface="Arial"/>
            </a:endParaRPr>
          </a:p>
        </p:txBody>
      </p:sp>
      <p:sp>
        <p:nvSpPr>
          <p:cNvPr id="774" name="Rectangle 32"/>
          <p:cNvSpPr>
            <a:spLocks noChangeArrowheads="1"/>
          </p:cNvSpPr>
          <p:nvPr/>
        </p:nvSpPr>
        <p:spPr bwMode="auto">
          <a:xfrm>
            <a:off x="6096448" y="3127951"/>
            <a:ext cx="32038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900">
                <a:solidFill>
                  <a:srgbClr val="151411"/>
                </a:solidFill>
                <a:latin typeface="Arial"/>
              </a:rPr>
              <a:t>90</a:t>
            </a:r>
            <a:endParaRPr lang="en-US" altLang="en-US" sz="900">
              <a:solidFill>
                <a:srgbClr val="000000"/>
              </a:solidFill>
              <a:latin typeface="Arial"/>
            </a:endParaRPr>
          </a:p>
        </p:txBody>
      </p:sp>
      <p:sp>
        <p:nvSpPr>
          <p:cNvPr id="775" name="Rectangle 33"/>
          <p:cNvSpPr>
            <a:spLocks noChangeArrowheads="1"/>
          </p:cNvSpPr>
          <p:nvPr/>
        </p:nvSpPr>
        <p:spPr bwMode="auto">
          <a:xfrm>
            <a:off x="6030794" y="2921725"/>
            <a:ext cx="38603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900">
                <a:solidFill>
                  <a:srgbClr val="151411"/>
                </a:solidFill>
                <a:latin typeface="Arial"/>
              </a:rPr>
              <a:t>100</a:t>
            </a:r>
            <a:endParaRPr lang="en-US" altLang="en-US" sz="900">
              <a:solidFill>
                <a:srgbClr val="000000"/>
              </a:solidFill>
              <a:latin typeface="Arial"/>
            </a:endParaRPr>
          </a:p>
        </p:txBody>
      </p:sp>
      <p:grpSp>
        <p:nvGrpSpPr>
          <p:cNvPr id="776" name="Group 775"/>
          <p:cNvGrpSpPr/>
          <p:nvPr/>
        </p:nvGrpSpPr>
        <p:grpSpPr>
          <a:xfrm>
            <a:off x="6367620" y="2990541"/>
            <a:ext cx="2455501" cy="2112240"/>
            <a:chOff x="524486" y="1211010"/>
            <a:chExt cx="3817633" cy="2345291"/>
          </a:xfrm>
        </p:grpSpPr>
        <p:sp>
          <p:nvSpPr>
            <p:cNvPr id="777" name="Line 21"/>
            <p:cNvSpPr>
              <a:spLocks noChangeShapeType="1"/>
            </p:cNvSpPr>
            <p:nvPr/>
          </p:nvSpPr>
          <p:spPr bwMode="auto">
            <a:xfrm flipV="1">
              <a:off x="572952" y="1217996"/>
              <a:ext cx="0" cy="2338305"/>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grpSp>
          <p:nvGrpSpPr>
            <p:cNvPr id="778" name="Group 777"/>
            <p:cNvGrpSpPr/>
            <p:nvPr/>
          </p:nvGrpSpPr>
          <p:grpSpPr>
            <a:xfrm>
              <a:off x="524486" y="1211010"/>
              <a:ext cx="3817633" cy="2290854"/>
              <a:chOff x="524486" y="1211010"/>
              <a:chExt cx="3817633" cy="2290854"/>
            </a:xfrm>
          </p:grpSpPr>
          <p:sp>
            <p:nvSpPr>
              <p:cNvPr id="792" name="Line 22"/>
              <p:cNvSpPr>
                <a:spLocks noChangeShapeType="1"/>
              </p:cNvSpPr>
              <p:nvPr/>
            </p:nvSpPr>
            <p:spPr bwMode="auto">
              <a:xfrm flipH="1" flipV="1">
                <a:off x="524486" y="3501864"/>
                <a:ext cx="3817633"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93" name="Line 35"/>
              <p:cNvSpPr>
                <a:spLocks noChangeShapeType="1"/>
              </p:cNvSpPr>
              <p:nvPr/>
            </p:nvSpPr>
            <p:spPr bwMode="auto">
              <a:xfrm flipH="1">
                <a:off x="524486" y="1669180"/>
                <a:ext cx="48339"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94" name="Line 36"/>
              <p:cNvSpPr>
                <a:spLocks noChangeShapeType="1"/>
              </p:cNvSpPr>
              <p:nvPr/>
            </p:nvSpPr>
            <p:spPr bwMode="auto">
              <a:xfrm flipH="1">
                <a:off x="524486" y="1440095"/>
                <a:ext cx="48339"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95" name="Line 37"/>
              <p:cNvSpPr>
                <a:spLocks noChangeShapeType="1"/>
              </p:cNvSpPr>
              <p:nvPr/>
            </p:nvSpPr>
            <p:spPr bwMode="auto">
              <a:xfrm flipH="1">
                <a:off x="524486" y="2127350"/>
                <a:ext cx="48339"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96" name="Line 38"/>
              <p:cNvSpPr>
                <a:spLocks noChangeShapeType="1"/>
              </p:cNvSpPr>
              <p:nvPr/>
            </p:nvSpPr>
            <p:spPr bwMode="auto">
              <a:xfrm flipH="1">
                <a:off x="524486" y="2356435"/>
                <a:ext cx="48339"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97" name="Line 39"/>
              <p:cNvSpPr>
                <a:spLocks noChangeShapeType="1"/>
              </p:cNvSpPr>
              <p:nvPr/>
            </p:nvSpPr>
            <p:spPr bwMode="auto">
              <a:xfrm flipH="1">
                <a:off x="524486" y="2814605"/>
                <a:ext cx="48339"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98" name="Line 40"/>
              <p:cNvSpPr>
                <a:spLocks noChangeShapeType="1"/>
              </p:cNvSpPr>
              <p:nvPr/>
            </p:nvSpPr>
            <p:spPr bwMode="auto">
              <a:xfrm flipH="1">
                <a:off x="524486" y="3272775"/>
                <a:ext cx="48339"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99" name="Line 41"/>
              <p:cNvSpPr>
                <a:spLocks noChangeShapeType="1"/>
              </p:cNvSpPr>
              <p:nvPr/>
            </p:nvSpPr>
            <p:spPr bwMode="auto">
              <a:xfrm flipH="1">
                <a:off x="524486" y="3043690"/>
                <a:ext cx="48339"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800" name="Line 42"/>
              <p:cNvSpPr>
                <a:spLocks noChangeShapeType="1"/>
              </p:cNvSpPr>
              <p:nvPr/>
            </p:nvSpPr>
            <p:spPr bwMode="auto">
              <a:xfrm flipH="1">
                <a:off x="524486" y="2585520"/>
                <a:ext cx="48339"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801" name="Line 43"/>
              <p:cNvSpPr>
                <a:spLocks noChangeShapeType="1"/>
              </p:cNvSpPr>
              <p:nvPr/>
            </p:nvSpPr>
            <p:spPr bwMode="auto">
              <a:xfrm flipH="1">
                <a:off x="524486" y="1898265"/>
                <a:ext cx="48339"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802" name="Line 44"/>
              <p:cNvSpPr>
                <a:spLocks noChangeShapeType="1"/>
              </p:cNvSpPr>
              <p:nvPr/>
            </p:nvSpPr>
            <p:spPr bwMode="auto">
              <a:xfrm flipH="1">
                <a:off x="524486" y="1211010"/>
                <a:ext cx="48339" cy="0"/>
              </a:xfrm>
              <a:prstGeom prst="line">
                <a:avLst/>
              </a:prstGeom>
              <a:noFill/>
              <a:ln w="9525" cap="sq">
                <a:solidFill>
                  <a:srgbClr val="15141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grpSp>
        <p:sp>
          <p:nvSpPr>
            <p:cNvPr id="779" name="Line 45"/>
            <p:cNvSpPr>
              <a:spLocks noChangeShapeType="1"/>
            </p:cNvSpPr>
            <p:nvPr/>
          </p:nvSpPr>
          <p:spPr bwMode="auto">
            <a:xfrm flipV="1">
              <a:off x="3762248" y="3506624"/>
              <a:ext cx="0" cy="49677"/>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80" name="Line 46"/>
            <p:cNvSpPr>
              <a:spLocks noChangeShapeType="1"/>
            </p:cNvSpPr>
            <p:nvPr/>
          </p:nvSpPr>
          <p:spPr bwMode="auto">
            <a:xfrm flipV="1">
              <a:off x="4052184" y="3506624"/>
              <a:ext cx="0" cy="49677"/>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81" name="Line 47"/>
            <p:cNvSpPr>
              <a:spLocks noChangeShapeType="1"/>
            </p:cNvSpPr>
            <p:nvPr/>
          </p:nvSpPr>
          <p:spPr bwMode="auto">
            <a:xfrm flipV="1">
              <a:off x="4342119" y="3506624"/>
              <a:ext cx="0" cy="49677"/>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82" name="Line 48"/>
            <p:cNvSpPr>
              <a:spLocks noChangeShapeType="1"/>
            </p:cNvSpPr>
            <p:nvPr/>
          </p:nvSpPr>
          <p:spPr bwMode="auto">
            <a:xfrm flipV="1">
              <a:off x="2892440" y="3506624"/>
              <a:ext cx="0" cy="49677"/>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83" name="Line 49"/>
            <p:cNvSpPr>
              <a:spLocks noChangeShapeType="1"/>
            </p:cNvSpPr>
            <p:nvPr/>
          </p:nvSpPr>
          <p:spPr bwMode="auto">
            <a:xfrm flipV="1">
              <a:off x="3182376" y="3506624"/>
              <a:ext cx="0" cy="49677"/>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84" name="Line 50"/>
            <p:cNvSpPr>
              <a:spLocks noChangeShapeType="1"/>
            </p:cNvSpPr>
            <p:nvPr/>
          </p:nvSpPr>
          <p:spPr bwMode="auto">
            <a:xfrm flipV="1">
              <a:off x="3472312" y="3506624"/>
              <a:ext cx="0" cy="49677"/>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85" name="Line 51"/>
            <p:cNvSpPr>
              <a:spLocks noChangeShapeType="1"/>
            </p:cNvSpPr>
            <p:nvPr/>
          </p:nvSpPr>
          <p:spPr bwMode="auto">
            <a:xfrm flipV="1">
              <a:off x="2022632" y="3506624"/>
              <a:ext cx="0" cy="49677"/>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86" name="Line 52"/>
            <p:cNvSpPr>
              <a:spLocks noChangeShapeType="1"/>
            </p:cNvSpPr>
            <p:nvPr/>
          </p:nvSpPr>
          <p:spPr bwMode="auto">
            <a:xfrm flipV="1">
              <a:off x="1732696" y="3506624"/>
              <a:ext cx="0" cy="49677"/>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87" name="Line 53"/>
            <p:cNvSpPr>
              <a:spLocks noChangeShapeType="1"/>
            </p:cNvSpPr>
            <p:nvPr/>
          </p:nvSpPr>
          <p:spPr bwMode="auto">
            <a:xfrm flipV="1">
              <a:off x="2312568" y="3506624"/>
              <a:ext cx="0" cy="49677"/>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88" name="Line 54"/>
            <p:cNvSpPr>
              <a:spLocks noChangeShapeType="1"/>
            </p:cNvSpPr>
            <p:nvPr/>
          </p:nvSpPr>
          <p:spPr bwMode="auto">
            <a:xfrm flipV="1">
              <a:off x="1442760" y="3506624"/>
              <a:ext cx="0" cy="49677"/>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89" name="Line 55"/>
            <p:cNvSpPr>
              <a:spLocks noChangeShapeType="1"/>
            </p:cNvSpPr>
            <p:nvPr/>
          </p:nvSpPr>
          <p:spPr bwMode="auto">
            <a:xfrm flipV="1">
              <a:off x="1152824" y="3506624"/>
              <a:ext cx="0" cy="49677"/>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90" name="Line 56"/>
            <p:cNvSpPr>
              <a:spLocks noChangeShapeType="1"/>
            </p:cNvSpPr>
            <p:nvPr/>
          </p:nvSpPr>
          <p:spPr bwMode="auto">
            <a:xfrm flipV="1">
              <a:off x="862888" y="3506624"/>
              <a:ext cx="0" cy="49677"/>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791" name="Line 57"/>
            <p:cNvSpPr>
              <a:spLocks noChangeShapeType="1"/>
            </p:cNvSpPr>
            <p:nvPr/>
          </p:nvSpPr>
          <p:spPr bwMode="auto">
            <a:xfrm flipV="1">
              <a:off x="2602504" y="3506624"/>
              <a:ext cx="0" cy="49677"/>
            </a:xfrm>
            <a:prstGeom prst="line">
              <a:avLst/>
            </a:prstGeom>
            <a:noFill/>
            <a:ln w="9525" cap="sq">
              <a:solidFill>
                <a:srgbClr val="1514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grpSp>
      <p:sp>
        <p:nvSpPr>
          <p:cNvPr id="803" name="Rectangle 58"/>
          <p:cNvSpPr>
            <a:spLocks noChangeArrowheads="1"/>
          </p:cNvSpPr>
          <p:nvPr/>
        </p:nvSpPr>
        <p:spPr bwMode="auto">
          <a:xfrm>
            <a:off x="8698969" y="4717826"/>
            <a:ext cx="2839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0629D"/>
                </a:solidFill>
                <a:latin typeface="Arial"/>
              </a:rPr>
              <a:t>Nivo</a:t>
            </a:r>
            <a:endParaRPr lang="en-US" altLang="en-US" sz="1000" b="1">
              <a:solidFill>
                <a:srgbClr val="000000"/>
              </a:solidFill>
              <a:latin typeface="Arial"/>
            </a:endParaRPr>
          </a:p>
        </p:txBody>
      </p:sp>
      <p:sp>
        <p:nvSpPr>
          <p:cNvPr id="804" name="Rectangle 59"/>
          <p:cNvSpPr>
            <a:spLocks noChangeArrowheads="1"/>
          </p:cNvSpPr>
          <p:nvPr/>
        </p:nvSpPr>
        <p:spPr bwMode="auto">
          <a:xfrm>
            <a:off x="8265114" y="4901333"/>
            <a:ext cx="13130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9A54A"/>
                </a:solidFill>
                <a:latin typeface="Arial"/>
              </a:rPr>
              <a:t>IC</a:t>
            </a:r>
            <a:endParaRPr lang="en-US" altLang="en-US" sz="1000" b="1">
              <a:solidFill>
                <a:srgbClr val="000000"/>
              </a:solidFill>
              <a:latin typeface="Arial"/>
            </a:endParaRPr>
          </a:p>
        </p:txBody>
      </p:sp>
      <p:sp>
        <p:nvSpPr>
          <p:cNvPr id="805" name="Freeform 91"/>
          <p:cNvSpPr>
            <a:spLocks/>
          </p:cNvSpPr>
          <p:nvPr/>
        </p:nvSpPr>
        <p:spPr bwMode="auto">
          <a:xfrm>
            <a:off x="8194849" y="4976095"/>
            <a:ext cx="51667" cy="49412"/>
          </a:xfrm>
          <a:prstGeom prst="triangle">
            <a:avLst/>
          </a:prstGeom>
          <a:solidFill>
            <a:srgbClr val="00B050"/>
          </a:solidFill>
          <a:ln>
            <a:noFill/>
          </a:ln>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806" name="Rectangle 92"/>
          <p:cNvSpPr>
            <a:spLocks noChangeArrowheads="1"/>
          </p:cNvSpPr>
          <p:nvPr/>
        </p:nvSpPr>
        <p:spPr bwMode="auto">
          <a:xfrm>
            <a:off x="7296723" y="4439171"/>
            <a:ext cx="39141" cy="41177"/>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807" name="Rectangle 93"/>
          <p:cNvSpPr>
            <a:spLocks noChangeArrowheads="1"/>
          </p:cNvSpPr>
          <p:nvPr/>
        </p:nvSpPr>
        <p:spPr bwMode="auto">
          <a:xfrm>
            <a:off x="8001148" y="4699380"/>
            <a:ext cx="39141" cy="41177"/>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808" name="Rectangle 94"/>
          <p:cNvSpPr>
            <a:spLocks noChangeArrowheads="1"/>
          </p:cNvSpPr>
          <p:nvPr/>
        </p:nvSpPr>
        <p:spPr bwMode="auto">
          <a:xfrm>
            <a:off x="8069296" y="4698410"/>
            <a:ext cx="39141" cy="41177"/>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809" name="Rectangle 95"/>
          <p:cNvSpPr>
            <a:spLocks noChangeArrowheads="1"/>
          </p:cNvSpPr>
          <p:nvPr/>
        </p:nvSpPr>
        <p:spPr bwMode="auto">
          <a:xfrm>
            <a:off x="8146891" y="4730450"/>
            <a:ext cx="39141" cy="41177"/>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810" name="Rectangle 96"/>
          <p:cNvSpPr>
            <a:spLocks noChangeArrowheads="1"/>
          </p:cNvSpPr>
          <p:nvPr/>
        </p:nvSpPr>
        <p:spPr bwMode="auto">
          <a:xfrm>
            <a:off x="8221787" y="4810067"/>
            <a:ext cx="39141" cy="41177"/>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811" name="Rectangle 97"/>
          <p:cNvSpPr>
            <a:spLocks noChangeArrowheads="1"/>
          </p:cNvSpPr>
          <p:nvPr/>
        </p:nvSpPr>
        <p:spPr bwMode="auto">
          <a:xfrm>
            <a:off x="8339192" y="4810067"/>
            <a:ext cx="39141" cy="41177"/>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812" name="Rectangle 98"/>
          <p:cNvSpPr>
            <a:spLocks noChangeArrowheads="1"/>
          </p:cNvSpPr>
          <p:nvPr/>
        </p:nvSpPr>
        <p:spPr bwMode="auto">
          <a:xfrm>
            <a:off x="8341890" y="4810067"/>
            <a:ext cx="39141" cy="41177"/>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813" name="Rectangle 99"/>
          <p:cNvSpPr>
            <a:spLocks noChangeArrowheads="1"/>
          </p:cNvSpPr>
          <p:nvPr/>
        </p:nvSpPr>
        <p:spPr bwMode="auto">
          <a:xfrm>
            <a:off x="8569276" y="4810067"/>
            <a:ext cx="39141" cy="41177"/>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814" name="Rectangle 100"/>
          <p:cNvSpPr>
            <a:spLocks noChangeArrowheads="1"/>
          </p:cNvSpPr>
          <p:nvPr/>
        </p:nvSpPr>
        <p:spPr bwMode="auto">
          <a:xfrm>
            <a:off x="8668463" y="4886770"/>
            <a:ext cx="39141" cy="41177"/>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815" name="Rectangle 101"/>
          <p:cNvSpPr>
            <a:spLocks noChangeArrowheads="1"/>
          </p:cNvSpPr>
          <p:nvPr/>
        </p:nvSpPr>
        <p:spPr bwMode="auto">
          <a:xfrm>
            <a:off x="8694103" y="4886770"/>
            <a:ext cx="39141" cy="41177"/>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816" name="Rectangle 102"/>
          <p:cNvSpPr>
            <a:spLocks noChangeArrowheads="1"/>
          </p:cNvSpPr>
          <p:nvPr/>
        </p:nvSpPr>
        <p:spPr bwMode="auto">
          <a:xfrm>
            <a:off x="8683307" y="4886770"/>
            <a:ext cx="39141" cy="41177"/>
          </a:xfrm>
          <a:prstGeom prst="rect">
            <a:avLst/>
          </a:prstGeom>
          <a:solidFill>
            <a:srgbClr val="005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817" name="Freeform 104"/>
          <p:cNvSpPr>
            <a:spLocks/>
          </p:cNvSpPr>
          <p:nvPr/>
        </p:nvSpPr>
        <p:spPr bwMode="auto">
          <a:xfrm>
            <a:off x="6400817" y="2991514"/>
            <a:ext cx="1819764" cy="2015653"/>
          </a:xfrm>
          <a:custGeom>
            <a:avLst/>
            <a:gdLst>
              <a:gd name="T0" fmla="*/ 38 w 2697"/>
              <a:gd name="T1" fmla="*/ 0 h 2076"/>
              <a:gd name="T2" fmla="*/ 64 w 2697"/>
              <a:gd name="T3" fmla="*/ 55 h 2076"/>
              <a:gd name="T4" fmla="*/ 108 w 2697"/>
              <a:gd name="T5" fmla="*/ 105 h 2076"/>
              <a:gd name="T6" fmla="*/ 179 w 2697"/>
              <a:gd name="T7" fmla="*/ 211 h 2076"/>
              <a:gd name="T8" fmla="*/ 199 w 2697"/>
              <a:gd name="T9" fmla="*/ 263 h 2076"/>
              <a:gd name="T10" fmla="*/ 237 w 2697"/>
              <a:gd name="T11" fmla="*/ 317 h 2076"/>
              <a:gd name="T12" fmla="*/ 243 w 2697"/>
              <a:gd name="T13" fmla="*/ 372 h 2076"/>
              <a:gd name="T14" fmla="*/ 250 w 2697"/>
              <a:gd name="T15" fmla="*/ 425 h 2076"/>
              <a:gd name="T16" fmla="*/ 262 w 2697"/>
              <a:gd name="T17" fmla="*/ 479 h 2076"/>
              <a:gd name="T18" fmla="*/ 282 w 2697"/>
              <a:gd name="T19" fmla="*/ 532 h 2076"/>
              <a:gd name="T20" fmla="*/ 294 w 2697"/>
              <a:gd name="T21" fmla="*/ 587 h 2076"/>
              <a:gd name="T22" fmla="*/ 314 w 2697"/>
              <a:gd name="T23" fmla="*/ 638 h 2076"/>
              <a:gd name="T24" fmla="*/ 321 w 2697"/>
              <a:gd name="T25" fmla="*/ 688 h 2076"/>
              <a:gd name="T26" fmla="*/ 340 w 2697"/>
              <a:gd name="T27" fmla="*/ 693 h 2076"/>
              <a:gd name="T28" fmla="*/ 365 w 2697"/>
              <a:gd name="T29" fmla="*/ 744 h 2076"/>
              <a:gd name="T30" fmla="*/ 379 w 2697"/>
              <a:gd name="T31" fmla="*/ 800 h 2076"/>
              <a:gd name="T32" fmla="*/ 403 w 2697"/>
              <a:gd name="T33" fmla="*/ 853 h 2076"/>
              <a:gd name="T34" fmla="*/ 423 w 2697"/>
              <a:gd name="T35" fmla="*/ 905 h 2076"/>
              <a:gd name="T36" fmla="*/ 462 w 2697"/>
              <a:gd name="T37" fmla="*/ 959 h 2076"/>
              <a:gd name="T38" fmla="*/ 468 w 2697"/>
              <a:gd name="T39" fmla="*/ 1009 h 2076"/>
              <a:gd name="T40" fmla="*/ 534 w 2697"/>
              <a:gd name="T41" fmla="*/ 1065 h 2076"/>
              <a:gd name="T42" fmla="*/ 591 w 2697"/>
              <a:gd name="T43" fmla="*/ 1117 h 2076"/>
              <a:gd name="T44" fmla="*/ 597 w 2697"/>
              <a:gd name="T45" fmla="*/ 1165 h 2076"/>
              <a:gd name="T46" fmla="*/ 680 w 2697"/>
              <a:gd name="T47" fmla="*/ 1226 h 2076"/>
              <a:gd name="T48" fmla="*/ 764 w 2697"/>
              <a:gd name="T49" fmla="*/ 1281 h 2076"/>
              <a:gd name="T50" fmla="*/ 783 w 2697"/>
              <a:gd name="T51" fmla="*/ 1332 h 2076"/>
              <a:gd name="T52" fmla="*/ 874 w 2697"/>
              <a:gd name="T53" fmla="*/ 1387 h 2076"/>
              <a:gd name="T54" fmla="*/ 906 w 2697"/>
              <a:gd name="T55" fmla="*/ 1437 h 2076"/>
              <a:gd name="T56" fmla="*/ 970 w 2697"/>
              <a:gd name="T57" fmla="*/ 1493 h 2076"/>
              <a:gd name="T58" fmla="*/ 977 w 2697"/>
              <a:gd name="T59" fmla="*/ 1547 h 2076"/>
              <a:gd name="T60" fmla="*/ 1144 w 2697"/>
              <a:gd name="T61" fmla="*/ 1599 h 2076"/>
              <a:gd name="T62" fmla="*/ 1215 w 2697"/>
              <a:gd name="T63" fmla="*/ 1653 h 2076"/>
              <a:gd name="T64" fmla="*/ 1305 w 2697"/>
              <a:gd name="T65" fmla="*/ 1703 h 2076"/>
              <a:gd name="T66" fmla="*/ 1492 w 2697"/>
              <a:gd name="T67" fmla="*/ 1755 h 2076"/>
              <a:gd name="T68" fmla="*/ 1645 w 2697"/>
              <a:gd name="T69" fmla="*/ 1809 h 2076"/>
              <a:gd name="T70" fmla="*/ 1788 w 2697"/>
              <a:gd name="T71" fmla="*/ 1864 h 2076"/>
              <a:gd name="T72" fmla="*/ 2323 w 2697"/>
              <a:gd name="T73" fmla="*/ 1920 h 2076"/>
              <a:gd name="T74" fmla="*/ 2360 w 2697"/>
              <a:gd name="T75" fmla="*/ 1970 h 2076"/>
              <a:gd name="T76" fmla="*/ 2432 w 2697"/>
              <a:gd name="T77" fmla="*/ 2024 h 2076"/>
              <a:gd name="T78" fmla="*/ 2697 w 2697"/>
              <a:gd name="T79" fmla="*/ 2076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97" h="2076">
                <a:moveTo>
                  <a:pt x="0" y="0"/>
                </a:moveTo>
                <a:lnTo>
                  <a:pt x="38" y="0"/>
                </a:lnTo>
                <a:lnTo>
                  <a:pt x="38" y="55"/>
                </a:lnTo>
                <a:lnTo>
                  <a:pt x="64" y="55"/>
                </a:lnTo>
                <a:lnTo>
                  <a:pt x="64" y="105"/>
                </a:lnTo>
                <a:lnTo>
                  <a:pt x="108" y="105"/>
                </a:lnTo>
                <a:lnTo>
                  <a:pt x="108" y="211"/>
                </a:lnTo>
                <a:lnTo>
                  <a:pt x="179" y="211"/>
                </a:lnTo>
                <a:lnTo>
                  <a:pt x="179" y="263"/>
                </a:lnTo>
                <a:lnTo>
                  <a:pt x="199" y="263"/>
                </a:lnTo>
                <a:lnTo>
                  <a:pt x="199" y="317"/>
                </a:lnTo>
                <a:lnTo>
                  <a:pt x="237" y="317"/>
                </a:lnTo>
                <a:lnTo>
                  <a:pt x="237" y="372"/>
                </a:lnTo>
                <a:lnTo>
                  <a:pt x="243" y="372"/>
                </a:lnTo>
                <a:lnTo>
                  <a:pt x="243" y="425"/>
                </a:lnTo>
                <a:lnTo>
                  <a:pt x="250" y="425"/>
                </a:lnTo>
                <a:lnTo>
                  <a:pt x="250" y="479"/>
                </a:lnTo>
                <a:lnTo>
                  <a:pt x="262" y="479"/>
                </a:lnTo>
                <a:lnTo>
                  <a:pt x="262" y="532"/>
                </a:lnTo>
                <a:lnTo>
                  <a:pt x="282" y="532"/>
                </a:lnTo>
                <a:lnTo>
                  <a:pt x="282" y="587"/>
                </a:lnTo>
                <a:lnTo>
                  <a:pt x="294" y="587"/>
                </a:lnTo>
                <a:lnTo>
                  <a:pt x="294" y="638"/>
                </a:lnTo>
                <a:lnTo>
                  <a:pt x="314" y="638"/>
                </a:lnTo>
                <a:lnTo>
                  <a:pt x="314" y="688"/>
                </a:lnTo>
                <a:lnTo>
                  <a:pt x="321" y="688"/>
                </a:lnTo>
                <a:lnTo>
                  <a:pt x="321" y="693"/>
                </a:lnTo>
                <a:lnTo>
                  <a:pt x="340" y="693"/>
                </a:lnTo>
                <a:lnTo>
                  <a:pt x="340" y="744"/>
                </a:lnTo>
                <a:lnTo>
                  <a:pt x="365" y="744"/>
                </a:lnTo>
                <a:lnTo>
                  <a:pt x="365" y="800"/>
                </a:lnTo>
                <a:lnTo>
                  <a:pt x="379" y="800"/>
                </a:lnTo>
                <a:lnTo>
                  <a:pt x="379" y="853"/>
                </a:lnTo>
                <a:lnTo>
                  <a:pt x="403" y="853"/>
                </a:lnTo>
                <a:lnTo>
                  <a:pt x="403" y="905"/>
                </a:lnTo>
                <a:lnTo>
                  <a:pt x="423" y="905"/>
                </a:lnTo>
                <a:lnTo>
                  <a:pt x="423" y="959"/>
                </a:lnTo>
                <a:lnTo>
                  <a:pt x="462" y="959"/>
                </a:lnTo>
                <a:lnTo>
                  <a:pt x="462" y="1009"/>
                </a:lnTo>
                <a:lnTo>
                  <a:pt x="468" y="1009"/>
                </a:lnTo>
                <a:lnTo>
                  <a:pt x="468" y="1065"/>
                </a:lnTo>
                <a:lnTo>
                  <a:pt x="534" y="1065"/>
                </a:lnTo>
                <a:lnTo>
                  <a:pt x="534" y="1117"/>
                </a:lnTo>
                <a:lnTo>
                  <a:pt x="591" y="1117"/>
                </a:lnTo>
                <a:lnTo>
                  <a:pt x="591" y="1165"/>
                </a:lnTo>
                <a:lnTo>
                  <a:pt x="597" y="1165"/>
                </a:lnTo>
                <a:lnTo>
                  <a:pt x="597" y="1226"/>
                </a:lnTo>
                <a:lnTo>
                  <a:pt x="680" y="1226"/>
                </a:lnTo>
                <a:lnTo>
                  <a:pt x="680" y="1281"/>
                </a:lnTo>
                <a:lnTo>
                  <a:pt x="764" y="1281"/>
                </a:lnTo>
                <a:lnTo>
                  <a:pt x="764" y="1332"/>
                </a:lnTo>
                <a:lnTo>
                  <a:pt x="783" y="1332"/>
                </a:lnTo>
                <a:lnTo>
                  <a:pt x="783" y="1387"/>
                </a:lnTo>
                <a:lnTo>
                  <a:pt x="874" y="1387"/>
                </a:lnTo>
                <a:lnTo>
                  <a:pt x="874" y="1437"/>
                </a:lnTo>
                <a:lnTo>
                  <a:pt x="906" y="1437"/>
                </a:lnTo>
                <a:lnTo>
                  <a:pt x="906" y="1493"/>
                </a:lnTo>
                <a:lnTo>
                  <a:pt x="970" y="1493"/>
                </a:lnTo>
                <a:lnTo>
                  <a:pt x="970" y="1547"/>
                </a:lnTo>
                <a:lnTo>
                  <a:pt x="977" y="1547"/>
                </a:lnTo>
                <a:lnTo>
                  <a:pt x="977" y="1599"/>
                </a:lnTo>
                <a:lnTo>
                  <a:pt x="1144" y="1599"/>
                </a:lnTo>
                <a:lnTo>
                  <a:pt x="1144" y="1653"/>
                </a:lnTo>
                <a:lnTo>
                  <a:pt x="1215" y="1653"/>
                </a:lnTo>
                <a:lnTo>
                  <a:pt x="1215" y="1703"/>
                </a:lnTo>
                <a:lnTo>
                  <a:pt x="1305" y="1703"/>
                </a:lnTo>
                <a:lnTo>
                  <a:pt x="1305" y="1755"/>
                </a:lnTo>
                <a:lnTo>
                  <a:pt x="1492" y="1755"/>
                </a:lnTo>
                <a:lnTo>
                  <a:pt x="1492" y="1809"/>
                </a:lnTo>
                <a:lnTo>
                  <a:pt x="1645" y="1809"/>
                </a:lnTo>
                <a:lnTo>
                  <a:pt x="1645" y="1864"/>
                </a:lnTo>
                <a:lnTo>
                  <a:pt x="1788" y="1864"/>
                </a:lnTo>
                <a:lnTo>
                  <a:pt x="1788" y="1920"/>
                </a:lnTo>
                <a:lnTo>
                  <a:pt x="2323" y="1920"/>
                </a:lnTo>
                <a:lnTo>
                  <a:pt x="2323" y="1970"/>
                </a:lnTo>
                <a:lnTo>
                  <a:pt x="2360" y="1970"/>
                </a:lnTo>
                <a:lnTo>
                  <a:pt x="2360" y="2024"/>
                </a:lnTo>
                <a:lnTo>
                  <a:pt x="2432" y="2024"/>
                </a:lnTo>
                <a:lnTo>
                  <a:pt x="2432" y="2076"/>
                </a:lnTo>
                <a:lnTo>
                  <a:pt x="2697" y="2076"/>
                </a:lnTo>
              </a:path>
            </a:pathLst>
          </a:custGeom>
          <a:noFill/>
          <a:ln w="19050" cap="flat">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818" name="Rectangle 817"/>
          <p:cNvSpPr/>
          <p:nvPr/>
        </p:nvSpPr>
        <p:spPr>
          <a:xfrm>
            <a:off x="5954037" y="2191208"/>
            <a:ext cx="3117953" cy="357039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819" name="Rectangle 818"/>
          <p:cNvSpPr/>
          <p:nvPr/>
        </p:nvSpPr>
        <p:spPr>
          <a:xfrm>
            <a:off x="2273573" y="2735918"/>
            <a:ext cx="700667" cy="761369"/>
          </a:xfrm>
          <a:prstGeom prst="rect">
            <a:avLst/>
          </a:prstGeom>
          <a:noFill/>
          <a:ln cap="sq">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820" name="Rectangle 819"/>
          <p:cNvSpPr/>
          <p:nvPr/>
        </p:nvSpPr>
        <p:spPr>
          <a:xfrm>
            <a:off x="8139381" y="2729630"/>
            <a:ext cx="691608" cy="770841"/>
          </a:xfrm>
          <a:prstGeom prst="rect">
            <a:avLst/>
          </a:prstGeom>
          <a:noFill/>
          <a:ln cap="sq">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821" name="Rectangle 820"/>
          <p:cNvSpPr/>
          <p:nvPr/>
        </p:nvSpPr>
        <p:spPr>
          <a:xfrm>
            <a:off x="5108586" y="2727728"/>
            <a:ext cx="637216" cy="769558"/>
          </a:xfrm>
          <a:prstGeom prst="rect">
            <a:avLst/>
          </a:prstGeom>
          <a:noFill/>
          <a:ln cap="sq">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822" name="Rectangle 34"/>
          <p:cNvSpPr>
            <a:spLocks noChangeArrowheads="1"/>
          </p:cNvSpPr>
          <p:nvPr/>
        </p:nvSpPr>
        <p:spPr bwMode="auto">
          <a:xfrm rot="16200000">
            <a:off x="2659540" y="3932511"/>
            <a:ext cx="7893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82880" tIns="0" rIns="18288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151411"/>
                </a:solidFill>
                <a:latin typeface="Arial"/>
              </a:rPr>
              <a:t>OS (%)</a:t>
            </a:r>
            <a:endParaRPr lang="en-US" altLang="en-US" sz="1000">
              <a:solidFill>
                <a:srgbClr val="000000"/>
              </a:solidFill>
              <a:latin typeface="Arial"/>
            </a:endParaRPr>
          </a:p>
        </p:txBody>
      </p:sp>
      <p:sp>
        <p:nvSpPr>
          <p:cNvPr id="823" name="Rectangle 34"/>
          <p:cNvSpPr>
            <a:spLocks noChangeArrowheads="1"/>
          </p:cNvSpPr>
          <p:nvPr/>
        </p:nvSpPr>
        <p:spPr bwMode="auto">
          <a:xfrm rot="16200000">
            <a:off x="5660822" y="3932512"/>
            <a:ext cx="7893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82880" tIns="0" rIns="18288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151411"/>
                </a:solidFill>
                <a:latin typeface="Arial"/>
              </a:rPr>
              <a:t>OS (%)</a:t>
            </a:r>
            <a:endParaRPr lang="en-US" altLang="en-US" sz="1000">
              <a:solidFill>
                <a:srgbClr val="000000"/>
              </a:solidFill>
              <a:latin typeface="Arial"/>
            </a:endParaRPr>
          </a:p>
        </p:txBody>
      </p:sp>
      <p:sp>
        <p:nvSpPr>
          <p:cNvPr id="824" name="Freeform 103"/>
          <p:cNvSpPr>
            <a:spLocks/>
          </p:cNvSpPr>
          <p:nvPr/>
        </p:nvSpPr>
        <p:spPr bwMode="auto">
          <a:xfrm>
            <a:off x="6400818" y="2990541"/>
            <a:ext cx="2280609" cy="1917588"/>
          </a:xfrm>
          <a:custGeom>
            <a:avLst/>
            <a:gdLst>
              <a:gd name="T0" fmla="*/ 16 w 2231"/>
              <a:gd name="T1" fmla="*/ 0 h 1304"/>
              <a:gd name="T2" fmla="*/ 33 w 2231"/>
              <a:gd name="T3" fmla="*/ 20 h 1304"/>
              <a:gd name="T4" fmla="*/ 42 w 2231"/>
              <a:gd name="T5" fmla="*/ 37 h 1304"/>
              <a:gd name="T6" fmla="*/ 46 w 2231"/>
              <a:gd name="T7" fmla="*/ 56 h 1304"/>
              <a:gd name="T8" fmla="*/ 50 w 2231"/>
              <a:gd name="T9" fmla="*/ 73 h 1304"/>
              <a:gd name="T10" fmla="*/ 58 w 2231"/>
              <a:gd name="T11" fmla="*/ 112 h 1304"/>
              <a:gd name="T12" fmla="*/ 64 w 2231"/>
              <a:gd name="T13" fmla="*/ 129 h 1304"/>
              <a:gd name="T14" fmla="*/ 93 w 2231"/>
              <a:gd name="T15" fmla="*/ 148 h 1304"/>
              <a:gd name="T16" fmla="*/ 97 w 2231"/>
              <a:gd name="T17" fmla="*/ 165 h 1304"/>
              <a:gd name="T18" fmla="*/ 101 w 2231"/>
              <a:gd name="T19" fmla="*/ 184 h 1304"/>
              <a:gd name="T20" fmla="*/ 110 w 2231"/>
              <a:gd name="T21" fmla="*/ 204 h 1304"/>
              <a:gd name="T22" fmla="*/ 131 w 2231"/>
              <a:gd name="T23" fmla="*/ 241 h 1304"/>
              <a:gd name="T24" fmla="*/ 144 w 2231"/>
              <a:gd name="T25" fmla="*/ 296 h 1304"/>
              <a:gd name="T26" fmla="*/ 156 w 2231"/>
              <a:gd name="T27" fmla="*/ 352 h 1304"/>
              <a:gd name="T28" fmla="*/ 165 w 2231"/>
              <a:gd name="T29" fmla="*/ 369 h 1304"/>
              <a:gd name="T30" fmla="*/ 173 w 2231"/>
              <a:gd name="T31" fmla="*/ 388 h 1304"/>
              <a:gd name="T32" fmla="*/ 194 w 2231"/>
              <a:gd name="T33" fmla="*/ 408 h 1304"/>
              <a:gd name="T34" fmla="*/ 211 w 2231"/>
              <a:gd name="T35" fmla="*/ 444 h 1304"/>
              <a:gd name="T36" fmla="*/ 224 w 2231"/>
              <a:gd name="T37" fmla="*/ 461 h 1304"/>
              <a:gd name="T38" fmla="*/ 267 w 2231"/>
              <a:gd name="T39" fmla="*/ 500 h 1304"/>
              <a:gd name="T40" fmla="*/ 292 w 2231"/>
              <a:gd name="T41" fmla="*/ 539 h 1304"/>
              <a:gd name="T42" fmla="*/ 297 w 2231"/>
              <a:gd name="T43" fmla="*/ 575 h 1304"/>
              <a:gd name="T44" fmla="*/ 301 w 2231"/>
              <a:gd name="T45" fmla="*/ 592 h 1304"/>
              <a:gd name="T46" fmla="*/ 314 w 2231"/>
              <a:gd name="T47" fmla="*/ 611 h 1304"/>
              <a:gd name="T48" fmla="*/ 330 w 2231"/>
              <a:gd name="T49" fmla="*/ 648 h 1304"/>
              <a:gd name="T50" fmla="*/ 343 w 2231"/>
              <a:gd name="T51" fmla="*/ 668 h 1304"/>
              <a:gd name="T52" fmla="*/ 373 w 2231"/>
              <a:gd name="T53" fmla="*/ 685 h 1304"/>
              <a:gd name="T54" fmla="*/ 416 w 2231"/>
              <a:gd name="T55" fmla="*/ 704 h 1304"/>
              <a:gd name="T56" fmla="*/ 428 w 2231"/>
              <a:gd name="T57" fmla="*/ 723 h 1304"/>
              <a:gd name="T58" fmla="*/ 432 w 2231"/>
              <a:gd name="T59" fmla="*/ 740 h 1304"/>
              <a:gd name="T60" fmla="*/ 437 w 2231"/>
              <a:gd name="T61" fmla="*/ 760 h 1304"/>
              <a:gd name="T62" fmla="*/ 500 w 2231"/>
              <a:gd name="T63" fmla="*/ 779 h 1304"/>
              <a:gd name="T64" fmla="*/ 504 w 2231"/>
              <a:gd name="T65" fmla="*/ 796 h 1304"/>
              <a:gd name="T66" fmla="*/ 602 w 2231"/>
              <a:gd name="T67" fmla="*/ 815 h 1304"/>
              <a:gd name="T68" fmla="*/ 623 w 2231"/>
              <a:gd name="T69" fmla="*/ 835 h 1304"/>
              <a:gd name="T70" fmla="*/ 708 w 2231"/>
              <a:gd name="T71" fmla="*/ 852 h 1304"/>
              <a:gd name="T72" fmla="*/ 763 w 2231"/>
              <a:gd name="T73" fmla="*/ 871 h 1304"/>
              <a:gd name="T74" fmla="*/ 772 w 2231"/>
              <a:gd name="T75" fmla="*/ 888 h 1304"/>
              <a:gd name="T76" fmla="*/ 785 w 2231"/>
              <a:gd name="T77" fmla="*/ 907 h 1304"/>
              <a:gd name="T78" fmla="*/ 789 w 2231"/>
              <a:gd name="T79" fmla="*/ 927 h 1304"/>
              <a:gd name="T80" fmla="*/ 853 w 2231"/>
              <a:gd name="T81" fmla="*/ 944 h 1304"/>
              <a:gd name="T82" fmla="*/ 882 w 2231"/>
              <a:gd name="T83" fmla="*/ 963 h 1304"/>
              <a:gd name="T84" fmla="*/ 891 w 2231"/>
              <a:gd name="T85" fmla="*/ 980 h 1304"/>
              <a:gd name="T86" fmla="*/ 903 w 2231"/>
              <a:gd name="T87" fmla="*/ 1000 h 1304"/>
              <a:gd name="T88" fmla="*/ 942 w 2231"/>
              <a:gd name="T89" fmla="*/ 1019 h 1304"/>
              <a:gd name="T90" fmla="*/ 1184 w 2231"/>
              <a:gd name="T91" fmla="*/ 1039 h 1304"/>
              <a:gd name="T92" fmla="*/ 1243 w 2231"/>
              <a:gd name="T93" fmla="*/ 1058 h 1304"/>
              <a:gd name="T94" fmla="*/ 1294 w 2231"/>
              <a:gd name="T95" fmla="*/ 1078 h 1304"/>
              <a:gd name="T96" fmla="*/ 1320 w 2231"/>
              <a:gd name="T97" fmla="*/ 1097 h 1304"/>
              <a:gd name="T98" fmla="*/ 1473 w 2231"/>
              <a:gd name="T99" fmla="*/ 1117 h 1304"/>
              <a:gd name="T100" fmla="*/ 1520 w 2231"/>
              <a:gd name="T101" fmla="*/ 1137 h 1304"/>
              <a:gd name="T102" fmla="*/ 1570 w 2231"/>
              <a:gd name="T103" fmla="*/ 1156 h 1304"/>
              <a:gd name="T104" fmla="*/ 1719 w 2231"/>
              <a:gd name="T105" fmla="*/ 1176 h 1304"/>
              <a:gd name="T106" fmla="*/ 1745 w 2231"/>
              <a:gd name="T107" fmla="*/ 1199 h 1304"/>
              <a:gd name="T108" fmla="*/ 1753 w 2231"/>
              <a:gd name="T109" fmla="*/ 1225 h 1304"/>
              <a:gd name="T110" fmla="*/ 2203 w 2231"/>
              <a:gd name="T111" fmla="*/ 1251 h 1304"/>
              <a:gd name="T112" fmla="*/ 2231 w 2231"/>
              <a:gd name="T113" fmla="*/ 1304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1" h="1304">
                <a:moveTo>
                  <a:pt x="0" y="0"/>
                </a:moveTo>
                <a:cubicBezTo>
                  <a:pt x="16" y="0"/>
                  <a:pt x="16" y="0"/>
                  <a:pt x="16" y="0"/>
                </a:cubicBezTo>
                <a:cubicBezTo>
                  <a:pt x="16" y="20"/>
                  <a:pt x="16" y="20"/>
                  <a:pt x="16" y="20"/>
                </a:cubicBezTo>
                <a:cubicBezTo>
                  <a:pt x="33" y="20"/>
                  <a:pt x="33" y="20"/>
                  <a:pt x="33" y="20"/>
                </a:cubicBezTo>
                <a:cubicBezTo>
                  <a:pt x="33" y="37"/>
                  <a:pt x="33" y="37"/>
                  <a:pt x="33" y="37"/>
                </a:cubicBezTo>
                <a:cubicBezTo>
                  <a:pt x="42" y="37"/>
                  <a:pt x="42" y="37"/>
                  <a:pt x="42" y="37"/>
                </a:cubicBezTo>
                <a:cubicBezTo>
                  <a:pt x="42" y="56"/>
                  <a:pt x="42" y="56"/>
                  <a:pt x="42" y="56"/>
                </a:cubicBezTo>
                <a:cubicBezTo>
                  <a:pt x="46" y="56"/>
                  <a:pt x="46" y="56"/>
                  <a:pt x="46" y="56"/>
                </a:cubicBezTo>
                <a:cubicBezTo>
                  <a:pt x="46" y="73"/>
                  <a:pt x="46" y="73"/>
                  <a:pt x="46" y="73"/>
                </a:cubicBezTo>
                <a:cubicBezTo>
                  <a:pt x="50" y="73"/>
                  <a:pt x="50" y="73"/>
                  <a:pt x="50" y="73"/>
                </a:cubicBezTo>
                <a:cubicBezTo>
                  <a:pt x="50" y="112"/>
                  <a:pt x="50" y="112"/>
                  <a:pt x="50" y="112"/>
                </a:cubicBezTo>
                <a:cubicBezTo>
                  <a:pt x="58" y="112"/>
                  <a:pt x="58" y="112"/>
                  <a:pt x="58" y="112"/>
                </a:cubicBezTo>
                <a:cubicBezTo>
                  <a:pt x="58" y="129"/>
                  <a:pt x="58" y="129"/>
                  <a:pt x="58" y="129"/>
                </a:cubicBezTo>
                <a:cubicBezTo>
                  <a:pt x="64" y="129"/>
                  <a:pt x="64" y="129"/>
                  <a:pt x="64" y="129"/>
                </a:cubicBezTo>
                <a:cubicBezTo>
                  <a:pt x="64" y="148"/>
                  <a:pt x="64" y="148"/>
                  <a:pt x="64" y="148"/>
                </a:cubicBezTo>
                <a:cubicBezTo>
                  <a:pt x="93" y="148"/>
                  <a:pt x="93" y="148"/>
                  <a:pt x="93" y="148"/>
                </a:cubicBezTo>
                <a:cubicBezTo>
                  <a:pt x="93" y="165"/>
                  <a:pt x="93" y="165"/>
                  <a:pt x="93" y="165"/>
                </a:cubicBezTo>
                <a:cubicBezTo>
                  <a:pt x="97" y="165"/>
                  <a:pt x="97" y="165"/>
                  <a:pt x="97" y="165"/>
                </a:cubicBezTo>
                <a:cubicBezTo>
                  <a:pt x="97" y="184"/>
                  <a:pt x="97" y="184"/>
                  <a:pt x="97" y="184"/>
                </a:cubicBezTo>
                <a:cubicBezTo>
                  <a:pt x="101" y="184"/>
                  <a:pt x="101" y="184"/>
                  <a:pt x="101" y="184"/>
                </a:cubicBezTo>
                <a:cubicBezTo>
                  <a:pt x="101" y="204"/>
                  <a:pt x="101" y="204"/>
                  <a:pt x="101" y="204"/>
                </a:cubicBezTo>
                <a:cubicBezTo>
                  <a:pt x="110" y="204"/>
                  <a:pt x="110" y="204"/>
                  <a:pt x="110" y="204"/>
                </a:cubicBezTo>
                <a:cubicBezTo>
                  <a:pt x="110" y="241"/>
                  <a:pt x="110" y="241"/>
                  <a:pt x="110" y="241"/>
                </a:cubicBezTo>
                <a:cubicBezTo>
                  <a:pt x="131" y="241"/>
                  <a:pt x="131" y="241"/>
                  <a:pt x="131" y="241"/>
                </a:cubicBezTo>
                <a:cubicBezTo>
                  <a:pt x="131" y="296"/>
                  <a:pt x="131" y="296"/>
                  <a:pt x="131" y="296"/>
                </a:cubicBezTo>
                <a:cubicBezTo>
                  <a:pt x="144" y="296"/>
                  <a:pt x="144" y="296"/>
                  <a:pt x="144" y="296"/>
                </a:cubicBezTo>
                <a:cubicBezTo>
                  <a:pt x="144" y="352"/>
                  <a:pt x="144" y="352"/>
                  <a:pt x="144" y="352"/>
                </a:cubicBezTo>
                <a:cubicBezTo>
                  <a:pt x="156" y="352"/>
                  <a:pt x="156" y="352"/>
                  <a:pt x="156" y="352"/>
                </a:cubicBezTo>
                <a:cubicBezTo>
                  <a:pt x="156" y="369"/>
                  <a:pt x="156" y="369"/>
                  <a:pt x="156" y="369"/>
                </a:cubicBezTo>
                <a:cubicBezTo>
                  <a:pt x="165" y="369"/>
                  <a:pt x="165" y="369"/>
                  <a:pt x="165" y="369"/>
                </a:cubicBezTo>
                <a:cubicBezTo>
                  <a:pt x="165" y="388"/>
                  <a:pt x="165" y="388"/>
                  <a:pt x="165" y="388"/>
                </a:cubicBezTo>
                <a:cubicBezTo>
                  <a:pt x="173" y="388"/>
                  <a:pt x="173" y="388"/>
                  <a:pt x="173" y="388"/>
                </a:cubicBezTo>
                <a:cubicBezTo>
                  <a:pt x="173" y="408"/>
                  <a:pt x="173" y="408"/>
                  <a:pt x="173" y="408"/>
                </a:cubicBezTo>
                <a:cubicBezTo>
                  <a:pt x="194" y="408"/>
                  <a:pt x="194" y="408"/>
                  <a:pt x="194" y="408"/>
                </a:cubicBezTo>
                <a:cubicBezTo>
                  <a:pt x="194" y="444"/>
                  <a:pt x="194" y="444"/>
                  <a:pt x="194" y="444"/>
                </a:cubicBezTo>
                <a:cubicBezTo>
                  <a:pt x="211" y="444"/>
                  <a:pt x="211" y="444"/>
                  <a:pt x="211" y="444"/>
                </a:cubicBezTo>
                <a:cubicBezTo>
                  <a:pt x="211" y="461"/>
                  <a:pt x="211" y="461"/>
                  <a:pt x="211" y="461"/>
                </a:cubicBezTo>
                <a:cubicBezTo>
                  <a:pt x="224" y="461"/>
                  <a:pt x="224" y="461"/>
                  <a:pt x="224" y="461"/>
                </a:cubicBezTo>
                <a:cubicBezTo>
                  <a:pt x="224" y="500"/>
                  <a:pt x="224" y="500"/>
                  <a:pt x="224" y="500"/>
                </a:cubicBezTo>
                <a:cubicBezTo>
                  <a:pt x="267" y="500"/>
                  <a:pt x="267" y="500"/>
                  <a:pt x="267" y="500"/>
                </a:cubicBezTo>
                <a:cubicBezTo>
                  <a:pt x="267" y="539"/>
                  <a:pt x="267" y="539"/>
                  <a:pt x="267" y="539"/>
                </a:cubicBezTo>
                <a:cubicBezTo>
                  <a:pt x="292" y="539"/>
                  <a:pt x="292" y="539"/>
                  <a:pt x="292" y="539"/>
                </a:cubicBezTo>
                <a:cubicBezTo>
                  <a:pt x="292" y="575"/>
                  <a:pt x="292" y="575"/>
                  <a:pt x="292" y="575"/>
                </a:cubicBezTo>
                <a:cubicBezTo>
                  <a:pt x="297" y="575"/>
                  <a:pt x="297" y="575"/>
                  <a:pt x="297" y="575"/>
                </a:cubicBezTo>
                <a:cubicBezTo>
                  <a:pt x="297" y="592"/>
                  <a:pt x="297" y="592"/>
                  <a:pt x="297" y="592"/>
                </a:cubicBezTo>
                <a:cubicBezTo>
                  <a:pt x="301" y="592"/>
                  <a:pt x="301" y="592"/>
                  <a:pt x="301" y="592"/>
                </a:cubicBezTo>
                <a:cubicBezTo>
                  <a:pt x="301" y="611"/>
                  <a:pt x="301" y="611"/>
                  <a:pt x="301" y="611"/>
                </a:cubicBezTo>
                <a:cubicBezTo>
                  <a:pt x="314" y="611"/>
                  <a:pt x="314" y="611"/>
                  <a:pt x="314" y="611"/>
                </a:cubicBezTo>
                <a:cubicBezTo>
                  <a:pt x="314" y="648"/>
                  <a:pt x="314" y="648"/>
                  <a:pt x="314" y="648"/>
                </a:cubicBezTo>
                <a:cubicBezTo>
                  <a:pt x="330" y="648"/>
                  <a:pt x="330" y="648"/>
                  <a:pt x="330" y="648"/>
                </a:cubicBezTo>
                <a:cubicBezTo>
                  <a:pt x="330" y="668"/>
                  <a:pt x="330" y="668"/>
                  <a:pt x="330" y="668"/>
                </a:cubicBezTo>
                <a:cubicBezTo>
                  <a:pt x="343" y="668"/>
                  <a:pt x="343" y="668"/>
                  <a:pt x="343" y="668"/>
                </a:cubicBezTo>
                <a:cubicBezTo>
                  <a:pt x="343" y="685"/>
                  <a:pt x="343" y="685"/>
                  <a:pt x="343" y="685"/>
                </a:cubicBezTo>
                <a:cubicBezTo>
                  <a:pt x="373" y="685"/>
                  <a:pt x="373" y="685"/>
                  <a:pt x="373" y="685"/>
                </a:cubicBezTo>
                <a:cubicBezTo>
                  <a:pt x="373" y="704"/>
                  <a:pt x="373" y="704"/>
                  <a:pt x="373" y="704"/>
                </a:cubicBezTo>
                <a:cubicBezTo>
                  <a:pt x="416" y="704"/>
                  <a:pt x="416" y="704"/>
                  <a:pt x="416" y="704"/>
                </a:cubicBezTo>
                <a:cubicBezTo>
                  <a:pt x="416" y="723"/>
                  <a:pt x="416" y="723"/>
                  <a:pt x="416" y="723"/>
                </a:cubicBezTo>
                <a:cubicBezTo>
                  <a:pt x="428" y="723"/>
                  <a:pt x="428" y="723"/>
                  <a:pt x="428" y="723"/>
                </a:cubicBezTo>
                <a:cubicBezTo>
                  <a:pt x="428" y="740"/>
                  <a:pt x="428" y="740"/>
                  <a:pt x="428" y="740"/>
                </a:cubicBezTo>
                <a:cubicBezTo>
                  <a:pt x="432" y="740"/>
                  <a:pt x="432" y="740"/>
                  <a:pt x="432" y="740"/>
                </a:cubicBezTo>
                <a:cubicBezTo>
                  <a:pt x="432" y="760"/>
                  <a:pt x="432" y="760"/>
                  <a:pt x="432" y="760"/>
                </a:cubicBezTo>
                <a:cubicBezTo>
                  <a:pt x="437" y="760"/>
                  <a:pt x="437" y="760"/>
                  <a:pt x="437" y="760"/>
                </a:cubicBezTo>
                <a:cubicBezTo>
                  <a:pt x="437" y="779"/>
                  <a:pt x="437" y="779"/>
                  <a:pt x="437" y="779"/>
                </a:cubicBezTo>
                <a:cubicBezTo>
                  <a:pt x="500" y="779"/>
                  <a:pt x="500" y="779"/>
                  <a:pt x="500" y="779"/>
                </a:cubicBezTo>
                <a:cubicBezTo>
                  <a:pt x="500" y="796"/>
                  <a:pt x="500" y="796"/>
                  <a:pt x="500" y="796"/>
                </a:cubicBezTo>
                <a:cubicBezTo>
                  <a:pt x="504" y="796"/>
                  <a:pt x="504" y="796"/>
                  <a:pt x="504" y="796"/>
                </a:cubicBezTo>
                <a:cubicBezTo>
                  <a:pt x="504" y="815"/>
                  <a:pt x="504" y="815"/>
                  <a:pt x="504" y="815"/>
                </a:cubicBezTo>
                <a:cubicBezTo>
                  <a:pt x="602" y="815"/>
                  <a:pt x="602" y="815"/>
                  <a:pt x="602" y="815"/>
                </a:cubicBezTo>
                <a:cubicBezTo>
                  <a:pt x="602" y="835"/>
                  <a:pt x="602" y="835"/>
                  <a:pt x="602" y="835"/>
                </a:cubicBezTo>
                <a:cubicBezTo>
                  <a:pt x="623" y="835"/>
                  <a:pt x="623" y="835"/>
                  <a:pt x="623" y="835"/>
                </a:cubicBezTo>
                <a:cubicBezTo>
                  <a:pt x="623" y="852"/>
                  <a:pt x="623" y="852"/>
                  <a:pt x="623" y="852"/>
                </a:cubicBezTo>
                <a:cubicBezTo>
                  <a:pt x="708" y="852"/>
                  <a:pt x="708" y="852"/>
                  <a:pt x="708" y="852"/>
                </a:cubicBezTo>
                <a:cubicBezTo>
                  <a:pt x="708" y="871"/>
                  <a:pt x="708" y="871"/>
                  <a:pt x="708" y="871"/>
                </a:cubicBezTo>
                <a:cubicBezTo>
                  <a:pt x="763" y="871"/>
                  <a:pt x="763" y="871"/>
                  <a:pt x="763" y="871"/>
                </a:cubicBezTo>
                <a:cubicBezTo>
                  <a:pt x="763" y="888"/>
                  <a:pt x="763" y="888"/>
                  <a:pt x="763" y="888"/>
                </a:cubicBezTo>
                <a:cubicBezTo>
                  <a:pt x="772" y="888"/>
                  <a:pt x="772" y="888"/>
                  <a:pt x="772" y="888"/>
                </a:cubicBezTo>
                <a:cubicBezTo>
                  <a:pt x="772" y="907"/>
                  <a:pt x="772" y="907"/>
                  <a:pt x="772" y="907"/>
                </a:cubicBezTo>
                <a:cubicBezTo>
                  <a:pt x="785" y="907"/>
                  <a:pt x="785" y="907"/>
                  <a:pt x="785" y="907"/>
                </a:cubicBezTo>
                <a:cubicBezTo>
                  <a:pt x="785" y="927"/>
                  <a:pt x="785" y="927"/>
                  <a:pt x="785" y="927"/>
                </a:cubicBezTo>
                <a:cubicBezTo>
                  <a:pt x="789" y="927"/>
                  <a:pt x="789" y="927"/>
                  <a:pt x="789" y="927"/>
                </a:cubicBezTo>
                <a:cubicBezTo>
                  <a:pt x="789" y="944"/>
                  <a:pt x="789" y="944"/>
                  <a:pt x="789" y="944"/>
                </a:cubicBezTo>
                <a:cubicBezTo>
                  <a:pt x="853" y="944"/>
                  <a:pt x="853" y="944"/>
                  <a:pt x="853" y="944"/>
                </a:cubicBezTo>
                <a:cubicBezTo>
                  <a:pt x="853" y="963"/>
                  <a:pt x="853" y="963"/>
                  <a:pt x="853" y="963"/>
                </a:cubicBezTo>
                <a:cubicBezTo>
                  <a:pt x="882" y="963"/>
                  <a:pt x="882" y="963"/>
                  <a:pt x="882" y="963"/>
                </a:cubicBezTo>
                <a:cubicBezTo>
                  <a:pt x="882" y="980"/>
                  <a:pt x="882" y="980"/>
                  <a:pt x="882" y="980"/>
                </a:cubicBezTo>
                <a:cubicBezTo>
                  <a:pt x="891" y="980"/>
                  <a:pt x="891" y="980"/>
                  <a:pt x="891" y="980"/>
                </a:cubicBezTo>
                <a:cubicBezTo>
                  <a:pt x="891" y="1000"/>
                  <a:pt x="891" y="1000"/>
                  <a:pt x="891" y="1000"/>
                </a:cubicBezTo>
                <a:cubicBezTo>
                  <a:pt x="903" y="1000"/>
                  <a:pt x="903" y="1000"/>
                  <a:pt x="903" y="1000"/>
                </a:cubicBezTo>
                <a:cubicBezTo>
                  <a:pt x="903" y="1019"/>
                  <a:pt x="903" y="1019"/>
                  <a:pt x="903" y="1019"/>
                </a:cubicBezTo>
                <a:cubicBezTo>
                  <a:pt x="942" y="1019"/>
                  <a:pt x="942" y="1019"/>
                  <a:pt x="942" y="1019"/>
                </a:cubicBezTo>
                <a:cubicBezTo>
                  <a:pt x="942" y="1039"/>
                  <a:pt x="942" y="1039"/>
                  <a:pt x="942" y="1039"/>
                </a:cubicBezTo>
                <a:cubicBezTo>
                  <a:pt x="1184" y="1039"/>
                  <a:pt x="1184" y="1039"/>
                  <a:pt x="1184" y="1039"/>
                </a:cubicBezTo>
                <a:cubicBezTo>
                  <a:pt x="1184" y="1058"/>
                  <a:pt x="1184" y="1058"/>
                  <a:pt x="1184" y="1058"/>
                </a:cubicBezTo>
                <a:cubicBezTo>
                  <a:pt x="1243" y="1058"/>
                  <a:pt x="1243" y="1058"/>
                  <a:pt x="1243" y="1058"/>
                </a:cubicBezTo>
                <a:cubicBezTo>
                  <a:pt x="1243" y="1078"/>
                  <a:pt x="1243" y="1078"/>
                  <a:pt x="1243" y="1078"/>
                </a:cubicBezTo>
                <a:cubicBezTo>
                  <a:pt x="1294" y="1078"/>
                  <a:pt x="1294" y="1078"/>
                  <a:pt x="1294" y="1078"/>
                </a:cubicBezTo>
                <a:cubicBezTo>
                  <a:pt x="1294" y="1097"/>
                  <a:pt x="1294" y="1097"/>
                  <a:pt x="1294" y="1097"/>
                </a:cubicBezTo>
                <a:cubicBezTo>
                  <a:pt x="1320" y="1097"/>
                  <a:pt x="1320" y="1097"/>
                  <a:pt x="1320" y="1097"/>
                </a:cubicBezTo>
                <a:cubicBezTo>
                  <a:pt x="1320" y="1117"/>
                  <a:pt x="1320" y="1117"/>
                  <a:pt x="1320" y="1117"/>
                </a:cubicBezTo>
                <a:cubicBezTo>
                  <a:pt x="1473" y="1117"/>
                  <a:pt x="1473" y="1117"/>
                  <a:pt x="1473" y="1117"/>
                </a:cubicBezTo>
                <a:cubicBezTo>
                  <a:pt x="1473" y="1137"/>
                  <a:pt x="1473" y="1137"/>
                  <a:pt x="1473" y="1137"/>
                </a:cubicBezTo>
                <a:cubicBezTo>
                  <a:pt x="1520" y="1137"/>
                  <a:pt x="1520" y="1137"/>
                  <a:pt x="1520" y="1137"/>
                </a:cubicBezTo>
                <a:cubicBezTo>
                  <a:pt x="1520" y="1156"/>
                  <a:pt x="1520" y="1156"/>
                  <a:pt x="1520" y="1156"/>
                </a:cubicBezTo>
                <a:cubicBezTo>
                  <a:pt x="1570" y="1156"/>
                  <a:pt x="1570" y="1156"/>
                  <a:pt x="1570" y="1156"/>
                </a:cubicBezTo>
                <a:cubicBezTo>
                  <a:pt x="1570" y="1176"/>
                  <a:pt x="1570" y="1176"/>
                  <a:pt x="1570" y="1176"/>
                </a:cubicBezTo>
                <a:cubicBezTo>
                  <a:pt x="1719" y="1176"/>
                  <a:pt x="1719" y="1176"/>
                  <a:pt x="1719" y="1176"/>
                </a:cubicBezTo>
                <a:cubicBezTo>
                  <a:pt x="1719" y="1176"/>
                  <a:pt x="1717" y="1199"/>
                  <a:pt x="1719" y="1199"/>
                </a:cubicBezTo>
                <a:cubicBezTo>
                  <a:pt x="1721" y="1199"/>
                  <a:pt x="1745" y="1199"/>
                  <a:pt x="1745" y="1199"/>
                </a:cubicBezTo>
                <a:cubicBezTo>
                  <a:pt x="1745" y="1225"/>
                  <a:pt x="1745" y="1225"/>
                  <a:pt x="1745" y="1225"/>
                </a:cubicBezTo>
                <a:cubicBezTo>
                  <a:pt x="1753" y="1225"/>
                  <a:pt x="1753" y="1225"/>
                  <a:pt x="1753" y="1225"/>
                </a:cubicBezTo>
                <a:cubicBezTo>
                  <a:pt x="1753" y="1251"/>
                  <a:pt x="1753" y="1251"/>
                  <a:pt x="1753" y="1251"/>
                </a:cubicBezTo>
                <a:cubicBezTo>
                  <a:pt x="2203" y="1251"/>
                  <a:pt x="2203" y="1251"/>
                  <a:pt x="2203" y="1251"/>
                </a:cubicBezTo>
                <a:cubicBezTo>
                  <a:pt x="2203" y="1304"/>
                  <a:pt x="2203" y="1304"/>
                  <a:pt x="2203" y="1304"/>
                </a:cubicBezTo>
                <a:cubicBezTo>
                  <a:pt x="2231" y="1304"/>
                  <a:pt x="2231" y="1304"/>
                  <a:pt x="2231" y="1304"/>
                </a:cubicBezTo>
              </a:path>
            </a:pathLst>
          </a:custGeom>
          <a:noFill/>
          <a:ln w="19050" cap="flat">
            <a:solidFill>
              <a:srgbClr val="005E9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825" name="Freeform 114"/>
          <p:cNvSpPr>
            <a:spLocks/>
          </p:cNvSpPr>
          <p:nvPr/>
        </p:nvSpPr>
        <p:spPr bwMode="auto">
          <a:xfrm>
            <a:off x="3433543" y="2990850"/>
            <a:ext cx="2149062" cy="1654492"/>
          </a:xfrm>
          <a:custGeom>
            <a:avLst/>
            <a:gdLst>
              <a:gd name="T0" fmla="*/ 30 w 3255"/>
              <a:gd name="T1" fmla="*/ 0 h 1737"/>
              <a:gd name="T2" fmla="*/ 69 w 3255"/>
              <a:gd name="T3" fmla="*/ 31 h 1737"/>
              <a:gd name="T4" fmla="*/ 88 w 3255"/>
              <a:gd name="T5" fmla="*/ 59 h 1737"/>
              <a:gd name="T6" fmla="*/ 100 w 3255"/>
              <a:gd name="T7" fmla="*/ 90 h 1737"/>
              <a:gd name="T8" fmla="*/ 113 w 3255"/>
              <a:gd name="T9" fmla="*/ 118 h 1737"/>
              <a:gd name="T10" fmla="*/ 119 w 3255"/>
              <a:gd name="T11" fmla="*/ 143 h 1737"/>
              <a:gd name="T12" fmla="*/ 132 w 3255"/>
              <a:gd name="T13" fmla="*/ 173 h 1737"/>
              <a:gd name="T14" fmla="*/ 138 w 3255"/>
              <a:gd name="T15" fmla="*/ 203 h 1737"/>
              <a:gd name="T16" fmla="*/ 201 w 3255"/>
              <a:gd name="T17" fmla="*/ 232 h 1737"/>
              <a:gd name="T18" fmla="*/ 207 w 3255"/>
              <a:gd name="T19" fmla="*/ 261 h 1737"/>
              <a:gd name="T20" fmla="*/ 221 w 3255"/>
              <a:gd name="T21" fmla="*/ 291 h 1737"/>
              <a:gd name="T22" fmla="*/ 239 w 3255"/>
              <a:gd name="T23" fmla="*/ 320 h 1737"/>
              <a:gd name="T24" fmla="*/ 278 w 3255"/>
              <a:gd name="T25" fmla="*/ 379 h 1737"/>
              <a:gd name="T26" fmla="*/ 284 w 3255"/>
              <a:gd name="T27" fmla="*/ 409 h 1737"/>
              <a:gd name="T28" fmla="*/ 291 w 3255"/>
              <a:gd name="T29" fmla="*/ 440 h 1737"/>
              <a:gd name="T30" fmla="*/ 309 w 3255"/>
              <a:gd name="T31" fmla="*/ 468 h 1737"/>
              <a:gd name="T32" fmla="*/ 316 w 3255"/>
              <a:gd name="T33" fmla="*/ 499 h 1737"/>
              <a:gd name="T34" fmla="*/ 341 w 3255"/>
              <a:gd name="T35" fmla="*/ 523 h 1737"/>
              <a:gd name="T36" fmla="*/ 360 w 3255"/>
              <a:gd name="T37" fmla="*/ 553 h 1737"/>
              <a:gd name="T38" fmla="*/ 378 w 3255"/>
              <a:gd name="T39" fmla="*/ 582 h 1737"/>
              <a:gd name="T40" fmla="*/ 430 w 3255"/>
              <a:gd name="T41" fmla="*/ 611 h 1737"/>
              <a:gd name="T42" fmla="*/ 462 w 3255"/>
              <a:gd name="T43" fmla="*/ 670 h 1737"/>
              <a:gd name="T44" fmla="*/ 487 w 3255"/>
              <a:gd name="T45" fmla="*/ 700 h 1737"/>
              <a:gd name="T46" fmla="*/ 494 w 3255"/>
              <a:gd name="T47" fmla="*/ 729 h 1737"/>
              <a:gd name="T48" fmla="*/ 581 w 3255"/>
              <a:gd name="T49" fmla="*/ 759 h 1737"/>
              <a:gd name="T50" fmla="*/ 639 w 3255"/>
              <a:gd name="T51" fmla="*/ 818 h 1737"/>
              <a:gd name="T52" fmla="*/ 651 w 3255"/>
              <a:gd name="T53" fmla="*/ 877 h 1737"/>
              <a:gd name="T54" fmla="*/ 665 w 3255"/>
              <a:gd name="T55" fmla="*/ 903 h 1737"/>
              <a:gd name="T56" fmla="*/ 683 w 3255"/>
              <a:gd name="T57" fmla="*/ 932 h 1737"/>
              <a:gd name="T58" fmla="*/ 689 w 3255"/>
              <a:gd name="T59" fmla="*/ 962 h 1737"/>
              <a:gd name="T60" fmla="*/ 728 w 3255"/>
              <a:gd name="T61" fmla="*/ 991 h 1737"/>
              <a:gd name="T62" fmla="*/ 753 w 3255"/>
              <a:gd name="T63" fmla="*/ 1020 h 1737"/>
              <a:gd name="T64" fmla="*/ 816 w 3255"/>
              <a:gd name="T65" fmla="*/ 1050 h 1737"/>
              <a:gd name="T66" fmla="*/ 912 w 3255"/>
              <a:gd name="T67" fmla="*/ 1080 h 1737"/>
              <a:gd name="T68" fmla="*/ 937 w 3255"/>
              <a:gd name="T69" fmla="*/ 1109 h 1737"/>
              <a:gd name="T70" fmla="*/ 949 w 3255"/>
              <a:gd name="T71" fmla="*/ 1140 h 1737"/>
              <a:gd name="T72" fmla="*/ 955 w 3255"/>
              <a:gd name="T73" fmla="*/ 1168 h 1737"/>
              <a:gd name="T74" fmla="*/ 1089 w 3255"/>
              <a:gd name="T75" fmla="*/ 1199 h 1737"/>
              <a:gd name="T76" fmla="*/ 1101 w 3255"/>
              <a:gd name="T77" fmla="*/ 1227 h 1737"/>
              <a:gd name="T78" fmla="*/ 1316 w 3255"/>
              <a:gd name="T79" fmla="*/ 1258 h 1737"/>
              <a:gd name="T80" fmla="*/ 1361 w 3255"/>
              <a:gd name="T81" fmla="*/ 1282 h 1737"/>
              <a:gd name="T82" fmla="*/ 1558 w 3255"/>
              <a:gd name="T83" fmla="*/ 1312 h 1737"/>
              <a:gd name="T84" fmla="*/ 1666 w 3255"/>
              <a:gd name="T85" fmla="*/ 1341 h 1737"/>
              <a:gd name="T86" fmla="*/ 1684 w 3255"/>
              <a:gd name="T87" fmla="*/ 1371 h 1737"/>
              <a:gd name="T88" fmla="*/ 1723 w 3255"/>
              <a:gd name="T89" fmla="*/ 1400 h 1737"/>
              <a:gd name="T90" fmla="*/ 1729 w 3255"/>
              <a:gd name="T91" fmla="*/ 1430 h 1737"/>
              <a:gd name="T92" fmla="*/ 1869 w 3255"/>
              <a:gd name="T93" fmla="*/ 1459 h 1737"/>
              <a:gd name="T94" fmla="*/ 1931 w 3255"/>
              <a:gd name="T95" fmla="*/ 1494 h 1737"/>
              <a:gd name="T96" fmla="*/ 1957 w 3255"/>
              <a:gd name="T97" fmla="*/ 1523 h 1737"/>
              <a:gd name="T98" fmla="*/ 1976 w 3255"/>
              <a:gd name="T99" fmla="*/ 1559 h 1737"/>
              <a:gd name="T100" fmla="*/ 2064 w 3255"/>
              <a:gd name="T101" fmla="*/ 1597 h 1737"/>
              <a:gd name="T102" fmla="*/ 2590 w 3255"/>
              <a:gd name="T103" fmla="*/ 1643 h 1737"/>
              <a:gd name="T104" fmla="*/ 3255 w 3255"/>
              <a:gd name="T105" fmla="*/ 1737 h 1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55" h="1737">
                <a:moveTo>
                  <a:pt x="0" y="0"/>
                </a:moveTo>
                <a:lnTo>
                  <a:pt x="30" y="0"/>
                </a:lnTo>
                <a:lnTo>
                  <a:pt x="30" y="31"/>
                </a:lnTo>
                <a:lnTo>
                  <a:pt x="69" y="31"/>
                </a:lnTo>
                <a:lnTo>
                  <a:pt x="69" y="59"/>
                </a:lnTo>
                <a:lnTo>
                  <a:pt x="88" y="59"/>
                </a:lnTo>
                <a:lnTo>
                  <a:pt x="88" y="90"/>
                </a:lnTo>
                <a:lnTo>
                  <a:pt x="100" y="90"/>
                </a:lnTo>
                <a:lnTo>
                  <a:pt x="100" y="118"/>
                </a:lnTo>
                <a:lnTo>
                  <a:pt x="113" y="118"/>
                </a:lnTo>
                <a:lnTo>
                  <a:pt x="113" y="143"/>
                </a:lnTo>
                <a:lnTo>
                  <a:pt x="119" y="143"/>
                </a:lnTo>
                <a:lnTo>
                  <a:pt x="119" y="173"/>
                </a:lnTo>
                <a:lnTo>
                  <a:pt x="132" y="173"/>
                </a:lnTo>
                <a:lnTo>
                  <a:pt x="132" y="203"/>
                </a:lnTo>
                <a:lnTo>
                  <a:pt x="138" y="203"/>
                </a:lnTo>
                <a:lnTo>
                  <a:pt x="138" y="232"/>
                </a:lnTo>
                <a:lnTo>
                  <a:pt x="201" y="232"/>
                </a:lnTo>
                <a:lnTo>
                  <a:pt x="201" y="261"/>
                </a:lnTo>
                <a:lnTo>
                  <a:pt x="207" y="261"/>
                </a:lnTo>
                <a:lnTo>
                  <a:pt x="207" y="291"/>
                </a:lnTo>
                <a:lnTo>
                  <a:pt x="221" y="291"/>
                </a:lnTo>
                <a:lnTo>
                  <a:pt x="221" y="320"/>
                </a:lnTo>
                <a:lnTo>
                  <a:pt x="239" y="320"/>
                </a:lnTo>
                <a:lnTo>
                  <a:pt x="239" y="379"/>
                </a:lnTo>
                <a:lnTo>
                  <a:pt x="278" y="379"/>
                </a:lnTo>
                <a:lnTo>
                  <a:pt x="278" y="409"/>
                </a:lnTo>
                <a:lnTo>
                  <a:pt x="284" y="409"/>
                </a:lnTo>
                <a:lnTo>
                  <a:pt x="284" y="440"/>
                </a:lnTo>
                <a:lnTo>
                  <a:pt x="291" y="440"/>
                </a:lnTo>
                <a:lnTo>
                  <a:pt x="291" y="468"/>
                </a:lnTo>
                <a:lnTo>
                  <a:pt x="309" y="468"/>
                </a:lnTo>
                <a:lnTo>
                  <a:pt x="309" y="499"/>
                </a:lnTo>
                <a:lnTo>
                  <a:pt x="316" y="499"/>
                </a:lnTo>
                <a:lnTo>
                  <a:pt x="316" y="523"/>
                </a:lnTo>
                <a:lnTo>
                  <a:pt x="341" y="523"/>
                </a:lnTo>
                <a:lnTo>
                  <a:pt x="341" y="553"/>
                </a:lnTo>
                <a:lnTo>
                  <a:pt x="360" y="553"/>
                </a:lnTo>
                <a:lnTo>
                  <a:pt x="360" y="582"/>
                </a:lnTo>
                <a:lnTo>
                  <a:pt x="378" y="582"/>
                </a:lnTo>
                <a:lnTo>
                  <a:pt x="378" y="611"/>
                </a:lnTo>
                <a:lnTo>
                  <a:pt x="430" y="611"/>
                </a:lnTo>
                <a:lnTo>
                  <a:pt x="430" y="670"/>
                </a:lnTo>
                <a:lnTo>
                  <a:pt x="462" y="670"/>
                </a:lnTo>
                <a:lnTo>
                  <a:pt x="462" y="700"/>
                </a:lnTo>
                <a:lnTo>
                  <a:pt x="487" y="700"/>
                </a:lnTo>
                <a:lnTo>
                  <a:pt x="487" y="729"/>
                </a:lnTo>
                <a:lnTo>
                  <a:pt x="494" y="729"/>
                </a:lnTo>
                <a:lnTo>
                  <a:pt x="494" y="759"/>
                </a:lnTo>
                <a:lnTo>
                  <a:pt x="581" y="759"/>
                </a:lnTo>
                <a:lnTo>
                  <a:pt x="581" y="818"/>
                </a:lnTo>
                <a:lnTo>
                  <a:pt x="639" y="818"/>
                </a:lnTo>
                <a:lnTo>
                  <a:pt x="639" y="877"/>
                </a:lnTo>
                <a:lnTo>
                  <a:pt x="651" y="877"/>
                </a:lnTo>
                <a:lnTo>
                  <a:pt x="651" y="903"/>
                </a:lnTo>
                <a:lnTo>
                  <a:pt x="665" y="903"/>
                </a:lnTo>
                <a:lnTo>
                  <a:pt x="665" y="932"/>
                </a:lnTo>
                <a:lnTo>
                  <a:pt x="683" y="932"/>
                </a:lnTo>
                <a:lnTo>
                  <a:pt x="683" y="962"/>
                </a:lnTo>
                <a:lnTo>
                  <a:pt x="689" y="962"/>
                </a:lnTo>
                <a:lnTo>
                  <a:pt x="689" y="991"/>
                </a:lnTo>
                <a:lnTo>
                  <a:pt x="728" y="991"/>
                </a:lnTo>
                <a:lnTo>
                  <a:pt x="728" y="1020"/>
                </a:lnTo>
                <a:lnTo>
                  <a:pt x="753" y="1020"/>
                </a:lnTo>
                <a:lnTo>
                  <a:pt x="753" y="1050"/>
                </a:lnTo>
                <a:lnTo>
                  <a:pt x="816" y="1050"/>
                </a:lnTo>
                <a:lnTo>
                  <a:pt x="816" y="1080"/>
                </a:lnTo>
                <a:lnTo>
                  <a:pt x="912" y="1080"/>
                </a:lnTo>
                <a:lnTo>
                  <a:pt x="912" y="1109"/>
                </a:lnTo>
                <a:lnTo>
                  <a:pt x="937" y="1109"/>
                </a:lnTo>
                <a:lnTo>
                  <a:pt x="937" y="1140"/>
                </a:lnTo>
                <a:lnTo>
                  <a:pt x="949" y="1140"/>
                </a:lnTo>
                <a:lnTo>
                  <a:pt x="949" y="1168"/>
                </a:lnTo>
                <a:lnTo>
                  <a:pt x="955" y="1168"/>
                </a:lnTo>
                <a:lnTo>
                  <a:pt x="955" y="1199"/>
                </a:lnTo>
                <a:lnTo>
                  <a:pt x="1089" y="1199"/>
                </a:lnTo>
                <a:lnTo>
                  <a:pt x="1089" y="1227"/>
                </a:lnTo>
                <a:lnTo>
                  <a:pt x="1101" y="1227"/>
                </a:lnTo>
                <a:lnTo>
                  <a:pt x="1101" y="1258"/>
                </a:lnTo>
                <a:lnTo>
                  <a:pt x="1316" y="1258"/>
                </a:lnTo>
                <a:lnTo>
                  <a:pt x="1316" y="1282"/>
                </a:lnTo>
                <a:lnTo>
                  <a:pt x="1361" y="1282"/>
                </a:lnTo>
                <a:lnTo>
                  <a:pt x="1361" y="1312"/>
                </a:lnTo>
                <a:lnTo>
                  <a:pt x="1558" y="1312"/>
                </a:lnTo>
                <a:lnTo>
                  <a:pt x="1558" y="1341"/>
                </a:lnTo>
                <a:lnTo>
                  <a:pt x="1666" y="1341"/>
                </a:lnTo>
                <a:lnTo>
                  <a:pt x="1666" y="1371"/>
                </a:lnTo>
                <a:lnTo>
                  <a:pt x="1684" y="1371"/>
                </a:lnTo>
                <a:lnTo>
                  <a:pt x="1684" y="1400"/>
                </a:lnTo>
                <a:lnTo>
                  <a:pt x="1723" y="1400"/>
                </a:lnTo>
                <a:lnTo>
                  <a:pt x="1723" y="1430"/>
                </a:lnTo>
                <a:lnTo>
                  <a:pt x="1729" y="1430"/>
                </a:lnTo>
                <a:lnTo>
                  <a:pt x="1729" y="1459"/>
                </a:lnTo>
                <a:lnTo>
                  <a:pt x="1869" y="1459"/>
                </a:lnTo>
                <a:lnTo>
                  <a:pt x="1869" y="1494"/>
                </a:lnTo>
                <a:lnTo>
                  <a:pt x="1931" y="1494"/>
                </a:lnTo>
                <a:lnTo>
                  <a:pt x="1931" y="1523"/>
                </a:lnTo>
                <a:lnTo>
                  <a:pt x="1957" y="1523"/>
                </a:lnTo>
                <a:lnTo>
                  <a:pt x="1957" y="1559"/>
                </a:lnTo>
                <a:lnTo>
                  <a:pt x="1976" y="1559"/>
                </a:lnTo>
                <a:lnTo>
                  <a:pt x="1976" y="1597"/>
                </a:lnTo>
                <a:lnTo>
                  <a:pt x="2064" y="1597"/>
                </a:lnTo>
                <a:lnTo>
                  <a:pt x="2064" y="1643"/>
                </a:lnTo>
                <a:lnTo>
                  <a:pt x="2590" y="1643"/>
                </a:lnTo>
                <a:lnTo>
                  <a:pt x="2590" y="1737"/>
                </a:lnTo>
                <a:lnTo>
                  <a:pt x="3255" y="1737"/>
                </a:lnTo>
              </a:path>
            </a:pathLst>
          </a:custGeom>
          <a:noFill/>
          <a:ln w="19050" cap="flat">
            <a:solidFill>
              <a:srgbClr val="005E9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826" name="Freeform 102"/>
          <p:cNvSpPr>
            <a:spLocks/>
          </p:cNvSpPr>
          <p:nvPr/>
        </p:nvSpPr>
        <p:spPr bwMode="auto">
          <a:xfrm>
            <a:off x="468385" y="2928042"/>
            <a:ext cx="2117041" cy="1559464"/>
          </a:xfrm>
          <a:custGeom>
            <a:avLst/>
            <a:gdLst>
              <a:gd name="T0" fmla="*/ 55 w 3207"/>
              <a:gd name="T1" fmla="*/ 0 h 1602"/>
              <a:gd name="T2" fmla="*/ 130 w 3207"/>
              <a:gd name="T3" fmla="*/ 38 h 1602"/>
              <a:gd name="T4" fmla="*/ 145 w 3207"/>
              <a:gd name="T5" fmla="*/ 56 h 1602"/>
              <a:gd name="T6" fmla="*/ 165 w 3207"/>
              <a:gd name="T7" fmla="*/ 95 h 1602"/>
              <a:gd name="T8" fmla="*/ 184 w 3207"/>
              <a:gd name="T9" fmla="*/ 110 h 1602"/>
              <a:gd name="T10" fmla="*/ 201 w 3207"/>
              <a:gd name="T11" fmla="*/ 168 h 1602"/>
              <a:gd name="T12" fmla="*/ 220 w 3207"/>
              <a:gd name="T13" fmla="*/ 205 h 1602"/>
              <a:gd name="T14" fmla="*/ 312 w 3207"/>
              <a:gd name="T15" fmla="*/ 223 h 1602"/>
              <a:gd name="T16" fmla="*/ 332 w 3207"/>
              <a:gd name="T17" fmla="*/ 261 h 1602"/>
              <a:gd name="T18" fmla="*/ 350 w 3207"/>
              <a:gd name="T19" fmla="*/ 279 h 1602"/>
              <a:gd name="T20" fmla="*/ 367 w 3207"/>
              <a:gd name="T21" fmla="*/ 317 h 1602"/>
              <a:gd name="T22" fmla="*/ 423 w 3207"/>
              <a:gd name="T23" fmla="*/ 373 h 1602"/>
              <a:gd name="T24" fmla="*/ 442 w 3207"/>
              <a:gd name="T25" fmla="*/ 391 h 1602"/>
              <a:gd name="T26" fmla="*/ 460 w 3207"/>
              <a:gd name="T27" fmla="*/ 429 h 1602"/>
              <a:gd name="T28" fmla="*/ 478 w 3207"/>
              <a:gd name="T29" fmla="*/ 466 h 1602"/>
              <a:gd name="T30" fmla="*/ 496 w 3207"/>
              <a:gd name="T31" fmla="*/ 484 h 1602"/>
              <a:gd name="T32" fmla="*/ 516 w 3207"/>
              <a:gd name="T33" fmla="*/ 522 h 1602"/>
              <a:gd name="T34" fmla="*/ 552 w 3207"/>
              <a:gd name="T35" fmla="*/ 558 h 1602"/>
              <a:gd name="T36" fmla="*/ 572 w 3207"/>
              <a:gd name="T37" fmla="*/ 578 h 1602"/>
              <a:gd name="T38" fmla="*/ 644 w 3207"/>
              <a:gd name="T39" fmla="*/ 616 h 1602"/>
              <a:gd name="T40" fmla="*/ 682 w 3207"/>
              <a:gd name="T41" fmla="*/ 652 h 1602"/>
              <a:gd name="T42" fmla="*/ 736 w 3207"/>
              <a:gd name="T43" fmla="*/ 688 h 1602"/>
              <a:gd name="T44" fmla="*/ 754 w 3207"/>
              <a:gd name="T45" fmla="*/ 727 h 1602"/>
              <a:gd name="T46" fmla="*/ 886 w 3207"/>
              <a:gd name="T47" fmla="*/ 745 h 1602"/>
              <a:gd name="T48" fmla="*/ 976 w 3207"/>
              <a:gd name="T49" fmla="*/ 821 h 1602"/>
              <a:gd name="T50" fmla="*/ 1014 w 3207"/>
              <a:gd name="T51" fmla="*/ 929 h 1602"/>
              <a:gd name="T52" fmla="*/ 1030 w 3207"/>
              <a:gd name="T53" fmla="*/ 949 h 1602"/>
              <a:gd name="T54" fmla="*/ 1051 w 3207"/>
              <a:gd name="T55" fmla="*/ 969 h 1602"/>
              <a:gd name="T56" fmla="*/ 1106 w 3207"/>
              <a:gd name="T57" fmla="*/ 988 h 1602"/>
              <a:gd name="T58" fmla="*/ 1216 w 3207"/>
              <a:gd name="T59" fmla="*/ 1042 h 1602"/>
              <a:gd name="T60" fmla="*/ 1382 w 3207"/>
              <a:gd name="T61" fmla="*/ 1080 h 1602"/>
              <a:gd name="T62" fmla="*/ 1418 w 3207"/>
              <a:gd name="T63" fmla="*/ 1118 h 1602"/>
              <a:gd name="T64" fmla="*/ 1441 w 3207"/>
              <a:gd name="T65" fmla="*/ 1174 h 1602"/>
              <a:gd name="T66" fmla="*/ 1991 w 3207"/>
              <a:gd name="T67" fmla="*/ 1230 h 1602"/>
              <a:gd name="T68" fmla="*/ 2525 w 3207"/>
              <a:gd name="T69" fmla="*/ 1303 h 1602"/>
              <a:gd name="T70" fmla="*/ 2582 w 3207"/>
              <a:gd name="T71" fmla="*/ 1415 h 1602"/>
              <a:gd name="T72" fmla="*/ 2599 w 3207"/>
              <a:gd name="T73" fmla="*/ 1509 h 1602"/>
              <a:gd name="T74" fmla="*/ 3207 w 3207"/>
              <a:gd name="T75" fmla="*/ 1602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7" h="1602">
                <a:moveTo>
                  <a:pt x="0" y="0"/>
                </a:moveTo>
                <a:lnTo>
                  <a:pt x="55" y="0"/>
                </a:lnTo>
                <a:lnTo>
                  <a:pt x="55" y="38"/>
                </a:lnTo>
                <a:lnTo>
                  <a:pt x="130" y="38"/>
                </a:lnTo>
                <a:lnTo>
                  <a:pt x="130" y="56"/>
                </a:lnTo>
                <a:lnTo>
                  <a:pt x="145" y="56"/>
                </a:lnTo>
                <a:lnTo>
                  <a:pt x="145" y="95"/>
                </a:lnTo>
                <a:lnTo>
                  <a:pt x="165" y="95"/>
                </a:lnTo>
                <a:lnTo>
                  <a:pt x="165" y="110"/>
                </a:lnTo>
                <a:lnTo>
                  <a:pt x="184" y="110"/>
                </a:lnTo>
                <a:lnTo>
                  <a:pt x="184" y="168"/>
                </a:lnTo>
                <a:lnTo>
                  <a:pt x="201" y="168"/>
                </a:lnTo>
                <a:lnTo>
                  <a:pt x="201" y="205"/>
                </a:lnTo>
                <a:lnTo>
                  <a:pt x="220" y="205"/>
                </a:lnTo>
                <a:lnTo>
                  <a:pt x="220" y="223"/>
                </a:lnTo>
                <a:lnTo>
                  <a:pt x="312" y="223"/>
                </a:lnTo>
                <a:lnTo>
                  <a:pt x="312" y="261"/>
                </a:lnTo>
                <a:lnTo>
                  <a:pt x="332" y="261"/>
                </a:lnTo>
                <a:lnTo>
                  <a:pt x="332" y="279"/>
                </a:lnTo>
                <a:lnTo>
                  <a:pt x="350" y="279"/>
                </a:lnTo>
                <a:lnTo>
                  <a:pt x="350" y="317"/>
                </a:lnTo>
                <a:lnTo>
                  <a:pt x="367" y="317"/>
                </a:lnTo>
                <a:lnTo>
                  <a:pt x="367" y="373"/>
                </a:lnTo>
                <a:lnTo>
                  <a:pt x="423" y="373"/>
                </a:lnTo>
                <a:lnTo>
                  <a:pt x="423" y="391"/>
                </a:lnTo>
                <a:lnTo>
                  <a:pt x="442" y="391"/>
                </a:lnTo>
                <a:lnTo>
                  <a:pt x="442" y="429"/>
                </a:lnTo>
                <a:lnTo>
                  <a:pt x="460" y="429"/>
                </a:lnTo>
                <a:lnTo>
                  <a:pt x="460" y="466"/>
                </a:lnTo>
                <a:lnTo>
                  <a:pt x="478" y="466"/>
                </a:lnTo>
                <a:lnTo>
                  <a:pt x="478" y="484"/>
                </a:lnTo>
                <a:lnTo>
                  <a:pt x="496" y="484"/>
                </a:lnTo>
                <a:lnTo>
                  <a:pt x="496" y="522"/>
                </a:lnTo>
                <a:lnTo>
                  <a:pt x="516" y="522"/>
                </a:lnTo>
                <a:lnTo>
                  <a:pt x="516" y="558"/>
                </a:lnTo>
                <a:lnTo>
                  <a:pt x="552" y="558"/>
                </a:lnTo>
                <a:lnTo>
                  <a:pt x="552" y="578"/>
                </a:lnTo>
                <a:lnTo>
                  <a:pt x="572" y="578"/>
                </a:lnTo>
                <a:lnTo>
                  <a:pt x="572" y="616"/>
                </a:lnTo>
                <a:lnTo>
                  <a:pt x="644" y="616"/>
                </a:lnTo>
                <a:lnTo>
                  <a:pt x="644" y="652"/>
                </a:lnTo>
                <a:lnTo>
                  <a:pt x="682" y="652"/>
                </a:lnTo>
                <a:lnTo>
                  <a:pt x="682" y="688"/>
                </a:lnTo>
                <a:lnTo>
                  <a:pt x="736" y="688"/>
                </a:lnTo>
                <a:lnTo>
                  <a:pt x="736" y="727"/>
                </a:lnTo>
                <a:lnTo>
                  <a:pt x="754" y="727"/>
                </a:lnTo>
                <a:lnTo>
                  <a:pt x="754" y="745"/>
                </a:lnTo>
                <a:lnTo>
                  <a:pt x="886" y="745"/>
                </a:lnTo>
                <a:lnTo>
                  <a:pt x="886" y="821"/>
                </a:lnTo>
                <a:lnTo>
                  <a:pt x="976" y="821"/>
                </a:lnTo>
                <a:lnTo>
                  <a:pt x="976" y="929"/>
                </a:lnTo>
                <a:lnTo>
                  <a:pt x="1014" y="929"/>
                </a:lnTo>
                <a:lnTo>
                  <a:pt x="1014" y="949"/>
                </a:lnTo>
                <a:lnTo>
                  <a:pt x="1030" y="949"/>
                </a:lnTo>
                <a:lnTo>
                  <a:pt x="1030" y="969"/>
                </a:lnTo>
                <a:lnTo>
                  <a:pt x="1051" y="969"/>
                </a:lnTo>
                <a:lnTo>
                  <a:pt x="1051" y="988"/>
                </a:lnTo>
                <a:lnTo>
                  <a:pt x="1106" y="988"/>
                </a:lnTo>
                <a:lnTo>
                  <a:pt x="1106" y="1042"/>
                </a:lnTo>
                <a:lnTo>
                  <a:pt x="1216" y="1042"/>
                </a:lnTo>
                <a:lnTo>
                  <a:pt x="1216" y="1080"/>
                </a:lnTo>
                <a:lnTo>
                  <a:pt x="1382" y="1080"/>
                </a:lnTo>
                <a:lnTo>
                  <a:pt x="1382" y="1118"/>
                </a:lnTo>
                <a:lnTo>
                  <a:pt x="1418" y="1118"/>
                </a:lnTo>
                <a:lnTo>
                  <a:pt x="1418" y="1174"/>
                </a:lnTo>
                <a:lnTo>
                  <a:pt x="1441" y="1174"/>
                </a:lnTo>
                <a:lnTo>
                  <a:pt x="1441" y="1230"/>
                </a:lnTo>
                <a:lnTo>
                  <a:pt x="1991" y="1230"/>
                </a:lnTo>
                <a:lnTo>
                  <a:pt x="1991" y="1303"/>
                </a:lnTo>
                <a:lnTo>
                  <a:pt x="2525" y="1303"/>
                </a:lnTo>
                <a:lnTo>
                  <a:pt x="2525" y="1415"/>
                </a:lnTo>
                <a:lnTo>
                  <a:pt x="2582" y="1415"/>
                </a:lnTo>
                <a:lnTo>
                  <a:pt x="2582" y="1509"/>
                </a:lnTo>
                <a:lnTo>
                  <a:pt x="2599" y="1509"/>
                </a:lnTo>
                <a:lnTo>
                  <a:pt x="2599" y="1602"/>
                </a:lnTo>
                <a:lnTo>
                  <a:pt x="3207" y="1602"/>
                </a:lnTo>
              </a:path>
            </a:pathLst>
          </a:custGeom>
          <a:noFill/>
          <a:ln w="19050" cap="sq">
            <a:solidFill>
              <a:srgbClr val="00629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solidFill>
                <a:srgbClr val="000000"/>
              </a:solidFill>
              <a:latin typeface="Arial"/>
            </a:endParaRPr>
          </a:p>
        </p:txBody>
      </p:sp>
      <p:sp>
        <p:nvSpPr>
          <p:cNvPr id="294" name="TextBox 293"/>
          <p:cNvSpPr txBox="1"/>
          <p:nvPr/>
        </p:nvSpPr>
        <p:spPr>
          <a:xfrm>
            <a:off x="48128" y="5721350"/>
            <a:ext cx="8748344" cy="338554"/>
          </a:xfrm>
          <a:prstGeom prst="rect">
            <a:avLst/>
          </a:prstGeom>
          <a:noFill/>
        </p:spPr>
        <p:txBody>
          <a:bodyPr wrap="square" lIns="0" rIns="0" rtlCol="0" anchor="b">
            <a:spAutoFit/>
          </a:bodyPr>
          <a:lstStyle/>
          <a:p>
            <a:r>
              <a:rPr lang="en-US" sz="800">
                <a:solidFill>
                  <a:srgbClr val="000000"/>
                </a:solidFill>
                <a:latin typeface="Arial"/>
              </a:rPr>
              <a:t>Symbols represent censored observations; </a:t>
            </a:r>
            <a:r>
              <a:rPr lang="en-US" sz="800" baseline="30000" err="1">
                <a:solidFill>
                  <a:srgbClr val="000000"/>
                </a:solidFill>
                <a:latin typeface="Arial"/>
              </a:rPr>
              <a:t>a</a:t>
            </a:r>
            <a:r>
              <a:rPr lang="en-US" sz="800" err="1">
                <a:solidFill>
                  <a:srgbClr val="000000"/>
                </a:solidFill>
                <a:latin typeface="Arial"/>
              </a:rPr>
              <a:t>From</a:t>
            </a:r>
            <a:r>
              <a:rPr lang="en-US" sz="800">
                <a:solidFill>
                  <a:srgbClr val="000000"/>
                </a:solidFill>
                <a:latin typeface="Arial"/>
              </a:rPr>
              <a:t> NEJM, Ferris RL et al., Nivolumab for Recurrent Squamous-Cell Carcinoma of the Head and Neck, 375, 1856-67, Copyright © 2016 Massachusetts Medical Society. Reprinted with permission from Massachusetts Medical Society.</a:t>
            </a:r>
            <a:endParaRPr lang="en-US" sz="800">
              <a:solidFill>
                <a:srgbClr val="FF0000"/>
              </a:solidFill>
              <a:latin typeface="Arial"/>
            </a:endParaRPr>
          </a:p>
        </p:txBody>
      </p:sp>
    </p:spTree>
    <p:extLst>
      <p:ext uri="{BB962C8B-B14F-4D97-AF65-F5344CB8AC3E}">
        <p14:creationId xmlns:p14="http://schemas.microsoft.com/office/powerpoint/2010/main" val="30890083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a:t>Tumor Response</a:t>
            </a:r>
          </a:p>
        </p:txBody>
      </p:sp>
      <p:sp>
        <p:nvSpPr>
          <p:cNvPr id="4" name="Content Placeholder 3"/>
          <p:cNvSpPr>
            <a:spLocks noGrp="1"/>
          </p:cNvSpPr>
          <p:nvPr>
            <p:ph idx="1"/>
          </p:nvPr>
        </p:nvSpPr>
        <p:spPr>
          <a:xfrm>
            <a:off x="457200" y="1977628"/>
            <a:ext cx="8229600" cy="1451372"/>
          </a:xfrm>
        </p:spPr>
        <p:txBody>
          <a:bodyPr/>
          <a:lstStyle/>
          <a:p>
            <a:pPr>
              <a:lnSpc>
                <a:spcPct val="100000"/>
              </a:lnSpc>
            </a:pPr>
            <a:r>
              <a:rPr lang="en-US" sz="1400"/>
              <a:t>In the nivolumab arm, complete responses were observed in both PD-L1 expressors and PD-L1 non-expressors</a:t>
            </a:r>
          </a:p>
          <a:p>
            <a:pPr lvl="1">
              <a:lnSpc>
                <a:spcPct val="100000"/>
              </a:lnSpc>
            </a:pPr>
            <a:r>
              <a:rPr lang="en-US" sz="1400"/>
              <a:t>Seven complete responders (2 PD-L1 expressors, 2 PD-L1 non-expressors, and 3 with no data on tumor PD-L1 expression)</a:t>
            </a:r>
          </a:p>
          <a:p>
            <a:pPr lvl="1">
              <a:lnSpc>
                <a:spcPct val="100000"/>
              </a:lnSpc>
            </a:pPr>
            <a:r>
              <a:rPr lang="en-US" sz="1400"/>
              <a:t>One patient had a partial response, which later converted to a complete response</a:t>
            </a:r>
          </a:p>
          <a:p>
            <a:pPr>
              <a:lnSpc>
                <a:spcPct val="100000"/>
              </a:lnSpc>
            </a:pPr>
            <a:endParaRPr lang="en-US" sz="1400"/>
          </a:p>
          <a:p>
            <a:endParaRPr lang="en-US" sz="1400" baseline="30000"/>
          </a:p>
          <a:p>
            <a:endParaRPr lang="en-US" sz="1400"/>
          </a:p>
        </p:txBody>
      </p:sp>
      <p:graphicFrame>
        <p:nvGraphicFramePr>
          <p:cNvPr id="2" name="Table 1"/>
          <p:cNvGraphicFramePr>
            <a:graphicFrameLocks noGrp="1"/>
          </p:cNvGraphicFramePr>
          <p:nvPr>
            <p:extLst/>
          </p:nvPr>
        </p:nvGraphicFramePr>
        <p:xfrm>
          <a:off x="446290" y="3534634"/>
          <a:ext cx="8229600" cy="1715497"/>
        </p:xfrm>
        <a:graphic>
          <a:graphicData uri="http://schemas.openxmlformats.org/drawingml/2006/table">
            <a:tbl>
              <a:tblPr firstRow="1" bandRow="1">
                <a:tableStyleId>{5C22544A-7EE6-4342-B048-85BDC9FD1C3A}</a:tableStyleId>
              </a:tblPr>
              <a:tblGrid>
                <a:gridCol w="4278110">
                  <a:extLst>
                    <a:ext uri="{9D8B030D-6E8A-4147-A177-3AD203B41FA5}">
                      <a16:colId xmlns:a16="http://schemas.microsoft.com/office/drawing/2014/main" val="20000"/>
                    </a:ext>
                  </a:extLst>
                </a:gridCol>
                <a:gridCol w="1959380">
                  <a:extLst>
                    <a:ext uri="{9D8B030D-6E8A-4147-A177-3AD203B41FA5}">
                      <a16:colId xmlns:a16="http://schemas.microsoft.com/office/drawing/2014/main" val="20001"/>
                    </a:ext>
                  </a:extLst>
                </a:gridCol>
                <a:gridCol w="1992110">
                  <a:extLst>
                    <a:ext uri="{9D8B030D-6E8A-4147-A177-3AD203B41FA5}">
                      <a16:colId xmlns:a16="http://schemas.microsoft.com/office/drawing/2014/main" val="20002"/>
                    </a:ext>
                  </a:extLst>
                </a:gridCol>
              </a:tblGrid>
              <a:tr h="389164">
                <a:tc>
                  <a:txBody>
                    <a:bodyPr/>
                    <a:lstStyle/>
                    <a:p>
                      <a:pPr>
                        <a:lnSpc>
                          <a:spcPct val="107000"/>
                        </a:lnSpc>
                      </a:pPr>
                      <a:endParaRPr lang="en-US" sz="1400">
                        <a:effectLst/>
                        <a:latin typeface="+mn-lt"/>
                      </a:endParaRPr>
                    </a:p>
                  </a:txBody>
                  <a:tcPr marL="180975" marR="180975" anchor="ctr">
                    <a:lnL w="12700" cap="flat" cmpd="sng" algn="ctr">
                      <a:solidFill>
                        <a:srgbClr val="00457C"/>
                      </a:solidFill>
                      <a:prstDash val="solid"/>
                      <a:round/>
                      <a:headEnd type="none" w="med" len="med"/>
                      <a:tailEnd type="none" w="med" len="med"/>
                    </a:lnL>
                    <a:lnT w="12700" cap="flat" cmpd="sng" algn="ctr">
                      <a:solidFill>
                        <a:srgbClr val="00457C"/>
                      </a:solidFill>
                      <a:prstDash val="solid"/>
                      <a:round/>
                      <a:headEnd type="none" w="med" len="med"/>
                      <a:tailEnd type="none" w="med" len="med"/>
                    </a:lnT>
                    <a:lnB w="12700" cap="flat" cmpd="sng" algn="ctr">
                      <a:solidFill>
                        <a:srgbClr val="00457C"/>
                      </a:solidFill>
                      <a:prstDash val="solid"/>
                      <a:round/>
                      <a:headEnd type="none" w="med" len="med"/>
                      <a:tailEnd type="none" w="med" len="med"/>
                    </a:lnB>
                    <a:solidFill>
                      <a:srgbClr val="00457C"/>
                    </a:solidFill>
                  </a:tcPr>
                </a:tc>
                <a:tc>
                  <a:txBody>
                    <a:bodyPr/>
                    <a:lstStyle/>
                    <a:p>
                      <a:pPr marL="0" marR="0" algn="ctr">
                        <a:lnSpc>
                          <a:spcPct val="107000"/>
                        </a:lnSpc>
                        <a:spcBef>
                          <a:spcPts val="0"/>
                        </a:spcBef>
                        <a:spcAft>
                          <a:spcPts val="0"/>
                        </a:spcAft>
                      </a:pPr>
                      <a:r>
                        <a:rPr lang="en-US" sz="1400">
                          <a:effectLst/>
                          <a:latin typeface="+mn-lt"/>
                        </a:rPr>
                        <a:t>Nivolumab</a:t>
                      </a:r>
                      <a:br>
                        <a:rPr lang="en-US" sz="1400">
                          <a:effectLst/>
                          <a:latin typeface="+mn-lt"/>
                        </a:rPr>
                      </a:br>
                      <a:r>
                        <a:rPr lang="en-US" sz="1400">
                          <a:effectLst/>
                          <a:latin typeface="+mn-lt"/>
                        </a:rPr>
                        <a:t>(n = 240)</a:t>
                      </a:r>
                      <a:endParaRPr lang="en-US" sz="1400">
                        <a:effectLst/>
                        <a:latin typeface="+mn-lt"/>
                        <a:ea typeface="DengXian"/>
                        <a:cs typeface="Times New Roman" panose="02020603050405020304" pitchFamily="18" charset="0"/>
                      </a:endParaRPr>
                    </a:p>
                  </a:txBody>
                  <a:tcPr marL="180975" marR="180975" anchor="ctr">
                    <a:lnT w="12700" cap="flat" cmpd="sng" algn="ctr">
                      <a:solidFill>
                        <a:srgbClr val="00457C"/>
                      </a:solidFill>
                      <a:prstDash val="solid"/>
                      <a:round/>
                      <a:headEnd type="none" w="med" len="med"/>
                      <a:tailEnd type="none" w="med" len="med"/>
                    </a:lnT>
                    <a:lnB w="12700" cap="flat" cmpd="sng" algn="ctr">
                      <a:solidFill>
                        <a:srgbClr val="00457C"/>
                      </a:solidFill>
                      <a:prstDash val="solid"/>
                      <a:round/>
                      <a:headEnd type="none" w="med" len="med"/>
                      <a:tailEnd type="none" w="med" len="med"/>
                    </a:lnB>
                    <a:solidFill>
                      <a:srgbClr val="00457C"/>
                    </a:solidFill>
                  </a:tcPr>
                </a:tc>
                <a:tc>
                  <a:txBody>
                    <a:bodyPr/>
                    <a:lstStyle/>
                    <a:p>
                      <a:pPr marL="0" marR="0" algn="ctr">
                        <a:lnSpc>
                          <a:spcPct val="107000"/>
                        </a:lnSpc>
                        <a:spcBef>
                          <a:spcPts val="0"/>
                        </a:spcBef>
                        <a:spcAft>
                          <a:spcPts val="0"/>
                        </a:spcAft>
                      </a:pPr>
                      <a:r>
                        <a:rPr lang="en-US" sz="1400">
                          <a:effectLst/>
                          <a:latin typeface="+mn-lt"/>
                        </a:rPr>
                        <a:t>IC</a:t>
                      </a:r>
                      <a:br>
                        <a:rPr lang="en-US" sz="1400">
                          <a:effectLst/>
                          <a:latin typeface="+mn-lt"/>
                        </a:rPr>
                      </a:br>
                      <a:r>
                        <a:rPr lang="en-US" sz="1400">
                          <a:effectLst/>
                          <a:latin typeface="+mn-lt"/>
                        </a:rPr>
                        <a:t>(n = 121)</a:t>
                      </a:r>
                      <a:endParaRPr lang="en-US" sz="1400">
                        <a:effectLst/>
                        <a:latin typeface="+mn-lt"/>
                        <a:ea typeface="DengXian"/>
                        <a:cs typeface="Times New Roman" panose="02020603050405020304" pitchFamily="18" charset="0"/>
                      </a:endParaRPr>
                    </a:p>
                  </a:txBody>
                  <a:tcPr marL="180975" marR="180975" anchor="ctr">
                    <a:lnR w="12700" cap="flat" cmpd="sng" algn="ctr">
                      <a:solidFill>
                        <a:srgbClr val="00457C"/>
                      </a:solidFill>
                      <a:prstDash val="solid"/>
                      <a:round/>
                      <a:headEnd type="none" w="med" len="med"/>
                      <a:tailEnd type="none" w="med" len="med"/>
                    </a:lnR>
                    <a:lnT w="12700" cap="flat" cmpd="sng" algn="ctr">
                      <a:solidFill>
                        <a:srgbClr val="00457C"/>
                      </a:solidFill>
                      <a:prstDash val="solid"/>
                      <a:round/>
                      <a:headEnd type="none" w="med" len="med"/>
                      <a:tailEnd type="none" w="med" len="med"/>
                    </a:lnT>
                    <a:lnB w="12700" cap="flat" cmpd="sng" algn="ctr">
                      <a:solidFill>
                        <a:srgbClr val="00457C"/>
                      </a:solidFill>
                      <a:prstDash val="solid"/>
                      <a:round/>
                      <a:headEnd type="none" w="med" len="med"/>
                      <a:tailEnd type="none" w="med" len="med"/>
                    </a:lnB>
                    <a:solidFill>
                      <a:srgbClr val="00457C"/>
                    </a:solidFill>
                  </a:tcPr>
                </a:tc>
                <a:extLst>
                  <a:ext uri="{0D108BD9-81ED-4DB2-BD59-A6C34878D82A}">
                    <a16:rowId xmlns:a16="http://schemas.microsoft.com/office/drawing/2014/main" val="10000"/>
                  </a:ext>
                </a:extLst>
              </a:tr>
              <a:tr h="389164">
                <a:tc>
                  <a:txBody>
                    <a:bodyPr/>
                    <a:lstStyle/>
                    <a:p>
                      <a:pPr marL="0" marR="0" indent="0">
                        <a:lnSpc>
                          <a:spcPct val="107000"/>
                        </a:lnSpc>
                        <a:spcBef>
                          <a:spcPts val="0"/>
                        </a:spcBef>
                        <a:spcAft>
                          <a:spcPts val="0"/>
                        </a:spcAft>
                        <a:tabLst/>
                      </a:pPr>
                      <a:r>
                        <a:rPr lang="en-US" sz="1400" b="1">
                          <a:effectLst/>
                          <a:latin typeface="+mn-lt"/>
                        </a:rPr>
                        <a:t>ORR, % (95% CI) </a:t>
                      </a:r>
                      <a:endParaRPr lang="en-US" sz="1400" b="1">
                        <a:effectLst/>
                        <a:latin typeface="+mn-lt"/>
                        <a:ea typeface="DengXian"/>
                        <a:cs typeface="Times New Roman" panose="02020603050405020304" pitchFamily="18" charset="0"/>
                      </a:endParaRPr>
                    </a:p>
                  </a:txBody>
                  <a:tcPr marL="180975" marR="180975" anchor="ctr">
                    <a:lnL w="12700" cap="flat" cmpd="sng" algn="ctr">
                      <a:solidFill>
                        <a:srgbClr val="00457C"/>
                      </a:solidFill>
                      <a:prstDash val="solid"/>
                      <a:round/>
                      <a:headEnd type="none" w="med" len="med"/>
                      <a:tailEnd type="none" w="med" len="med"/>
                    </a:lnL>
                    <a:lnR w="12700" cap="flat" cmpd="sng" algn="ctr">
                      <a:solidFill>
                        <a:srgbClr val="00457C"/>
                      </a:solidFill>
                      <a:prstDash val="solid"/>
                      <a:round/>
                      <a:headEnd type="none" w="med" len="med"/>
                      <a:tailEnd type="none" w="med" len="med"/>
                    </a:lnR>
                    <a:lnT w="12700" cap="flat" cmpd="sng" algn="ctr">
                      <a:solidFill>
                        <a:srgbClr val="00457C"/>
                      </a:solidFill>
                      <a:prstDash val="solid"/>
                      <a:round/>
                      <a:headEnd type="none" w="med" len="med"/>
                      <a:tailEnd type="none" w="med" len="med"/>
                    </a:lnT>
                    <a:lnB w="12700" cap="flat" cmpd="sng" algn="ctr">
                      <a:solidFill>
                        <a:srgbClr val="00457C"/>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a:effectLst/>
                          <a:latin typeface="+mn-lt"/>
                        </a:rPr>
                        <a:t>13.3 (9.3, 18.3)</a:t>
                      </a:r>
                      <a:endParaRPr lang="en-US" sz="1400">
                        <a:effectLst/>
                        <a:latin typeface="+mn-lt"/>
                        <a:ea typeface="DengXian"/>
                        <a:cs typeface="Times New Roman" panose="02020603050405020304" pitchFamily="18" charset="0"/>
                      </a:endParaRPr>
                    </a:p>
                  </a:txBody>
                  <a:tcPr marL="180975" marR="180975" anchor="ctr">
                    <a:lnL w="12700" cap="flat" cmpd="sng" algn="ctr">
                      <a:solidFill>
                        <a:srgbClr val="00457C"/>
                      </a:solidFill>
                      <a:prstDash val="solid"/>
                      <a:round/>
                      <a:headEnd type="none" w="med" len="med"/>
                      <a:tailEnd type="none" w="med" len="med"/>
                    </a:lnL>
                    <a:lnR w="12700" cap="flat" cmpd="sng" algn="ctr">
                      <a:solidFill>
                        <a:srgbClr val="00457C"/>
                      </a:solidFill>
                      <a:prstDash val="solid"/>
                      <a:round/>
                      <a:headEnd type="none" w="med" len="med"/>
                      <a:tailEnd type="none" w="med" len="med"/>
                    </a:lnR>
                    <a:lnT w="12700" cap="flat" cmpd="sng" algn="ctr">
                      <a:solidFill>
                        <a:srgbClr val="00457C"/>
                      </a:solidFill>
                      <a:prstDash val="solid"/>
                      <a:round/>
                      <a:headEnd type="none" w="med" len="med"/>
                      <a:tailEnd type="none" w="med" len="med"/>
                    </a:lnT>
                    <a:lnB w="12700" cap="flat" cmpd="sng" algn="ctr">
                      <a:solidFill>
                        <a:srgbClr val="00457C"/>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a:effectLst/>
                          <a:latin typeface="+mn-lt"/>
                        </a:rPr>
                        <a:t>5.8 (2.4, 11.6)</a:t>
                      </a:r>
                      <a:endParaRPr lang="en-US" sz="1400">
                        <a:effectLst/>
                        <a:latin typeface="+mn-lt"/>
                        <a:ea typeface="DengXian"/>
                        <a:cs typeface="Times New Roman" panose="02020603050405020304" pitchFamily="18" charset="0"/>
                      </a:endParaRPr>
                    </a:p>
                  </a:txBody>
                  <a:tcPr marL="180975" marR="180975" anchor="ctr">
                    <a:lnL w="12700" cap="flat" cmpd="sng" algn="ctr">
                      <a:solidFill>
                        <a:srgbClr val="00457C"/>
                      </a:solidFill>
                      <a:prstDash val="solid"/>
                      <a:round/>
                      <a:headEnd type="none" w="med" len="med"/>
                      <a:tailEnd type="none" w="med" len="med"/>
                    </a:lnL>
                    <a:lnR w="12700" cap="flat" cmpd="sng" algn="ctr">
                      <a:solidFill>
                        <a:srgbClr val="00457C"/>
                      </a:solidFill>
                      <a:prstDash val="solid"/>
                      <a:round/>
                      <a:headEnd type="none" w="med" len="med"/>
                      <a:tailEnd type="none" w="med" len="med"/>
                    </a:lnR>
                    <a:lnT w="12700" cap="flat" cmpd="sng" algn="ctr">
                      <a:solidFill>
                        <a:srgbClr val="00457C"/>
                      </a:solidFill>
                      <a:prstDash val="solid"/>
                      <a:round/>
                      <a:headEnd type="none" w="med" len="med"/>
                      <a:tailEnd type="none" w="med" len="med"/>
                    </a:lnT>
                    <a:lnB w="12700" cap="flat" cmpd="sng" algn="ctr">
                      <a:solidFill>
                        <a:srgbClr val="00457C"/>
                      </a:solidFill>
                      <a:prstDash val="solid"/>
                      <a:round/>
                      <a:headEnd type="none" w="med" len="med"/>
                      <a:tailEnd type="none" w="med" len="med"/>
                    </a:lnB>
                    <a:noFill/>
                  </a:tcPr>
                </a:tc>
                <a:extLst>
                  <a:ext uri="{0D108BD9-81ED-4DB2-BD59-A6C34878D82A}">
                    <a16:rowId xmlns:a16="http://schemas.microsoft.com/office/drawing/2014/main" val="10001"/>
                  </a:ext>
                </a:extLst>
              </a:tr>
              <a:tr h="389164">
                <a:tc>
                  <a:txBody>
                    <a:bodyPr/>
                    <a:lstStyle/>
                    <a:p>
                      <a:pPr marL="0" marR="0">
                        <a:lnSpc>
                          <a:spcPct val="107000"/>
                        </a:lnSpc>
                        <a:spcBef>
                          <a:spcPts val="0"/>
                        </a:spcBef>
                        <a:spcAft>
                          <a:spcPts val="0"/>
                        </a:spcAft>
                        <a:tabLst>
                          <a:tab pos="-71120" algn="l"/>
                        </a:tabLst>
                      </a:pPr>
                      <a:r>
                        <a:rPr lang="en-US" sz="1400" b="1">
                          <a:effectLst/>
                          <a:latin typeface="+mn-lt"/>
                        </a:rPr>
                        <a:t>Time to response, median (range), months</a:t>
                      </a:r>
                      <a:endParaRPr lang="en-US" sz="1400" b="1">
                        <a:effectLst/>
                        <a:latin typeface="+mn-lt"/>
                        <a:ea typeface="DengXian"/>
                        <a:cs typeface="Times New Roman" panose="02020603050405020304" pitchFamily="18" charset="0"/>
                      </a:endParaRPr>
                    </a:p>
                  </a:txBody>
                  <a:tcPr marL="180975" marR="180975" anchor="ctr">
                    <a:lnL w="12700" cap="flat" cmpd="sng" algn="ctr">
                      <a:solidFill>
                        <a:srgbClr val="00457C"/>
                      </a:solidFill>
                      <a:prstDash val="solid"/>
                      <a:round/>
                      <a:headEnd type="none" w="med" len="med"/>
                      <a:tailEnd type="none" w="med" len="med"/>
                    </a:lnL>
                    <a:lnR w="12700" cap="flat" cmpd="sng" algn="ctr">
                      <a:solidFill>
                        <a:srgbClr val="00457C"/>
                      </a:solidFill>
                      <a:prstDash val="solid"/>
                      <a:round/>
                      <a:headEnd type="none" w="med" len="med"/>
                      <a:tailEnd type="none" w="med" len="med"/>
                    </a:lnR>
                    <a:lnT w="12700" cap="flat" cmpd="sng" algn="ctr">
                      <a:solidFill>
                        <a:srgbClr val="00457C"/>
                      </a:solidFill>
                      <a:prstDash val="solid"/>
                      <a:round/>
                      <a:headEnd type="none" w="med" len="med"/>
                      <a:tailEnd type="none" w="med" len="med"/>
                    </a:lnT>
                    <a:lnB w="12700" cap="flat" cmpd="sng" algn="ctr">
                      <a:solidFill>
                        <a:srgbClr val="00457C"/>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a:effectLst/>
                          <a:latin typeface="+mn-lt"/>
                        </a:rPr>
                        <a:t>2.1 (1.8 to 7.4)</a:t>
                      </a:r>
                      <a:endParaRPr lang="en-US" sz="1400">
                        <a:effectLst/>
                        <a:latin typeface="+mn-lt"/>
                        <a:ea typeface="DengXian"/>
                        <a:cs typeface="Times New Roman" panose="02020603050405020304" pitchFamily="18" charset="0"/>
                      </a:endParaRPr>
                    </a:p>
                  </a:txBody>
                  <a:tcPr marL="180975" marR="180975" anchor="ctr">
                    <a:lnL w="12700" cap="flat" cmpd="sng" algn="ctr">
                      <a:solidFill>
                        <a:srgbClr val="00457C"/>
                      </a:solidFill>
                      <a:prstDash val="solid"/>
                      <a:round/>
                      <a:headEnd type="none" w="med" len="med"/>
                      <a:tailEnd type="none" w="med" len="med"/>
                    </a:lnL>
                    <a:lnR w="12700" cap="flat" cmpd="sng" algn="ctr">
                      <a:solidFill>
                        <a:srgbClr val="00457C"/>
                      </a:solidFill>
                      <a:prstDash val="solid"/>
                      <a:round/>
                      <a:headEnd type="none" w="med" len="med"/>
                      <a:tailEnd type="none" w="med" len="med"/>
                    </a:lnR>
                    <a:lnT w="12700" cap="flat" cmpd="sng" algn="ctr">
                      <a:solidFill>
                        <a:srgbClr val="00457C"/>
                      </a:solidFill>
                      <a:prstDash val="solid"/>
                      <a:round/>
                      <a:headEnd type="none" w="med" len="med"/>
                      <a:tailEnd type="none" w="med" len="med"/>
                    </a:lnT>
                    <a:lnB w="12700" cap="flat" cmpd="sng" algn="ctr">
                      <a:solidFill>
                        <a:srgbClr val="00457C"/>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a:effectLst/>
                          <a:latin typeface="+mn-lt"/>
                        </a:rPr>
                        <a:t>2.0 (1.9 to 4.6)</a:t>
                      </a:r>
                      <a:endParaRPr lang="en-US" sz="1400">
                        <a:effectLst/>
                        <a:latin typeface="+mn-lt"/>
                        <a:ea typeface="DengXian"/>
                        <a:cs typeface="Times New Roman" panose="02020603050405020304" pitchFamily="18" charset="0"/>
                      </a:endParaRPr>
                    </a:p>
                  </a:txBody>
                  <a:tcPr marL="180975" marR="180975" anchor="ctr">
                    <a:lnL w="12700" cap="flat" cmpd="sng" algn="ctr">
                      <a:solidFill>
                        <a:srgbClr val="00457C"/>
                      </a:solidFill>
                      <a:prstDash val="solid"/>
                      <a:round/>
                      <a:headEnd type="none" w="med" len="med"/>
                      <a:tailEnd type="none" w="med" len="med"/>
                    </a:lnL>
                    <a:lnR w="12700" cap="flat" cmpd="sng" algn="ctr">
                      <a:solidFill>
                        <a:srgbClr val="00457C"/>
                      </a:solidFill>
                      <a:prstDash val="solid"/>
                      <a:round/>
                      <a:headEnd type="none" w="med" len="med"/>
                      <a:tailEnd type="none" w="med" len="med"/>
                    </a:lnR>
                    <a:lnT w="12700" cap="flat" cmpd="sng" algn="ctr">
                      <a:solidFill>
                        <a:srgbClr val="00457C"/>
                      </a:solidFill>
                      <a:prstDash val="solid"/>
                      <a:round/>
                      <a:headEnd type="none" w="med" len="med"/>
                      <a:tailEnd type="none" w="med" len="med"/>
                    </a:lnT>
                    <a:lnB w="12700" cap="flat" cmpd="sng" algn="ctr">
                      <a:solidFill>
                        <a:srgbClr val="00457C"/>
                      </a:solidFill>
                      <a:prstDash val="solid"/>
                      <a:round/>
                      <a:headEnd type="none" w="med" len="med"/>
                      <a:tailEnd type="none" w="med" len="med"/>
                    </a:lnB>
                    <a:noFill/>
                  </a:tcPr>
                </a:tc>
                <a:extLst>
                  <a:ext uri="{0D108BD9-81ED-4DB2-BD59-A6C34878D82A}">
                    <a16:rowId xmlns:a16="http://schemas.microsoft.com/office/drawing/2014/main" val="10002"/>
                  </a:ext>
                </a:extLst>
              </a:tr>
              <a:tr h="389164">
                <a:tc>
                  <a:txBody>
                    <a:bodyPr/>
                    <a:lstStyle/>
                    <a:p>
                      <a:pPr marL="0" marR="0">
                        <a:lnSpc>
                          <a:spcPct val="107000"/>
                        </a:lnSpc>
                        <a:spcBef>
                          <a:spcPts val="0"/>
                        </a:spcBef>
                        <a:spcAft>
                          <a:spcPts val="0"/>
                        </a:spcAft>
                        <a:tabLst>
                          <a:tab pos="-71120" algn="l"/>
                        </a:tabLst>
                      </a:pPr>
                      <a:r>
                        <a:rPr lang="en-US" sz="1400" b="1">
                          <a:effectLst/>
                          <a:latin typeface="+mn-lt"/>
                        </a:rPr>
                        <a:t>Duration of response, median (range), months </a:t>
                      </a:r>
                      <a:endParaRPr lang="en-US" sz="1400" b="1">
                        <a:effectLst/>
                        <a:latin typeface="+mn-lt"/>
                        <a:ea typeface="DengXian"/>
                        <a:cs typeface="Times New Roman" panose="02020603050405020304" pitchFamily="18" charset="0"/>
                      </a:endParaRPr>
                    </a:p>
                  </a:txBody>
                  <a:tcPr marL="180975" marR="180975" anchor="ctr">
                    <a:lnL w="12700" cap="flat" cmpd="sng" algn="ctr">
                      <a:solidFill>
                        <a:srgbClr val="00457C"/>
                      </a:solidFill>
                      <a:prstDash val="solid"/>
                      <a:round/>
                      <a:headEnd type="none" w="med" len="med"/>
                      <a:tailEnd type="none" w="med" len="med"/>
                    </a:lnL>
                    <a:lnR w="12700" cap="flat" cmpd="sng" algn="ctr">
                      <a:solidFill>
                        <a:srgbClr val="00457C"/>
                      </a:solidFill>
                      <a:prstDash val="solid"/>
                      <a:round/>
                      <a:headEnd type="none" w="med" len="med"/>
                      <a:tailEnd type="none" w="med" len="med"/>
                    </a:lnR>
                    <a:lnT w="12700" cap="flat" cmpd="sng" algn="ctr">
                      <a:solidFill>
                        <a:srgbClr val="00457C"/>
                      </a:solidFill>
                      <a:prstDash val="solid"/>
                      <a:round/>
                      <a:headEnd type="none" w="med" len="med"/>
                      <a:tailEnd type="none" w="med" len="med"/>
                    </a:lnT>
                    <a:lnB w="12700" cap="flat" cmpd="sng" algn="ctr">
                      <a:solidFill>
                        <a:srgbClr val="00457C"/>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a:effectLst/>
                          <a:latin typeface="+mn-lt"/>
                        </a:rPr>
                        <a:t>9.7 (2.8 to 32.8+)</a:t>
                      </a:r>
                      <a:endParaRPr lang="en-US" sz="1400">
                        <a:effectLst/>
                        <a:latin typeface="+mn-lt"/>
                        <a:ea typeface="DengXian"/>
                        <a:cs typeface="Times New Roman" panose="02020603050405020304" pitchFamily="18" charset="0"/>
                      </a:endParaRPr>
                    </a:p>
                  </a:txBody>
                  <a:tcPr marL="180975" marR="180975" anchor="ctr">
                    <a:lnL w="12700" cap="flat" cmpd="sng" algn="ctr">
                      <a:solidFill>
                        <a:srgbClr val="00457C"/>
                      </a:solidFill>
                      <a:prstDash val="solid"/>
                      <a:round/>
                      <a:headEnd type="none" w="med" len="med"/>
                      <a:tailEnd type="none" w="med" len="med"/>
                    </a:lnL>
                    <a:lnR w="12700" cap="flat" cmpd="sng" algn="ctr">
                      <a:solidFill>
                        <a:srgbClr val="00457C"/>
                      </a:solidFill>
                      <a:prstDash val="solid"/>
                      <a:round/>
                      <a:headEnd type="none" w="med" len="med"/>
                      <a:tailEnd type="none" w="med" len="med"/>
                    </a:lnR>
                    <a:lnT w="12700" cap="flat" cmpd="sng" algn="ctr">
                      <a:solidFill>
                        <a:srgbClr val="00457C"/>
                      </a:solidFill>
                      <a:prstDash val="solid"/>
                      <a:round/>
                      <a:headEnd type="none" w="med" len="med"/>
                      <a:tailEnd type="none" w="med" len="med"/>
                    </a:lnT>
                    <a:lnB w="12700" cap="flat" cmpd="sng" algn="ctr">
                      <a:solidFill>
                        <a:srgbClr val="00457C"/>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a:solidFill>
                            <a:schemeClr val="tx1"/>
                          </a:solidFill>
                          <a:effectLst/>
                          <a:latin typeface="+mn-lt"/>
                        </a:rPr>
                        <a:t>4.0 (1.5+</a:t>
                      </a:r>
                      <a:r>
                        <a:rPr lang="en-US" sz="1400">
                          <a:solidFill>
                            <a:schemeClr val="tx2"/>
                          </a:solidFill>
                          <a:effectLst/>
                          <a:latin typeface="+mn-lt"/>
                        </a:rPr>
                        <a:t> </a:t>
                      </a:r>
                      <a:r>
                        <a:rPr lang="en-US" sz="1400">
                          <a:solidFill>
                            <a:schemeClr val="tx1"/>
                          </a:solidFill>
                          <a:effectLst/>
                          <a:latin typeface="+mn-lt"/>
                        </a:rPr>
                        <a:t>to 11.3)</a:t>
                      </a:r>
                      <a:endParaRPr lang="en-US" sz="1400">
                        <a:solidFill>
                          <a:schemeClr val="tx1"/>
                        </a:solidFill>
                        <a:effectLst/>
                        <a:latin typeface="+mn-lt"/>
                        <a:ea typeface="DengXian"/>
                        <a:cs typeface="Times New Roman" panose="02020603050405020304" pitchFamily="18" charset="0"/>
                      </a:endParaRPr>
                    </a:p>
                  </a:txBody>
                  <a:tcPr marL="180975" marR="180975" anchor="ctr">
                    <a:lnL w="12700" cap="flat" cmpd="sng" algn="ctr">
                      <a:solidFill>
                        <a:srgbClr val="00457C"/>
                      </a:solidFill>
                      <a:prstDash val="solid"/>
                      <a:round/>
                      <a:headEnd type="none" w="med" len="med"/>
                      <a:tailEnd type="none" w="med" len="med"/>
                    </a:lnL>
                    <a:lnR w="12700" cap="flat" cmpd="sng" algn="ctr">
                      <a:solidFill>
                        <a:srgbClr val="00457C"/>
                      </a:solidFill>
                      <a:prstDash val="solid"/>
                      <a:round/>
                      <a:headEnd type="none" w="med" len="med"/>
                      <a:tailEnd type="none" w="med" len="med"/>
                    </a:lnR>
                    <a:lnT w="12700" cap="flat" cmpd="sng" algn="ctr">
                      <a:solidFill>
                        <a:srgbClr val="00457C"/>
                      </a:solidFill>
                      <a:prstDash val="solid"/>
                      <a:round/>
                      <a:headEnd type="none" w="med" len="med"/>
                      <a:tailEnd type="none" w="med" len="med"/>
                    </a:lnT>
                    <a:lnB w="12700" cap="flat" cmpd="sng" algn="ctr">
                      <a:solidFill>
                        <a:srgbClr val="00457C"/>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Rectángulo redondeado 5"/>
          <p:cNvSpPr/>
          <p:nvPr/>
        </p:nvSpPr>
        <p:spPr>
          <a:xfrm>
            <a:off x="4716016" y="4437112"/>
            <a:ext cx="1944216" cy="813019"/>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43744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Treatment-Related Adverse Events</a:t>
            </a:r>
          </a:p>
        </p:txBody>
      </p:sp>
      <p:sp>
        <p:nvSpPr>
          <p:cNvPr id="3" name="Content Placeholder 2"/>
          <p:cNvSpPr>
            <a:spLocks noGrp="1"/>
          </p:cNvSpPr>
          <p:nvPr>
            <p:ph idx="1"/>
          </p:nvPr>
        </p:nvSpPr>
        <p:spPr>
          <a:xfrm>
            <a:off x="465746" y="1875078"/>
            <a:ext cx="8229600" cy="1481614"/>
          </a:xfrm>
        </p:spPr>
        <p:txBody>
          <a:bodyPr/>
          <a:lstStyle/>
          <a:p>
            <a:pPr>
              <a:lnSpc>
                <a:spcPct val="100000"/>
              </a:lnSpc>
            </a:pPr>
            <a:r>
              <a:rPr lang="en-US" sz="1400">
                <a:latin typeface="Arial" panose="020B0604020202020204" pitchFamily="34" charset="0"/>
                <a:ea typeface="Times New Roman" panose="02020603050405020304" pitchFamily="18" charset="0"/>
                <a:cs typeface="Arial" panose="020B0604020202020204" pitchFamily="34" charset="0"/>
              </a:rPr>
              <a:t>The safety profile of nivolumab remained consistent with previous analyses,</a:t>
            </a:r>
            <a:r>
              <a:rPr lang="en-US" sz="1400" baseline="30000">
                <a:latin typeface="Arial" panose="020B0604020202020204" pitchFamily="34" charset="0"/>
                <a:ea typeface="Times New Roman" panose="02020603050405020304" pitchFamily="18" charset="0"/>
                <a:cs typeface="Arial" panose="020B0604020202020204" pitchFamily="34" charset="0"/>
              </a:rPr>
              <a:t>1,2</a:t>
            </a:r>
            <a:r>
              <a:rPr lang="en-US" sz="1400">
                <a:latin typeface="Arial" panose="020B0604020202020204" pitchFamily="34" charset="0"/>
                <a:ea typeface="Times New Roman" panose="02020603050405020304" pitchFamily="18" charset="0"/>
                <a:cs typeface="Arial" panose="020B0604020202020204" pitchFamily="34" charset="0"/>
              </a:rPr>
              <a:t> and manageable</a:t>
            </a:r>
          </a:p>
          <a:p>
            <a:pPr lvl="1">
              <a:lnSpc>
                <a:spcPct val="100000"/>
              </a:lnSpc>
            </a:pPr>
            <a:r>
              <a:rPr lang="en-US" sz="1200">
                <a:latin typeface="Arial" panose="020B0604020202020204" pitchFamily="34" charset="0"/>
                <a:ea typeface="Times New Roman" panose="02020603050405020304" pitchFamily="18" charset="0"/>
                <a:cs typeface="Arial" panose="020B0604020202020204" pitchFamily="34" charset="0"/>
              </a:rPr>
              <a:t>Fewer grade 3–4 events in the nivolumab arm vs the IC arm</a:t>
            </a:r>
            <a:endParaRPr lang="en-US" sz="1200" baseline="30000">
              <a:latin typeface="Arial" panose="020B0604020202020204" pitchFamily="34" charset="0"/>
              <a:ea typeface="Times New Roman" panose="02020603050405020304" pitchFamily="18" charset="0"/>
              <a:cs typeface="Arial" panose="020B0604020202020204" pitchFamily="34" charset="0"/>
            </a:endParaRPr>
          </a:p>
          <a:p>
            <a:pPr lvl="1">
              <a:lnSpc>
                <a:spcPct val="100000"/>
              </a:lnSpc>
            </a:pPr>
            <a:r>
              <a:rPr lang="en-US" sz="1200">
                <a:latin typeface="Arial" panose="020B0604020202020204" pitchFamily="34" charset="0"/>
                <a:ea typeface="Times New Roman" panose="02020603050405020304" pitchFamily="18" charset="0"/>
                <a:cs typeface="Arial" panose="020B0604020202020204" pitchFamily="34" charset="0"/>
              </a:rPr>
              <a:t>No new safety signals were reported</a:t>
            </a:r>
          </a:p>
          <a:p>
            <a:pPr marL="169863" indent="-169863">
              <a:lnSpc>
                <a:spcPct val="100000"/>
              </a:lnSpc>
              <a:buClr>
                <a:schemeClr val="tx2"/>
              </a:buClr>
            </a:pPr>
            <a:r>
              <a:rPr lang="en-US" sz="1400">
                <a:latin typeface="Arial" panose="020B0604020202020204" pitchFamily="34" charset="0"/>
                <a:ea typeface="Times New Roman" panose="02020603050405020304" pitchFamily="18" charset="0"/>
                <a:cs typeface="Arial" panose="020B0604020202020204" pitchFamily="34" charset="0"/>
              </a:rPr>
              <a:t>The incidence of serious TRAEs was lower in the nivolumab arm (7.2%) vs the IC arm (15.3%) </a:t>
            </a:r>
          </a:p>
          <a:p>
            <a:pPr marL="169863" indent="-169863">
              <a:lnSpc>
                <a:spcPct val="100000"/>
              </a:lnSpc>
              <a:buClr>
                <a:schemeClr val="tx2"/>
              </a:buClr>
            </a:pPr>
            <a:r>
              <a:rPr lang="en-US" sz="1400">
                <a:latin typeface="Arial" panose="020B0604020202020204" pitchFamily="34" charset="0"/>
                <a:ea typeface="Times New Roman" panose="02020603050405020304" pitchFamily="18" charset="0"/>
                <a:cs typeface="Arial" panose="020B0604020202020204" pitchFamily="34" charset="0"/>
              </a:rPr>
              <a:t>Rates of death due to drug toxicity remained unchanged from the primary analysis</a:t>
            </a:r>
            <a:r>
              <a:rPr lang="en-US" sz="1400" baseline="30000">
                <a:latin typeface="Arial" panose="020B0604020202020204" pitchFamily="34" charset="0"/>
                <a:ea typeface="Times New Roman" panose="02020603050405020304" pitchFamily="18" charset="0"/>
                <a:cs typeface="Arial" panose="020B0604020202020204" pitchFamily="34" charset="0"/>
              </a:rPr>
              <a:t>1</a:t>
            </a:r>
          </a:p>
          <a:p>
            <a:pPr>
              <a:lnSpc>
                <a:spcPct val="100000"/>
              </a:lnSpc>
            </a:pPr>
            <a:endParaRPr lang="en-US" sz="1400">
              <a:latin typeface="Arial" panose="020B0604020202020204" pitchFamily="34" charset="0"/>
              <a:ea typeface="Times New Roman" panose="02020603050405020304" pitchFamily="18" charset="0"/>
              <a:cs typeface="Arial" panose="020B0604020202020204" pitchFamily="34" charset="0"/>
            </a:endParaRPr>
          </a:p>
          <a:p>
            <a:pPr>
              <a:lnSpc>
                <a:spcPct val="100000"/>
              </a:lnSpc>
            </a:pPr>
            <a:endParaRPr lang="en-US"/>
          </a:p>
        </p:txBody>
      </p:sp>
      <p:graphicFrame>
        <p:nvGraphicFramePr>
          <p:cNvPr id="7" name="Table 6"/>
          <p:cNvGraphicFramePr>
            <a:graphicFrameLocks noGrp="1"/>
          </p:cNvGraphicFramePr>
          <p:nvPr>
            <p:extLst/>
          </p:nvPr>
        </p:nvGraphicFramePr>
        <p:xfrm>
          <a:off x="500541" y="3356691"/>
          <a:ext cx="8160011" cy="2109216"/>
        </p:xfrm>
        <a:graphic>
          <a:graphicData uri="http://schemas.openxmlformats.org/drawingml/2006/table">
            <a:tbl>
              <a:tblPr firstRow="1" firstCol="1" bandRow="1">
                <a:tableStyleId>{69012ECD-51FC-41F1-AA8D-1B2483CD663E}</a:tableStyleId>
              </a:tblPr>
              <a:tblGrid>
                <a:gridCol w="2550231">
                  <a:extLst>
                    <a:ext uri="{9D8B030D-6E8A-4147-A177-3AD203B41FA5}">
                      <a16:colId xmlns:a16="http://schemas.microsoft.com/office/drawing/2014/main" val="20000"/>
                    </a:ext>
                  </a:extLst>
                </a:gridCol>
                <a:gridCol w="1402445">
                  <a:extLst>
                    <a:ext uri="{9D8B030D-6E8A-4147-A177-3AD203B41FA5}">
                      <a16:colId xmlns:a16="http://schemas.microsoft.com/office/drawing/2014/main" val="20001"/>
                    </a:ext>
                  </a:extLst>
                </a:gridCol>
                <a:gridCol w="1402445">
                  <a:extLst>
                    <a:ext uri="{9D8B030D-6E8A-4147-A177-3AD203B41FA5}">
                      <a16:colId xmlns:a16="http://schemas.microsoft.com/office/drawing/2014/main" val="20002"/>
                    </a:ext>
                  </a:extLst>
                </a:gridCol>
                <a:gridCol w="1402445">
                  <a:extLst>
                    <a:ext uri="{9D8B030D-6E8A-4147-A177-3AD203B41FA5}">
                      <a16:colId xmlns:a16="http://schemas.microsoft.com/office/drawing/2014/main" val="20003"/>
                    </a:ext>
                  </a:extLst>
                </a:gridCol>
                <a:gridCol w="1402445">
                  <a:extLst>
                    <a:ext uri="{9D8B030D-6E8A-4147-A177-3AD203B41FA5}">
                      <a16:colId xmlns:a16="http://schemas.microsoft.com/office/drawing/2014/main" val="20004"/>
                    </a:ext>
                  </a:extLst>
                </a:gridCol>
              </a:tblGrid>
              <a:tr h="225329">
                <a:tc rowSpan="2">
                  <a:txBody>
                    <a:bodyPr/>
                    <a:lstStyle/>
                    <a:p>
                      <a:pPr algn="l">
                        <a:lnSpc>
                          <a:spcPct val="130000"/>
                        </a:lnSpc>
                      </a:pPr>
                      <a:endParaRPr lang="en-US" sz="1100">
                        <a:latin typeface="+mn-lt"/>
                      </a:endParaRPr>
                    </a:p>
                  </a:txBody>
                  <a:tcPr anchor="ctr">
                    <a:lnL w="12700" cap="flat" cmpd="sng" algn="ctr">
                      <a:solidFill>
                        <a:srgbClr val="00457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457C"/>
                      </a:solidFill>
                      <a:prstDash val="solid"/>
                      <a:round/>
                      <a:headEnd type="none" w="med" len="med"/>
                      <a:tailEnd type="none" w="med" len="med"/>
                    </a:lnT>
                    <a:lnB w="9525" cap="flat" cmpd="sng" algn="ctr">
                      <a:solidFill>
                        <a:srgbClr val="00457C"/>
                      </a:solidFill>
                      <a:prstDash val="solid"/>
                      <a:round/>
                      <a:headEnd type="none" w="med" len="med"/>
                      <a:tailEnd type="none" w="med" len="med"/>
                    </a:lnB>
                    <a:solidFill>
                      <a:srgbClr val="00457C"/>
                    </a:solidFill>
                  </a:tcPr>
                </a:tc>
                <a:tc gridSpan="2">
                  <a:txBody>
                    <a:bodyPr/>
                    <a:lstStyle/>
                    <a:p>
                      <a:pPr algn="ctr">
                        <a:lnSpc>
                          <a:spcPct val="130000"/>
                        </a:lnSpc>
                      </a:pPr>
                      <a:r>
                        <a:rPr lang="en-US" sz="1100">
                          <a:latin typeface="+mn-lt"/>
                        </a:rPr>
                        <a:t>Nivolumab (n</a:t>
                      </a:r>
                      <a:r>
                        <a:rPr lang="en-US" sz="1100" baseline="0">
                          <a:latin typeface="+mn-lt"/>
                        </a:rPr>
                        <a:t> = 236)</a:t>
                      </a:r>
                      <a:endParaRPr lang="en-US" sz="110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457C"/>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57C"/>
                    </a:solidFill>
                  </a:tcPr>
                </a:tc>
                <a:tc hMerge="1">
                  <a:txBody>
                    <a:bodyPr/>
                    <a:lstStyle/>
                    <a:p>
                      <a:endParaRPr lang="en-US"/>
                    </a:p>
                  </a:txBody>
                  <a:tcPr/>
                </a:tc>
                <a:tc gridSpan="2">
                  <a:txBody>
                    <a:bodyPr/>
                    <a:lstStyle/>
                    <a:p>
                      <a:pPr algn="ctr">
                        <a:lnSpc>
                          <a:spcPct val="130000"/>
                        </a:lnSpc>
                      </a:pPr>
                      <a:r>
                        <a:rPr lang="en-US" sz="1100">
                          <a:latin typeface="+mn-lt"/>
                        </a:rPr>
                        <a:t>IC (n</a:t>
                      </a:r>
                      <a:r>
                        <a:rPr lang="en-US" sz="1100" baseline="0">
                          <a:latin typeface="+mn-lt"/>
                        </a:rPr>
                        <a:t> = 111)</a:t>
                      </a:r>
                      <a:endParaRPr lang="en-US" sz="1100">
                        <a:latin typeface="+mn-lt"/>
                      </a:endParaRPr>
                    </a:p>
                  </a:txBody>
                  <a:tcPr anchor="ctr">
                    <a:lnL w="12700" cap="flat" cmpd="sng" algn="ctr">
                      <a:solidFill>
                        <a:schemeClr val="bg1"/>
                      </a:solidFill>
                      <a:prstDash val="solid"/>
                      <a:round/>
                      <a:headEnd type="none" w="med" len="med"/>
                      <a:tailEnd type="none" w="med" len="med"/>
                    </a:lnL>
                    <a:lnR w="12700" cap="flat" cmpd="sng" algn="ctr">
                      <a:solidFill>
                        <a:srgbClr val="00457C"/>
                      </a:solidFill>
                      <a:prstDash val="solid"/>
                      <a:round/>
                      <a:headEnd type="none" w="med" len="med"/>
                      <a:tailEnd type="none" w="med" len="med"/>
                    </a:lnR>
                    <a:lnT w="12700" cap="flat" cmpd="sng" algn="ctr">
                      <a:solidFill>
                        <a:srgbClr val="00457C"/>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57C"/>
                    </a:solidFill>
                  </a:tcPr>
                </a:tc>
                <a:tc hMerge="1">
                  <a:txBody>
                    <a:bodyPr/>
                    <a:lstStyle/>
                    <a:p>
                      <a:endParaRPr lang="en-US"/>
                    </a:p>
                  </a:txBody>
                  <a:tcPr/>
                </a:tc>
                <a:extLst>
                  <a:ext uri="{0D108BD9-81ED-4DB2-BD59-A6C34878D82A}">
                    <a16:rowId xmlns:a16="http://schemas.microsoft.com/office/drawing/2014/main" val="10000"/>
                  </a:ext>
                </a:extLst>
              </a:tr>
              <a:tr h="225329">
                <a:tc vMerge="1">
                  <a:txBody>
                    <a:bodyPr/>
                    <a:lstStyle/>
                    <a:p>
                      <a:endParaRPr lang="en-US"/>
                    </a:p>
                  </a:txBody>
                  <a:tcPr anchor="ctr"/>
                </a:tc>
                <a:tc>
                  <a:txBody>
                    <a:bodyPr/>
                    <a:lstStyle/>
                    <a:p>
                      <a:pPr algn="ctr">
                        <a:lnSpc>
                          <a:spcPct val="130000"/>
                        </a:lnSpc>
                      </a:pPr>
                      <a:r>
                        <a:rPr lang="en-US" sz="1100" b="1">
                          <a:solidFill>
                            <a:schemeClr val="bg1"/>
                          </a:solidFill>
                          <a:latin typeface="+mn-lt"/>
                        </a:rPr>
                        <a:t>Any grade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rgbClr val="00457C"/>
                      </a:solidFill>
                      <a:prstDash val="solid"/>
                      <a:round/>
                      <a:headEnd type="none" w="med" len="med"/>
                      <a:tailEnd type="none" w="med" len="med"/>
                    </a:lnB>
                    <a:solidFill>
                      <a:srgbClr val="00457C"/>
                    </a:solidFill>
                  </a:tcPr>
                </a:tc>
                <a:tc>
                  <a:txBody>
                    <a:bodyPr/>
                    <a:lstStyle/>
                    <a:p>
                      <a:pPr algn="ctr">
                        <a:lnSpc>
                          <a:spcPct val="130000"/>
                        </a:lnSpc>
                      </a:pPr>
                      <a:r>
                        <a:rPr lang="en-US" sz="1100" b="1">
                          <a:solidFill>
                            <a:schemeClr val="bg1"/>
                          </a:solidFill>
                          <a:latin typeface="+mn-lt"/>
                        </a:rPr>
                        <a:t>Grade 3–4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rgbClr val="00457C"/>
                      </a:solidFill>
                      <a:prstDash val="solid"/>
                      <a:round/>
                      <a:headEnd type="none" w="med" len="med"/>
                      <a:tailEnd type="none" w="med" len="med"/>
                    </a:lnB>
                    <a:solidFill>
                      <a:srgbClr val="00457C"/>
                    </a:solidFill>
                  </a:tcPr>
                </a:tc>
                <a:tc>
                  <a:txBody>
                    <a:bodyPr/>
                    <a:lstStyle/>
                    <a:p>
                      <a:pPr algn="ctr">
                        <a:lnSpc>
                          <a:spcPct val="130000"/>
                        </a:lnSpc>
                      </a:pPr>
                      <a:r>
                        <a:rPr lang="en-US" sz="1100" b="1">
                          <a:solidFill>
                            <a:schemeClr val="bg1"/>
                          </a:solidFill>
                          <a:latin typeface="+mn-lt"/>
                        </a:rPr>
                        <a:t>Any grade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rgbClr val="00457C"/>
                      </a:solidFill>
                      <a:prstDash val="solid"/>
                      <a:round/>
                      <a:headEnd type="none" w="med" len="med"/>
                      <a:tailEnd type="none" w="med" len="med"/>
                    </a:lnB>
                    <a:solidFill>
                      <a:srgbClr val="00457C"/>
                    </a:solidFill>
                  </a:tcPr>
                </a:tc>
                <a:tc>
                  <a:txBody>
                    <a:bodyPr/>
                    <a:lstStyle/>
                    <a:p>
                      <a:pPr algn="ctr">
                        <a:lnSpc>
                          <a:spcPct val="130000"/>
                        </a:lnSpc>
                      </a:pPr>
                      <a:r>
                        <a:rPr lang="en-US" sz="1100" b="1">
                          <a:solidFill>
                            <a:schemeClr val="bg1"/>
                          </a:solidFill>
                          <a:latin typeface="+mn-lt"/>
                        </a:rPr>
                        <a:t>Grade 3–4</a:t>
                      </a:r>
                    </a:p>
                  </a:txBody>
                  <a:tcPr anchor="ctr">
                    <a:lnL w="12700" cap="flat" cmpd="sng" algn="ctr">
                      <a:solidFill>
                        <a:schemeClr val="bg1"/>
                      </a:solidFill>
                      <a:prstDash val="solid"/>
                      <a:round/>
                      <a:headEnd type="none" w="med" len="med"/>
                      <a:tailEnd type="none" w="med" len="med"/>
                    </a:lnL>
                    <a:lnR w="12700" cap="flat" cmpd="sng" algn="ctr">
                      <a:solidFill>
                        <a:srgbClr val="00457C"/>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rgbClr val="00457C"/>
                      </a:solidFill>
                      <a:prstDash val="solid"/>
                      <a:round/>
                      <a:headEnd type="none" w="med" len="med"/>
                      <a:tailEnd type="none" w="med" len="med"/>
                    </a:lnB>
                    <a:solidFill>
                      <a:srgbClr val="00457C"/>
                    </a:solidFill>
                  </a:tcPr>
                </a:tc>
                <a:extLst>
                  <a:ext uri="{0D108BD9-81ED-4DB2-BD59-A6C34878D82A}">
                    <a16:rowId xmlns:a16="http://schemas.microsoft.com/office/drawing/2014/main" val="10001"/>
                  </a:ext>
                </a:extLst>
              </a:tr>
              <a:tr h="225329">
                <a:tc>
                  <a:txBody>
                    <a:bodyPr/>
                    <a:lstStyle/>
                    <a:p>
                      <a:pPr algn="l">
                        <a:lnSpc>
                          <a:spcPct val="130000"/>
                        </a:lnSpc>
                      </a:pPr>
                      <a:r>
                        <a:rPr lang="en-US" sz="1100" b="1" baseline="0">
                          <a:latin typeface="+mn-lt"/>
                        </a:rPr>
                        <a:t>Any TRAE, n (%)</a:t>
                      </a:r>
                    </a:p>
                  </a:txBody>
                  <a:tcPr anchor="b">
                    <a:lnL w="12700" cap="flat" cmpd="sng" algn="ctr">
                      <a:solidFill>
                        <a:srgbClr val="00457C"/>
                      </a:solidFill>
                      <a:prstDash val="solid"/>
                      <a:round/>
                      <a:headEnd type="none" w="med" len="med"/>
                      <a:tailEnd type="none" w="med" len="med"/>
                    </a:lnL>
                    <a:lnR w="12700" cap="flat" cmpd="sng" algn="ctr">
                      <a:solidFill>
                        <a:srgbClr val="00457C"/>
                      </a:solidFill>
                      <a:prstDash val="solid"/>
                      <a:round/>
                      <a:headEnd type="none" w="med" len="med"/>
                      <a:tailEnd type="none" w="med" len="med"/>
                    </a:lnR>
                    <a:lnT w="9525" cap="flat" cmpd="sng" algn="ctr">
                      <a:solidFill>
                        <a:srgbClr val="00457C"/>
                      </a:solidFill>
                      <a:prstDash val="solid"/>
                      <a:round/>
                      <a:headEnd type="none" w="med" len="med"/>
                      <a:tailEnd type="none" w="med" len="med"/>
                    </a:lnT>
                    <a:lnB w="12700" cap="flat" cmpd="sng" algn="ctr">
                      <a:solidFill>
                        <a:srgbClr val="00457C"/>
                      </a:solidFill>
                      <a:prstDash val="solid"/>
                      <a:round/>
                      <a:headEnd type="none" w="med" len="med"/>
                      <a:tailEnd type="none" w="med" len="med"/>
                    </a:lnB>
                  </a:tcPr>
                </a:tc>
                <a:tc>
                  <a:txBody>
                    <a:bodyPr/>
                    <a:lstStyle/>
                    <a:p>
                      <a:pPr algn="ctr">
                        <a:lnSpc>
                          <a:spcPct val="130000"/>
                        </a:lnSpc>
                      </a:pPr>
                      <a:r>
                        <a:rPr lang="en-US" sz="1100" b="0">
                          <a:latin typeface="+mn-lt"/>
                        </a:rPr>
                        <a:t>146 (61.9)</a:t>
                      </a:r>
                    </a:p>
                  </a:txBody>
                  <a:tcPr anchor="b">
                    <a:lnL w="12700" cap="flat" cmpd="sng" algn="ctr">
                      <a:solidFill>
                        <a:srgbClr val="00457C"/>
                      </a:solidFill>
                      <a:prstDash val="solid"/>
                      <a:round/>
                      <a:headEnd type="none" w="med" len="med"/>
                      <a:tailEnd type="none" w="med" len="med"/>
                    </a:lnL>
                    <a:lnR w="12700" cap="flat" cmpd="sng" algn="ctr">
                      <a:solidFill>
                        <a:srgbClr val="00457C"/>
                      </a:solidFill>
                      <a:prstDash val="solid"/>
                      <a:round/>
                      <a:headEnd type="none" w="med" len="med"/>
                      <a:tailEnd type="none" w="med" len="med"/>
                    </a:lnR>
                    <a:lnT w="9525" cap="flat" cmpd="sng" algn="ctr">
                      <a:solidFill>
                        <a:srgbClr val="00457C"/>
                      </a:solidFill>
                      <a:prstDash val="solid"/>
                      <a:round/>
                      <a:headEnd type="none" w="med" len="med"/>
                      <a:tailEnd type="none" w="med" len="med"/>
                    </a:lnT>
                    <a:lnB w="12700" cap="flat" cmpd="sng" algn="ctr">
                      <a:solidFill>
                        <a:srgbClr val="00457C"/>
                      </a:solidFill>
                      <a:prstDash val="solid"/>
                      <a:round/>
                      <a:headEnd type="none" w="med" len="med"/>
                      <a:tailEnd type="none" w="med" len="med"/>
                    </a:lnB>
                  </a:tcPr>
                </a:tc>
                <a:tc>
                  <a:txBody>
                    <a:bodyPr/>
                    <a:lstStyle/>
                    <a:p>
                      <a:pPr algn="ctr">
                        <a:lnSpc>
                          <a:spcPct val="130000"/>
                        </a:lnSpc>
                      </a:pPr>
                      <a:r>
                        <a:rPr lang="en-US" sz="1100" b="0">
                          <a:latin typeface="+mn-lt"/>
                        </a:rPr>
                        <a:t>36 (15.3)</a:t>
                      </a:r>
                    </a:p>
                  </a:txBody>
                  <a:tcPr anchor="b">
                    <a:lnL w="12700" cap="flat" cmpd="sng" algn="ctr">
                      <a:solidFill>
                        <a:srgbClr val="00457C"/>
                      </a:solidFill>
                      <a:prstDash val="solid"/>
                      <a:round/>
                      <a:headEnd type="none" w="med" len="med"/>
                      <a:tailEnd type="none" w="med" len="med"/>
                    </a:lnL>
                    <a:lnR w="12700" cap="flat" cmpd="sng" algn="ctr">
                      <a:solidFill>
                        <a:srgbClr val="00457C"/>
                      </a:solidFill>
                      <a:prstDash val="solid"/>
                      <a:round/>
                      <a:headEnd type="none" w="med" len="med"/>
                      <a:tailEnd type="none" w="med" len="med"/>
                    </a:lnR>
                    <a:lnT w="9525" cap="flat" cmpd="sng" algn="ctr">
                      <a:solidFill>
                        <a:srgbClr val="00457C"/>
                      </a:solidFill>
                      <a:prstDash val="solid"/>
                      <a:round/>
                      <a:headEnd type="none" w="med" len="med"/>
                      <a:tailEnd type="none" w="med" len="med"/>
                    </a:lnT>
                    <a:lnB w="12700" cap="flat" cmpd="sng" algn="ctr">
                      <a:solidFill>
                        <a:srgbClr val="00457C"/>
                      </a:solidFill>
                      <a:prstDash val="solid"/>
                      <a:round/>
                      <a:headEnd type="none" w="med" len="med"/>
                      <a:tailEnd type="none" w="med" len="med"/>
                    </a:lnB>
                  </a:tcPr>
                </a:tc>
                <a:tc>
                  <a:txBody>
                    <a:bodyPr/>
                    <a:lstStyle/>
                    <a:p>
                      <a:pPr algn="ctr">
                        <a:lnSpc>
                          <a:spcPct val="130000"/>
                        </a:lnSpc>
                      </a:pPr>
                      <a:r>
                        <a:rPr lang="en-US" sz="1100" b="0">
                          <a:latin typeface="+mn-lt"/>
                        </a:rPr>
                        <a:t>88 (79.3)</a:t>
                      </a:r>
                    </a:p>
                  </a:txBody>
                  <a:tcPr anchor="b">
                    <a:lnL w="12700" cap="flat" cmpd="sng" algn="ctr">
                      <a:solidFill>
                        <a:srgbClr val="00457C"/>
                      </a:solidFill>
                      <a:prstDash val="solid"/>
                      <a:round/>
                      <a:headEnd type="none" w="med" len="med"/>
                      <a:tailEnd type="none" w="med" len="med"/>
                    </a:lnL>
                    <a:lnR w="12700" cap="flat" cmpd="sng" algn="ctr">
                      <a:solidFill>
                        <a:srgbClr val="00457C"/>
                      </a:solidFill>
                      <a:prstDash val="solid"/>
                      <a:round/>
                      <a:headEnd type="none" w="med" len="med"/>
                      <a:tailEnd type="none" w="med" len="med"/>
                    </a:lnR>
                    <a:lnT w="9525" cap="flat" cmpd="sng" algn="ctr">
                      <a:solidFill>
                        <a:srgbClr val="00457C"/>
                      </a:solidFill>
                      <a:prstDash val="solid"/>
                      <a:round/>
                      <a:headEnd type="none" w="med" len="med"/>
                      <a:tailEnd type="none" w="med" len="med"/>
                    </a:lnT>
                    <a:lnB w="12700" cap="flat" cmpd="sng" algn="ctr">
                      <a:solidFill>
                        <a:srgbClr val="00457C"/>
                      </a:solidFill>
                      <a:prstDash val="solid"/>
                      <a:round/>
                      <a:headEnd type="none" w="med" len="med"/>
                      <a:tailEnd type="none" w="med" len="med"/>
                    </a:lnB>
                  </a:tcPr>
                </a:tc>
                <a:tc>
                  <a:txBody>
                    <a:bodyPr/>
                    <a:lstStyle/>
                    <a:p>
                      <a:pPr algn="ctr">
                        <a:lnSpc>
                          <a:spcPct val="130000"/>
                        </a:lnSpc>
                      </a:pPr>
                      <a:r>
                        <a:rPr lang="en-US" sz="1100" b="0">
                          <a:latin typeface="+mn-lt"/>
                        </a:rPr>
                        <a:t>41 (36.9)</a:t>
                      </a:r>
                    </a:p>
                  </a:txBody>
                  <a:tcPr anchor="b">
                    <a:lnL w="12700" cap="flat" cmpd="sng" algn="ctr">
                      <a:solidFill>
                        <a:srgbClr val="00457C"/>
                      </a:solidFill>
                      <a:prstDash val="solid"/>
                      <a:round/>
                      <a:headEnd type="none" w="med" len="med"/>
                      <a:tailEnd type="none" w="med" len="med"/>
                    </a:lnL>
                    <a:lnR w="12700" cap="flat" cmpd="sng" algn="ctr">
                      <a:solidFill>
                        <a:srgbClr val="00457C"/>
                      </a:solidFill>
                      <a:prstDash val="solid"/>
                      <a:round/>
                      <a:headEnd type="none" w="med" len="med"/>
                      <a:tailEnd type="none" w="med" len="med"/>
                    </a:lnR>
                    <a:lnT w="9525" cap="flat" cmpd="sng" algn="ctr">
                      <a:solidFill>
                        <a:srgbClr val="00457C"/>
                      </a:solidFill>
                      <a:prstDash val="solid"/>
                      <a:round/>
                      <a:headEnd type="none" w="med" len="med"/>
                      <a:tailEnd type="none" w="med" len="med"/>
                    </a:lnT>
                    <a:lnB w="12700" cap="flat" cmpd="sng" algn="ctr">
                      <a:solidFill>
                        <a:srgbClr val="00457C"/>
                      </a:solidFill>
                      <a:prstDash val="solid"/>
                      <a:round/>
                      <a:headEnd type="none" w="med" len="med"/>
                      <a:tailEnd type="none" w="med" len="med"/>
                    </a:lnB>
                  </a:tcPr>
                </a:tc>
                <a:extLst>
                  <a:ext uri="{0D108BD9-81ED-4DB2-BD59-A6C34878D82A}">
                    <a16:rowId xmlns:a16="http://schemas.microsoft.com/office/drawing/2014/main" val="10002"/>
                  </a:ext>
                </a:extLst>
              </a:tr>
              <a:tr h="81875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100" b="1" baseline="0">
                          <a:latin typeface="+mn-lt"/>
                        </a:rPr>
                        <a:t>TRAEs in ≥15% of patients, n (%)</a:t>
                      </a:r>
                      <a:endParaRPr lang="en-US" sz="1100" b="1" kern="1200">
                        <a:solidFill>
                          <a:schemeClr val="tx1"/>
                        </a:solidFill>
                        <a:effectLst/>
                        <a:latin typeface="+mn-lt"/>
                        <a:ea typeface="+mn-ea"/>
                        <a:cs typeface="+mn-cs"/>
                      </a:endParaRPr>
                    </a:p>
                    <a:p>
                      <a:pPr marL="182880" algn="l">
                        <a:lnSpc>
                          <a:spcPct val="130000"/>
                        </a:lnSpc>
                      </a:pPr>
                      <a:r>
                        <a:rPr lang="en-US" sz="1100" b="0" baseline="0">
                          <a:latin typeface="+mn-lt"/>
                          <a:cs typeface="Arial" panose="020B0604020202020204" pitchFamily="34" charset="0"/>
                        </a:rPr>
                        <a:t>Fatigue </a:t>
                      </a:r>
                    </a:p>
                    <a:p>
                      <a:pPr marL="182880" algn="l">
                        <a:lnSpc>
                          <a:spcPct val="130000"/>
                        </a:lnSpc>
                      </a:pPr>
                      <a:r>
                        <a:rPr lang="en-US" sz="1100" b="0" baseline="0">
                          <a:latin typeface="+mn-lt"/>
                          <a:cs typeface="Arial" panose="020B0604020202020204" pitchFamily="34" charset="0"/>
                        </a:rPr>
                        <a:t>Nausea</a:t>
                      </a:r>
                    </a:p>
                    <a:p>
                      <a:pPr marL="182880" algn="l">
                        <a:lnSpc>
                          <a:spcPct val="130000"/>
                        </a:lnSpc>
                      </a:pPr>
                      <a:r>
                        <a:rPr lang="en-US" sz="1100" b="0" baseline="0">
                          <a:latin typeface="+mn-lt"/>
                          <a:cs typeface="Arial" panose="020B0604020202020204" pitchFamily="34" charset="0"/>
                        </a:rPr>
                        <a:t>Anemia</a:t>
                      </a:r>
                    </a:p>
                    <a:p>
                      <a:pPr marL="182880" algn="l">
                        <a:lnSpc>
                          <a:spcPct val="130000"/>
                        </a:lnSpc>
                      </a:pPr>
                      <a:r>
                        <a:rPr lang="en-US" sz="1100" b="0" baseline="0">
                          <a:latin typeface="+mn-lt"/>
                          <a:cs typeface="Arial" panose="020B0604020202020204" pitchFamily="34" charset="0"/>
                        </a:rPr>
                        <a:t>Asthenia</a:t>
                      </a:r>
                    </a:p>
                  </a:txBody>
                  <a:tcPr anchor="b">
                    <a:lnL w="12700" cap="flat" cmpd="sng" algn="ctr">
                      <a:solidFill>
                        <a:srgbClr val="00457C"/>
                      </a:solidFill>
                      <a:prstDash val="solid"/>
                      <a:round/>
                      <a:headEnd type="none" w="med" len="med"/>
                      <a:tailEnd type="none" w="med" len="med"/>
                    </a:lnL>
                    <a:lnR w="12700" cap="flat" cmpd="sng" algn="ctr">
                      <a:solidFill>
                        <a:srgbClr val="00457C"/>
                      </a:solidFill>
                      <a:prstDash val="solid"/>
                      <a:round/>
                      <a:headEnd type="none" w="med" len="med"/>
                      <a:tailEnd type="none" w="med" len="med"/>
                    </a:lnR>
                    <a:lnT w="12700" cap="flat" cmpd="sng" algn="ctr">
                      <a:solidFill>
                        <a:srgbClr val="00457C"/>
                      </a:solidFill>
                      <a:prstDash val="solid"/>
                      <a:round/>
                      <a:headEnd type="none" w="med" len="med"/>
                      <a:tailEnd type="none" w="med" len="med"/>
                    </a:lnT>
                    <a:lnB w="12700" cap="flat" cmpd="sng" algn="ctr">
                      <a:solidFill>
                        <a:srgbClr val="00457C"/>
                      </a:solidFill>
                      <a:prstDash val="solid"/>
                      <a:round/>
                      <a:headEnd type="none" w="med" len="med"/>
                      <a:tailEnd type="none" w="med" len="med"/>
                    </a:lnB>
                  </a:tcPr>
                </a:tc>
                <a:tc>
                  <a:txBody>
                    <a:bodyPr/>
                    <a:lstStyle/>
                    <a:p>
                      <a:pPr algn="ctr">
                        <a:lnSpc>
                          <a:spcPct val="130000"/>
                        </a:lnSpc>
                      </a:pPr>
                      <a:endParaRPr lang="en-US" sz="1100" b="0">
                        <a:latin typeface="+mn-lt"/>
                      </a:endParaRPr>
                    </a:p>
                    <a:p>
                      <a:pPr algn="ctr">
                        <a:lnSpc>
                          <a:spcPct val="130000"/>
                        </a:lnSpc>
                      </a:pPr>
                      <a:r>
                        <a:rPr lang="en-US" sz="1100" b="0">
                          <a:latin typeface="+mn-lt"/>
                        </a:rPr>
                        <a:t>37 (15.7)</a:t>
                      </a:r>
                    </a:p>
                    <a:p>
                      <a:pPr algn="ctr">
                        <a:lnSpc>
                          <a:spcPct val="130000"/>
                        </a:lnSpc>
                      </a:pPr>
                      <a:r>
                        <a:rPr lang="en-US" sz="1100" b="0">
                          <a:latin typeface="+mn-lt"/>
                        </a:rPr>
                        <a:t>22 (9.3)</a:t>
                      </a:r>
                    </a:p>
                    <a:p>
                      <a:pPr algn="ctr">
                        <a:lnSpc>
                          <a:spcPct val="130000"/>
                        </a:lnSpc>
                      </a:pPr>
                      <a:r>
                        <a:rPr lang="en-US" sz="1100" b="0">
                          <a:latin typeface="+mn-lt"/>
                        </a:rPr>
                        <a:t>12 (5.1)</a:t>
                      </a:r>
                    </a:p>
                    <a:p>
                      <a:pPr algn="ctr">
                        <a:lnSpc>
                          <a:spcPct val="130000"/>
                        </a:lnSpc>
                      </a:pPr>
                      <a:r>
                        <a:rPr lang="en-US" sz="1100" b="0">
                          <a:latin typeface="+mn-lt"/>
                        </a:rPr>
                        <a:t>10 (4.2)</a:t>
                      </a:r>
                    </a:p>
                  </a:txBody>
                  <a:tcPr anchor="b">
                    <a:lnL w="12700" cap="flat" cmpd="sng" algn="ctr">
                      <a:solidFill>
                        <a:srgbClr val="00457C"/>
                      </a:solidFill>
                      <a:prstDash val="solid"/>
                      <a:round/>
                      <a:headEnd type="none" w="med" len="med"/>
                      <a:tailEnd type="none" w="med" len="med"/>
                    </a:lnL>
                    <a:lnR w="12700" cap="flat" cmpd="sng" algn="ctr">
                      <a:solidFill>
                        <a:srgbClr val="00457C"/>
                      </a:solidFill>
                      <a:prstDash val="solid"/>
                      <a:round/>
                      <a:headEnd type="none" w="med" len="med"/>
                      <a:tailEnd type="none" w="med" len="med"/>
                    </a:lnR>
                    <a:lnT w="12700" cap="flat" cmpd="sng" algn="ctr">
                      <a:solidFill>
                        <a:srgbClr val="00457C"/>
                      </a:solidFill>
                      <a:prstDash val="solid"/>
                      <a:round/>
                      <a:headEnd type="none" w="med" len="med"/>
                      <a:tailEnd type="none" w="med" len="med"/>
                    </a:lnT>
                    <a:lnB w="12700" cap="flat" cmpd="sng" algn="ctr">
                      <a:solidFill>
                        <a:srgbClr val="00457C"/>
                      </a:solidFill>
                      <a:prstDash val="solid"/>
                      <a:round/>
                      <a:headEnd type="none" w="med" len="med"/>
                      <a:tailEnd type="none" w="med" len="med"/>
                    </a:lnB>
                  </a:tcPr>
                </a:tc>
                <a:tc>
                  <a:txBody>
                    <a:bodyPr/>
                    <a:lstStyle/>
                    <a:p>
                      <a:pPr algn="ctr">
                        <a:lnSpc>
                          <a:spcPct val="130000"/>
                        </a:lnSpc>
                      </a:pPr>
                      <a:endParaRPr lang="en-US" sz="1100" b="0" dirty="0">
                        <a:latin typeface="+mn-lt"/>
                      </a:endParaRPr>
                    </a:p>
                    <a:p>
                      <a:pPr algn="ctr">
                        <a:lnSpc>
                          <a:spcPct val="130000"/>
                        </a:lnSpc>
                      </a:pPr>
                      <a:r>
                        <a:rPr lang="en-US" sz="1100" b="0" dirty="0">
                          <a:latin typeface="+mn-lt"/>
                        </a:rPr>
                        <a:t>5 (2.1)</a:t>
                      </a:r>
                    </a:p>
                    <a:p>
                      <a:pPr algn="ctr">
                        <a:lnSpc>
                          <a:spcPct val="130000"/>
                        </a:lnSpc>
                      </a:pPr>
                      <a:r>
                        <a:rPr lang="en-US" sz="1100" b="0" dirty="0">
                          <a:latin typeface="+mn-lt"/>
                        </a:rPr>
                        <a:t>0</a:t>
                      </a:r>
                    </a:p>
                    <a:p>
                      <a:pPr algn="ctr">
                        <a:lnSpc>
                          <a:spcPct val="130000"/>
                        </a:lnSpc>
                      </a:pPr>
                      <a:r>
                        <a:rPr lang="en-US" sz="1100" b="0" dirty="0">
                          <a:latin typeface="+mn-lt"/>
                        </a:rPr>
                        <a:t>3 (1.3)</a:t>
                      </a:r>
                    </a:p>
                    <a:p>
                      <a:pPr algn="ctr">
                        <a:lnSpc>
                          <a:spcPct val="130000"/>
                        </a:lnSpc>
                      </a:pPr>
                      <a:r>
                        <a:rPr lang="en-US" sz="1100" b="0" dirty="0">
                          <a:latin typeface="+mn-lt"/>
                        </a:rPr>
                        <a:t>1</a:t>
                      </a:r>
                      <a:r>
                        <a:rPr lang="en-US" sz="1100" b="0" baseline="0" dirty="0">
                          <a:latin typeface="+mn-lt"/>
                        </a:rPr>
                        <a:t> (0.4)</a:t>
                      </a:r>
                    </a:p>
                  </a:txBody>
                  <a:tcPr anchor="b">
                    <a:lnL w="12700" cap="flat" cmpd="sng" algn="ctr">
                      <a:solidFill>
                        <a:srgbClr val="00457C"/>
                      </a:solidFill>
                      <a:prstDash val="solid"/>
                      <a:round/>
                      <a:headEnd type="none" w="med" len="med"/>
                      <a:tailEnd type="none" w="med" len="med"/>
                    </a:lnL>
                    <a:lnR w="12700" cap="flat" cmpd="sng" algn="ctr">
                      <a:solidFill>
                        <a:srgbClr val="00457C"/>
                      </a:solidFill>
                      <a:prstDash val="solid"/>
                      <a:round/>
                      <a:headEnd type="none" w="med" len="med"/>
                      <a:tailEnd type="none" w="med" len="med"/>
                    </a:lnR>
                    <a:lnT w="12700" cap="flat" cmpd="sng" algn="ctr">
                      <a:solidFill>
                        <a:srgbClr val="00457C"/>
                      </a:solidFill>
                      <a:prstDash val="solid"/>
                      <a:round/>
                      <a:headEnd type="none" w="med" len="med"/>
                      <a:tailEnd type="none" w="med" len="med"/>
                    </a:lnT>
                    <a:lnB w="12700" cap="flat" cmpd="sng" algn="ctr">
                      <a:solidFill>
                        <a:srgbClr val="00457C"/>
                      </a:solidFill>
                      <a:prstDash val="solid"/>
                      <a:round/>
                      <a:headEnd type="none" w="med" len="med"/>
                      <a:tailEnd type="none" w="med" len="med"/>
                    </a:lnB>
                  </a:tcPr>
                </a:tc>
                <a:tc>
                  <a:txBody>
                    <a:bodyPr/>
                    <a:lstStyle/>
                    <a:p>
                      <a:pPr algn="ctr">
                        <a:lnSpc>
                          <a:spcPct val="130000"/>
                        </a:lnSpc>
                      </a:pPr>
                      <a:endParaRPr lang="en-US" sz="1100" b="0">
                        <a:latin typeface="+mn-lt"/>
                      </a:endParaRPr>
                    </a:p>
                    <a:p>
                      <a:pPr algn="ctr">
                        <a:lnSpc>
                          <a:spcPct val="130000"/>
                        </a:lnSpc>
                      </a:pPr>
                      <a:r>
                        <a:rPr lang="en-US" sz="1100" b="0">
                          <a:latin typeface="+mn-lt"/>
                        </a:rPr>
                        <a:t>20 (18.0)</a:t>
                      </a:r>
                    </a:p>
                    <a:p>
                      <a:pPr algn="ctr">
                        <a:lnSpc>
                          <a:spcPct val="130000"/>
                        </a:lnSpc>
                      </a:pPr>
                      <a:r>
                        <a:rPr lang="en-US" sz="1100" b="0">
                          <a:latin typeface="+mn-lt"/>
                        </a:rPr>
                        <a:t>23 (20.7)</a:t>
                      </a:r>
                    </a:p>
                    <a:p>
                      <a:pPr algn="ctr">
                        <a:lnSpc>
                          <a:spcPct val="130000"/>
                        </a:lnSpc>
                      </a:pPr>
                      <a:r>
                        <a:rPr lang="en-US" sz="1100" b="0">
                          <a:latin typeface="+mn-lt"/>
                        </a:rPr>
                        <a:t>19 (17.1)</a:t>
                      </a:r>
                    </a:p>
                    <a:p>
                      <a:pPr algn="ctr">
                        <a:lnSpc>
                          <a:spcPct val="130000"/>
                        </a:lnSpc>
                      </a:pPr>
                      <a:r>
                        <a:rPr lang="en-US" sz="1100" b="0">
                          <a:latin typeface="+mn-lt"/>
                        </a:rPr>
                        <a:t>17 (15.3)</a:t>
                      </a:r>
                    </a:p>
                  </a:txBody>
                  <a:tcPr anchor="b">
                    <a:lnL w="12700" cap="flat" cmpd="sng" algn="ctr">
                      <a:solidFill>
                        <a:srgbClr val="00457C"/>
                      </a:solidFill>
                      <a:prstDash val="solid"/>
                      <a:round/>
                      <a:headEnd type="none" w="med" len="med"/>
                      <a:tailEnd type="none" w="med" len="med"/>
                    </a:lnL>
                    <a:lnR w="12700" cap="flat" cmpd="sng" algn="ctr">
                      <a:solidFill>
                        <a:srgbClr val="00457C"/>
                      </a:solidFill>
                      <a:prstDash val="solid"/>
                      <a:round/>
                      <a:headEnd type="none" w="med" len="med"/>
                      <a:tailEnd type="none" w="med" len="med"/>
                    </a:lnR>
                    <a:lnT w="12700" cap="flat" cmpd="sng" algn="ctr">
                      <a:solidFill>
                        <a:srgbClr val="00457C"/>
                      </a:solidFill>
                      <a:prstDash val="solid"/>
                      <a:round/>
                      <a:headEnd type="none" w="med" len="med"/>
                      <a:tailEnd type="none" w="med" len="med"/>
                    </a:lnT>
                    <a:lnB w="12700" cap="flat" cmpd="sng" algn="ctr">
                      <a:solidFill>
                        <a:srgbClr val="00457C"/>
                      </a:solidFill>
                      <a:prstDash val="solid"/>
                      <a:round/>
                      <a:headEnd type="none" w="med" len="med"/>
                      <a:tailEnd type="none" w="med" len="med"/>
                    </a:lnB>
                  </a:tcPr>
                </a:tc>
                <a:tc>
                  <a:txBody>
                    <a:bodyPr/>
                    <a:lstStyle/>
                    <a:p>
                      <a:pPr algn="ctr">
                        <a:lnSpc>
                          <a:spcPct val="130000"/>
                        </a:lnSpc>
                      </a:pPr>
                      <a:endParaRPr lang="en-US" sz="1100" b="0" dirty="0">
                        <a:latin typeface="+mn-lt"/>
                      </a:endParaRPr>
                    </a:p>
                    <a:p>
                      <a:pPr algn="ctr">
                        <a:lnSpc>
                          <a:spcPct val="130000"/>
                        </a:lnSpc>
                      </a:pPr>
                      <a:r>
                        <a:rPr lang="en-US" sz="1100" b="0" dirty="0">
                          <a:latin typeface="+mn-lt"/>
                        </a:rPr>
                        <a:t>3 (2.7)</a:t>
                      </a:r>
                    </a:p>
                    <a:p>
                      <a:pPr algn="ctr">
                        <a:lnSpc>
                          <a:spcPct val="130000"/>
                        </a:lnSpc>
                      </a:pPr>
                      <a:r>
                        <a:rPr lang="en-US" sz="1100" b="0" dirty="0">
                          <a:latin typeface="+mn-lt"/>
                        </a:rPr>
                        <a:t>1 (0.9)</a:t>
                      </a:r>
                    </a:p>
                    <a:p>
                      <a:pPr algn="ctr">
                        <a:lnSpc>
                          <a:spcPct val="130000"/>
                        </a:lnSpc>
                      </a:pPr>
                      <a:r>
                        <a:rPr lang="en-US" sz="1100" b="0" dirty="0">
                          <a:latin typeface="+mn-lt"/>
                        </a:rPr>
                        <a:t>6 (5.4)</a:t>
                      </a:r>
                    </a:p>
                    <a:p>
                      <a:pPr algn="ctr">
                        <a:lnSpc>
                          <a:spcPct val="130000"/>
                        </a:lnSpc>
                      </a:pPr>
                      <a:r>
                        <a:rPr lang="en-US" sz="1100" b="0" dirty="0">
                          <a:latin typeface="+mn-lt"/>
                        </a:rPr>
                        <a:t>2 (1.8)</a:t>
                      </a:r>
                    </a:p>
                  </a:txBody>
                  <a:tcPr anchor="b">
                    <a:lnL w="12700" cap="flat" cmpd="sng" algn="ctr">
                      <a:solidFill>
                        <a:srgbClr val="00457C"/>
                      </a:solidFill>
                      <a:prstDash val="solid"/>
                      <a:round/>
                      <a:headEnd type="none" w="med" len="med"/>
                      <a:tailEnd type="none" w="med" len="med"/>
                    </a:lnL>
                    <a:lnR w="12700" cap="flat" cmpd="sng" algn="ctr">
                      <a:solidFill>
                        <a:srgbClr val="00457C"/>
                      </a:solidFill>
                      <a:prstDash val="solid"/>
                      <a:round/>
                      <a:headEnd type="none" w="med" len="med"/>
                      <a:tailEnd type="none" w="med" len="med"/>
                    </a:lnR>
                    <a:lnT w="12700" cap="flat" cmpd="sng" algn="ctr">
                      <a:solidFill>
                        <a:srgbClr val="00457C"/>
                      </a:solidFill>
                      <a:prstDash val="solid"/>
                      <a:round/>
                      <a:headEnd type="none" w="med" len="med"/>
                      <a:tailEnd type="none" w="med" len="med"/>
                    </a:lnT>
                    <a:lnB w="12700" cap="flat" cmpd="sng" algn="ctr">
                      <a:solidFill>
                        <a:srgbClr val="00457C"/>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7"/>
          <p:cNvSpPr txBox="1"/>
          <p:nvPr/>
        </p:nvSpPr>
        <p:spPr>
          <a:xfrm>
            <a:off x="274320" y="5621274"/>
            <a:ext cx="7968500" cy="313932"/>
          </a:xfrm>
          <a:prstGeom prst="rect">
            <a:avLst/>
          </a:prstGeom>
          <a:noFill/>
        </p:spPr>
        <p:txBody>
          <a:bodyPr wrap="square" rtlCol="0" anchor="b" anchorCtr="0">
            <a:spAutoFit/>
          </a:bodyPr>
          <a:lstStyle/>
          <a:p>
            <a:pPr marL="228600" indent="-228600">
              <a:lnSpc>
                <a:spcPct val="90000"/>
              </a:lnSpc>
              <a:buFontTx/>
              <a:buAutoNum type="arabicPeriod"/>
            </a:pPr>
            <a:r>
              <a:rPr lang="en-US" sz="800">
                <a:solidFill>
                  <a:srgbClr val="000000"/>
                </a:solidFill>
                <a:latin typeface="Arial"/>
              </a:rPr>
              <a:t>Ferris RL, et al. </a:t>
            </a:r>
            <a:r>
              <a:rPr lang="en-US" sz="800" i="1">
                <a:solidFill>
                  <a:srgbClr val="000000"/>
                </a:solidFill>
                <a:latin typeface="Arial"/>
              </a:rPr>
              <a:t>N Engl J Med </a:t>
            </a:r>
            <a:r>
              <a:rPr lang="en-US" sz="800">
                <a:solidFill>
                  <a:srgbClr val="000000"/>
                </a:solidFill>
                <a:latin typeface="Arial"/>
              </a:rPr>
              <a:t>2016;375:1856–1867. 2. Gillison ML, et al. </a:t>
            </a:r>
            <a:r>
              <a:rPr lang="en-US" sz="800" i="1">
                <a:solidFill>
                  <a:srgbClr val="000000"/>
                </a:solidFill>
                <a:latin typeface="Arial"/>
              </a:rPr>
              <a:t>The Oncologist </a:t>
            </a:r>
            <a:r>
              <a:rPr lang="en-US" sz="800">
                <a:solidFill>
                  <a:srgbClr val="000000"/>
                </a:solidFill>
                <a:latin typeface="Arial"/>
              </a:rPr>
              <a:t>2018; In Press.</a:t>
            </a:r>
          </a:p>
          <a:p>
            <a:pPr>
              <a:lnSpc>
                <a:spcPct val="90000"/>
              </a:lnSpc>
            </a:pPr>
            <a:r>
              <a:rPr lang="en-US" sz="800">
                <a:solidFill>
                  <a:srgbClr val="000000"/>
                </a:solidFill>
                <a:latin typeface="Arial"/>
              </a:rPr>
              <a:t>TRAE = treatment-related adverse event</a:t>
            </a:r>
          </a:p>
        </p:txBody>
      </p:sp>
      <p:sp>
        <p:nvSpPr>
          <p:cNvPr id="9" name="Rectángulo redondeado 8"/>
          <p:cNvSpPr/>
          <p:nvPr/>
        </p:nvSpPr>
        <p:spPr>
          <a:xfrm>
            <a:off x="462298" y="2708920"/>
            <a:ext cx="7780522" cy="288032"/>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36030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315" y="1556792"/>
            <a:ext cx="9182134" cy="3597944"/>
          </a:xfrm>
          <a:prstGeom prst="rect">
            <a:avLst/>
          </a:prstGeom>
        </p:spPr>
      </p:pic>
      <p:sp>
        <p:nvSpPr>
          <p:cNvPr id="5" name="CuadroTexto 4"/>
          <p:cNvSpPr txBox="1"/>
          <p:nvPr/>
        </p:nvSpPr>
        <p:spPr>
          <a:xfrm>
            <a:off x="467544" y="260648"/>
            <a:ext cx="8208912" cy="707886"/>
          </a:xfrm>
          <a:prstGeom prst="rect">
            <a:avLst/>
          </a:prstGeom>
          <a:noFill/>
        </p:spPr>
        <p:txBody>
          <a:bodyPr wrap="square" rtlCol="0">
            <a:spAutoFit/>
          </a:bodyPr>
          <a:lstStyle/>
          <a:p>
            <a:pPr algn="ctr"/>
            <a:r>
              <a:rPr lang="es-AR" sz="4000" dirty="0" smtClean="0">
                <a:solidFill>
                  <a:schemeClr val="tx2">
                    <a:lumMod val="75000"/>
                  </a:schemeClr>
                </a:solidFill>
              </a:rPr>
              <a:t>Tratamiento luego de progresión</a:t>
            </a:r>
            <a:endParaRPr lang="es-AR" sz="4000" dirty="0">
              <a:solidFill>
                <a:schemeClr val="tx2">
                  <a:lumMod val="75000"/>
                </a:schemeClr>
              </a:solidFill>
            </a:endParaRPr>
          </a:p>
        </p:txBody>
      </p:sp>
      <p:sp>
        <p:nvSpPr>
          <p:cNvPr id="6" name="CuadroTexto 5"/>
          <p:cNvSpPr txBox="1"/>
          <p:nvPr/>
        </p:nvSpPr>
        <p:spPr>
          <a:xfrm>
            <a:off x="5004048" y="6165304"/>
            <a:ext cx="3960440" cy="369332"/>
          </a:xfrm>
          <a:prstGeom prst="rect">
            <a:avLst/>
          </a:prstGeom>
          <a:noFill/>
        </p:spPr>
        <p:txBody>
          <a:bodyPr wrap="square" rtlCol="0">
            <a:spAutoFit/>
          </a:bodyPr>
          <a:lstStyle/>
          <a:p>
            <a:r>
              <a:rPr lang="es-AR" dirty="0" err="1" smtClean="0"/>
              <a:t>Haddad</a:t>
            </a:r>
            <a:r>
              <a:rPr lang="es-AR" dirty="0" smtClean="0"/>
              <a:t> et al. ESMO 2017 Poster #10430</a:t>
            </a:r>
            <a:endParaRPr lang="es-AR" dirty="0"/>
          </a:p>
        </p:txBody>
      </p:sp>
      <p:pic>
        <p:nvPicPr>
          <p:cNvPr id="8" name="Imagen 7"/>
          <p:cNvPicPr>
            <a:picLocks noChangeAspect="1"/>
          </p:cNvPicPr>
          <p:nvPr/>
        </p:nvPicPr>
        <p:blipFill>
          <a:blip r:embed="rId3"/>
          <a:stretch>
            <a:fillRect/>
          </a:stretch>
        </p:blipFill>
        <p:spPr>
          <a:xfrm>
            <a:off x="79513" y="6165305"/>
            <a:ext cx="2372062" cy="640794"/>
          </a:xfrm>
          <a:prstGeom prst="rect">
            <a:avLst/>
          </a:prstGeom>
        </p:spPr>
      </p:pic>
    </p:spTree>
    <p:extLst>
      <p:ext uri="{BB962C8B-B14F-4D97-AF65-F5344CB8AC3E}">
        <p14:creationId xmlns:p14="http://schemas.microsoft.com/office/powerpoint/2010/main" val="20622480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9513" y="836712"/>
            <a:ext cx="9029695" cy="4197251"/>
          </a:xfrm>
          <a:prstGeom prst="rect">
            <a:avLst/>
          </a:prstGeom>
        </p:spPr>
      </p:pic>
      <p:sp>
        <p:nvSpPr>
          <p:cNvPr id="5" name="CuadroTexto 4"/>
          <p:cNvSpPr txBox="1"/>
          <p:nvPr/>
        </p:nvSpPr>
        <p:spPr>
          <a:xfrm>
            <a:off x="5004048" y="6165304"/>
            <a:ext cx="3960440" cy="369332"/>
          </a:xfrm>
          <a:prstGeom prst="rect">
            <a:avLst/>
          </a:prstGeom>
          <a:noFill/>
        </p:spPr>
        <p:txBody>
          <a:bodyPr wrap="square" rtlCol="0">
            <a:spAutoFit/>
          </a:bodyPr>
          <a:lstStyle/>
          <a:p>
            <a:r>
              <a:rPr lang="es-AR" dirty="0" err="1" smtClean="0"/>
              <a:t>Haddad</a:t>
            </a:r>
            <a:r>
              <a:rPr lang="es-AR" dirty="0" smtClean="0"/>
              <a:t> et al. ESMO 2017 Poster #10430</a:t>
            </a:r>
            <a:endParaRPr lang="es-AR" dirty="0"/>
          </a:p>
        </p:txBody>
      </p:sp>
      <p:pic>
        <p:nvPicPr>
          <p:cNvPr id="6" name="Imagen 5"/>
          <p:cNvPicPr>
            <a:picLocks noChangeAspect="1"/>
          </p:cNvPicPr>
          <p:nvPr/>
        </p:nvPicPr>
        <p:blipFill>
          <a:blip r:embed="rId3"/>
          <a:stretch>
            <a:fillRect/>
          </a:stretch>
        </p:blipFill>
        <p:spPr>
          <a:xfrm>
            <a:off x="79513" y="6165305"/>
            <a:ext cx="2372062" cy="640794"/>
          </a:xfrm>
          <a:prstGeom prst="rect">
            <a:avLst/>
          </a:prstGeom>
        </p:spPr>
      </p:pic>
      <p:sp>
        <p:nvSpPr>
          <p:cNvPr id="7" name="Rectángulo redondeado 6"/>
          <p:cNvSpPr/>
          <p:nvPr/>
        </p:nvSpPr>
        <p:spPr>
          <a:xfrm>
            <a:off x="4067944" y="1988840"/>
            <a:ext cx="1080120" cy="792088"/>
          </a:xfrm>
          <a:prstGeom prst="round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redondeado 7"/>
          <p:cNvSpPr/>
          <p:nvPr/>
        </p:nvSpPr>
        <p:spPr>
          <a:xfrm>
            <a:off x="3923928" y="3789039"/>
            <a:ext cx="1440160" cy="1080121"/>
          </a:xfrm>
          <a:prstGeom prst="round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22127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99592" y="4149080"/>
            <a:ext cx="7459158" cy="1211957"/>
          </a:xfrm>
          <a:prstGeom prst="rect">
            <a:avLst/>
          </a:prstGeom>
        </p:spPr>
      </p:pic>
      <p:pic>
        <p:nvPicPr>
          <p:cNvPr id="5" name="Imagen 4"/>
          <p:cNvPicPr>
            <a:picLocks noChangeAspect="1"/>
          </p:cNvPicPr>
          <p:nvPr/>
        </p:nvPicPr>
        <p:blipFill>
          <a:blip r:embed="rId3"/>
          <a:stretch>
            <a:fillRect/>
          </a:stretch>
        </p:blipFill>
        <p:spPr>
          <a:xfrm>
            <a:off x="0" y="0"/>
            <a:ext cx="9144000" cy="4005064"/>
          </a:xfrm>
          <a:prstGeom prst="rect">
            <a:avLst/>
          </a:prstGeom>
        </p:spPr>
      </p:pic>
      <p:sp>
        <p:nvSpPr>
          <p:cNvPr id="6" name="CuadroTexto 5"/>
          <p:cNvSpPr txBox="1"/>
          <p:nvPr/>
        </p:nvSpPr>
        <p:spPr>
          <a:xfrm>
            <a:off x="5004048" y="6165304"/>
            <a:ext cx="3960440" cy="369332"/>
          </a:xfrm>
          <a:prstGeom prst="rect">
            <a:avLst/>
          </a:prstGeom>
          <a:noFill/>
        </p:spPr>
        <p:txBody>
          <a:bodyPr wrap="square" rtlCol="0">
            <a:spAutoFit/>
          </a:bodyPr>
          <a:lstStyle/>
          <a:p>
            <a:r>
              <a:rPr lang="es-AR" dirty="0" err="1" smtClean="0"/>
              <a:t>Haddad</a:t>
            </a:r>
            <a:r>
              <a:rPr lang="es-AR" dirty="0" smtClean="0"/>
              <a:t> et al. ESMO 2017 Poster #10430</a:t>
            </a:r>
            <a:endParaRPr lang="es-AR" dirty="0"/>
          </a:p>
        </p:txBody>
      </p:sp>
      <p:pic>
        <p:nvPicPr>
          <p:cNvPr id="7" name="Imagen 6"/>
          <p:cNvPicPr>
            <a:picLocks noChangeAspect="1"/>
          </p:cNvPicPr>
          <p:nvPr/>
        </p:nvPicPr>
        <p:blipFill>
          <a:blip r:embed="rId4"/>
          <a:stretch>
            <a:fillRect/>
          </a:stretch>
        </p:blipFill>
        <p:spPr>
          <a:xfrm>
            <a:off x="79513" y="6165305"/>
            <a:ext cx="2372062" cy="640794"/>
          </a:xfrm>
          <a:prstGeom prst="rect">
            <a:avLst/>
          </a:prstGeom>
        </p:spPr>
      </p:pic>
    </p:spTree>
    <p:extLst>
      <p:ext uri="{BB962C8B-B14F-4D97-AF65-F5344CB8AC3E}">
        <p14:creationId xmlns:p14="http://schemas.microsoft.com/office/powerpoint/2010/main" val="23007938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29" y="2514600"/>
            <a:ext cx="7805737" cy="344487"/>
          </a:xfrm>
        </p:spPr>
        <p:txBody>
          <a:bodyPr/>
          <a:lstStyle/>
          <a:p>
            <a:r>
              <a:rPr lang="en-US" sz="700" b="1" kern="1200" dirty="0" smtClean="0">
                <a:solidFill>
                  <a:schemeClr val="tx1"/>
                </a:solidFill>
                <a:latin typeface="Arial" charset="0"/>
                <a:ea typeface="+mn-ea"/>
                <a:cs typeface="+mn-cs"/>
              </a:rPr>
              <a:t>Overall Survival, Patients Treated Beyond Progression</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96" y="8546"/>
            <a:ext cx="8624605" cy="646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180109" y="6477000"/>
            <a:ext cx="8839199"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lvl="0" indent="0" algn="ctr" defTabSz="457200" rtl="0" eaLnBrk="0" fontAlgn="base" latinLnBrk="0" hangingPunct="0">
              <a:lnSpc>
                <a:spcPct val="112000"/>
              </a:lnSpc>
              <a:spcBef>
                <a:spcPct val="0"/>
              </a:spcBef>
              <a:spcAft>
                <a:spcPct val="0"/>
              </a:spcAft>
              <a:buClr>
                <a:srgbClr val="000000"/>
              </a:buClr>
              <a:buSzPct val="45000"/>
              <a:buFont typeface="StarSymbol" charset="0"/>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Lucida Sans Unicode"/>
              </a:rPr>
              <a:t>Presented By Robert Ferris at 2018 ASCO Annual Meeting</a:t>
            </a:r>
            <a:endParaRPr kumimoji="0" lang="en-US" sz="1200" b="0" i="0" u="none" strike="noStrike" kern="1200" cap="none" spc="0" normalizeH="0" baseline="0" noProof="0" dirty="0">
              <a:ln>
                <a:noFill/>
              </a:ln>
              <a:solidFill>
                <a:srgbClr val="000000"/>
              </a:solidFill>
              <a:effectLst/>
              <a:uLnTx/>
              <a:uFillTx/>
              <a:latin typeface="Arial" charset="0"/>
              <a:ea typeface="+mn-ea"/>
              <a:cs typeface="Lucida Sans Unicode"/>
            </a:endParaRPr>
          </a:p>
        </p:txBody>
      </p:sp>
    </p:spTree>
    <p:extLst>
      <p:ext uri="{BB962C8B-B14F-4D97-AF65-F5344CB8AC3E}">
        <p14:creationId xmlns:p14="http://schemas.microsoft.com/office/powerpoint/2010/main" val="79998163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6"/>
          <p:cNvPicPr preferRelativeResize="0"/>
          <p:nvPr/>
        </p:nvPicPr>
        <p:blipFill rotWithShape="1">
          <a:blip r:embed="rId3">
            <a:alphaModFix/>
          </a:blip>
          <a:srcRect/>
          <a:stretch/>
        </p:blipFill>
        <p:spPr>
          <a:xfrm>
            <a:off x="0" y="858505"/>
            <a:ext cx="9144000" cy="5140990"/>
          </a:xfrm>
          <a:prstGeom prst="rect">
            <a:avLst/>
          </a:prstGeom>
          <a:noFill/>
          <a:ln>
            <a:noFill/>
          </a:ln>
        </p:spPr>
      </p:pic>
      <p:sp>
        <p:nvSpPr>
          <p:cNvPr id="109" name="Google Shape;109;p16"/>
          <p:cNvSpPr txBox="1"/>
          <p:nvPr/>
        </p:nvSpPr>
        <p:spPr>
          <a:xfrm>
            <a:off x="149629" y="971100"/>
            <a:ext cx="5586153" cy="346249"/>
          </a:xfrm>
          <a:prstGeom prst="rect">
            <a:avLst/>
          </a:prstGeom>
          <a:noFill/>
          <a:ln>
            <a:noFill/>
          </a:ln>
        </p:spPr>
        <p:txBody>
          <a:bodyPr spcFirstLastPara="1" wrap="square"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alibri"/>
                <a:ea typeface="Calibri"/>
                <a:cs typeface="Calibri"/>
                <a:sym typeface="Calibri"/>
              </a:rPr>
              <a:t>Resultados</a:t>
            </a:r>
            <a:r>
              <a:rPr kumimoji="0" lang="en-US" sz="2800" b="0" i="0" u="none" strike="noStrike" kern="1200" cap="none" spc="0" normalizeH="0" baseline="0" noProof="0" dirty="0">
                <a:ln>
                  <a:noFill/>
                </a:ln>
                <a:solidFill>
                  <a:prstClr val="white"/>
                </a:solidFill>
                <a:effectLst/>
                <a:uLnTx/>
                <a:uFillTx/>
                <a:latin typeface="Calibri"/>
                <a:ea typeface="Calibri"/>
                <a:cs typeface="Calibri"/>
                <a:sym typeface="Calibri"/>
              </a:rPr>
              <a:t>:</a:t>
            </a:r>
            <a:endParaRPr kumimoji="0" sz="2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10" name="Google Shape;110;p16"/>
          <p:cNvSpPr/>
          <p:nvPr/>
        </p:nvSpPr>
        <p:spPr>
          <a:xfrm>
            <a:off x="167238" y="1318202"/>
            <a:ext cx="5865125" cy="442163"/>
          </a:xfrm>
          <a:prstGeom prst="rect">
            <a:avLst/>
          </a:prstGeom>
          <a:noFill/>
          <a:ln>
            <a:noFill/>
          </a:ln>
        </p:spPr>
        <p:txBody>
          <a:bodyPr spcFirstLastPara="1" wrap="square"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Calibri"/>
                <a:cs typeface="Calibri"/>
                <a:sym typeface="Calibri"/>
              </a:rPr>
              <a:t>n: 302 pts</a:t>
            </a:r>
            <a:endParaRPr kumimoji="0" sz="2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graphicFrame>
        <p:nvGraphicFramePr>
          <p:cNvPr id="4" name="3 Gráfico"/>
          <p:cNvGraphicFramePr/>
          <p:nvPr>
            <p:extLst/>
          </p:nvPr>
        </p:nvGraphicFramePr>
        <p:xfrm>
          <a:off x="-389828" y="2083766"/>
          <a:ext cx="5634111" cy="4130627"/>
        </p:xfrm>
        <a:graphic>
          <a:graphicData uri="http://schemas.openxmlformats.org/drawingml/2006/chart">
            <c:chart xmlns:c="http://schemas.openxmlformats.org/drawingml/2006/chart" xmlns:r="http://schemas.openxmlformats.org/officeDocument/2006/relationships" r:id="rId4"/>
          </a:graphicData>
        </a:graphic>
      </p:graphicFrame>
      <p:sp>
        <p:nvSpPr>
          <p:cNvPr id="5" name="4 Flecha derecha"/>
          <p:cNvSpPr/>
          <p:nvPr/>
        </p:nvSpPr>
        <p:spPr>
          <a:xfrm>
            <a:off x="4728694" y="4381500"/>
            <a:ext cx="1031178" cy="35321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35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6" name="5 Gráfico"/>
          <p:cNvGraphicFramePr/>
          <p:nvPr>
            <p:extLst/>
          </p:nvPr>
        </p:nvGraphicFramePr>
        <p:xfrm>
          <a:off x="4499992" y="1880675"/>
          <a:ext cx="4644009" cy="3829929"/>
        </p:xfrm>
        <a:graphic>
          <a:graphicData uri="http://schemas.openxmlformats.org/drawingml/2006/chart">
            <c:chart xmlns:c="http://schemas.openxmlformats.org/drawingml/2006/chart" xmlns:r="http://schemas.openxmlformats.org/officeDocument/2006/relationships" r:id="rId5"/>
          </a:graphicData>
        </a:graphic>
      </p:graphicFrame>
      <p:sp>
        <p:nvSpPr>
          <p:cNvPr id="8" name="7 Elipse"/>
          <p:cNvSpPr/>
          <p:nvPr/>
        </p:nvSpPr>
        <p:spPr>
          <a:xfrm>
            <a:off x="7596336" y="4149080"/>
            <a:ext cx="1296143"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224807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1513" y="3861048"/>
            <a:ext cx="7805737" cy="2361952"/>
          </a:xfrm>
        </p:spPr>
        <p:txBody>
          <a:bodyPr/>
          <a:lstStyle/>
          <a:p>
            <a:pPr marL="106363" indent="0">
              <a:buNone/>
            </a:pPr>
            <a:r>
              <a:rPr lang="es-AR" sz="2800" dirty="0" smtClean="0"/>
              <a:t>N 76  Platino refractarios  </a:t>
            </a:r>
          </a:p>
          <a:p>
            <a:pPr marL="106363" indent="0">
              <a:buNone/>
            </a:pPr>
            <a:r>
              <a:rPr lang="es-AR" sz="2800" dirty="0" err="1" smtClean="0"/>
              <a:t>Fup</a:t>
            </a:r>
            <a:r>
              <a:rPr lang="es-AR" sz="2800" dirty="0" smtClean="0"/>
              <a:t> md 11 meses</a:t>
            </a:r>
            <a:endParaRPr lang="es-AR" sz="2800" dirty="0"/>
          </a:p>
        </p:txBody>
      </p:sp>
      <p:pic>
        <p:nvPicPr>
          <p:cNvPr id="4" name="Imagen 3"/>
          <p:cNvPicPr>
            <a:picLocks noChangeAspect="1"/>
          </p:cNvPicPr>
          <p:nvPr/>
        </p:nvPicPr>
        <p:blipFill>
          <a:blip r:embed="rId2"/>
          <a:stretch>
            <a:fillRect/>
          </a:stretch>
        </p:blipFill>
        <p:spPr>
          <a:xfrm>
            <a:off x="17365" y="0"/>
            <a:ext cx="9126635" cy="3639625"/>
          </a:xfrm>
          <a:prstGeom prst="rect">
            <a:avLst/>
          </a:prstGeom>
        </p:spPr>
      </p:pic>
      <p:pic>
        <p:nvPicPr>
          <p:cNvPr id="5" name="Imagen 4"/>
          <p:cNvPicPr>
            <a:picLocks noChangeAspect="1"/>
          </p:cNvPicPr>
          <p:nvPr/>
        </p:nvPicPr>
        <p:blipFill>
          <a:blip r:embed="rId3"/>
          <a:stretch>
            <a:fillRect/>
          </a:stretch>
        </p:blipFill>
        <p:spPr>
          <a:xfrm>
            <a:off x="695061" y="3639625"/>
            <a:ext cx="7284864" cy="3190028"/>
          </a:xfrm>
          <a:prstGeom prst="rect">
            <a:avLst/>
          </a:prstGeom>
        </p:spPr>
      </p:pic>
    </p:spTree>
    <p:extLst>
      <p:ext uri="{BB962C8B-B14F-4D97-AF65-F5344CB8AC3E}">
        <p14:creationId xmlns:p14="http://schemas.microsoft.com/office/powerpoint/2010/main" val="104538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5616" y="1556793"/>
            <a:ext cx="6192688" cy="3065652"/>
          </a:xfrm>
          <a:prstGeom prst="rect">
            <a:avLst/>
          </a:prstGeom>
        </p:spPr>
      </p:pic>
      <p:sp>
        <p:nvSpPr>
          <p:cNvPr id="5" name="Rectangle 4"/>
          <p:cNvSpPr/>
          <p:nvPr/>
        </p:nvSpPr>
        <p:spPr>
          <a:xfrm>
            <a:off x="715518" y="4622444"/>
            <a:ext cx="8186166" cy="1038746"/>
          </a:xfrm>
          <a:prstGeom prst="rect">
            <a:avLst/>
          </a:prstGeom>
        </p:spPr>
        <p:txBody>
          <a:bodyPr wrap="square">
            <a:spAutoFit/>
          </a:bodyPr>
          <a:lstStyle/>
          <a:p>
            <a:endParaRPr lang="en-US" sz="2100" dirty="0">
              <a:solidFill>
                <a:srgbClr val="000000"/>
              </a:solidFill>
              <a:latin typeface="Arial" panose="020B0604020202020204" pitchFamily="34" charset="0"/>
            </a:endParaRPr>
          </a:p>
          <a:p>
            <a:r>
              <a:rPr lang="en-US" sz="1350" b="1" dirty="0">
                <a:latin typeface="Arial" panose="020B0604020202020204" pitchFamily="34" charset="0"/>
              </a:rPr>
              <a:t>2</a:t>
            </a:r>
            <a:r>
              <a:rPr lang="en-US" sz="1350" dirty="0">
                <a:latin typeface="Arial" panose="020B0604020202020204" pitchFamily="34" charset="0"/>
              </a:rPr>
              <a:t>. Ferris RL, Blumenschein G Jr, Fayette J et al. Nivolumab vs investigator's choice in recurrent or metastatic squamous cell carcinoma of the head and neck: 2-year long-term survival update of CheckMate 141 with analyses by tumor PD-L1 expression. </a:t>
            </a:r>
            <a:r>
              <a:rPr lang="en-US" sz="1350" i="1" dirty="0">
                <a:latin typeface="Arial" panose="020B0604020202020204" pitchFamily="34" charset="0"/>
              </a:rPr>
              <a:t>Oral </a:t>
            </a:r>
            <a:r>
              <a:rPr lang="en-US" sz="1350" i="1" dirty="0" err="1">
                <a:latin typeface="Arial" panose="020B0604020202020204" pitchFamily="34" charset="0"/>
              </a:rPr>
              <a:t>Oncol</a:t>
            </a:r>
            <a:r>
              <a:rPr lang="en-US" sz="1350" dirty="0">
                <a:latin typeface="Arial" panose="020B0604020202020204" pitchFamily="34" charset="0"/>
              </a:rPr>
              <a:t>. 2018;81:45-51. </a:t>
            </a:r>
            <a:endParaRPr lang="en-US" sz="1350" dirty="0"/>
          </a:p>
        </p:txBody>
      </p:sp>
      <p:sp>
        <p:nvSpPr>
          <p:cNvPr id="2" name="TextBox 1"/>
          <p:cNvSpPr txBox="1"/>
          <p:nvPr/>
        </p:nvSpPr>
        <p:spPr>
          <a:xfrm>
            <a:off x="611560" y="836712"/>
            <a:ext cx="7967246" cy="369332"/>
          </a:xfrm>
          <a:prstGeom prst="rect">
            <a:avLst/>
          </a:prstGeom>
          <a:noFill/>
        </p:spPr>
        <p:txBody>
          <a:bodyPr wrap="none" rtlCol="0">
            <a:spAutoFit/>
          </a:bodyPr>
          <a:lstStyle/>
          <a:p>
            <a:r>
              <a:rPr lang="es-419" dirty="0" smtClean="0"/>
              <a:t>2-Year update – </a:t>
            </a:r>
            <a:r>
              <a:rPr lang="es-419" dirty="0" err="1" smtClean="0"/>
              <a:t>Subgroup</a:t>
            </a:r>
            <a:r>
              <a:rPr lang="es-419" dirty="0" smtClean="0"/>
              <a:t> </a:t>
            </a:r>
            <a:r>
              <a:rPr lang="es-419" dirty="0" err="1" smtClean="0"/>
              <a:t>analysis</a:t>
            </a:r>
            <a:r>
              <a:rPr lang="es-419" dirty="0" smtClean="0"/>
              <a:t> of OPDIVO of Nivolumab as </a:t>
            </a:r>
            <a:r>
              <a:rPr lang="es-419" dirty="0" err="1" smtClean="0"/>
              <a:t>First</a:t>
            </a:r>
            <a:r>
              <a:rPr lang="es-419" dirty="0" smtClean="0"/>
              <a:t> Line </a:t>
            </a:r>
            <a:r>
              <a:rPr lang="es-419" dirty="0" err="1" smtClean="0"/>
              <a:t>Therapy</a:t>
            </a:r>
            <a:endParaRPr lang="en-US" dirty="0"/>
          </a:p>
        </p:txBody>
      </p:sp>
    </p:spTree>
    <p:extLst>
      <p:ext uri="{BB962C8B-B14F-4D97-AF65-F5344CB8AC3E}">
        <p14:creationId xmlns:p14="http://schemas.microsoft.com/office/powerpoint/2010/main" val="2689382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anic\Dropbox\TRABAJOS\iaf\base presentaciones\iaf_2_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CuadroTexto"/>
          <p:cNvSpPr txBox="1"/>
          <p:nvPr/>
        </p:nvSpPr>
        <p:spPr>
          <a:xfrm>
            <a:off x="467544" y="3429000"/>
            <a:ext cx="78581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5400" b="1" dirty="0" err="1" smtClean="0">
                <a:solidFill>
                  <a:prstClr val="black"/>
                </a:solidFill>
                <a:latin typeface="Calibri"/>
              </a:rPr>
              <a:t>Pembrolizumab</a:t>
            </a:r>
            <a:endParaRPr kumimoji="0" lang="es-ES" sz="5400" b="1"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7362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857250"/>
            <a:ext cx="9144000" cy="5143500"/>
          </a:xfrm>
          <a:prstGeom prst="rect">
            <a:avLst/>
          </a:prstGeom>
          <a:noFill/>
          <a:ln>
            <a:noFill/>
          </a:ln>
        </p:spPr>
      </p:pic>
    </p:spTree>
    <p:extLst>
      <p:ext uri="{BB962C8B-B14F-4D97-AF65-F5344CB8AC3E}">
        <p14:creationId xmlns:p14="http://schemas.microsoft.com/office/powerpoint/2010/main" val="36287666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857250"/>
            <a:ext cx="9144000" cy="5143500"/>
          </a:xfrm>
          <a:prstGeom prst="rect">
            <a:avLst/>
          </a:prstGeom>
          <a:noFill/>
          <a:ln>
            <a:noFill/>
          </a:ln>
        </p:spPr>
      </p:pic>
    </p:spTree>
    <p:extLst>
      <p:ext uri="{BB962C8B-B14F-4D97-AF65-F5344CB8AC3E}">
        <p14:creationId xmlns:p14="http://schemas.microsoft.com/office/powerpoint/2010/main" val="33372200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036" y="647336"/>
            <a:ext cx="9164036" cy="5029564"/>
          </a:xfrm>
          <a:prstGeom prst="rect">
            <a:avLst/>
          </a:prstGeom>
        </p:spPr>
      </p:pic>
    </p:spTree>
    <p:extLst>
      <p:ext uri="{BB962C8B-B14F-4D97-AF65-F5344CB8AC3E}">
        <p14:creationId xmlns:p14="http://schemas.microsoft.com/office/powerpoint/2010/main" val="21079358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857250"/>
            <a:ext cx="9144000" cy="5143500"/>
          </a:xfrm>
          <a:prstGeom prst="rect">
            <a:avLst/>
          </a:prstGeom>
          <a:noFill/>
          <a:ln>
            <a:noFill/>
          </a:ln>
        </p:spPr>
      </p:pic>
    </p:spTree>
    <p:extLst>
      <p:ext uri="{BB962C8B-B14F-4D97-AF65-F5344CB8AC3E}">
        <p14:creationId xmlns:p14="http://schemas.microsoft.com/office/powerpoint/2010/main" val="19773832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857250"/>
            <a:ext cx="9144000" cy="5143500"/>
          </a:xfrm>
          <a:prstGeom prst="rect">
            <a:avLst/>
          </a:prstGeom>
          <a:noFill/>
          <a:ln>
            <a:noFill/>
          </a:ln>
        </p:spPr>
      </p:pic>
    </p:spTree>
    <p:extLst>
      <p:ext uri="{BB962C8B-B14F-4D97-AF65-F5344CB8AC3E}">
        <p14:creationId xmlns:p14="http://schemas.microsoft.com/office/powerpoint/2010/main" val="21041061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857250"/>
            <a:ext cx="9144000" cy="5143500"/>
          </a:xfrm>
          <a:prstGeom prst="rect">
            <a:avLst/>
          </a:prstGeom>
          <a:noFill/>
          <a:ln>
            <a:noFill/>
          </a:ln>
        </p:spPr>
      </p:pic>
      <p:sp>
        <p:nvSpPr>
          <p:cNvPr id="3" name="Rectángulo redondeado 2"/>
          <p:cNvSpPr/>
          <p:nvPr/>
        </p:nvSpPr>
        <p:spPr>
          <a:xfrm>
            <a:off x="4604289" y="2780928"/>
            <a:ext cx="3528392" cy="86409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325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anic\Dropbox\TRABAJOS\iaf\base presentaciones\iaf_2_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CuadroTexto"/>
          <p:cNvSpPr txBox="1"/>
          <p:nvPr/>
        </p:nvSpPr>
        <p:spPr>
          <a:xfrm>
            <a:off x="642910" y="3044279"/>
            <a:ext cx="785818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smtClean="0">
                <a:ln>
                  <a:noFill/>
                </a:ln>
                <a:solidFill>
                  <a:prstClr val="black"/>
                </a:solidFill>
                <a:effectLst/>
                <a:uLnTx/>
                <a:uFillTx/>
                <a:latin typeface="Calibri"/>
                <a:ea typeface="+mn-ea"/>
                <a:cs typeface="+mn-cs"/>
              </a:rPr>
              <a:t>Experiencia Local</a:t>
            </a:r>
            <a:endParaRPr kumimoji="0" lang="es-AR" sz="4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5501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aphicFrame>
        <p:nvGraphicFramePr>
          <p:cNvPr id="114" name="Google Shape;114;p16"/>
          <p:cNvGraphicFramePr/>
          <p:nvPr>
            <p:extLst/>
          </p:nvPr>
        </p:nvGraphicFramePr>
        <p:xfrm>
          <a:off x="165538" y="3249152"/>
          <a:ext cx="8978476" cy="2994075"/>
        </p:xfrm>
        <a:graphic>
          <a:graphicData uri="http://schemas.openxmlformats.org/drawingml/2006/table">
            <a:tbl>
              <a:tblPr firstRow="1" bandRow="1">
                <a:noFill/>
              </a:tblPr>
              <a:tblGrid>
                <a:gridCol w="2150813">
                  <a:extLst>
                    <a:ext uri="{9D8B030D-6E8A-4147-A177-3AD203B41FA5}">
                      <a16:colId xmlns:a16="http://schemas.microsoft.com/office/drawing/2014/main" val="20000"/>
                    </a:ext>
                  </a:extLst>
                </a:gridCol>
                <a:gridCol w="3206119">
                  <a:extLst>
                    <a:ext uri="{9D8B030D-6E8A-4147-A177-3AD203B41FA5}">
                      <a16:colId xmlns:a16="http://schemas.microsoft.com/office/drawing/2014/main" val="20001"/>
                    </a:ext>
                  </a:extLst>
                </a:gridCol>
                <a:gridCol w="3621544">
                  <a:extLst>
                    <a:ext uri="{9D8B030D-6E8A-4147-A177-3AD203B41FA5}">
                      <a16:colId xmlns:a16="http://schemas.microsoft.com/office/drawing/2014/main" val="20002"/>
                    </a:ext>
                  </a:extLst>
                </a:gridCol>
              </a:tblGrid>
              <a:tr h="278306">
                <a:tc gridSpan="3">
                  <a:txBody>
                    <a:bodyPr/>
                    <a:lstStyle/>
                    <a:p>
                      <a:pPr marL="0" marR="0" lvl="0" indent="0" algn="ctr" rtl="0">
                        <a:lnSpc>
                          <a:spcPct val="100000"/>
                        </a:lnSpc>
                        <a:spcBef>
                          <a:spcPts val="0"/>
                        </a:spcBef>
                        <a:spcAft>
                          <a:spcPts val="0"/>
                        </a:spcAft>
                        <a:buNone/>
                      </a:pPr>
                      <a:r>
                        <a:rPr lang="en-US" sz="2400" u="none" strike="noStrike" cap="none" dirty="0">
                          <a:solidFill>
                            <a:srgbClr val="FF0000"/>
                          </a:solidFill>
                          <a:latin typeface="Calibri"/>
                          <a:ea typeface="Calibri"/>
                          <a:cs typeface="Calibri"/>
                          <a:sym typeface="Calibri"/>
                        </a:rPr>
                        <a:t>30 </a:t>
                      </a:r>
                      <a:r>
                        <a:rPr lang="en-US" sz="2400" u="none" strike="noStrike" cap="none" dirty="0" err="1">
                          <a:solidFill>
                            <a:srgbClr val="FF0000"/>
                          </a:solidFill>
                          <a:latin typeface="Calibri"/>
                          <a:ea typeface="Calibri"/>
                          <a:cs typeface="Calibri"/>
                          <a:sym typeface="Calibri"/>
                        </a:rPr>
                        <a:t>ptes</a:t>
                      </a:r>
                      <a:r>
                        <a:rPr lang="en-US" sz="2400" u="none" strike="noStrike" cap="none" dirty="0">
                          <a:solidFill>
                            <a:srgbClr val="FF0000"/>
                          </a:solidFill>
                          <a:latin typeface="Calibri"/>
                          <a:ea typeface="Calibri"/>
                          <a:cs typeface="Calibri"/>
                          <a:sym typeface="Calibri"/>
                        </a:rPr>
                        <a:t> (14%) con p16 (+) y CISH (+)</a:t>
                      </a:r>
                      <a:endParaRPr sz="2400" u="none" strike="noStrike" cap="none" dirty="0">
                        <a:solidFill>
                          <a:srgbClr val="FF0000"/>
                        </a:solidFill>
                        <a:latin typeface="Calibri"/>
                        <a:ea typeface="Calibri"/>
                        <a:cs typeface="Calibri"/>
                        <a:sym typeface="Calibri"/>
                      </a:endParaRPr>
                    </a:p>
                  </a:txBody>
                  <a:tcPr marL="68588" marR="68588" marT="34294" marB="34294"/>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278306">
                <a:tc rowSpan="4">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Estadificación </a:t>
                      </a:r>
                      <a:endParaRPr sz="1400"/>
                    </a:p>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(al diagnóstico)</a:t>
                      </a:r>
                      <a:endParaRPr sz="1400" u="none" strike="noStrike" cap="none">
                        <a:latin typeface="Calibri"/>
                        <a:ea typeface="Calibri"/>
                        <a:cs typeface="Calibri"/>
                        <a:sym typeface="Calibri"/>
                      </a:endParaRPr>
                    </a:p>
                  </a:txBody>
                  <a:tcPr marL="68588" marR="68588" marT="34294" marB="34294" anchor="ctr"/>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Estadio I</a:t>
                      </a:r>
                      <a:endParaRPr sz="1400" u="none" strike="noStrike" cap="none">
                        <a:latin typeface="Calibri"/>
                        <a:ea typeface="Calibri"/>
                        <a:cs typeface="Calibri"/>
                        <a:sym typeface="Calibri"/>
                      </a:endParaRPr>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latin typeface="Calibri"/>
                          <a:ea typeface="Calibri"/>
                          <a:cs typeface="Calibri"/>
                          <a:sym typeface="Calibri"/>
                        </a:rPr>
                        <a:t>17% (8)</a:t>
                      </a:r>
                      <a:endParaRPr sz="1400" b="0" i="0" u="none" strike="noStrike" cap="none">
                        <a:solidFill>
                          <a:srgbClr val="000000"/>
                        </a:solidFill>
                        <a:latin typeface="Calibri"/>
                        <a:ea typeface="Calibri"/>
                        <a:cs typeface="Calibri"/>
                        <a:sym typeface="Calibri"/>
                      </a:endParaRPr>
                    </a:p>
                  </a:txBody>
                  <a:tcPr marL="68588" marR="68588" marT="34294" marB="34294"/>
                </a:tc>
                <a:extLst>
                  <a:ext uri="{0D108BD9-81ED-4DB2-BD59-A6C34878D82A}">
                    <a16:rowId xmlns:a16="http://schemas.microsoft.com/office/drawing/2014/main" val="10001"/>
                  </a:ext>
                </a:extLst>
              </a:tr>
              <a:tr h="297188">
                <a:tc vMerge="1">
                  <a:txBody>
                    <a:bodyPr/>
                    <a:lstStyle/>
                    <a:p>
                      <a:endParaRPr lang="es-ES_tradnl"/>
                    </a:p>
                  </a:txBody>
                  <a:tcPr/>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Estadio II</a:t>
                      </a:r>
                      <a:endParaRPr sz="1400" u="none" strike="noStrike" cap="none">
                        <a:latin typeface="Calibri"/>
                        <a:ea typeface="Calibri"/>
                        <a:cs typeface="Calibri"/>
                        <a:sym typeface="Calibri"/>
                      </a:endParaRPr>
                    </a:p>
                  </a:txBody>
                  <a:tcPr marL="68588" marR="68588" marT="34294" marB="34294"/>
                </a:tc>
                <a:tc>
                  <a:txBody>
                    <a:bodyPr/>
                    <a:lstStyle/>
                    <a:p>
                      <a:pPr marL="0" marR="0" lvl="0" indent="0" algn="l" rtl="0">
                        <a:lnSpc>
                          <a:spcPct val="100000"/>
                        </a:lnSpc>
                        <a:spcBef>
                          <a:spcPts val="0"/>
                        </a:spcBef>
                        <a:spcAft>
                          <a:spcPts val="0"/>
                        </a:spcAft>
                        <a:buClr>
                          <a:srgbClr val="000000"/>
                        </a:buClr>
                        <a:buSzPts val="2000"/>
                        <a:buFont typeface="Arial"/>
                        <a:buNone/>
                      </a:pPr>
                      <a:r>
                        <a:rPr lang="en-US" sz="1500" b="1" u="none" strike="noStrike" cap="none">
                          <a:latin typeface="Calibri"/>
                          <a:ea typeface="Calibri"/>
                          <a:cs typeface="Calibri"/>
                          <a:sym typeface="Calibri"/>
                        </a:rPr>
                        <a:t>41% (19)</a:t>
                      </a:r>
                      <a:endParaRPr sz="1500" b="1" i="0" u="none" strike="noStrike" cap="none">
                        <a:solidFill>
                          <a:srgbClr val="000000"/>
                        </a:solidFill>
                        <a:latin typeface="Calibri"/>
                        <a:ea typeface="Calibri"/>
                        <a:cs typeface="Calibri"/>
                        <a:sym typeface="Calibri"/>
                      </a:endParaRPr>
                    </a:p>
                  </a:txBody>
                  <a:tcPr marL="68588" marR="68588" marT="34294" marB="34294"/>
                </a:tc>
                <a:extLst>
                  <a:ext uri="{0D108BD9-81ED-4DB2-BD59-A6C34878D82A}">
                    <a16:rowId xmlns:a16="http://schemas.microsoft.com/office/drawing/2014/main" val="10002"/>
                  </a:ext>
                </a:extLst>
              </a:tr>
              <a:tr h="297188">
                <a:tc vMerge="1">
                  <a:txBody>
                    <a:bodyPr/>
                    <a:lstStyle/>
                    <a:p>
                      <a:endParaRPr lang="es-ES_tradnl"/>
                    </a:p>
                  </a:txBody>
                  <a:tcPr/>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Estadio III</a:t>
                      </a:r>
                      <a:endParaRPr sz="1400" u="none" strike="noStrike" cap="none">
                        <a:latin typeface="Calibri"/>
                        <a:ea typeface="Calibri"/>
                        <a:cs typeface="Calibri"/>
                        <a:sym typeface="Calibri"/>
                      </a:endParaRPr>
                    </a:p>
                  </a:txBody>
                  <a:tcPr marL="68588" marR="68588" marT="34294" marB="34294"/>
                </a:tc>
                <a:tc>
                  <a:txBody>
                    <a:bodyPr/>
                    <a:lstStyle/>
                    <a:p>
                      <a:pPr marL="0" marR="0" lvl="0" indent="0" algn="l" rtl="0">
                        <a:lnSpc>
                          <a:spcPct val="100000"/>
                        </a:lnSpc>
                        <a:spcBef>
                          <a:spcPts val="0"/>
                        </a:spcBef>
                        <a:spcAft>
                          <a:spcPts val="0"/>
                        </a:spcAft>
                        <a:buClr>
                          <a:srgbClr val="000000"/>
                        </a:buClr>
                        <a:buSzPts val="2000"/>
                        <a:buFont typeface="Arial"/>
                        <a:buNone/>
                      </a:pPr>
                      <a:r>
                        <a:rPr lang="en-US" sz="1500" b="1" u="none" strike="noStrike" cap="none">
                          <a:latin typeface="Calibri"/>
                          <a:ea typeface="Calibri"/>
                          <a:cs typeface="Calibri"/>
                          <a:sym typeface="Calibri"/>
                        </a:rPr>
                        <a:t>35% (16)</a:t>
                      </a:r>
                      <a:endParaRPr sz="1500" b="1" i="0" u="none" strike="noStrike" cap="none">
                        <a:solidFill>
                          <a:srgbClr val="000000"/>
                        </a:solidFill>
                        <a:latin typeface="Calibri"/>
                        <a:ea typeface="Calibri"/>
                        <a:cs typeface="Calibri"/>
                        <a:sym typeface="Calibri"/>
                      </a:endParaRPr>
                    </a:p>
                  </a:txBody>
                  <a:tcPr marL="68588" marR="68588" marT="34294" marB="34294"/>
                </a:tc>
                <a:extLst>
                  <a:ext uri="{0D108BD9-81ED-4DB2-BD59-A6C34878D82A}">
                    <a16:rowId xmlns:a16="http://schemas.microsoft.com/office/drawing/2014/main" val="10003"/>
                  </a:ext>
                </a:extLst>
              </a:tr>
              <a:tr h="278306">
                <a:tc vMerge="1">
                  <a:txBody>
                    <a:bodyPr/>
                    <a:lstStyle/>
                    <a:p>
                      <a:endParaRPr lang="es-ES_tradnl"/>
                    </a:p>
                  </a:txBody>
                  <a:tcPr/>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Estadio IV</a:t>
                      </a:r>
                      <a:endParaRPr sz="1400" u="none" strike="noStrike" cap="none">
                        <a:latin typeface="Calibri"/>
                        <a:ea typeface="Calibri"/>
                        <a:cs typeface="Calibri"/>
                        <a:sym typeface="Calibri"/>
                      </a:endParaRPr>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latin typeface="Calibri"/>
                          <a:ea typeface="Calibri"/>
                          <a:cs typeface="Calibri"/>
                          <a:sym typeface="Calibri"/>
                        </a:rPr>
                        <a:t>7% (3)</a:t>
                      </a:r>
                      <a:endParaRPr sz="1400" b="0" i="0" u="none" strike="noStrike" cap="none">
                        <a:solidFill>
                          <a:srgbClr val="000000"/>
                        </a:solidFill>
                        <a:latin typeface="Calibri"/>
                        <a:ea typeface="Calibri"/>
                        <a:cs typeface="Calibri"/>
                        <a:sym typeface="Calibri"/>
                      </a:endParaRPr>
                    </a:p>
                  </a:txBody>
                  <a:tcPr marL="68588" marR="68588" marT="34294" marB="34294"/>
                </a:tc>
                <a:extLst>
                  <a:ext uri="{0D108BD9-81ED-4DB2-BD59-A6C34878D82A}">
                    <a16:rowId xmlns:a16="http://schemas.microsoft.com/office/drawing/2014/main" val="10004"/>
                  </a:ext>
                </a:extLst>
              </a:tr>
              <a:tr h="297188">
                <a:tc rowSpan="3">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Tabaquismo</a:t>
                      </a:r>
                      <a:endParaRPr sz="1400" u="none" strike="noStrike" cap="none">
                        <a:latin typeface="Calibri"/>
                        <a:ea typeface="Calibri"/>
                        <a:cs typeface="Calibri"/>
                        <a:sym typeface="Calibri"/>
                      </a:endParaRPr>
                    </a:p>
                  </a:txBody>
                  <a:tcPr marL="68588" marR="68588" marT="34294" marB="34294" anchor="ctr"/>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No tabaquistas</a:t>
                      </a:r>
                      <a:endParaRPr sz="1400" u="none" strike="noStrike" cap="none">
                        <a:latin typeface="Calibri"/>
                        <a:ea typeface="Calibri"/>
                        <a:cs typeface="Calibri"/>
                        <a:sym typeface="Calibri"/>
                      </a:endParaRPr>
                    </a:p>
                  </a:txBody>
                  <a:tcPr marL="68588" marR="68588" marT="34294" marB="34294"/>
                </a:tc>
                <a:tc>
                  <a:txBody>
                    <a:bodyPr/>
                    <a:lstStyle/>
                    <a:p>
                      <a:pPr marL="0" marR="0" lvl="0" indent="0" algn="l" rtl="0">
                        <a:lnSpc>
                          <a:spcPct val="100000"/>
                        </a:lnSpc>
                        <a:spcBef>
                          <a:spcPts val="0"/>
                        </a:spcBef>
                        <a:spcAft>
                          <a:spcPts val="0"/>
                        </a:spcAft>
                        <a:buClr>
                          <a:srgbClr val="000000"/>
                        </a:buClr>
                        <a:buSzPts val="2000"/>
                        <a:buFont typeface="Arial"/>
                        <a:buNone/>
                      </a:pPr>
                      <a:r>
                        <a:rPr lang="en-US" sz="1500" b="1" u="none" strike="noStrike" cap="none">
                          <a:latin typeface="Calibri"/>
                          <a:ea typeface="Calibri"/>
                          <a:cs typeface="Calibri"/>
                          <a:sym typeface="Calibri"/>
                        </a:rPr>
                        <a:t>35% (16) </a:t>
                      </a:r>
                      <a:endParaRPr sz="1500" b="1" i="0" u="none" strike="noStrike" cap="none">
                        <a:solidFill>
                          <a:srgbClr val="000000"/>
                        </a:solidFill>
                        <a:latin typeface="Calibri"/>
                        <a:ea typeface="Calibri"/>
                        <a:cs typeface="Calibri"/>
                        <a:sym typeface="Calibri"/>
                      </a:endParaRPr>
                    </a:p>
                  </a:txBody>
                  <a:tcPr marL="68588" marR="68588" marT="34294" marB="34294"/>
                </a:tc>
                <a:extLst>
                  <a:ext uri="{0D108BD9-81ED-4DB2-BD59-A6C34878D82A}">
                    <a16:rowId xmlns:a16="http://schemas.microsoft.com/office/drawing/2014/main" val="10005"/>
                  </a:ext>
                </a:extLst>
              </a:tr>
              <a:tr h="297188">
                <a:tc vMerge="1">
                  <a:txBody>
                    <a:bodyPr/>
                    <a:lstStyle/>
                    <a:p>
                      <a:endParaRPr lang="es-ES_tradnl"/>
                    </a:p>
                  </a:txBody>
                  <a:tcPr/>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Tabaquistas menor a 10 pack/year</a:t>
                      </a:r>
                      <a:endParaRPr sz="1400" u="none" strike="noStrike" cap="none">
                        <a:latin typeface="Calibri"/>
                        <a:ea typeface="Calibri"/>
                        <a:cs typeface="Calibri"/>
                        <a:sym typeface="Calibri"/>
                      </a:endParaRPr>
                    </a:p>
                  </a:txBody>
                  <a:tcPr marL="68588" marR="68588" marT="34294" marB="34294"/>
                </a:tc>
                <a:tc>
                  <a:txBody>
                    <a:bodyPr/>
                    <a:lstStyle/>
                    <a:p>
                      <a:pPr marL="0" marR="0" lvl="0" indent="0" algn="l" rtl="0">
                        <a:lnSpc>
                          <a:spcPct val="100000"/>
                        </a:lnSpc>
                        <a:spcBef>
                          <a:spcPts val="0"/>
                        </a:spcBef>
                        <a:spcAft>
                          <a:spcPts val="0"/>
                        </a:spcAft>
                        <a:buNone/>
                      </a:pPr>
                      <a:r>
                        <a:rPr lang="en-US" sz="1500" b="1" u="none" strike="noStrike" cap="none">
                          <a:latin typeface="Calibri"/>
                          <a:ea typeface="Calibri"/>
                          <a:cs typeface="Calibri"/>
                          <a:sym typeface="Calibri"/>
                        </a:rPr>
                        <a:t>35% (16)</a:t>
                      </a:r>
                      <a:endParaRPr sz="1500" b="1" u="none" strike="noStrike" cap="none">
                        <a:latin typeface="Calibri"/>
                        <a:ea typeface="Calibri"/>
                        <a:cs typeface="Calibri"/>
                        <a:sym typeface="Calibri"/>
                      </a:endParaRPr>
                    </a:p>
                  </a:txBody>
                  <a:tcPr marL="68588" marR="68588" marT="34294" marB="34294"/>
                </a:tc>
                <a:extLst>
                  <a:ext uri="{0D108BD9-81ED-4DB2-BD59-A6C34878D82A}">
                    <a16:rowId xmlns:a16="http://schemas.microsoft.com/office/drawing/2014/main" val="10006"/>
                  </a:ext>
                </a:extLst>
              </a:tr>
              <a:tr h="278306">
                <a:tc vMerge="1">
                  <a:txBody>
                    <a:bodyPr/>
                    <a:lstStyle/>
                    <a:p>
                      <a:endParaRPr lang="es-ES_tradnl"/>
                    </a:p>
                  </a:txBody>
                  <a:tcPr/>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Tabaquistas mayor a 10 pack/year</a:t>
                      </a:r>
                      <a:endParaRPr sz="1400" u="none" strike="noStrike" cap="none">
                        <a:latin typeface="Calibri"/>
                        <a:ea typeface="Calibri"/>
                        <a:cs typeface="Calibri"/>
                        <a:sym typeface="Calibri"/>
                      </a:endParaRPr>
                    </a:p>
                  </a:txBody>
                  <a:tcPr marL="68588" marR="68588" marT="34294" marB="34294"/>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30% (14)</a:t>
                      </a:r>
                      <a:endParaRPr sz="1400" u="none" strike="noStrike" cap="none">
                        <a:latin typeface="Calibri"/>
                        <a:ea typeface="Calibri"/>
                        <a:cs typeface="Calibri"/>
                        <a:sym typeface="Calibri"/>
                      </a:endParaRPr>
                    </a:p>
                  </a:txBody>
                  <a:tcPr marL="68588" marR="68588" marT="34294" marB="34294"/>
                </a:tc>
                <a:extLst>
                  <a:ext uri="{0D108BD9-81ED-4DB2-BD59-A6C34878D82A}">
                    <a16:rowId xmlns:a16="http://schemas.microsoft.com/office/drawing/2014/main" val="10007"/>
                  </a:ext>
                </a:extLst>
              </a:tr>
              <a:tr h="525131">
                <a:tc gridSpan="3">
                  <a:txBody>
                    <a:bodyPr/>
                    <a:lstStyle/>
                    <a:p>
                      <a:pPr marL="0" marR="0" lvl="0" indent="0" algn="ctr" rtl="0">
                        <a:lnSpc>
                          <a:spcPct val="100000"/>
                        </a:lnSpc>
                        <a:spcBef>
                          <a:spcPts val="0"/>
                        </a:spcBef>
                        <a:spcAft>
                          <a:spcPts val="0"/>
                        </a:spcAft>
                        <a:buClr>
                          <a:srgbClr val="000000"/>
                        </a:buClr>
                        <a:buSzPts val="1800"/>
                        <a:buFont typeface="Arial"/>
                        <a:buNone/>
                      </a:pPr>
                      <a:r>
                        <a:rPr lang="en-US" sz="2000" u="none" strike="noStrike" cap="none" dirty="0">
                          <a:latin typeface="Calibri"/>
                          <a:ea typeface="Calibri"/>
                          <a:cs typeface="Calibri"/>
                          <a:sym typeface="Calibri"/>
                        </a:rPr>
                        <a:t>4 </a:t>
                      </a:r>
                      <a:r>
                        <a:rPr lang="en-US" sz="2000" u="none" strike="noStrike" cap="none" dirty="0" err="1">
                          <a:latin typeface="Calibri"/>
                          <a:ea typeface="Calibri"/>
                          <a:cs typeface="Calibri"/>
                          <a:sym typeface="Calibri"/>
                        </a:rPr>
                        <a:t>ptes</a:t>
                      </a:r>
                      <a:r>
                        <a:rPr lang="en-US" sz="2000" u="none" strike="noStrike" cap="none" dirty="0">
                          <a:latin typeface="Calibri"/>
                          <a:ea typeface="Calibri"/>
                          <a:cs typeface="Calibri"/>
                          <a:sym typeface="Calibri"/>
                        </a:rPr>
                        <a:t> (8%) </a:t>
                      </a:r>
                      <a:r>
                        <a:rPr lang="en-US" sz="2000" u="none" strike="noStrike" cap="none" dirty="0" err="1">
                          <a:latin typeface="Calibri"/>
                          <a:ea typeface="Calibri"/>
                          <a:cs typeface="Calibri"/>
                          <a:sym typeface="Calibri"/>
                        </a:rPr>
                        <a:t>consumía</a:t>
                      </a:r>
                      <a:r>
                        <a:rPr lang="en-US" sz="2000" u="none" strike="noStrike" cap="none" dirty="0">
                          <a:latin typeface="Calibri"/>
                          <a:ea typeface="Calibri"/>
                          <a:cs typeface="Calibri"/>
                          <a:sym typeface="Calibri"/>
                        </a:rPr>
                        <a:t> marihuana de </a:t>
                      </a:r>
                      <a:r>
                        <a:rPr lang="en-US" sz="2000" u="none" strike="noStrike" cap="none" dirty="0" err="1">
                          <a:latin typeface="Calibri"/>
                          <a:ea typeface="Calibri"/>
                          <a:cs typeface="Calibri"/>
                          <a:sym typeface="Calibri"/>
                        </a:rPr>
                        <a:t>manera</a:t>
                      </a:r>
                      <a:r>
                        <a:rPr lang="en-US" sz="2000" u="none" strike="noStrike" cap="none" dirty="0">
                          <a:latin typeface="Calibri"/>
                          <a:ea typeface="Calibri"/>
                          <a:cs typeface="Calibri"/>
                          <a:sym typeface="Calibri"/>
                        </a:rPr>
                        <a:t> habitual</a:t>
                      </a:r>
                      <a:endParaRPr sz="2000" u="none" strike="noStrike" cap="none" dirty="0">
                        <a:latin typeface="Calibri"/>
                        <a:ea typeface="Calibri"/>
                        <a:cs typeface="Calibri"/>
                        <a:sym typeface="Calibri"/>
                      </a:endParaRPr>
                    </a:p>
                  </a:txBody>
                  <a:tcPr marL="68588" marR="68588" marT="34294" marB="34294" anchor="ct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8"/>
                  </a:ext>
                </a:extLst>
              </a:tr>
            </a:tbl>
          </a:graphicData>
        </a:graphic>
      </p:graphicFrame>
      <p:graphicFrame>
        <p:nvGraphicFramePr>
          <p:cNvPr id="115" name="Google Shape;115;p16"/>
          <p:cNvGraphicFramePr/>
          <p:nvPr>
            <p:extLst/>
          </p:nvPr>
        </p:nvGraphicFramePr>
        <p:xfrm>
          <a:off x="165538" y="847013"/>
          <a:ext cx="8975044" cy="2450894"/>
        </p:xfrm>
        <a:graphic>
          <a:graphicData uri="http://schemas.openxmlformats.org/drawingml/2006/table">
            <a:tbl>
              <a:tblPr firstRow="1" bandRow="1">
                <a:noFill/>
              </a:tblPr>
              <a:tblGrid>
                <a:gridCol w="2170894">
                  <a:extLst>
                    <a:ext uri="{9D8B030D-6E8A-4147-A177-3AD203B41FA5}">
                      <a16:colId xmlns:a16="http://schemas.microsoft.com/office/drawing/2014/main" val="20000"/>
                    </a:ext>
                  </a:extLst>
                </a:gridCol>
                <a:gridCol w="3075431">
                  <a:extLst>
                    <a:ext uri="{9D8B030D-6E8A-4147-A177-3AD203B41FA5}">
                      <a16:colId xmlns:a16="http://schemas.microsoft.com/office/drawing/2014/main" val="20001"/>
                    </a:ext>
                  </a:extLst>
                </a:gridCol>
                <a:gridCol w="3728719">
                  <a:extLst>
                    <a:ext uri="{9D8B030D-6E8A-4147-A177-3AD203B41FA5}">
                      <a16:colId xmlns:a16="http://schemas.microsoft.com/office/drawing/2014/main" val="20002"/>
                    </a:ext>
                  </a:extLst>
                </a:gridCol>
              </a:tblGrid>
              <a:tr h="345319">
                <a:tc gridSpan="3">
                  <a:txBody>
                    <a:bodyPr/>
                    <a:lstStyle/>
                    <a:p>
                      <a:pPr marL="0" marR="0" lvl="0" indent="0" algn="ctr" rtl="0">
                        <a:lnSpc>
                          <a:spcPct val="100000"/>
                        </a:lnSpc>
                        <a:spcBef>
                          <a:spcPts val="0"/>
                        </a:spcBef>
                        <a:spcAft>
                          <a:spcPts val="0"/>
                        </a:spcAft>
                        <a:buNone/>
                      </a:pPr>
                      <a:r>
                        <a:rPr lang="en-US" sz="2400" u="none" strike="noStrike" cap="none" dirty="0">
                          <a:latin typeface="Calibri"/>
                          <a:ea typeface="Calibri"/>
                          <a:cs typeface="Calibri"/>
                          <a:sym typeface="Calibri"/>
                        </a:rPr>
                        <a:t>RESULTADOS % (n) </a:t>
                      </a:r>
                      <a:r>
                        <a:rPr lang="en-US" sz="2400" u="none" strike="noStrike" cap="none" dirty="0" err="1">
                          <a:latin typeface="Calibri"/>
                          <a:ea typeface="Calibri"/>
                          <a:cs typeface="Calibri"/>
                          <a:sym typeface="Calibri"/>
                        </a:rPr>
                        <a:t>Ptes</a:t>
                      </a:r>
                      <a:r>
                        <a:rPr lang="en-US" sz="2400" u="none" strike="noStrike" cap="none" dirty="0">
                          <a:latin typeface="Calibri"/>
                          <a:ea typeface="Calibri"/>
                          <a:cs typeface="Calibri"/>
                          <a:sym typeface="Calibri"/>
                        </a:rPr>
                        <a:t> </a:t>
                      </a:r>
                      <a:r>
                        <a:rPr lang="en-US" sz="2400" u="none" strike="noStrike" cap="none" dirty="0" err="1">
                          <a:latin typeface="Calibri"/>
                          <a:ea typeface="Calibri"/>
                          <a:cs typeface="Calibri"/>
                          <a:sym typeface="Calibri"/>
                        </a:rPr>
                        <a:t>Orofaringe</a:t>
                      </a:r>
                      <a:r>
                        <a:rPr lang="en-US" sz="2400" u="none" strike="noStrike" cap="none" dirty="0">
                          <a:latin typeface="Calibri"/>
                          <a:ea typeface="Calibri"/>
                          <a:cs typeface="Calibri"/>
                          <a:sym typeface="Calibri"/>
                        </a:rPr>
                        <a:t> HPV +</a:t>
                      </a:r>
                      <a:endParaRPr sz="2400" u="none" strike="noStrike" cap="none" dirty="0">
                        <a:latin typeface="Calibri"/>
                        <a:ea typeface="Calibri"/>
                        <a:cs typeface="Calibri"/>
                        <a:sym typeface="Calibri"/>
                      </a:endParaRPr>
                    </a:p>
                  </a:txBody>
                  <a:tcPr marL="68588" marR="68588" marT="34294" marB="34294" anchor="ct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324488">
                <a:tc rowSpan="2">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latin typeface="Calibri"/>
                          <a:ea typeface="Calibri"/>
                          <a:cs typeface="Calibri"/>
                          <a:sym typeface="Calibri"/>
                        </a:rPr>
                        <a:t>Sexo</a:t>
                      </a:r>
                      <a:endParaRPr sz="1400"/>
                    </a:p>
                  </a:txBody>
                  <a:tcPr marL="68588" marR="68588" marT="34294" marB="34294" anchor="ctr">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latin typeface="Calibri"/>
                          <a:ea typeface="Calibri"/>
                          <a:cs typeface="Calibri"/>
                          <a:sym typeface="Calibri"/>
                        </a:rPr>
                        <a:t>Femenino</a:t>
                      </a:r>
                      <a:endParaRPr sz="1400"/>
                    </a:p>
                  </a:txBody>
                  <a:tcPr marL="68588" marR="68588" marT="34294" marB="34294"/>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33% (15)</a:t>
                      </a:r>
                      <a:endParaRPr sz="1400" u="none" strike="noStrike" cap="none">
                        <a:latin typeface="Calibri"/>
                        <a:ea typeface="Calibri"/>
                        <a:cs typeface="Calibri"/>
                        <a:sym typeface="Calibri"/>
                      </a:endParaRPr>
                    </a:p>
                  </a:txBody>
                  <a:tcPr marL="68588" marR="68588" marT="34294" marB="34294"/>
                </a:tc>
                <a:extLst>
                  <a:ext uri="{0D108BD9-81ED-4DB2-BD59-A6C34878D82A}">
                    <a16:rowId xmlns:a16="http://schemas.microsoft.com/office/drawing/2014/main" val="10001"/>
                  </a:ext>
                </a:extLst>
              </a:tr>
              <a:tr h="324488">
                <a:tc vMerge="1">
                  <a:txBody>
                    <a:bodyPr/>
                    <a:lstStyle/>
                    <a:p>
                      <a:endParaRPr lang="es-ES_tradnl"/>
                    </a:p>
                  </a:txBody>
                  <a:tcPr/>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Masculino</a:t>
                      </a:r>
                      <a:endParaRPr sz="1400" u="none" strike="noStrike" cap="none">
                        <a:latin typeface="Calibri"/>
                        <a:ea typeface="Calibri"/>
                        <a:cs typeface="Calibri"/>
                        <a:sym typeface="Calibri"/>
                      </a:endParaRPr>
                    </a:p>
                  </a:txBody>
                  <a:tcPr marL="68588" marR="68588" marT="34294" marB="34294"/>
                </a:tc>
                <a:tc>
                  <a:txBody>
                    <a:bodyPr/>
                    <a:lstStyle/>
                    <a:p>
                      <a:pPr marL="0" marR="0" lvl="0" indent="0" algn="l" rtl="0">
                        <a:lnSpc>
                          <a:spcPct val="100000"/>
                        </a:lnSpc>
                        <a:spcBef>
                          <a:spcPts val="0"/>
                        </a:spcBef>
                        <a:spcAft>
                          <a:spcPts val="0"/>
                        </a:spcAft>
                        <a:buNone/>
                      </a:pPr>
                      <a:r>
                        <a:rPr lang="en-US" sz="1500" b="1" u="none" strike="noStrike" cap="none">
                          <a:latin typeface="Calibri"/>
                          <a:ea typeface="Calibri"/>
                          <a:cs typeface="Calibri"/>
                          <a:sym typeface="Calibri"/>
                        </a:rPr>
                        <a:t>67% (31)</a:t>
                      </a:r>
                      <a:endParaRPr sz="1500" b="1" u="none" strike="noStrike" cap="none">
                        <a:latin typeface="Calibri"/>
                        <a:ea typeface="Calibri"/>
                        <a:cs typeface="Calibri"/>
                        <a:sym typeface="Calibri"/>
                      </a:endParaRPr>
                    </a:p>
                  </a:txBody>
                  <a:tcPr marL="68588" marR="68588" marT="34294" marB="34294"/>
                </a:tc>
                <a:extLst>
                  <a:ext uri="{0D108BD9-81ED-4DB2-BD59-A6C34878D82A}">
                    <a16:rowId xmlns:a16="http://schemas.microsoft.com/office/drawing/2014/main" val="10002"/>
                  </a:ext>
                </a:extLst>
              </a:tr>
              <a:tr h="324488">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Edad mediana</a:t>
                      </a:r>
                      <a:endParaRPr sz="1400" u="none" strike="noStrike" cap="none">
                        <a:latin typeface="Calibri"/>
                        <a:ea typeface="Calibri"/>
                        <a:cs typeface="Calibri"/>
                        <a:sym typeface="Calibri"/>
                      </a:endParaRPr>
                    </a:p>
                  </a:txBody>
                  <a:tcPr marL="68588" marR="68588" marT="34294" marB="34294" anchor="ctr">
                    <a:solidFill>
                      <a:schemeClr val="lt1"/>
                    </a:solidFill>
                  </a:tcPr>
                </a:tc>
                <a:tc>
                  <a:txBody>
                    <a:bodyPr/>
                    <a:lstStyle/>
                    <a:p>
                      <a:pPr marL="0" marR="0" lvl="0" indent="0" algn="l" rtl="0">
                        <a:lnSpc>
                          <a:spcPct val="100000"/>
                        </a:lnSpc>
                        <a:spcBef>
                          <a:spcPts val="0"/>
                        </a:spcBef>
                        <a:spcAft>
                          <a:spcPts val="0"/>
                        </a:spcAft>
                        <a:buNone/>
                      </a:pPr>
                      <a:r>
                        <a:rPr lang="en-US" sz="1500" b="1" u="none" strike="noStrike" cap="none" dirty="0">
                          <a:solidFill>
                            <a:srgbClr val="C00000"/>
                          </a:solidFill>
                          <a:latin typeface="Calibri"/>
                          <a:ea typeface="Calibri"/>
                          <a:cs typeface="Calibri"/>
                          <a:sym typeface="Calibri"/>
                        </a:rPr>
                        <a:t>56 </a:t>
                      </a:r>
                      <a:r>
                        <a:rPr lang="en-US" sz="1500" b="1" u="none" strike="noStrike" cap="none" dirty="0" err="1">
                          <a:solidFill>
                            <a:srgbClr val="C00000"/>
                          </a:solidFill>
                          <a:latin typeface="Calibri"/>
                          <a:ea typeface="Calibri"/>
                          <a:cs typeface="Calibri"/>
                          <a:sym typeface="Calibri"/>
                        </a:rPr>
                        <a:t>años</a:t>
                      </a:r>
                      <a:endParaRPr sz="1500" b="1" u="none" strike="noStrike" cap="none" dirty="0">
                        <a:solidFill>
                          <a:srgbClr val="C00000"/>
                        </a:solidFill>
                        <a:latin typeface="Calibri"/>
                        <a:ea typeface="Calibri"/>
                        <a:cs typeface="Calibri"/>
                        <a:sym typeface="Calibri"/>
                      </a:endParaRPr>
                    </a:p>
                  </a:txBody>
                  <a:tcPr marL="68588" marR="68588" marT="34294" marB="34294"/>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r39-81</a:t>
                      </a:r>
                      <a:endParaRPr sz="1400" u="none" strike="noStrike" cap="none">
                        <a:latin typeface="Calibri"/>
                        <a:ea typeface="Calibri"/>
                        <a:cs typeface="Calibri"/>
                        <a:sym typeface="Calibri"/>
                      </a:endParaRPr>
                    </a:p>
                  </a:txBody>
                  <a:tcPr marL="68588" marR="68588" marT="34294" marB="34294"/>
                </a:tc>
                <a:extLst>
                  <a:ext uri="{0D108BD9-81ED-4DB2-BD59-A6C34878D82A}">
                    <a16:rowId xmlns:a16="http://schemas.microsoft.com/office/drawing/2014/main" val="10003"/>
                  </a:ext>
                </a:extLst>
              </a:tr>
              <a:tr h="394106">
                <a:tc rowSpan="3">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Histología</a:t>
                      </a:r>
                      <a:endParaRPr sz="1400" u="none" strike="noStrike" cap="none">
                        <a:latin typeface="Calibri"/>
                        <a:ea typeface="Calibri"/>
                        <a:cs typeface="Calibri"/>
                        <a:sym typeface="Calibri"/>
                      </a:endParaRPr>
                    </a:p>
                  </a:txBody>
                  <a:tcPr marL="68588" marR="68588" marT="34294" marB="34294" anchor="ctr">
                    <a:solidFill>
                      <a:schemeClr val="lt1"/>
                    </a:solidFill>
                  </a:tcPr>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Bien diferenciada</a:t>
                      </a:r>
                      <a:endParaRPr sz="1400" u="none" strike="noStrike" cap="none">
                        <a:latin typeface="Calibri"/>
                        <a:ea typeface="Calibri"/>
                        <a:cs typeface="Calibri"/>
                        <a:sym typeface="Calibri"/>
                      </a:endParaRPr>
                    </a:p>
                  </a:txBody>
                  <a:tcPr marL="68588" marR="68588" marT="34294" marB="34294"/>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13% (6 )</a:t>
                      </a:r>
                      <a:endParaRPr sz="1400" u="none" strike="noStrike" cap="none">
                        <a:latin typeface="Calibri"/>
                        <a:ea typeface="Calibri"/>
                        <a:cs typeface="Calibri"/>
                        <a:sym typeface="Calibri"/>
                      </a:endParaRPr>
                    </a:p>
                  </a:txBody>
                  <a:tcPr marL="68588" marR="68588" marT="34294" marB="34294"/>
                </a:tc>
                <a:extLst>
                  <a:ext uri="{0D108BD9-81ED-4DB2-BD59-A6C34878D82A}">
                    <a16:rowId xmlns:a16="http://schemas.microsoft.com/office/drawing/2014/main" val="10004"/>
                  </a:ext>
                </a:extLst>
              </a:tr>
              <a:tr h="324488">
                <a:tc vMerge="1">
                  <a:txBody>
                    <a:bodyPr/>
                    <a:lstStyle/>
                    <a:p>
                      <a:endParaRPr lang="es-ES_tradnl"/>
                    </a:p>
                  </a:txBody>
                  <a:tcPr/>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Moderadamente diferenciada</a:t>
                      </a:r>
                      <a:endParaRPr sz="1400" u="none" strike="noStrike" cap="none">
                        <a:latin typeface="Calibri"/>
                        <a:ea typeface="Calibri"/>
                        <a:cs typeface="Calibri"/>
                        <a:sym typeface="Calibri"/>
                      </a:endParaRPr>
                    </a:p>
                  </a:txBody>
                  <a:tcPr marL="68588" marR="68588" marT="34294" marB="34294"/>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28% (13)</a:t>
                      </a:r>
                      <a:endParaRPr sz="1400" u="none" strike="noStrike" cap="none">
                        <a:latin typeface="Calibri"/>
                        <a:ea typeface="Calibri"/>
                        <a:cs typeface="Calibri"/>
                        <a:sym typeface="Calibri"/>
                      </a:endParaRPr>
                    </a:p>
                  </a:txBody>
                  <a:tcPr marL="68588" marR="68588" marT="34294" marB="34294"/>
                </a:tc>
                <a:extLst>
                  <a:ext uri="{0D108BD9-81ED-4DB2-BD59-A6C34878D82A}">
                    <a16:rowId xmlns:a16="http://schemas.microsoft.com/office/drawing/2014/main" val="10005"/>
                  </a:ext>
                </a:extLst>
              </a:tr>
              <a:tr h="324488">
                <a:tc vMerge="1">
                  <a:txBody>
                    <a:bodyPr/>
                    <a:lstStyle/>
                    <a:p>
                      <a:endParaRPr lang="es-ES_tradnl"/>
                    </a:p>
                  </a:txBody>
                  <a:tcPr/>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Pobremente diferenciada</a:t>
                      </a:r>
                      <a:endParaRPr sz="1400" u="none" strike="noStrike" cap="none">
                        <a:latin typeface="Calibri"/>
                        <a:ea typeface="Calibri"/>
                        <a:cs typeface="Calibri"/>
                        <a:sym typeface="Calibri"/>
                      </a:endParaRPr>
                    </a:p>
                  </a:txBody>
                  <a:tcPr marL="68588" marR="68588" marT="34294" marB="34294"/>
                </a:tc>
                <a:tc>
                  <a:txBody>
                    <a:bodyPr/>
                    <a:lstStyle/>
                    <a:p>
                      <a:pPr marL="0" marR="0" lvl="0" indent="0" algn="l" rtl="0">
                        <a:lnSpc>
                          <a:spcPct val="100000"/>
                        </a:lnSpc>
                        <a:spcBef>
                          <a:spcPts val="0"/>
                        </a:spcBef>
                        <a:spcAft>
                          <a:spcPts val="0"/>
                        </a:spcAft>
                        <a:buNone/>
                      </a:pPr>
                      <a:r>
                        <a:rPr lang="en-US" sz="1500" b="1" u="none" strike="noStrike" cap="none" dirty="0">
                          <a:latin typeface="Calibri"/>
                          <a:ea typeface="Calibri"/>
                          <a:cs typeface="Calibri"/>
                          <a:sym typeface="Calibri"/>
                        </a:rPr>
                        <a:t>59% (27)</a:t>
                      </a:r>
                      <a:endParaRPr sz="1400" dirty="0"/>
                    </a:p>
                  </a:txBody>
                  <a:tcPr marL="68588" marR="68588" marT="34294" marB="34294"/>
                </a:tc>
                <a:extLst>
                  <a:ext uri="{0D108BD9-81ED-4DB2-BD59-A6C34878D82A}">
                    <a16:rowId xmlns:a16="http://schemas.microsoft.com/office/drawing/2014/main" val="10006"/>
                  </a:ext>
                </a:extLst>
              </a:tr>
            </a:tbl>
          </a:graphicData>
        </a:graphic>
      </p:graphicFrame>
      <p:sp>
        <p:nvSpPr>
          <p:cNvPr id="116" name="Google Shape;116;p16"/>
          <p:cNvSpPr/>
          <p:nvPr/>
        </p:nvSpPr>
        <p:spPr>
          <a:xfrm>
            <a:off x="6817057" y="3861463"/>
            <a:ext cx="1770797" cy="516910"/>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Calibri"/>
                <a:cs typeface="Calibri"/>
                <a:sym typeface="Calibri"/>
              </a:rPr>
              <a:t>70% (n32) </a:t>
            </a:r>
            <a:endParaRPr kumimoji="0" sz="13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err="1">
                <a:ln>
                  <a:noFill/>
                </a:ln>
                <a:solidFill>
                  <a:prstClr val="black"/>
                </a:solidFill>
                <a:effectLst/>
                <a:uLnTx/>
                <a:uFillTx/>
                <a:latin typeface="Calibri"/>
                <a:ea typeface="Calibri"/>
                <a:cs typeface="Calibri"/>
                <a:sym typeface="Calibri"/>
              </a:rPr>
              <a:t>ganglios</a:t>
            </a:r>
            <a:r>
              <a:rPr kumimoji="0" lang="en-US" sz="1500" b="0" i="0" u="none" strike="noStrike" kern="1200" cap="none" spc="0" normalizeH="0" baseline="0" noProof="0" dirty="0">
                <a:ln>
                  <a:noFill/>
                </a:ln>
                <a:solidFill>
                  <a:prstClr val="black"/>
                </a:solidFill>
                <a:effectLst/>
                <a:uLnTx/>
                <a:uFillTx/>
                <a:latin typeface="Calibri"/>
                <a:ea typeface="Calibri"/>
                <a:cs typeface="Calibri"/>
                <a:sym typeface="Calibri"/>
              </a:rPr>
              <a:t> </a:t>
            </a:r>
            <a:r>
              <a:rPr kumimoji="0" lang="en-US" sz="1500" b="0" i="0" u="none" strike="noStrike" kern="1200" cap="none" spc="0" normalizeH="0" baseline="0" noProof="0" dirty="0" err="1">
                <a:ln>
                  <a:noFill/>
                </a:ln>
                <a:solidFill>
                  <a:prstClr val="black"/>
                </a:solidFill>
                <a:effectLst/>
                <a:uLnTx/>
                <a:uFillTx/>
                <a:latin typeface="Calibri"/>
                <a:ea typeface="Calibri"/>
                <a:cs typeface="Calibri"/>
                <a:sym typeface="Calibri"/>
              </a:rPr>
              <a:t>positivos</a:t>
            </a:r>
            <a:endParaRPr kumimoji="0" sz="15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17" name="Google Shape;117;p16"/>
          <p:cNvSpPr/>
          <p:nvPr/>
        </p:nvSpPr>
        <p:spPr>
          <a:xfrm>
            <a:off x="6775231" y="1928305"/>
            <a:ext cx="2045576" cy="623275"/>
          </a:xfrm>
          <a:prstGeom prst="rect">
            <a:avLst/>
          </a:prstGeom>
          <a:solidFill>
            <a:schemeClr val="dk1"/>
          </a:solidFill>
          <a:ln>
            <a:noFill/>
          </a:ln>
        </p:spPr>
        <p:txBody>
          <a:bodyPr spcFirstLastPara="1" wrap="square"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75" b="0" i="0" u="none" strike="noStrike" kern="1200" cap="none" spc="0" normalizeH="0" baseline="0" noProof="0" dirty="0" err="1">
                <a:ln>
                  <a:noFill/>
                </a:ln>
                <a:solidFill>
                  <a:prstClr val="white"/>
                </a:solidFill>
                <a:effectLst/>
                <a:uLnTx/>
                <a:uFillTx/>
                <a:latin typeface="Calibri"/>
                <a:ea typeface="Calibri"/>
                <a:cs typeface="Calibri"/>
                <a:sym typeface="Calibri"/>
              </a:rPr>
              <a:t>Mediana</a:t>
            </a:r>
            <a:r>
              <a:rPr kumimoji="0" lang="en-US" sz="1575" b="0" i="0" u="none" strike="noStrike" kern="1200" cap="none" spc="0" normalizeH="0" baseline="0" noProof="0" dirty="0">
                <a:ln>
                  <a:noFill/>
                </a:ln>
                <a:solidFill>
                  <a:prstClr val="white"/>
                </a:solidFill>
                <a:effectLst/>
                <a:uLnTx/>
                <a:uFillTx/>
                <a:latin typeface="Calibri"/>
                <a:ea typeface="Calibri"/>
                <a:cs typeface="Calibri"/>
                <a:sym typeface="Calibri"/>
              </a:rPr>
              <a:t> de </a:t>
            </a:r>
            <a:r>
              <a:rPr kumimoji="0" lang="en-US" sz="1575" b="0" i="0" u="none" strike="noStrike" kern="1200" cap="none" spc="0" normalizeH="0" baseline="0" noProof="0" dirty="0" err="1">
                <a:ln>
                  <a:noFill/>
                </a:ln>
                <a:solidFill>
                  <a:prstClr val="white"/>
                </a:solidFill>
                <a:effectLst/>
                <a:uLnTx/>
                <a:uFillTx/>
                <a:latin typeface="Calibri"/>
                <a:ea typeface="Calibri"/>
                <a:cs typeface="Calibri"/>
                <a:sym typeface="Calibri"/>
              </a:rPr>
              <a:t>seguimiento</a:t>
            </a:r>
            <a:r>
              <a:rPr kumimoji="0" lang="en-US" sz="1575" b="0" i="0" u="none" strike="noStrike" kern="1200" cap="none" spc="0" normalizeH="0" baseline="0" noProof="0" dirty="0">
                <a:ln>
                  <a:noFill/>
                </a:ln>
                <a:solidFill>
                  <a:prstClr val="white"/>
                </a:solidFill>
                <a:effectLst/>
                <a:uLnTx/>
                <a:uFillTx/>
                <a:latin typeface="Calibri"/>
                <a:ea typeface="Calibri"/>
                <a:cs typeface="Calibri"/>
                <a:sym typeface="Calibri"/>
              </a:rPr>
              <a:t>: 18 </a:t>
            </a:r>
            <a:r>
              <a:rPr kumimoji="0" lang="en-US" sz="1575" b="0" i="0" u="none" strike="noStrike" kern="1200" cap="none" spc="0" normalizeH="0" baseline="0" noProof="0" dirty="0" err="1">
                <a:ln>
                  <a:noFill/>
                </a:ln>
                <a:solidFill>
                  <a:prstClr val="white"/>
                </a:solidFill>
                <a:effectLst/>
                <a:uLnTx/>
                <a:uFillTx/>
                <a:latin typeface="Calibri"/>
                <a:ea typeface="Calibri"/>
                <a:cs typeface="Calibri"/>
                <a:sym typeface="Calibri"/>
              </a:rPr>
              <a:t>meses</a:t>
            </a:r>
            <a:r>
              <a:rPr kumimoji="0" lang="en-US" sz="1575" b="0" i="0" u="none" strike="noStrike" kern="1200" cap="none" spc="0" normalizeH="0" baseline="0" noProof="0" dirty="0">
                <a:ln>
                  <a:noFill/>
                </a:ln>
                <a:solidFill>
                  <a:prstClr val="white"/>
                </a:solidFill>
                <a:effectLst/>
                <a:uLnTx/>
                <a:uFillTx/>
                <a:latin typeface="Calibri"/>
                <a:ea typeface="Calibri"/>
                <a:cs typeface="Calibri"/>
                <a:sym typeface="Calibri"/>
              </a:rPr>
              <a:t> </a:t>
            </a:r>
            <a:endParaRPr kumimoji="0" sz="1575"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 name="Elipse 1"/>
          <p:cNvSpPr/>
          <p:nvPr/>
        </p:nvSpPr>
        <p:spPr>
          <a:xfrm>
            <a:off x="2123728" y="2898392"/>
            <a:ext cx="4320480" cy="4682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Elipse 6"/>
          <p:cNvSpPr/>
          <p:nvPr/>
        </p:nvSpPr>
        <p:spPr>
          <a:xfrm>
            <a:off x="2123728" y="4653137"/>
            <a:ext cx="4320480" cy="9571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7855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p:tgtEl>
                                          <p:spTgt spid="114"/>
                                        </p:tgtEl>
                                        <p:attrNameLst>
                                          <p:attrName>ppt_y</p:attrName>
                                        </p:attrNameLst>
                                      </p:cBhvr>
                                      <p:tavLst>
                                        <p:tav tm="0">
                                          <p:val>
                                            <p:strVal val="#ppt_y+1"/>
                                          </p:val>
                                        </p:tav>
                                        <p:tav tm="100000">
                                          <p:val>
                                            <p:strVal val="#ppt_y"/>
                                          </p:val>
                                        </p:tav>
                                      </p:tavLst>
                                    </p:anim>
                                  </p:childTnLst>
                                </p:cTn>
                              </p:par>
                              <p:par>
                                <p:cTn id="8" presetID="2" presetClass="entr" presetSubtype="4" fill="hold" grpId="0" nodeType="withEffect">
                                  <p:stCondLst>
                                    <p:cond delay="0"/>
                                  </p:stCondLst>
                                  <p:childTnLst>
                                    <p:set>
                                      <p:cBhvr>
                                        <p:cTn id="9" dur="1" fill="hold">
                                          <p:stCondLst>
                                            <p:cond delay="0"/>
                                          </p:stCondLst>
                                        </p:cTn>
                                        <p:tgtEl>
                                          <p:spTgt spid="116">
                                            <p:bg/>
                                          </p:spTgt>
                                        </p:tgtEl>
                                        <p:attrNameLst>
                                          <p:attrName>style.visibility</p:attrName>
                                        </p:attrNameLst>
                                      </p:cBhvr>
                                      <p:to>
                                        <p:strVal val="visible"/>
                                      </p:to>
                                    </p:set>
                                    <p:anim calcmode="lin" valueType="num">
                                      <p:cBhvr additive="base">
                                        <p:cTn id="10" dur="500" fill="hold"/>
                                        <p:tgtEl>
                                          <p:spTgt spid="116">
                                            <p:bg/>
                                          </p:spTgt>
                                        </p:tgtEl>
                                        <p:attrNameLst>
                                          <p:attrName>ppt_x</p:attrName>
                                        </p:attrNameLst>
                                      </p:cBhvr>
                                      <p:tavLst>
                                        <p:tav tm="0">
                                          <p:val>
                                            <p:strVal val="#ppt_x"/>
                                          </p:val>
                                        </p:tav>
                                        <p:tav tm="100000">
                                          <p:val>
                                            <p:strVal val="#ppt_x"/>
                                          </p:val>
                                        </p:tav>
                                      </p:tavLst>
                                    </p:anim>
                                    <p:anim calcmode="lin" valueType="num">
                                      <p:cBhvr additive="base">
                                        <p:cTn id="11" dur="500" fill="hold"/>
                                        <p:tgtEl>
                                          <p:spTgt spid="116">
                                            <p:bg/>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16">
                                            <p:txEl>
                                              <p:pRg st="0" end="0"/>
                                            </p:txEl>
                                          </p:spTgt>
                                        </p:tgtEl>
                                        <p:attrNameLst>
                                          <p:attrName>style.visibility</p:attrName>
                                        </p:attrNameLst>
                                      </p:cBhvr>
                                      <p:to>
                                        <p:strVal val="visible"/>
                                      </p:to>
                                    </p:set>
                                    <p:anim calcmode="lin" valueType="num">
                                      <p:cBhvr additive="base">
                                        <p:cTn id="14" dur="500" fill="hold"/>
                                        <p:tgtEl>
                                          <p:spTgt spid="11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6">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16">
                                            <p:txEl>
                                              <p:pRg st="1" end="1"/>
                                            </p:txEl>
                                          </p:spTgt>
                                        </p:tgtEl>
                                        <p:attrNameLst>
                                          <p:attrName>style.visibility</p:attrName>
                                        </p:attrNameLst>
                                      </p:cBhvr>
                                      <p:to>
                                        <p:strVal val="visible"/>
                                      </p:to>
                                    </p:set>
                                    <p:anim calcmode="lin" valueType="num">
                                      <p:cBhvr additive="base">
                                        <p:cTn id="18" dur="500" fill="hold"/>
                                        <p:tgtEl>
                                          <p:spTgt spid="11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build="allAtOnce" animBg="1"/>
      <p:bldP spid="2"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2161474"/>
            <a:ext cx="8229600" cy="3705275"/>
          </a:xfrm>
        </p:spPr>
        <p:txBody>
          <a:bodyPr/>
          <a:lstStyle/>
          <a:p>
            <a:pPr marL="0" indent="0">
              <a:buNone/>
            </a:pPr>
            <a:endParaRPr lang="es-AR" dirty="0" smtClean="0"/>
          </a:p>
          <a:p>
            <a:pPr marL="0" indent="0">
              <a:buNone/>
            </a:pPr>
            <a:endParaRPr lang="es-AR" dirty="0" smtClean="0"/>
          </a:p>
          <a:p>
            <a:pPr marL="0" indent="0">
              <a:buNone/>
            </a:pPr>
            <a:r>
              <a:rPr lang="es-AR" dirty="0" smtClean="0"/>
              <a:t>N 40  </a:t>
            </a:r>
            <a:r>
              <a:rPr lang="es-AR" dirty="0" err="1" smtClean="0"/>
              <a:t>fup</a:t>
            </a:r>
            <a:r>
              <a:rPr lang="es-AR" dirty="0" smtClean="0"/>
              <a:t> 12 meses</a:t>
            </a:r>
          </a:p>
          <a:p>
            <a:pPr marL="0" indent="0">
              <a:buNone/>
            </a:pPr>
            <a:endParaRPr lang="es-AR" dirty="0"/>
          </a:p>
        </p:txBody>
      </p:sp>
      <p:pic>
        <p:nvPicPr>
          <p:cNvPr id="5" name="Imagen 4"/>
          <p:cNvPicPr>
            <a:picLocks noChangeAspect="1"/>
          </p:cNvPicPr>
          <p:nvPr/>
        </p:nvPicPr>
        <p:blipFill>
          <a:blip r:embed="rId2"/>
          <a:stretch>
            <a:fillRect/>
          </a:stretch>
        </p:blipFill>
        <p:spPr>
          <a:xfrm>
            <a:off x="48700" y="4204393"/>
            <a:ext cx="2483845" cy="2423631"/>
          </a:xfrm>
          <a:prstGeom prst="rect">
            <a:avLst/>
          </a:prstGeom>
        </p:spPr>
      </p:pic>
      <p:pic>
        <p:nvPicPr>
          <p:cNvPr id="6" name="Imagen 5"/>
          <p:cNvPicPr>
            <a:picLocks noChangeAspect="1"/>
          </p:cNvPicPr>
          <p:nvPr/>
        </p:nvPicPr>
        <p:blipFill>
          <a:blip r:embed="rId3"/>
          <a:stretch>
            <a:fillRect/>
          </a:stretch>
        </p:blipFill>
        <p:spPr>
          <a:xfrm>
            <a:off x="2669478" y="4204393"/>
            <a:ext cx="6397246" cy="2461648"/>
          </a:xfrm>
          <a:prstGeom prst="rect">
            <a:avLst/>
          </a:prstGeom>
        </p:spPr>
      </p:pic>
      <p:sp>
        <p:nvSpPr>
          <p:cNvPr id="7" name="CuadroTexto 6"/>
          <p:cNvSpPr txBox="1"/>
          <p:nvPr/>
        </p:nvSpPr>
        <p:spPr>
          <a:xfrm>
            <a:off x="6444208" y="5574362"/>
            <a:ext cx="10801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200" b="0" i="0" u="none" strike="noStrike" kern="1200" cap="none" spc="0" normalizeH="0" baseline="0" noProof="0" dirty="0" smtClean="0">
                <a:ln>
                  <a:noFill/>
                </a:ln>
                <a:solidFill>
                  <a:prstClr val="black"/>
                </a:solidFill>
                <a:effectLst/>
                <a:uLnTx/>
                <a:uFillTx/>
                <a:latin typeface="Calibri"/>
                <a:ea typeface="+mn-ea"/>
                <a:cs typeface="+mn-cs"/>
              </a:rPr>
              <a:t>32%</a:t>
            </a:r>
            <a:endParaRPr kumimoji="0" lang="es-AR" sz="3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Imagen 9"/>
          <p:cNvPicPr>
            <a:picLocks noChangeAspect="1"/>
          </p:cNvPicPr>
          <p:nvPr/>
        </p:nvPicPr>
        <p:blipFill>
          <a:blip r:embed="rId4"/>
          <a:stretch>
            <a:fillRect/>
          </a:stretch>
        </p:blipFill>
        <p:spPr>
          <a:xfrm>
            <a:off x="65363" y="0"/>
            <a:ext cx="9078637" cy="3191328"/>
          </a:xfrm>
          <a:prstGeom prst="rect">
            <a:avLst/>
          </a:prstGeom>
        </p:spPr>
      </p:pic>
    </p:spTree>
    <p:extLst>
      <p:ext uri="{BB962C8B-B14F-4D97-AF65-F5344CB8AC3E}">
        <p14:creationId xmlns:p14="http://schemas.microsoft.com/office/powerpoint/2010/main" val="37434672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267744" y="4905"/>
            <a:ext cx="4861492" cy="2366441"/>
          </a:xfrm>
          <a:prstGeom prst="rect">
            <a:avLst/>
          </a:prstGeom>
        </p:spPr>
      </p:pic>
      <p:pic>
        <p:nvPicPr>
          <p:cNvPr id="5" name="Imagen 4"/>
          <p:cNvPicPr>
            <a:picLocks noChangeAspect="1"/>
          </p:cNvPicPr>
          <p:nvPr/>
        </p:nvPicPr>
        <p:blipFill>
          <a:blip r:embed="rId3"/>
          <a:stretch>
            <a:fillRect/>
          </a:stretch>
        </p:blipFill>
        <p:spPr>
          <a:xfrm>
            <a:off x="2312475" y="2371346"/>
            <a:ext cx="4816939" cy="2150204"/>
          </a:xfrm>
          <a:prstGeom prst="rect">
            <a:avLst/>
          </a:prstGeom>
        </p:spPr>
      </p:pic>
      <p:pic>
        <p:nvPicPr>
          <p:cNvPr id="6" name="Imagen 5"/>
          <p:cNvPicPr>
            <a:picLocks noChangeAspect="1"/>
          </p:cNvPicPr>
          <p:nvPr/>
        </p:nvPicPr>
        <p:blipFill>
          <a:blip r:embed="rId4"/>
          <a:stretch>
            <a:fillRect/>
          </a:stretch>
        </p:blipFill>
        <p:spPr>
          <a:xfrm>
            <a:off x="179512" y="4662555"/>
            <a:ext cx="8784976" cy="1469772"/>
          </a:xfrm>
          <a:prstGeom prst="rect">
            <a:avLst/>
          </a:prstGeom>
        </p:spPr>
      </p:pic>
      <p:sp>
        <p:nvSpPr>
          <p:cNvPr id="2" name="CuadroTexto 1"/>
          <p:cNvSpPr txBox="1"/>
          <p:nvPr/>
        </p:nvSpPr>
        <p:spPr>
          <a:xfrm>
            <a:off x="3491880" y="6381328"/>
            <a:ext cx="54726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BJSTR </a:t>
            </a:r>
            <a:r>
              <a:rPr kumimoji="0" lang="en-US" sz="1800" b="0" i="0" u="none" strike="noStrike" kern="1200" cap="none" spc="0" normalizeH="0" baseline="0" noProof="0" dirty="0">
                <a:ln>
                  <a:noFill/>
                </a:ln>
                <a:solidFill>
                  <a:prstClr val="black"/>
                </a:solidFill>
                <a:effectLst/>
                <a:uLnTx/>
                <a:uFillTx/>
                <a:latin typeface="Calibri"/>
                <a:ea typeface="+mn-ea"/>
                <a:cs typeface="+mn-cs"/>
              </a:rPr>
              <a:t>DOI: 10.26717/BJSTR.2019.17.002983 </a:t>
            </a:r>
            <a:endParaRPr kumimoji="0" lang="es-A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45490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anic\Dropbox\TRABAJOS\iaf\base presentaciones\iaf_2_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CuadroTexto"/>
          <p:cNvSpPr txBox="1"/>
          <p:nvPr/>
        </p:nvSpPr>
        <p:spPr>
          <a:xfrm>
            <a:off x="642910" y="2492896"/>
            <a:ext cx="785818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smtClean="0">
                <a:ln>
                  <a:noFill/>
                </a:ln>
                <a:solidFill>
                  <a:prstClr val="black"/>
                </a:solidFill>
                <a:effectLst/>
                <a:uLnTx/>
                <a:uFillTx/>
                <a:latin typeface="Calibri"/>
                <a:ea typeface="+mn-ea"/>
                <a:cs typeface="+mn-cs"/>
              </a:rPr>
              <a:t>Como mejorar los resultados?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smtClean="0">
                <a:ln>
                  <a:noFill/>
                </a:ln>
                <a:solidFill>
                  <a:prstClr val="black"/>
                </a:solidFill>
                <a:effectLst/>
                <a:uLnTx/>
                <a:uFillTx/>
                <a:latin typeface="Calibri"/>
                <a:ea typeface="+mn-ea"/>
                <a:cs typeface="+mn-cs"/>
              </a:rPr>
              <a:t>Nuevas combinaciones.</a:t>
            </a:r>
            <a:endParaRPr kumimoji="0" lang="es-AR" sz="4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37872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29" y="2514600"/>
            <a:ext cx="7805737" cy="344487"/>
          </a:xfrm>
        </p:spPr>
        <p:txBody>
          <a:bodyPr/>
          <a:lstStyle/>
          <a:p>
            <a:r>
              <a:rPr lang="en-US" sz="700" b="1" kern="1200" dirty="0" smtClean="0">
                <a:solidFill>
                  <a:schemeClr val="tx1"/>
                </a:solidFill>
                <a:latin typeface="Arial" charset="0"/>
                <a:ea typeface="+mn-ea"/>
                <a:cs typeface="+mn-cs"/>
              </a:rPr>
              <a:t>Melanoma Model: Overall Survival with I-O</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71024"/>
            <a:ext cx="9143999"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180109" y="6477000"/>
            <a:ext cx="8839199"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lvl="0" indent="0" algn="ctr" defTabSz="457200" rtl="0" eaLnBrk="0" fontAlgn="base" latinLnBrk="0" hangingPunct="0">
              <a:lnSpc>
                <a:spcPct val="112000"/>
              </a:lnSpc>
              <a:spcBef>
                <a:spcPct val="0"/>
              </a:spcBef>
              <a:spcAft>
                <a:spcPct val="0"/>
              </a:spcAft>
              <a:buClr>
                <a:srgbClr val="000000"/>
              </a:buClr>
              <a:buSzPct val="45000"/>
              <a:buFont typeface="StarSymbol" charset="0"/>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Lucida Sans Unicode"/>
              </a:rPr>
              <a:t>Presented By Marc Ernstoff at 2017 ASCO Annual Meeting</a:t>
            </a:r>
            <a:endParaRPr kumimoji="0" lang="en-US" sz="1200" b="0" i="0" u="none" strike="noStrike" kern="1200" cap="none" spc="0" normalizeH="0" baseline="0" noProof="0" dirty="0">
              <a:ln>
                <a:noFill/>
              </a:ln>
              <a:solidFill>
                <a:srgbClr val="000000"/>
              </a:solidFill>
              <a:effectLst/>
              <a:uLnTx/>
              <a:uFillTx/>
              <a:latin typeface="Arial" charset="0"/>
              <a:ea typeface="+mn-ea"/>
              <a:cs typeface="Lucida Sans Unicode"/>
            </a:endParaRPr>
          </a:p>
        </p:txBody>
      </p:sp>
      <p:sp>
        <p:nvSpPr>
          <p:cNvPr id="3" name="Flecha derecha 2"/>
          <p:cNvSpPr/>
          <p:nvPr/>
        </p:nvSpPr>
        <p:spPr bwMode="auto">
          <a:xfrm rot="16200000">
            <a:off x="5472100" y="3176972"/>
            <a:ext cx="2016224" cy="50405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2400" b="0" i="0" u="none" strike="noStrike" kern="1200" cap="none" spc="0" normalizeH="0" baseline="0" noProof="0" smtClean="0">
              <a:ln>
                <a:noFill/>
              </a:ln>
              <a:solidFill>
                <a:srgbClr val="FFFFFF"/>
              </a:solidFill>
              <a:effectLst/>
              <a:uLnTx/>
              <a:uFillTx/>
              <a:latin typeface="Times New Roman" pitchFamily="16" charset="0"/>
              <a:cs typeface="Lucida Sans Unicode"/>
            </a:endParaRPr>
          </a:p>
        </p:txBody>
      </p:sp>
    </p:spTree>
    <p:extLst>
      <p:ext uri="{BB962C8B-B14F-4D97-AF65-F5344CB8AC3E}">
        <p14:creationId xmlns:p14="http://schemas.microsoft.com/office/powerpoint/2010/main" val="574766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260648"/>
            <a:ext cx="7805737" cy="1141412"/>
          </a:xfrm>
        </p:spPr>
        <p:txBody>
          <a:bodyPr/>
          <a:lstStyle/>
          <a:p>
            <a:r>
              <a:rPr lang="es-AR" dirty="0" smtClean="0">
                <a:latin typeface="Calibri" panose="020F0502020204030204" pitchFamily="34" charset="0"/>
                <a:cs typeface="Calibri" panose="020F0502020204030204" pitchFamily="34" charset="0"/>
              </a:rPr>
              <a:t>Es la IO monoterapia la mejor opción</a:t>
            </a:r>
            <a:r>
              <a:rPr lang="en-US" dirty="0" smtClean="0">
                <a:latin typeface="Calibri" panose="020F0502020204030204" pitchFamily="34" charset="0"/>
                <a:cs typeface="Calibri" panose="020F0502020204030204" pitchFamily="34" charset="0"/>
              </a:rPr>
              <a:t>?</a:t>
            </a:r>
            <a:r>
              <a:rPr lang="es-AR" dirty="0" smtClean="0">
                <a:latin typeface="Calibri" panose="020F0502020204030204" pitchFamily="34" charset="0"/>
                <a:cs typeface="Calibri" panose="020F0502020204030204" pitchFamily="34" charset="0"/>
              </a:rPr>
              <a:t>  </a:t>
            </a:r>
            <a:endParaRPr lang="es-AR" dirty="0">
              <a:latin typeface="Calibri" panose="020F0502020204030204" pitchFamily="34" charset="0"/>
              <a:cs typeface="Calibri" panose="020F0502020204030204" pitchFamily="34" charset="0"/>
            </a:endParaRPr>
          </a:p>
        </p:txBody>
      </p:sp>
      <p:pic>
        <p:nvPicPr>
          <p:cNvPr id="6" name="Imagen 5"/>
          <p:cNvPicPr>
            <a:picLocks noChangeAspect="1"/>
          </p:cNvPicPr>
          <p:nvPr/>
        </p:nvPicPr>
        <p:blipFill>
          <a:blip r:embed="rId2"/>
          <a:stretch>
            <a:fillRect/>
          </a:stretch>
        </p:blipFill>
        <p:spPr>
          <a:xfrm>
            <a:off x="4359108" y="2009045"/>
            <a:ext cx="4784892" cy="2967208"/>
          </a:xfrm>
          <a:prstGeom prst="rect">
            <a:avLst/>
          </a:prstGeom>
        </p:spPr>
      </p:pic>
      <p:pic>
        <p:nvPicPr>
          <p:cNvPr id="7" name="Imagen 6"/>
          <p:cNvPicPr>
            <a:picLocks noChangeAspect="1"/>
          </p:cNvPicPr>
          <p:nvPr/>
        </p:nvPicPr>
        <p:blipFill>
          <a:blip r:embed="rId3"/>
          <a:stretch>
            <a:fillRect/>
          </a:stretch>
        </p:blipFill>
        <p:spPr>
          <a:xfrm>
            <a:off x="6183" y="1844824"/>
            <a:ext cx="4352925" cy="3295650"/>
          </a:xfrm>
          <a:prstGeom prst="rect">
            <a:avLst/>
          </a:prstGeom>
        </p:spPr>
      </p:pic>
      <p:pic>
        <p:nvPicPr>
          <p:cNvPr id="8" name="Imagen 7"/>
          <p:cNvPicPr>
            <a:picLocks noChangeAspect="1"/>
          </p:cNvPicPr>
          <p:nvPr/>
        </p:nvPicPr>
        <p:blipFill>
          <a:blip r:embed="rId4"/>
          <a:stretch>
            <a:fillRect/>
          </a:stretch>
        </p:blipFill>
        <p:spPr>
          <a:xfrm>
            <a:off x="2555776" y="2346450"/>
            <a:ext cx="752475" cy="485775"/>
          </a:xfrm>
          <a:prstGeom prst="rect">
            <a:avLst/>
          </a:prstGeom>
        </p:spPr>
      </p:pic>
      <p:pic>
        <p:nvPicPr>
          <p:cNvPr id="9" name="Imagen 8"/>
          <p:cNvPicPr>
            <a:picLocks noChangeAspect="1"/>
          </p:cNvPicPr>
          <p:nvPr/>
        </p:nvPicPr>
        <p:blipFill>
          <a:blip r:embed="rId5"/>
          <a:stretch>
            <a:fillRect/>
          </a:stretch>
        </p:blipFill>
        <p:spPr>
          <a:xfrm>
            <a:off x="7740352" y="2456035"/>
            <a:ext cx="1193602" cy="423764"/>
          </a:xfrm>
          <a:prstGeom prst="rect">
            <a:avLst/>
          </a:prstGeom>
        </p:spPr>
      </p:pic>
      <p:sp>
        <p:nvSpPr>
          <p:cNvPr id="11" name="Flecha derecha 10"/>
          <p:cNvSpPr/>
          <p:nvPr/>
        </p:nvSpPr>
        <p:spPr bwMode="auto">
          <a:xfrm rot="19373011">
            <a:off x="99742" y="3690793"/>
            <a:ext cx="720080"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bg1"/>
              </a:solidFill>
              <a:effectLst/>
              <a:latin typeface="Times New Roman" pitchFamily="16" charset="0"/>
            </a:endParaRPr>
          </a:p>
        </p:txBody>
      </p:sp>
      <p:sp>
        <p:nvSpPr>
          <p:cNvPr id="12" name="Flecha derecha 11"/>
          <p:cNvSpPr/>
          <p:nvPr/>
        </p:nvSpPr>
        <p:spPr bwMode="auto">
          <a:xfrm rot="19373011">
            <a:off x="4511982" y="3705899"/>
            <a:ext cx="720080"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bg1"/>
              </a:solidFill>
              <a:effectLst/>
              <a:latin typeface="Times New Roman" pitchFamily="16" charset="0"/>
            </a:endParaRPr>
          </a:p>
        </p:txBody>
      </p:sp>
    </p:spTree>
    <p:extLst>
      <p:ext uri="{BB962C8B-B14F-4D97-AF65-F5344CB8AC3E}">
        <p14:creationId xmlns:p14="http://schemas.microsoft.com/office/powerpoint/2010/main" val="15615758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260648"/>
            <a:ext cx="4095168" cy="364328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716016" y="260649"/>
            <a:ext cx="4052317" cy="3640534"/>
          </a:xfrm>
          <a:prstGeom prst="rect">
            <a:avLst/>
          </a:prstGeom>
          <a:noFill/>
          <a:ln w="9525">
            <a:noFill/>
            <a:miter lim="800000"/>
            <a:headEnd/>
            <a:tailEnd/>
          </a:ln>
        </p:spPr>
      </p:pic>
      <p:sp>
        <p:nvSpPr>
          <p:cNvPr id="6" name="5 Flecha izquierda y derecha"/>
          <p:cNvSpPr/>
          <p:nvPr/>
        </p:nvSpPr>
        <p:spPr>
          <a:xfrm>
            <a:off x="827584" y="4077072"/>
            <a:ext cx="7560840" cy="792088"/>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6 CuadroTexto"/>
          <p:cNvSpPr txBox="1"/>
          <p:nvPr/>
        </p:nvSpPr>
        <p:spPr>
          <a:xfrm>
            <a:off x="1259632" y="4221088"/>
            <a:ext cx="9361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smtClean="0">
                <a:ln>
                  <a:noFill/>
                </a:ln>
                <a:solidFill>
                  <a:srgbClr val="1F497D">
                    <a:lumMod val="50000"/>
                  </a:srgbClr>
                </a:solidFill>
                <a:effectLst/>
                <a:uLnTx/>
                <a:uFillTx/>
                <a:latin typeface="Calibri"/>
                <a:ea typeface="+mn-ea"/>
                <a:cs typeface="+mn-cs"/>
              </a:rPr>
              <a:t>Frío</a:t>
            </a:r>
            <a:endParaRPr kumimoji="0" lang="es-ES" sz="2400" b="0"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8" name="7 CuadroTexto"/>
          <p:cNvSpPr txBox="1"/>
          <p:nvPr/>
        </p:nvSpPr>
        <p:spPr>
          <a:xfrm>
            <a:off x="6588224" y="4221088"/>
            <a:ext cx="144016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smtClean="0">
                <a:ln>
                  <a:noFill/>
                </a:ln>
                <a:solidFill>
                  <a:srgbClr val="FF0000"/>
                </a:solidFill>
                <a:effectLst/>
                <a:uLnTx/>
                <a:uFillTx/>
                <a:latin typeface="Calibri"/>
                <a:ea typeface="+mn-ea"/>
                <a:cs typeface="+mn-cs"/>
              </a:rPr>
              <a:t>Caliente</a:t>
            </a:r>
            <a:endParaRPr kumimoji="0" lang="es-ES" sz="24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1030" name="Picture 6"/>
          <p:cNvPicPr>
            <a:picLocks noChangeAspect="1" noChangeArrowheads="1"/>
          </p:cNvPicPr>
          <p:nvPr/>
        </p:nvPicPr>
        <p:blipFill>
          <a:blip r:embed="rId4" cstate="print"/>
          <a:srcRect/>
          <a:stretch>
            <a:fillRect/>
          </a:stretch>
        </p:blipFill>
        <p:spPr bwMode="auto">
          <a:xfrm>
            <a:off x="6228184" y="4912972"/>
            <a:ext cx="1350252" cy="1651462"/>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1907704" y="4841660"/>
            <a:ext cx="1296144" cy="1709569"/>
          </a:xfrm>
          <a:prstGeom prst="rect">
            <a:avLst/>
          </a:prstGeom>
          <a:noFill/>
          <a:ln w="9525">
            <a:noFill/>
            <a:miter lim="800000"/>
            <a:headEnd/>
            <a:tailEnd/>
          </a:ln>
        </p:spPr>
      </p:pic>
    </p:spTree>
    <p:extLst>
      <p:ext uri="{BB962C8B-B14F-4D97-AF65-F5344CB8AC3E}">
        <p14:creationId xmlns:p14="http://schemas.microsoft.com/office/powerpoint/2010/main" val="9502580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0891"/>
            <a:ext cx="9144000" cy="5086350"/>
          </a:xfrm>
          <a:prstGeom prst="rect">
            <a:avLst/>
          </a:prstGeom>
        </p:spPr>
      </p:pic>
      <p:sp>
        <p:nvSpPr>
          <p:cNvPr id="5" name="CuadroTexto 4"/>
          <p:cNvSpPr txBox="1"/>
          <p:nvPr/>
        </p:nvSpPr>
        <p:spPr>
          <a:xfrm>
            <a:off x="1136469" y="5878286"/>
            <a:ext cx="700169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Básica</a:t>
            </a: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A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Beneficio de concurrencia…</a:t>
            </a:r>
            <a:endParaRPr kumimoji="0" lang="es-A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9017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430" cy="476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CuadroTexto 5"/>
          <p:cNvSpPr txBox="1">
            <a:spLocks noChangeArrowheads="1"/>
          </p:cNvSpPr>
          <p:nvPr/>
        </p:nvSpPr>
        <p:spPr bwMode="auto">
          <a:xfrm>
            <a:off x="130843" y="5829303"/>
            <a:ext cx="88827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s-AR"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Gillison</a:t>
            </a:r>
            <a:r>
              <a:rPr kumimoji="0" lang="en-US" altLang="es-A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et al. Presented at the Multidisciplinary Head and Neck Cancers Symposium. Scottsdale. Arizona. February 15-18, 2018.  </a:t>
            </a:r>
            <a:endParaRPr kumimoji="0" lang="es-AR" altLang="es-A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756225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34" y="451911"/>
            <a:ext cx="7871884" cy="563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CuadroTexto 4"/>
          <p:cNvSpPr txBox="1">
            <a:spLocks noChangeArrowheads="1"/>
          </p:cNvSpPr>
          <p:nvPr/>
        </p:nvSpPr>
        <p:spPr bwMode="auto">
          <a:xfrm>
            <a:off x="7939618" y="1686986"/>
            <a:ext cx="10054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s-AR" sz="3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n 10</a:t>
            </a:r>
            <a:endParaRPr kumimoji="0" lang="es-AR" altLang="es-AR" sz="3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1444" name="CuadroTexto 5"/>
          <p:cNvSpPr txBox="1">
            <a:spLocks noChangeArrowheads="1"/>
          </p:cNvSpPr>
          <p:nvPr/>
        </p:nvSpPr>
        <p:spPr bwMode="auto">
          <a:xfrm>
            <a:off x="7939618" y="3270253"/>
            <a:ext cx="10054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s-AR" sz="3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n 10</a:t>
            </a:r>
            <a:endParaRPr kumimoji="0" lang="es-AR" altLang="es-AR" sz="3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1445" name="CuadroTexto 6"/>
          <p:cNvSpPr txBox="1">
            <a:spLocks noChangeArrowheads="1"/>
          </p:cNvSpPr>
          <p:nvPr/>
        </p:nvSpPr>
        <p:spPr bwMode="auto">
          <a:xfrm>
            <a:off x="-323851" y="7196668"/>
            <a:ext cx="10297584"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s-AR" sz="1467" b="0" i="0" u="none" strike="noStrike" kern="1200" cap="none" spc="0" normalizeH="0" baseline="0" noProof="0">
                <a:ln>
                  <a:noFill/>
                </a:ln>
                <a:solidFill>
                  <a:prstClr val="black"/>
                </a:solidFill>
                <a:effectLst/>
                <a:uLnTx/>
                <a:uFillTx/>
                <a:latin typeface="Calibri" panose="020F0502020204030204" pitchFamily="34" charset="0"/>
                <a:ea typeface="+mn-ea"/>
                <a:cs typeface="+mn-cs"/>
              </a:rPr>
              <a:t>Gillison et al. Presented at the Multidisciplinary Head and Neck Cancers Symposium. Scottsdale. Arizona. February 15-18, 2018.  </a:t>
            </a:r>
            <a:endParaRPr kumimoji="0" lang="es-AR" altLang="es-AR" sz="1467"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450471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516" y="467787"/>
            <a:ext cx="8978901" cy="349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2" y="4250270"/>
            <a:ext cx="9139768" cy="99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CuadroTexto 5"/>
          <p:cNvSpPr txBox="1">
            <a:spLocks noChangeArrowheads="1"/>
          </p:cNvSpPr>
          <p:nvPr/>
        </p:nvSpPr>
        <p:spPr bwMode="auto">
          <a:xfrm>
            <a:off x="153034" y="5902963"/>
            <a:ext cx="88421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s-AR"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Gillison</a:t>
            </a:r>
            <a:r>
              <a:rPr kumimoji="0" lang="en-US" altLang="es-A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et al. Presented at the Multidisciplinary Head and Neck Cancers Symposium. Scottsdale. Arizona. February 15-18, 2018.  </a:t>
            </a:r>
            <a:endParaRPr kumimoji="0" lang="es-AR" altLang="es-A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90684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90237" y="344541"/>
            <a:ext cx="5238582" cy="507831"/>
          </a:xfrm>
          <a:prstGeom prst="rect">
            <a:avLst/>
          </a:prstGeom>
          <a:noFill/>
        </p:spPr>
        <p:txBody>
          <a:bodyPr wrap="square" rtlCol="0">
            <a:spAutoFit/>
          </a:bodyPr>
          <a:lstStyle/>
          <a:p>
            <a:pPr>
              <a:defRPr/>
            </a:pPr>
            <a:r>
              <a:rPr lang="es-ES" sz="2700" dirty="0">
                <a:solidFill>
                  <a:srgbClr val="1F497D">
                    <a:lumMod val="75000"/>
                  </a:srgbClr>
                </a:solidFill>
                <a:latin typeface="Calibri"/>
              </a:rPr>
              <a:t>Ca de Cabeza y Cuello: Patogénesis</a:t>
            </a:r>
          </a:p>
        </p:txBody>
      </p:sp>
      <p:pic>
        <p:nvPicPr>
          <p:cNvPr id="3075" name="Picture 3"/>
          <p:cNvPicPr>
            <a:picLocks noChangeAspect="1" noChangeArrowheads="1"/>
          </p:cNvPicPr>
          <p:nvPr/>
        </p:nvPicPr>
        <p:blipFill>
          <a:blip r:embed="rId3" cstate="print"/>
          <a:srcRect/>
          <a:stretch>
            <a:fillRect/>
          </a:stretch>
        </p:blipFill>
        <p:spPr bwMode="auto">
          <a:xfrm>
            <a:off x="644861" y="2618750"/>
            <a:ext cx="1999390" cy="238351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5893963" y="1004667"/>
            <a:ext cx="1733580" cy="4739787"/>
          </a:xfrm>
          <a:prstGeom prst="rect">
            <a:avLst/>
          </a:prstGeom>
          <a:noFill/>
          <a:ln w="9525">
            <a:noFill/>
            <a:miter lim="800000"/>
            <a:headEnd/>
            <a:tailEnd/>
          </a:ln>
        </p:spPr>
      </p:pic>
      <p:sp>
        <p:nvSpPr>
          <p:cNvPr id="9" name="8 CuadroTexto"/>
          <p:cNvSpPr txBox="1"/>
          <p:nvPr/>
        </p:nvSpPr>
        <p:spPr>
          <a:xfrm>
            <a:off x="822815" y="5143521"/>
            <a:ext cx="1404156" cy="923330"/>
          </a:xfrm>
          <a:prstGeom prst="rect">
            <a:avLst/>
          </a:prstGeom>
          <a:noFill/>
        </p:spPr>
        <p:txBody>
          <a:bodyPr wrap="square" rtlCol="0">
            <a:spAutoFit/>
          </a:bodyPr>
          <a:lstStyle/>
          <a:p>
            <a:pPr algn="ctr">
              <a:defRPr/>
            </a:pPr>
            <a:r>
              <a:rPr lang="es-ES" dirty="0">
                <a:solidFill>
                  <a:prstClr val="black"/>
                </a:solidFill>
                <a:latin typeface="Calibri"/>
              </a:rPr>
              <a:t>Epitelio escamoso normal</a:t>
            </a:r>
          </a:p>
        </p:txBody>
      </p:sp>
      <p:sp>
        <p:nvSpPr>
          <p:cNvPr id="10" name="9 Llamada de flecha hacia abajo"/>
          <p:cNvSpPr/>
          <p:nvPr/>
        </p:nvSpPr>
        <p:spPr>
          <a:xfrm>
            <a:off x="525199" y="1196752"/>
            <a:ext cx="2119053" cy="122270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dirty="0">
                <a:solidFill>
                  <a:prstClr val="white"/>
                </a:solidFill>
                <a:latin typeface="Calibri"/>
              </a:rPr>
              <a:t>Tabaco, alcohol, infecciones virales…</a:t>
            </a:r>
          </a:p>
        </p:txBody>
      </p:sp>
      <p:sp>
        <p:nvSpPr>
          <p:cNvPr id="11" name="10 CuadroTexto"/>
          <p:cNvSpPr txBox="1"/>
          <p:nvPr/>
        </p:nvSpPr>
        <p:spPr>
          <a:xfrm>
            <a:off x="2858846" y="4358619"/>
            <a:ext cx="2211283" cy="830997"/>
          </a:xfrm>
          <a:prstGeom prst="rect">
            <a:avLst/>
          </a:prstGeom>
          <a:noFill/>
        </p:spPr>
        <p:txBody>
          <a:bodyPr wrap="square" rtlCol="0">
            <a:spAutoFit/>
          </a:bodyPr>
          <a:lstStyle/>
          <a:p>
            <a:pPr algn="ctr">
              <a:defRPr/>
            </a:pPr>
            <a:r>
              <a:rPr lang="es-ES" sz="2400" dirty="0">
                <a:solidFill>
                  <a:prstClr val="black"/>
                </a:solidFill>
                <a:latin typeface="Calibri"/>
              </a:rPr>
              <a:t>“Cancerización de campo”</a:t>
            </a:r>
          </a:p>
        </p:txBody>
      </p:sp>
      <p:sp>
        <p:nvSpPr>
          <p:cNvPr id="14" name="13 CuadroTexto"/>
          <p:cNvSpPr txBox="1"/>
          <p:nvPr/>
        </p:nvSpPr>
        <p:spPr>
          <a:xfrm>
            <a:off x="2644253" y="2490802"/>
            <a:ext cx="2641325" cy="1477328"/>
          </a:xfrm>
          <a:prstGeom prst="rect">
            <a:avLst/>
          </a:prstGeom>
          <a:solidFill>
            <a:schemeClr val="tx2">
              <a:lumMod val="75000"/>
            </a:schemeClr>
          </a:solidFill>
        </p:spPr>
        <p:txBody>
          <a:bodyPr wrap="square" rtlCol="0">
            <a:spAutoFit/>
          </a:bodyPr>
          <a:lstStyle/>
          <a:p>
            <a:pPr>
              <a:defRPr/>
            </a:pPr>
            <a:r>
              <a:rPr lang="es-ES" dirty="0">
                <a:solidFill>
                  <a:prstClr val="white"/>
                </a:solidFill>
                <a:latin typeface="Calibri"/>
              </a:rPr>
              <a:t>Sobrexpresión EGFR </a:t>
            </a:r>
          </a:p>
          <a:p>
            <a:pPr>
              <a:defRPr/>
            </a:pPr>
            <a:r>
              <a:rPr lang="es-ES" dirty="0">
                <a:solidFill>
                  <a:prstClr val="white"/>
                </a:solidFill>
                <a:latin typeface="Calibri"/>
              </a:rPr>
              <a:t>Mutación p53 </a:t>
            </a:r>
          </a:p>
          <a:p>
            <a:pPr>
              <a:defRPr/>
            </a:pPr>
            <a:r>
              <a:rPr lang="es-ES" dirty="0">
                <a:solidFill>
                  <a:prstClr val="white"/>
                </a:solidFill>
                <a:latin typeface="Calibri"/>
              </a:rPr>
              <a:t>Sobreexpresión </a:t>
            </a:r>
            <a:r>
              <a:rPr lang="es-ES" dirty="0" err="1">
                <a:solidFill>
                  <a:prstClr val="white"/>
                </a:solidFill>
                <a:latin typeface="Calibri"/>
              </a:rPr>
              <a:t>Ciclina</a:t>
            </a:r>
            <a:r>
              <a:rPr lang="es-ES" dirty="0">
                <a:solidFill>
                  <a:prstClr val="white"/>
                </a:solidFill>
                <a:latin typeface="Calibri"/>
              </a:rPr>
              <a:t> D1 </a:t>
            </a:r>
          </a:p>
          <a:p>
            <a:pPr>
              <a:defRPr/>
            </a:pPr>
            <a:r>
              <a:rPr lang="es-ES" dirty="0">
                <a:solidFill>
                  <a:prstClr val="white"/>
                </a:solidFill>
                <a:latin typeface="Calibri"/>
              </a:rPr>
              <a:t>Activación de </a:t>
            </a:r>
            <a:r>
              <a:rPr lang="es-ES" dirty="0" err="1">
                <a:solidFill>
                  <a:prstClr val="white"/>
                </a:solidFill>
                <a:latin typeface="Calibri"/>
              </a:rPr>
              <a:t>STATs</a:t>
            </a:r>
            <a:endParaRPr lang="es-ES" dirty="0">
              <a:solidFill>
                <a:prstClr val="white"/>
              </a:solidFill>
              <a:latin typeface="Calibri"/>
            </a:endParaRPr>
          </a:p>
          <a:p>
            <a:pPr>
              <a:defRPr/>
            </a:pPr>
            <a:r>
              <a:rPr lang="es-ES" dirty="0">
                <a:solidFill>
                  <a:prstClr val="white"/>
                </a:solidFill>
                <a:latin typeface="Calibri"/>
              </a:rPr>
              <a:t>Alteración p16</a:t>
            </a:r>
          </a:p>
        </p:txBody>
      </p:sp>
      <p:sp>
        <p:nvSpPr>
          <p:cNvPr id="15" name="14 Flecha derecha"/>
          <p:cNvSpPr/>
          <p:nvPr/>
        </p:nvSpPr>
        <p:spPr>
          <a:xfrm>
            <a:off x="5372110" y="3141449"/>
            <a:ext cx="486054" cy="5400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 sz="1350">
              <a:solidFill>
                <a:prstClr val="white"/>
              </a:solidFill>
              <a:latin typeface="Calibri"/>
            </a:endParaRPr>
          </a:p>
        </p:txBody>
      </p:sp>
      <p:sp>
        <p:nvSpPr>
          <p:cNvPr id="16" name="15 CuadroTexto"/>
          <p:cNvSpPr txBox="1"/>
          <p:nvPr/>
        </p:nvSpPr>
        <p:spPr>
          <a:xfrm>
            <a:off x="7743873" y="1092908"/>
            <a:ext cx="1114055" cy="553998"/>
          </a:xfrm>
          <a:prstGeom prst="rect">
            <a:avLst/>
          </a:prstGeom>
          <a:noFill/>
        </p:spPr>
        <p:txBody>
          <a:bodyPr wrap="square" rtlCol="0">
            <a:spAutoFit/>
          </a:bodyPr>
          <a:lstStyle/>
          <a:p>
            <a:pPr>
              <a:defRPr/>
            </a:pPr>
            <a:r>
              <a:rPr lang="es-ES" sz="1500" dirty="0">
                <a:solidFill>
                  <a:prstClr val="black"/>
                </a:solidFill>
                <a:latin typeface="Calibri"/>
              </a:rPr>
              <a:t>Displasia leve</a:t>
            </a:r>
          </a:p>
        </p:txBody>
      </p:sp>
      <p:sp>
        <p:nvSpPr>
          <p:cNvPr id="17" name="16 CuadroTexto"/>
          <p:cNvSpPr txBox="1"/>
          <p:nvPr/>
        </p:nvSpPr>
        <p:spPr>
          <a:xfrm>
            <a:off x="7627543" y="3533506"/>
            <a:ext cx="1280606" cy="553998"/>
          </a:xfrm>
          <a:prstGeom prst="rect">
            <a:avLst/>
          </a:prstGeom>
          <a:noFill/>
        </p:spPr>
        <p:txBody>
          <a:bodyPr wrap="square" rtlCol="0">
            <a:spAutoFit/>
          </a:bodyPr>
          <a:lstStyle/>
          <a:p>
            <a:pPr>
              <a:defRPr/>
            </a:pPr>
            <a:r>
              <a:rPr lang="es-ES" sz="1500" dirty="0">
                <a:solidFill>
                  <a:prstClr val="black"/>
                </a:solidFill>
                <a:latin typeface="Calibri"/>
              </a:rPr>
              <a:t>Displasia moderada</a:t>
            </a:r>
          </a:p>
        </p:txBody>
      </p:sp>
      <p:sp>
        <p:nvSpPr>
          <p:cNvPr id="18" name="17 CuadroTexto"/>
          <p:cNvSpPr txBox="1"/>
          <p:nvPr/>
        </p:nvSpPr>
        <p:spPr>
          <a:xfrm>
            <a:off x="7617557" y="4725261"/>
            <a:ext cx="1672493" cy="553998"/>
          </a:xfrm>
          <a:prstGeom prst="rect">
            <a:avLst/>
          </a:prstGeom>
          <a:noFill/>
        </p:spPr>
        <p:txBody>
          <a:bodyPr wrap="square" rtlCol="0">
            <a:spAutoFit/>
          </a:bodyPr>
          <a:lstStyle/>
          <a:p>
            <a:pPr>
              <a:defRPr/>
            </a:pPr>
            <a:r>
              <a:rPr lang="es-ES" sz="1500" dirty="0">
                <a:solidFill>
                  <a:prstClr val="black"/>
                </a:solidFill>
                <a:latin typeface="Calibri"/>
              </a:rPr>
              <a:t>Displasia severa</a:t>
            </a:r>
          </a:p>
          <a:p>
            <a:pPr>
              <a:defRPr/>
            </a:pPr>
            <a:r>
              <a:rPr lang="es-ES" sz="1500" dirty="0">
                <a:solidFill>
                  <a:prstClr val="black"/>
                </a:solidFill>
                <a:latin typeface="Calibri"/>
              </a:rPr>
              <a:t>Ca in situ</a:t>
            </a:r>
          </a:p>
        </p:txBody>
      </p:sp>
      <p:sp>
        <p:nvSpPr>
          <p:cNvPr id="19" name="18 CuadroTexto"/>
          <p:cNvSpPr txBox="1"/>
          <p:nvPr/>
        </p:nvSpPr>
        <p:spPr>
          <a:xfrm>
            <a:off x="2644253" y="5896222"/>
            <a:ext cx="6297551" cy="954107"/>
          </a:xfrm>
          <a:prstGeom prst="rect">
            <a:avLst/>
          </a:prstGeom>
          <a:noFill/>
        </p:spPr>
        <p:txBody>
          <a:bodyPr wrap="square" rtlCol="0">
            <a:spAutoFit/>
          </a:bodyPr>
          <a:lstStyle/>
          <a:p>
            <a:pPr marL="171450" indent="-171450" algn="r">
              <a:defRPr/>
            </a:pPr>
            <a:r>
              <a:rPr lang="es-ES" sz="1400" dirty="0">
                <a:solidFill>
                  <a:prstClr val="black"/>
                </a:solidFill>
                <a:latin typeface="Calibri"/>
              </a:rPr>
              <a:t>1.Park BJ, et al. </a:t>
            </a:r>
            <a:r>
              <a:rPr lang="es-ES" sz="1400" dirty="0" err="1">
                <a:solidFill>
                  <a:prstClr val="black"/>
                </a:solidFill>
                <a:latin typeface="Calibri"/>
              </a:rPr>
              <a:t>Cancer</a:t>
            </a:r>
            <a:r>
              <a:rPr lang="es-ES" sz="1400" dirty="0">
                <a:solidFill>
                  <a:prstClr val="black"/>
                </a:solidFill>
                <a:latin typeface="Calibri"/>
              </a:rPr>
              <a:t> </a:t>
            </a:r>
            <a:r>
              <a:rPr lang="es-ES" sz="1400" dirty="0" err="1">
                <a:solidFill>
                  <a:prstClr val="black"/>
                </a:solidFill>
                <a:latin typeface="Calibri"/>
              </a:rPr>
              <a:t>Biomark</a:t>
            </a:r>
            <a:r>
              <a:rPr lang="es-ES" sz="1400" dirty="0">
                <a:solidFill>
                  <a:prstClr val="black"/>
                </a:solidFill>
                <a:latin typeface="Calibri"/>
              </a:rPr>
              <a:t> 2010;9:325–339; </a:t>
            </a:r>
          </a:p>
          <a:p>
            <a:pPr marL="171450" indent="-171450" algn="r">
              <a:defRPr/>
            </a:pPr>
            <a:r>
              <a:rPr lang="es-ES" sz="1400" dirty="0">
                <a:solidFill>
                  <a:prstClr val="black"/>
                </a:solidFill>
                <a:latin typeface="Calibri"/>
              </a:rPr>
              <a:t>2. </a:t>
            </a:r>
            <a:r>
              <a:rPr lang="es-ES" sz="1400" dirty="0" err="1">
                <a:solidFill>
                  <a:prstClr val="black"/>
                </a:solidFill>
                <a:latin typeface="Calibri"/>
              </a:rPr>
              <a:t>Moody</a:t>
            </a:r>
            <a:r>
              <a:rPr lang="es-ES" sz="1400" dirty="0">
                <a:solidFill>
                  <a:prstClr val="black"/>
                </a:solidFill>
                <a:latin typeface="Calibri"/>
              </a:rPr>
              <a:t> CA, </a:t>
            </a:r>
            <a:r>
              <a:rPr lang="es-ES" sz="1400" dirty="0" err="1">
                <a:solidFill>
                  <a:prstClr val="black"/>
                </a:solidFill>
                <a:latin typeface="Calibri"/>
              </a:rPr>
              <a:t>Laimins</a:t>
            </a:r>
            <a:r>
              <a:rPr lang="es-ES" sz="1400" dirty="0">
                <a:solidFill>
                  <a:prstClr val="black"/>
                </a:solidFill>
                <a:latin typeface="Calibri"/>
              </a:rPr>
              <a:t> LA. </a:t>
            </a:r>
            <a:r>
              <a:rPr lang="es-ES" sz="1400" dirty="0" err="1">
                <a:solidFill>
                  <a:prstClr val="black"/>
                </a:solidFill>
                <a:latin typeface="Calibri"/>
              </a:rPr>
              <a:t>Nature</a:t>
            </a:r>
            <a:r>
              <a:rPr lang="es-ES" sz="1400" dirty="0">
                <a:solidFill>
                  <a:prstClr val="black"/>
                </a:solidFill>
                <a:latin typeface="Calibri"/>
              </a:rPr>
              <a:t> </a:t>
            </a:r>
            <a:r>
              <a:rPr lang="es-ES" sz="1400" dirty="0" err="1">
                <a:solidFill>
                  <a:prstClr val="black"/>
                </a:solidFill>
                <a:latin typeface="Calibri"/>
              </a:rPr>
              <a:t>Rev</a:t>
            </a:r>
            <a:r>
              <a:rPr lang="es-ES" sz="1400" dirty="0">
                <a:solidFill>
                  <a:prstClr val="black"/>
                </a:solidFill>
                <a:latin typeface="Calibri"/>
              </a:rPr>
              <a:t> </a:t>
            </a:r>
            <a:r>
              <a:rPr lang="es-ES" sz="1400" dirty="0" err="1">
                <a:solidFill>
                  <a:prstClr val="black"/>
                </a:solidFill>
                <a:latin typeface="Calibri"/>
              </a:rPr>
              <a:t>Canc</a:t>
            </a:r>
            <a:r>
              <a:rPr lang="es-ES" sz="1400" dirty="0">
                <a:solidFill>
                  <a:prstClr val="black"/>
                </a:solidFill>
                <a:latin typeface="Calibri"/>
              </a:rPr>
              <a:t> </a:t>
            </a:r>
            <a:r>
              <a:rPr lang="da-DK" sz="1400" dirty="0">
                <a:solidFill>
                  <a:prstClr val="black"/>
                </a:solidFill>
                <a:latin typeface="Calibri"/>
              </a:rPr>
              <a:t>2010;10:550–560; </a:t>
            </a:r>
          </a:p>
          <a:p>
            <a:pPr algn="r">
              <a:defRPr/>
            </a:pPr>
            <a:r>
              <a:rPr lang="da-DK" sz="1400" dirty="0">
                <a:solidFill>
                  <a:prstClr val="black"/>
                </a:solidFill>
                <a:latin typeface="Calibri"/>
              </a:rPr>
              <a:t>3. Herbst RS, et al. Cancer 2002;94:1593–1611, </a:t>
            </a:r>
          </a:p>
          <a:p>
            <a:pPr algn="r">
              <a:defRPr/>
            </a:pPr>
            <a:r>
              <a:rPr lang="da-DK" sz="1400" dirty="0">
                <a:solidFill>
                  <a:prstClr val="black"/>
                </a:solidFill>
                <a:latin typeface="Calibri"/>
              </a:rPr>
              <a:t>4. Wenig et al. Mod </a:t>
            </a:r>
            <a:r>
              <a:rPr lang="es-ES" sz="1400" dirty="0" err="1">
                <a:solidFill>
                  <a:prstClr val="black"/>
                </a:solidFill>
                <a:latin typeface="Calibri"/>
              </a:rPr>
              <a:t>Pathol</a:t>
            </a:r>
            <a:r>
              <a:rPr lang="es-ES" sz="1400" dirty="0">
                <a:solidFill>
                  <a:prstClr val="black"/>
                </a:solidFill>
                <a:latin typeface="Calibri"/>
              </a:rPr>
              <a:t> 2002;15(3):229–254</a:t>
            </a:r>
          </a:p>
        </p:txBody>
      </p:sp>
    </p:spTree>
    <p:extLst>
      <p:ext uri="{BB962C8B-B14F-4D97-AF65-F5344CB8AC3E}">
        <p14:creationId xmlns:p14="http://schemas.microsoft.com/office/powerpoint/2010/main" val="16354721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danic\Dropbox\TRABAJOS\iaf\base presentaciones\iaf_2_b.jpg"/>
          <p:cNvPicPr>
            <a:picLocks noChangeAspect="1" noChangeArrowheads="1"/>
          </p:cNvPicPr>
          <p:nvPr/>
        </p:nvPicPr>
        <p:blipFill>
          <a:blip r:embed="rId2"/>
          <a:srcRect/>
          <a:stretch>
            <a:fillRect/>
          </a:stretch>
        </p:blipFill>
        <p:spPr bwMode="auto">
          <a:xfrm>
            <a:off x="0" y="1"/>
            <a:ext cx="9143999" cy="6858000"/>
          </a:xfrm>
          <a:prstGeom prst="rect">
            <a:avLst/>
          </a:prstGeom>
          <a:noFill/>
        </p:spPr>
      </p:pic>
      <p:sp>
        <p:nvSpPr>
          <p:cNvPr id="5" name="4 CuadroTexto"/>
          <p:cNvSpPr txBox="1"/>
          <p:nvPr/>
        </p:nvSpPr>
        <p:spPr>
          <a:xfrm>
            <a:off x="3209637" y="42393"/>
            <a:ext cx="628654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smtClean="0">
                <a:ln>
                  <a:noFill/>
                </a:ln>
                <a:solidFill>
                  <a:prstClr val="black"/>
                </a:solidFill>
                <a:effectLst/>
                <a:uLnTx/>
                <a:uFillTx/>
                <a:latin typeface="Calibri"/>
                <a:ea typeface="+mn-ea"/>
                <a:cs typeface="+mn-cs"/>
              </a:rPr>
              <a:t>Conclusiones</a:t>
            </a:r>
            <a:endParaRPr kumimoji="0" lang="es-AR" sz="4400" b="1"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6" name="2 Marcador de contenido"/>
          <p:cNvSpPr>
            <a:spLocks noGrp="1"/>
          </p:cNvSpPr>
          <p:nvPr>
            <p:ph idx="1"/>
          </p:nvPr>
        </p:nvSpPr>
        <p:spPr>
          <a:xfrm>
            <a:off x="125759" y="859811"/>
            <a:ext cx="8892480" cy="5881557"/>
          </a:xfrm>
        </p:spPr>
        <p:txBody>
          <a:bodyPr>
            <a:normAutofit fontScale="77500" lnSpcReduction="20000"/>
          </a:bodyPr>
          <a:lstStyle/>
          <a:p>
            <a:pPr marL="0" indent="0">
              <a:buNone/>
            </a:pPr>
            <a:r>
              <a:rPr lang="es-ES" sz="3800" dirty="0" smtClean="0"/>
              <a:t>IO (anti PD1):</a:t>
            </a:r>
          </a:p>
          <a:p>
            <a:pPr>
              <a:buNone/>
            </a:pPr>
            <a:r>
              <a:rPr lang="es-ES" dirty="0" smtClean="0"/>
              <a:t>       Actividad en H&amp;N: HPV(+); HPV(-)</a:t>
            </a:r>
          </a:p>
          <a:p>
            <a:pPr>
              <a:buNone/>
            </a:pPr>
            <a:r>
              <a:rPr lang="es-ES" dirty="0" smtClean="0"/>
              <a:t>              </a:t>
            </a:r>
            <a:r>
              <a:rPr lang="es-ES" sz="3000" dirty="0" smtClean="0"/>
              <a:t>Aumento SVG </a:t>
            </a:r>
          </a:p>
          <a:p>
            <a:pPr>
              <a:buNone/>
            </a:pPr>
            <a:r>
              <a:rPr lang="es-ES" sz="3000" dirty="0" smtClean="0"/>
              <a:t>                   TRG   </a:t>
            </a:r>
            <a:r>
              <a:rPr lang="es-ES" sz="3000" dirty="0" smtClean="0">
                <a:solidFill>
                  <a:srgbClr val="FF0000"/>
                </a:solidFill>
              </a:rPr>
              <a:t>15-20%  </a:t>
            </a:r>
            <a:r>
              <a:rPr lang="es-ES" sz="3000" dirty="0" smtClean="0"/>
              <a:t>Población </a:t>
            </a:r>
            <a:r>
              <a:rPr lang="es-ES" sz="3000" dirty="0" err="1" smtClean="0"/>
              <a:t>pretratada</a:t>
            </a:r>
            <a:r>
              <a:rPr lang="es-ES" sz="3000" dirty="0" smtClean="0"/>
              <a:t>/monoterapia 1raL</a:t>
            </a:r>
          </a:p>
          <a:p>
            <a:pPr>
              <a:buNone/>
            </a:pPr>
            <a:r>
              <a:rPr lang="es-ES" sz="3000" dirty="0"/>
              <a:t> </a:t>
            </a:r>
            <a:r>
              <a:rPr lang="es-ES" sz="3000" dirty="0" smtClean="0"/>
              <a:t>                  TRG   </a:t>
            </a:r>
            <a:r>
              <a:rPr lang="es-ES" sz="3000" dirty="0" smtClean="0">
                <a:solidFill>
                  <a:srgbClr val="FF0000"/>
                </a:solidFill>
              </a:rPr>
              <a:t>36%        </a:t>
            </a:r>
            <a:r>
              <a:rPr lang="es-ES" sz="3000" dirty="0" smtClean="0"/>
              <a:t>Población seleccionada/combinada QT</a:t>
            </a:r>
          </a:p>
          <a:p>
            <a:pPr>
              <a:buNone/>
            </a:pPr>
            <a:endParaRPr lang="es-ES" sz="2400" dirty="0" smtClean="0"/>
          </a:p>
          <a:p>
            <a:pPr>
              <a:buNone/>
            </a:pPr>
            <a:r>
              <a:rPr lang="es-ES" sz="2400" dirty="0" smtClean="0">
                <a:solidFill>
                  <a:srgbClr val="FF0000"/>
                </a:solidFill>
              </a:rPr>
              <a:t>                                   </a:t>
            </a:r>
            <a:endParaRPr lang="es-ES" sz="2400" dirty="0" smtClean="0"/>
          </a:p>
          <a:p>
            <a:pPr>
              <a:buNone/>
            </a:pPr>
            <a:r>
              <a:rPr lang="es-ES" sz="2400" dirty="0" smtClean="0"/>
              <a:t> </a:t>
            </a:r>
          </a:p>
          <a:p>
            <a:pPr>
              <a:buNone/>
            </a:pPr>
            <a:endParaRPr lang="es-ES" dirty="0" smtClean="0"/>
          </a:p>
          <a:p>
            <a:pPr>
              <a:buNone/>
            </a:pPr>
            <a:endParaRPr lang="es-ES" dirty="0" smtClean="0"/>
          </a:p>
          <a:p>
            <a:pPr>
              <a:buNone/>
            </a:pPr>
            <a:r>
              <a:rPr lang="es-ES" dirty="0" smtClean="0"/>
              <a:t>PDL1 </a:t>
            </a:r>
            <a:r>
              <a:rPr lang="es-ES" dirty="0" smtClean="0">
                <a:solidFill>
                  <a:srgbClr val="FF0000"/>
                </a:solidFill>
              </a:rPr>
              <a:t>rol </a:t>
            </a:r>
            <a:r>
              <a:rPr lang="es-ES" dirty="0" err="1" smtClean="0">
                <a:solidFill>
                  <a:srgbClr val="FF0000"/>
                </a:solidFill>
              </a:rPr>
              <a:t>biomarcador</a:t>
            </a:r>
            <a:r>
              <a:rPr lang="es-ES" dirty="0" smtClean="0">
                <a:solidFill>
                  <a:srgbClr val="FF0000"/>
                </a:solidFill>
              </a:rPr>
              <a:t> 1ra línea       </a:t>
            </a:r>
            <a:r>
              <a:rPr lang="es-ES" dirty="0" smtClean="0"/>
              <a:t> </a:t>
            </a:r>
          </a:p>
          <a:p>
            <a:pPr>
              <a:buNone/>
            </a:pPr>
            <a:endParaRPr lang="es-ES" dirty="0" smtClean="0"/>
          </a:p>
          <a:p>
            <a:pPr>
              <a:buNone/>
            </a:pPr>
            <a:endParaRPr lang="es-ES" dirty="0" smtClean="0"/>
          </a:p>
          <a:p>
            <a:pPr>
              <a:buNone/>
            </a:pPr>
            <a:r>
              <a:rPr lang="es-ES" dirty="0" smtClean="0"/>
              <a:t>Excelente tolerancia</a:t>
            </a:r>
          </a:p>
          <a:p>
            <a:pPr>
              <a:buNone/>
            </a:pPr>
            <a:r>
              <a:rPr lang="es-ES" dirty="0" smtClean="0"/>
              <a:t>Futuro: Combinar!: RT, QT, IO+IO, IO+ITK….</a:t>
            </a:r>
            <a:endParaRPr lang="es-ES" dirty="0"/>
          </a:p>
        </p:txBody>
      </p:sp>
      <p:sp>
        <p:nvSpPr>
          <p:cNvPr id="3" name="CuadroTexto 2"/>
          <p:cNvSpPr txBox="1"/>
          <p:nvPr/>
        </p:nvSpPr>
        <p:spPr>
          <a:xfrm>
            <a:off x="2627783" y="3163225"/>
            <a:ext cx="3888432" cy="523220"/>
          </a:xfrm>
          <a:prstGeom prst="rect">
            <a:avLst/>
          </a:prstGeom>
          <a:solidFill>
            <a:srgbClr val="FF0000"/>
          </a:solidFill>
        </p:spPr>
        <p:txBody>
          <a:bodyPr wrap="square" rtlCol="0">
            <a:spAutoFit/>
          </a:bodyPr>
          <a:lstStyle/>
          <a:p>
            <a:pPr algn="ctr"/>
            <a:r>
              <a:rPr lang="es-AR" sz="2800" dirty="0" smtClean="0">
                <a:solidFill>
                  <a:schemeClr val="bg1"/>
                </a:solidFill>
              </a:rPr>
              <a:t>Respuestas prolongadas!</a:t>
            </a:r>
            <a:endParaRPr lang="es-AR" sz="2800" dirty="0">
              <a:solidFill>
                <a:schemeClr val="bg1"/>
              </a:solidFill>
            </a:endParaRPr>
          </a:p>
        </p:txBody>
      </p:sp>
      <p:pic>
        <p:nvPicPr>
          <p:cNvPr id="4" name="Imagen 3"/>
          <p:cNvPicPr>
            <a:picLocks noChangeAspect="1"/>
          </p:cNvPicPr>
          <p:nvPr/>
        </p:nvPicPr>
        <p:blipFill>
          <a:blip r:embed="rId3"/>
          <a:stretch>
            <a:fillRect/>
          </a:stretch>
        </p:blipFill>
        <p:spPr>
          <a:xfrm>
            <a:off x="4355976" y="3933056"/>
            <a:ext cx="1564885" cy="1649933"/>
          </a:xfrm>
          <a:prstGeom prst="rect">
            <a:avLst/>
          </a:prstGeom>
        </p:spPr>
      </p:pic>
    </p:spTree>
    <p:extLst>
      <p:ext uri="{BB962C8B-B14F-4D97-AF65-F5344CB8AC3E}">
        <p14:creationId xmlns:p14="http://schemas.microsoft.com/office/powerpoint/2010/main" val="149856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danic\Dropbox\TRABAJOS\iaf\base presentaciones\iaf_2_b.jpg"/>
          <p:cNvPicPr>
            <a:picLocks noChangeAspect="1" noChangeArrowheads="1"/>
          </p:cNvPicPr>
          <p:nvPr/>
        </p:nvPicPr>
        <p:blipFill>
          <a:blip r:embed="rId2"/>
          <a:srcRect/>
          <a:stretch>
            <a:fillRect/>
          </a:stretch>
        </p:blipFill>
        <p:spPr bwMode="auto">
          <a:xfrm>
            <a:off x="0" y="1"/>
            <a:ext cx="9143999" cy="6858000"/>
          </a:xfrm>
          <a:prstGeom prst="rect">
            <a:avLst/>
          </a:prstGeom>
          <a:noFill/>
        </p:spPr>
      </p:pic>
      <p:sp>
        <p:nvSpPr>
          <p:cNvPr id="2" name="Marcador de contenido 1"/>
          <p:cNvSpPr>
            <a:spLocks noGrp="1"/>
          </p:cNvSpPr>
          <p:nvPr>
            <p:ph idx="1"/>
          </p:nvPr>
        </p:nvSpPr>
        <p:spPr/>
        <p:txBody>
          <a:bodyPr/>
          <a:lstStyle/>
          <a:p>
            <a:r>
              <a:rPr lang="es-AR" dirty="0"/>
              <a:t> 2da línea:  1 Inmunoterapia (</a:t>
            </a:r>
            <a:r>
              <a:rPr lang="es-AR" dirty="0" err="1">
                <a:solidFill>
                  <a:srgbClr val="FF0000"/>
                </a:solidFill>
              </a:rPr>
              <a:t>SoC</a:t>
            </a:r>
            <a:r>
              <a:rPr lang="es-AR" dirty="0" smtClean="0"/>
              <a:t>)</a:t>
            </a:r>
          </a:p>
          <a:p>
            <a:pPr marL="0" indent="0">
              <a:buNone/>
            </a:pPr>
            <a:r>
              <a:rPr lang="es-AR" dirty="0" err="1" smtClean="0"/>
              <a:t>Nivolumab</a:t>
            </a:r>
            <a:r>
              <a:rPr lang="es-AR" dirty="0" smtClean="0"/>
              <a:t>/</a:t>
            </a:r>
            <a:r>
              <a:rPr lang="es-AR" dirty="0" err="1" smtClean="0"/>
              <a:t>Pembrolizumab</a:t>
            </a:r>
            <a:endParaRPr lang="es-AR" dirty="0"/>
          </a:p>
          <a:p>
            <a:pPr marL="0" indent="0">
              <a:buNone/>
            </a:pPr>
            <a:r>
              <a:rPr lang="es-AR" dirty="0"/>
              <a:t>                        </a:t>
            </a:r>
            <a:endParaRPr lang="es-AR" dirty="0" smtClean="0"/>
          </a:p>
          <a:p>
            <a:pPr marL="0" indent="0">
              <a:buNone/>
            </a:pPr>
            <a:endParaRPr lang="es-AR" dirty="0"/>
          </a:p>
          <a:p>
            <a:pPr marL="0" indent="0">
              <a:buNone/>
            </a:pPr>
            <a:endParaRPr lang="es-AR" dirty="0" smtClean="0"/>
          </a:p>
          <a:p>
            <a:pPr marL="0" indent="0">
              <a:buNone/>
            </a:pPr>
            <a:r>
              <a:rPr lang="es-AR" dirty="0"/>
              <a:t> </a:t>
            </a:r>
            <a:r>
              <a:rPr lang="es-AR" dirty="0" smtClean="0"/>
              <a:t>                       2 </a:t>
            </a:r>
            <a:r>
              <a:rPr lang="es-AR" dirty="0"/>
              <a:t>Ensayo clínico</a:t>
            </a:r>
          </a:p>
          <a:p>
            <a:pPr marL="0" indent="0">
              <a:buNone/>
            </a:pPr>
            <a:r>
              <a:rPr lang="es-AR" dirty="0"/>
              <a:t>                        3 </a:t>
            </a:r>
            <a:r>
              <a:rPr lang="es-AR" dirty="0" err="1"/>
              <a:t>Taxanos</a:t>
            </a:r>
            <a:endParaRPr lang="es-AR" dirty="0"/>
          </a:p>
          <a:p>
            <a:pPr marL="0" indent="0">
              <a:buNone/>
            </a:pPr>
            <a:endParaRPr lang="es-AR" dirty="0"/>
          </a:p>
        </p:txBody>
      </p:sp>
      <p:sp>
        <p:nvSpPr>
          <p:cNvPr id="7" name="4 CuadroTexto"/>
          <p:cNvSpPr txBox="1"/>
          <p:nvPr/>
        </p:nvSpPr>
        <p:spPr>
          <a:xfrm>
            <a:off x="2051720" y="3068960"/>
            <a:ext cx="4211960" cy="1200329"/>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smtClean="0">
                <a:ln>
                  <a:noFill/>
                </a:ln>
                <a:solidFill>
                  <a:prstClr val="white"/>
                </a:solidFill>
                <a:effectLst/>
                <a:uLnTx/>
                <a:uFillTx/>
                <a:latin typeface="Calibri"/>
                <a:ea typeface="+mn-ea"/>
                <a:cs typeface="+mn-cs"/>
              </a:rPr>
              <a:t>Inmunoterapia</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a:t>
            </a:r>
            <a:endParaRPr kumimoji="0" lang="es-ES" sz="24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smtClean="0">
                <a:solidFill>
                  <a:prstClr val="white"/>
                </a:solidFill>
                <a:latin typeface="Calibri"/>
              </a:rPr>
              <a:t>2da</a:t>
            </a:r>
            <a:r>
              <a:rPr kumimoji="0" lang="es-ES" sz="2400" b="0" i="0" u="none" strike="noStrike" kern="1200" cap="none" spc="0" normalizeH="0" baseline="0" noProof="0" dirty="0" smtClean="0">
                <a:ln>
                  <a:noFill/>
                </a:ln>
                <a:solidFill>
                  <a:prstClr val="white"/>
                </a:solidFill>
                <a:effectLst/>
                <a:uLnTx/>
                <a:uFillTx/>
                <a:latin typeface="Calibri"/>
                <a:ea typeface="+mn-ea"/>
                <a:cs typeface="+mn-cs"/>
              </a:rPr>
              <a:t> línea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smtClean="0">
                <a:ln>
                  <a:noFill/>
                </a:ln>
                <a:solidFill>
                  <a:prstClr val="white"/>
                </a:solidFill>
                <a:effectLst/>
                <a:uLnTx/>
                <a:uFillTx/>
                <a:latin typeface="Calibri"/>
                <a:ea typeface="+mn-ea"/>
                <a:cs typeface="+mn-cs"/>
              </a:rPr>
              <a:t>PD dentro de los 6 meses QT/RT</a:t>
            </a:r>
            <a:endParaRPr kumimoji="0" lang="es-E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4 CuadroTexto"/>
          <p:cNvSpPr txBox="1"/>
          <p:nvPr/>
        </p:nvSpPr>
        <p:spPr>
          <a:xfrm>
            <a:off x="457200" y="383197"/>
            <a:ext cx="628654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smtClean="0">
                <a:ln>
                  <a:noFill/>
                </a:ln>
                <a:solidFill>
                  <a:prstClr val="black"/>
                </a:solidFill>
                <a:effectLst/>
                <a:uLnTx/>
                <a:uFillTx/>
                <a:latin typeface="Calibri"/>
                <a:ea typeface="+mn-ea"/>
                <a:cs typeface="+mn-cs"/>
              </a:rPr>
              <a:t>Conclusiones H</a:t>
            </a:r>
            <a:r>
              <a:rPr kumimoji="0" lang="en-US" sz="4400" b="1" i="0" u="none" strike="noStrike" kern="1200" cap="none" spc="0" normalizeH="0" baseline="0" noProof="0" dirty="0" smtClean="0">
                <a:ln>
                  <a:noFill/>
                </a:ln>
                <a:solidFill>
                  <a:prstClr val="black"/>
                </a:solidFill>
                <a:effectLst/>
                <a:uLnTx/>
                <a:uFillTx/>
                <a:latin typeface="Calibri"/>
                <a:ea typeface="+mn-ea"/>
                <a:cs typeface="+mn-cs"/>
              </a:rPr>
              <a:t>&amp;</a:t>
            </a:r>
            <a:r>
              <a:rPr kumimoji="0" lang="es-ES" sz="4400" b="1" i="0" u="none" strike="noStrike" kern="1200" cap="none" spc="0" normalizeH="0" baseline="0" noProof="0" dirty="0" smtClean="0">
                <a:ln>
                  <a:noFill/>
                </a:ln>
                <a:solidFill>
                  <a:prstClr val="black"/>
                </a:solidFill>
                <a:effectLst/>
                <a:uLnTx/>
                <a:uFillTx/>
                <a:latin typeface="Calibri"/>
                <a:ea typeface="+mn-ea"/>
                <a:cs typeface="+mn-cs"/>
              </a:rPr>
              <a:t>N</a:t>
            </a:r>
            <a:endParaRPr kumimoji="0" lang="es-AR" sz="4400" b="1"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194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nic\Dropbox\TRABAJOS\iaf\base presentaciones\iaf_3_a.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8" name="1 Título"/>
          <p:cNvSpPr txBox="1">
            <a:spLocks/>
          </p:cNvSpPr>
          <p:nvPr/>
        </p:nvSpPr>
        <p:spPr>
          <a:xfrm>
            <a:off x="685800" y="3003091"/>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prstClr val="black"/>
                </a:solidFill>
                <a:effectLst/>
                <a:uLnTx/>
                <a:uFillTx/>
                <a:latin typeface="Calibri"/>
                <a:ea typeface="+mj-ea"/>
                <a:cs typeface="+mj-cs"/>
              </a:rPr>
              <a:t>Muchas gracias!</a:t>
            </a:r>
            <a:endParaRPr kumimoji="0" lang="es-ES" sz="4400" b="0" i="0" u="none" strike="noStrike" kern="1200" cap="none" spc="0" normalizeH="0" baseline="0" noProof="0" dirty="0">
              <a:ln>
                <a:noFill/>
              </a:ln>
              <a:solidFill>
                <a:prstClr val="black"/>
              </a:solidFill>
              <a:effectLst/>
              <a:uLnTx/>
              <a:uFillTx/>
              <a:latin typeface="Calibri"/>
              <a:ea typeface="+mj-ea"/>
              <a:cs typeface="+mj-cs"/>
            </a:endParaRPr>
          </a:p>
        </p:txBody>
      </p:sp>
      <p:pic>
        <p:nvPicPr>
          <p:cNvPr id="5" name="Picture 2"/>
          <p:cNvPicPr>
            <a:picLocks noChangeAspect="1" noChangeArrowheads="1"/>
          </p:cNvPicPr>
          <p:nvPr/>
        </p:nvPicPr>
        <p:blipFill>
          <a:blip r:embed="rId3" cstate="print"/>
          <a:srcRect/>
          <a:stretch>
            <a:fillRect/>
          </a:stretch>
        </p:blipFill>
        <p:spPr bwMode="auto">
          <a:xfrm>
            <a:off x="101965" y="158775"/>
            <a:ext cx="2603366" cy="1008112"/>
          </a:xfrm>
          <a:prstGeom prst="rect">
            <a:avLst/>
          </a:prstGeom>
          <a:noFill/>
          <a:ln w="9525">
            <a:noFill/>
            <a:miter lim="800000"/>
            <a:headEnd/>
            <a:tailEnd/>
          </a:ln>
        </p:spPr>
      </p:pic>
      <p:pic>
        <p:nvPicPr>
          <p:cNvPr id="2" name="Imagen 1"/>
          <p:cNvPicPr>
            <a:picLocks noChangeAspect="1"/>
          </p:cNvPicPr>
          <p:nvPr/>
        </p:nvPicPr>
        <p:blipFill>
          <a:blip r:embed="rId4"/>
          <a:stretch>
            <a:fillRect/>
          </a:stretch>
        </p:blipFill>
        <p:spPr>
          <a:xfrm>
            <a:off x="7308304" y="34458"/>
            <a:ext cx="1610097" cy="1610097"/>
          </a:xfrm>
          <a:prstGeom prst="rect">
            <a:avLst/>
          </a:prstGeom>
        </p:spPr>
      </p:pic>
      <p:sp>
        <p:nvSpPr>
          <p:cNvPr id="9" name="3 CuadroTexto"/>
          <p:cNvSpPr txBox="1"/>
          <p:nvPr/>
        </p:nvSpPr>
        <p:spPr>
          <a:xfrm>
            <a:off x="251520" y="6309320"/>
            <a:ext cx="4104456" cy="369332"/>
          </a:xfrm>
          <a:prstGeom prst="rect">
            <a:avLst/>
          </a:prstGeom>
          <a:noFill/>
        </p:spPr>
        <p:txBody>
          <a:bodyPr wrap="square" rtlCol="0">
            <a:spAutoFit/>
          </a:bodyPr>
          <a:lstStyle/>
          <a:p>
            <a:r>
              <a:rPr lang="es-ES" i="1" dirty="0" smtClean="0"/>
              <a:t>agustinhfalco@yahoo.com.ar</a:t>
            </a:r>
            <a:endParaRPr lang="es-ES" i="1" dirty="0"/>
          </a:p>
        </p:txBody>
      </p:sp>
    </p:spTree>
    <p:extLst>
      <p:ext uri="{BB962C8B-B14F-4D97-AF65-F5344CB8AC3E}">
        <p14:creationId xmlns:p14="http://schemas.microsoft.com/office/powerpoint/2010/main" val="3781212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65423" y="356956"/>
            <a:ext cx="8745443" cy="5592324"/>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0" y="6400800"/>
            <a:ext cx="609600" cy="457200"/>
          </a:xfrm>
          <a:prstGeom prst="rect">
            <a:avLst/>
          </a:prstGeom>
          <a:noFill/>
          <a:ln w="9525">
            <a:noFill/>
            <a:miter lim="800000"/>
            <a:headEnd/>
            <a:tailEnd/>
          </a:ln>
        </p:spPr>
      </p:pic>
      <p:pic>
        <p:nvPicPr>
          <p:cNvPr id="2" name="Imagen 1"/>
          <p:cNvPicPr>
            <a:picLocks noChangeAspect="1"/>
          </p:cNvPicPr>
          <p:nvPr/>
        </p:nvPicPr>
        <p:blipFill>
          <a:blip r:embed="rId5"/>
          <a:stretch>
            <a:fillRect/>
          </a:stretch>
        </p:blipFill>
        <p:spPr>
          <a:xfrm>
            <a:off x="738944" y="6400800"/>
            <a:ext cx="2536912" cy="343988"/>
          </a:xfrm>
          <a:prstGeom prst="rect">
            <a:avLst/>
          </a:prstGeom>
        </p:spPr>
      </p:pic>
      <p:pic>
        <p:nvPicPr>
          <p:cNvPr id="3" name="Imagen 2"/>
          <p:cNvPicPr>
            <a:picLocks noChangeAspect="1"/>
          </p:cNvPicPr>
          <p:nvPr/>
        </p:nvPicPr>
        <p:blipFill>
          <a:blip r:embed="rId6"/>
          <a:stretch>
            <a:fillRect/>
          </a:stretch>
        </p:blipFill>
        <p:spPr>
          <a:xfrm>
            <a:off x="3275856" y="6473727"/>
            <a:ext cx="2606960" cy="245940"/>
          </a:xfrm>
          <a:prstGeom prst="rect">
            <a:avLst/>
          </a:prstGeom>
        </p:spPr>
      </p:pic>
    </p:spTree>
    <p:extLst>
      <p:ext uri="{BB962C8B-B14F-4D97-AF65-F5344CB8AC3E}">
        <p14:creationId xmlns:p14="http://schemas.microsoft.com/office/powerpoint/2010/main" val="2268020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20433" y="332656"/>
            <a:ext cx="8433692" cy="576064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0" y="6400800"/>
            <a:ext cx="609600" cy="457200"/>
          </a:xfrm>
          <a:prstGeom prst="rect">
            <a:avLst/>
          </a:prstGeom>
          <a:noFill/>
          <a:ln w="9525">
            <a:noFill/>
            <a:miter lim="800000"/>
            <a:headEnd/>
            <a:tailEnd/>
          </a:ln>
        </p:spPr>
      </p:pic>
      <p:pic>
        <p:nvPicPr>
          <p:cNvPr id="6" name="Picture 3"/>
          <p:cNvPicPr>
            <a:picLocks noChangeAspect="1" noChangeArrowheads="1"/>
          </p:cNvPicPr>
          <p:nvPr/>
        </p:nvPicPr>
        <p:blipFill>
          <a:blip r:embed="rId5" cstate="print"/>
          <a:srcRect/>
          <a:stretch>
            <a:fillRect/>
          </a:stretch>
        </p:blipFill>
        <p:spPr bwMode="auto">
          <a:xfrm>
            <a:off x="755576" y="6453338"/>
            <a:ext cx="4493546" cy="256263"/>
          </a:xfrm>
          <a:prstGeom prst="rect">
            <a:avLst/>
          </a:prstGeom>
          <a:noFill/>
          <a:ln w="9525">
            <a:noFill/>
            <a:miter lim="800000"/>
            <a:headEnd/>
            <a:tailEnd/>
          </a:ln>
        </p:spPr>
      </p:pic>
      <p:pic>
        <p:nvPicPr>
          <p:cNvPr id="7" name="Picture 5"/>
          <p:cNvPicPr>
            <a:picLocks noChangeAspect="1" noChangeArrowheads="1"/>
          </p:cNvPicPr>
          <p:nvPr/>
        </p:nvPicPr>
        <p:blipFill>
          <a:blip r:embed="rId6" cstate="print"/>
          <a:srcRect/>
          <a:stretch>
            <a:fillRect/>
          </a:stretch>
        </p:blipFill>
        <p:spPr bwMode="auto">
          <a:xfrm>
            <a:off x="5364090" y="6648450"/>
            <a:ext cx="1419225" cy="209550"/>
          </a:xfrm>
          <a:prstGeom prst="rect">
            <a:avLst/>
          </a:prstGeom>
          <a:noFill/>
          <a:ln w="9525">
            <a:noFill/>
            <a:miter lim="800000"/>
            <a:headEnd/>
            <a:tailEnd/>
          </a:ln>
        </p:spPr>
      </p:pic>
      <p:sp>
        <p:nvSpPr>
          <p:cNvPr id="2" name="Elipse 1"/>
          <p:cNvSpPr/>
          <p:nvPr/>
        </p:nvSpPr>
        <p:spPr>
          <a:xfrm>
            <a:off x="6096892" y="1700808"/>
            <a:ext cx="2736304" cy="864096"/>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latin typeface="Calibri"/>
            </a:endParaRPr>
          </a:p>
        </p:txBody>
      </p:sp>
    </p:spTree>
    <p:extLst>
      <p:ext uri="{BB962C8B-B14F-4D97-AF65-F5344CB8AC3E}">
        <p14:creationId xmlns:p14="http://schemas.microsoft.com/office/powerpoint/2010/main" val="355573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2015 BMS New PowerPoint Template - White">
  <a:themeElements>
    <a:clrScheme name="2015 BMS New PowerPoint Template - White">
      <a:dk1>
        <a:srgbClr val="000000"/>
      </a:dk1>
      <a:lt1>
        <a:srgbClr val="FFFFFF"/>
      </a:lt1>
      <a:dk2>
        <a:srgbClr val="006DA8"/>
      </a:dk2>
      <a:lt2>
        <a:srgbClr val="68C8C6"/>
      </a:lt2>
      <a:accent1>
        <a:srgbClr val="006DA8"/>
      </a:accent1>
      <a:accent2>
        <a:srgbClr val="F15922"/>
      </a:accent2>
      <a:accent3>
        <a:srgbClr val="6B6B72"/>
      </a:accent3>
      <a:accent4>
        <a:srgbClr val="FF9900"/>
      </a:accent4>
      <a:accent5>
        <a:srgbClr val="1CB150"/>
      </a:accent5>
      <a:accent6>
        <a:srgbClr val="FF0000"/>
      </a:accent6>
      <a:hlink>
        <a:srgbClr val="31B6FF"/>
      </a:hlink>
      <a:folHlink>
        <a:srgbClr val="9A9A9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2_2015 BMS New PowerPoint Template - White">
  <a:themeElements>
    <a:clrScheme name="2015 BMS New PowerPoint Template - White">
      <a:dk1>
        <a:srgbClr val="000000"/>
      </a:dk1>
      <a:lt1>
        <a:srgbClr val="FFFFFF"/>
      </a:lt1>
      <a:dk2>
        <a:srgbClr val="006DA8"/>
      </a:dk2>
      <a:lt2>
        <a:srgbClr val="68C8C6"/>
      </a:lt2>
      <a:accent1>
        <a:srgbClr val="006DA8"/>
      </a:accent1>
      <a:accent2>
        <a:srgbClr val="F15922"/>
      </a:accent2>
      <a:accent3>
        <a:srgbClr val="6B6B72"/>
      </a:accent3>
      <a:accent4>
        <a:srgbClr val="FF9900"/>
      </a:accent4>
      <a:accent5>
        <a:srgbClr val="1CB150"/>
      </a:accent5>
      <a:accent6>
        <a:srgbClr val="FF0000"/>
      </a:accent6>
      <a:hlink>
        <a:srgbClr val="31B6FF"/>
      </a:hlink>
      <a:folHlink>
        <a:srgbClr val="9A9A9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3_2015 BMS New PowerPoint Template - White">
  <a:themeElements>
    <a:clrScheme name="2015 BMS New PowerPoint Template - White">
      <a:dk1>
        <a:srgbClr val="000000"/>
      </a:dk1>
      <a:lt1>
        <a:srgbClr val="FFFFFF"/>
      </a:lt1>
      <a:dk2>
        <a:srgbClr val="006DA8"/>
      </a:dk2>
      <a:lt2>
        <a:srgbClr val="68C8C6"/>
      </a:lt2>
      <a:accent1>
        <a:srgbClr val="006DA8"/>
      </a:accent1>
      <a:accent2>
        <a:srgbClr val="F15922"/>
      </a:accent2>
      <a:accent3>
        <a:srgbClr val="6B6B72"/>
      </a:accent3>
      <a:accent4>
        <a:srgbClr val="FF9900"/>
      </a:accent4>
      <a:accent5>
        <a:srgbClr val="1CB150"/>
      </a:accent5>
      <a:accent6>
        <a:srgbClr val="FF0000"/>
      </a:accent6>
      <a:hlink>
        <a:srgbClr val="31B6FF"/>
      </a:hlink>
      <a:folHlink>
        <a:srgbClr val="9A9A9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3.xml><?xml version="1.0" encoding="utf-8"?>
<a:theme xmlns:a="http://schemas.openxmlformats.org/drawingml/2006/main" name="4_2015 BMS New PowerPoint Template - White">
  <a:themeElements>
    <a:clrScheme name="2015 BMS New PowerPoint Template - White">
      <a:dk1>
        <a:srgbClr val="000000"/>
      </a:dk1>
      <a:lt1>
        <a:srgbClr val="FFFFFF"/>
      </a:lt1>
      <a:dk2>
        <a:srgbClr val="006DA8"/>
      </a:dk2>
      <a:lt2>
        <a:srgbClr val="68C8C6"/>
      </a:lt2>
      <a:accent1>
        <a:srgbClr val="006DA8"/>
      </a:accent1>
      <a:accent2>
        <a:srgbClr val="F15922"/>
      </a:accent2>
      <a:accent3>
        <a:srgbClr val="6B6B72"/>
      </a:accent3>
      <a:accent4>
        <a:srgbClr val="FF9900"/>
      </a:accent4>
      <a:accent5>
        <a:srgbClr val="1CB150"/>
      </a:accent5>
      <a:accent6>
        <a:srgbClr val="FF0000"/>
      </a:accent6>
      <a:hlink>
        <a:srgbClr val="31B6FF"/>
      </a:hlink>
      <a:folHlink>
        <a:srgbClr val="9A9A9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4.xml><?xml version="1.0" encoding="utf-8"?>
<a:theme xmlns:a="http://schemas.openxmlformats.org/drawingml/2006/main" name="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0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Erbitux PPT - Promotional Template">
  <a:themeElements>
    <a:clrScheme name="Erbitux Promotional">
      <a:dk1>
        <a:srgbClr val="145A96"/>
      </a:dk1>
      <a:lt1>
        <a:sysClr val="window" lastClr="FFFFFF"/>
      </a:lt1>
      <a:dk2>
        <a:srgbClr val="145A96"/>
      </a:dk2>
      <a:lt2>
        <a:srgbClr val="FFF7EE"/>
      </a:lt2>
      <a:accent1>
        <a:srgbClr val="145A96"/>
      </a:accent1>
      <a:accent2>
        <a:srgbClr val="F37121"/>
      </a:accent2>
      <a:accent3>
        <a:srgbClr val="E69A30"/>
      </a:accent3>
      <a:accent4>
        <a:srgbClr val="5D8093"/>
      </a:accent4>
      <a:accent5>
        <a:srgbClr val="A12E30"/>
      </a:accent5>
      <a:accent6>
        <a:srgbClr val="DB7B36"/>
      </a:accent6>
      <a:hlink>
        <a:srgbClr val="FFF7EE"/>
      </a:hlink>
      <a:folHlink>
        <a:srgbClr val="E69A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4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5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Erbitux PPT - Promotional Template">
  <a:themeElements>
    <a:clrScheme name="Erbitux Promotional">
      <a:dk1>
        <a:srgbClr val="145A96"/>
      </a:dk1>
      <a:lt1>
        <a:sysClr val="window" lastClr="FFFFFF"/>
      </a:lt1>
      <a:dk2>
        <a:srgbClr val="145A96"/>
      </a:dk2>
      <a:lt2>
        <a:srgbClr val="FFF7EE"/>
      </a:lt2>
      <a:accent1>
        <a:srgbClr val="145A96"/>
      </a:accent1>
      <a:accent2>
        <a:srgbClr val="F37121"/>
      </a:accent2>
      <a:accent3>
        <a:srgbClr val="E69A30"/>
      </a:accent3>
      <a:accent4>
        <a:srgbClr val="5D8093"/>
      </a:accent4>
      <a:accent5>
        <a:srgbClr val="A12E30"/>
      </a:accent5>
      <a:accent6>
        <a:srgbClr val="DB7B36"/>
      </a:accent6>
      <a:hlink>
        <a:srgbClr val="FFF7EE"/>
      </a:hlink>
      <a:folHlink>
        <a:srgbClr val="E69A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Erbitux PPT - Promotional Template">
  <a:themeElements>
    <a:clrScheme name="Erbitux Promotional">
      <a:dk1>
        <a:srgbClr val="145A96"/>
      </a:dk1>
      <a:lt1>
        <a:sysClr val="window" lastClr="FFFFFF"/>
      </a:lt1>
      <a:dk2>
        <a:srgbClr val="145A96"/>
      </a:dk2>
      <a:lt2>
        <a:srgbClr val="FFF7EE"/>
      </a:lt2>
      <a:accent1>
        <a:srgbClr val="145A96"/>
      </a:accent1>
      <a:accent2>
        <a:srgbClr val="F37121"/>
      </a:accent2>
      <a:accent3>
        <a:srgbClr val="E69A30"/>
      </a:accent3>
      <a:accent4>
        <a:srgbClr val="5D8093"/>
      </a:accent4>
      <a:accent5>
        <a:srgbClr val="A12E30"/>
      </a:accent5>
      <a:accent6>
        <a:srgbClr val="DB7B36"/>
      </a:accent6>
      <a:hlink>
        <a:srgbClr val="FFF7EE"/>
      </a:hlink>
      <a:folHlink>
        <a:srgbClr val="E69A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Erbitux PPT - Promotional Template">
  <a:themeElements>
    <a:clrScheme name="Erbitux Promotional">
      <a:dk1>
        <a:srgbClr val="145A96"/>
      </a:dk1>
      <a:lt1>
        <a:sysClr val="window" lastClr="FFFFFF"/>
      </a:lt1>
      <a:dk2>
        <a:srgbClr val="145A96"/>
      </a:dk2>
      <a:lt2>
        <a:srgbClr val="FFF7EE"/>
      </a:lt2>
      <a:accent1>
        <a:srgbClr val="145A96"/>
      </a:accent1>
      <a:accent2>
        <a:srgbClr val="F37121"/>
      </a:accent2>
      <a:accent3>
        <a:srgbClr val="E69A30"/>
      </a:accent3>
      <a:accent4>
        <a:srgbClr val="5D8093"/>
      </a:accent4>
      <a:accent5>
        <a:srgbClr val="A12E30"/>
      </a:accent5>
      <a:accent6>
        <a:srgbClr val="DB7B36"/>
      </a:accent6>
      <a:hlink>
        <a:srgbClr val="FFF7EE"/>
      </a:hlink>
      <a:folHlink>
        <a:srgbClr val="E69A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Erbitux PPT - Promotional Template">
  <a:themeElements>
    <a:clrScheme name="Erbitux Promotional">
      <a:dk1>
        <a:srgbClr val="145A96"/>
      </a:dk1>
      <a:lt1>
        <a:sysClr val="window" lastClr="FFFFFF"/>
      </a:lt1>
      <a:dk2>
        <a:srgbClr val="145A96"/>
      </a:dk2>
      <a:lt2>
        <a:srgbClr val="FFF7EE"/>
      </a:lt2>
      <a:accent1>
        <a:srgbClr val="145A96"/>
      </a:accent1>
      <a:accent2>
        <a:srgbClr val="F37121"/>
      </a:accent2>
      <a:accent3>
        <a:srgbClr val="E69A30"/>
      </a:accent3>
      <a:accent4>
        <a:srgbClr val="5D8093"/>
      </a:accent4>
      <a:accent5>
        <a:srgbClr val="A12E30"/>
      </a:accent5>
      <a:accent6>
        <a:srgbClr val="DB7B36"/>
      </a:accent6>
      <a:hlink>
        <a:srgbClr val="FFF7EE"/>
      </a:hlink>
      <a:folHlink>
        <a:srgbClr val="E69A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015 BMS New PowerPoint Template - White">
  <a:themeElements>
    <a:clrScheme name="2015 BMS New PowerPoint Template - White">
      <a:dk1>
        <a:srgbClr val="000000"/>
      </a:dk1>
      <a:lt1>
        <a:srgbClr val="FFFFFF"/>
      </a:lt1>
      <a:dk2>
        <a:srgbClr val="006DA8"/>
      </a:dk2>
      <a:lt2>
        <a:srgbClr val="68C8C6"/>
      </a:lt2>
      <a:accent1>
        <a:srgbClr val="006DA8"/>
      </a:accent1>
      <a:accent2>
        <a:srgbClr val="F15922"/>
      </a:accent2>
      <a:accent3>
        <a:srgbClr val="6B6B72"/>
      </a:accent3>
      <a:accent4>
        <a:srgbClr val="FF9900"/>
      </a:accent4>
      <a:accent5>
        <a:srgbClr val="1CB150"/>
      </a:accent5>
      <a:accent6>
        <a:srgbClr val="FF0000"/>
      </a:accent6>
      <a:hlink>
        <a:srgbClr val="31B6FF"/>
      </a:hlink>
      <a:folHlink>
        <a:srgbClr val="9A9A9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14864</TotalTime>
  <Words>2897</Words>
  <Application>Microsoft Office PowerPoint</Application>
  <PresentationFormat>On-screen Show (4:3)</PresentationFormat>
  <Paragraphs>610</Paragraphs>
  <Slides>72</Slides>
  <Notes>21</Notes>
  <HiddenSlides>0</HiddenSlides>
  <MMClips>0</MMClips>
  <ScaleCrop>false</ScaleCrop>
  <HeadingPairs>
    <vt:vector size="6" baseType="variant">
      <vt:variant>
        <vt:lpstr>Fonts Used</vt:lpstr>
      </vt:variant>
      <vt:variant>
        <vt:i4>10</vt:i4>
      </vt:variant>
      <vt:variant>
        <vt:lpstr>Theme</vt:lpstr>
      </vt:variant>
      <vt:variant>
        <vt:i4>23</vt:i4>
      </vt:variant>
      <vt:variant>
        <vt:lpstr>Slide Titles</vt:lpstr>
      </vt:variant>
      <vt:variant>
        <vt:i4>72</vt:i4>
      </vt:variant>
    </vt:vector>
  </HeadingPairs>
  <TitlesOfParts>
    <vt:vector size="105" baseType="lpstr">
      <vt:lpstr>ＭＳ Ｐゴシック</vt:lpstr>
      <vt:lpstr>Arial</vt:lpstr>
      <vt:lpstr>Calibri</vt:lpstr>
      <vt:lpstr>Calibri Light</vt:lpstr>
      <vt:lpstr>Corbel</vt:lpstr>
      <vt:lpstr>DengXian</vt:lpstr>
      <vt:lpstr>Lucida Sans Unicode</vt:lpstr>
      <vt:lpstr>StarSymbol</vt:lpstr>
      <vt:lpstr>Times New Roman</vt:lpstr>
      <vt:lpstr>Wingdings</vt:lpstr>
      <vt:lpstr>Tema de Office</vt:lpstr>
      <vt:lpstr>3_Erbitux PPT - Promotional Template</vt:lpstr>
      <vt:lpstr>14_Erbitux PPT - Promotional Template</vt:lpstr>
      <vt:lpstr>5_Erbitux PPT - Promotional Template</vt:lpstr>
      <vt:lpstr>7_Erbitux PPT - Promotional Template</vt:lpstr>
      <vt:lpstr>6_Erbitux PPT - Promotional Template</vt:lpstr>
      <vt:lpstr>1_Tema de Office</vt:lpstr>
      <vt:lpstr>Office Theme</vt:lpstr>
      <vt:lpstr>2015 BMS New PowerPoint Template - White</vt:lpstr>
      <vt:lpstr>1_2015 BMS New PowerPoint Template - White</vt:lpstr>
      <vt:lpstr>2_2015 BMS New PowerPoint Template - White</vt:lpstr>
      <vt:lpstr>3_2015 BMS New PowerPoint Template - White</vt:lpstr>
      <vt:lpstr>4_2015 BMS New PowerPoint Template - White</vt:lpstr>
      <vt:lpstr>6_Tema de Office</vt:lpstr>
      <vt:lpstr>Default Design</vt:lpstr>
      <vt:lpstr>11_Tema de Office</vt:lpstr>
      <vt:lpstr>13_Tema de Office</vt:lpstr>
      <vt:lpstr>10_Tema de Office</vt:lpstr>
      <vt:lpstr>2_Tema de Office</vt:lpstr>
      <vt:lpstr>3_Tema de Office</vt:lpstr>
      <vt:lpstr>4_Tema de Office</vt:lpstr>
      <vt:lpstr>5_Tema de Office</vt:lpstr>
      <vt:lpstr>7_Tema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 padre de la IO?</vt:lpstr>
      <vt:lpstr>PowerPoint Presentation</vt:lpstr>
      <vt:lpstr>PowerPoint Presentation</vt:lpstr>
      <vt:lpstr>PowerPoint Presentation</vt:lpstr>
      <vt:lpstr>CyC = Microambiente tumoral inmunosupresivo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TPExtreme randomized trial:&lt;br /&gt;TPEx versus Extreme regimen in 1st line Recurrent/Metastatic Head and Neck Squamous Cell Carcinoma (R/M HNSCC)&lt;br /&gt;&lt;br /&gt;Joël GUIGAY, Jérôme Fayette, Ricard Mesia, Cedrik Lafond, Esma Saada-Bouzid, Lionnel Geoffrois, Laurent Martin, Didier Cupissol, Olivier Capitain, Helene Castanie, Damien Vansteene, Philippe Schafhausen, Catherine Dubos Arvis, Caroline Even, Christian Sire, Melissa Delhommeau, Cecile Michel, Jean Bourhis, Ulrich Keilholz, Anne Auperin,&lt;br /&gt; GORTEC - AIO Studien gGmbH - TTCC - H&amp;N Unicancer&lt;br /&gt;&lt;br /&gt;Department of Medical Oncology, Antoine Lacassagne Comprehensive Cancer Centre, FHU OncoAge, Université Côte d'Azur, Nice, France; Centre Léon Bérard, Medical Oncology, Lyon, France; Catalan Institute of Oncology, IDIBELL, Barcelona, Spain; Clinique Victor Hugo, Le Mans, France; Centre Antoine Lacassagne, Université Côte d'Azur, Nice, France; Institut de Cancérologie de Lorraine, Vandoeuvre-Lés-Nancy, France; Clinique des Ormeaux, Le Havre, France; Institut du Cancer de Montpellier, Montpellier, France; Institut de Cancerologie de l'Ouest, Site Paul Papin, Angers, France; Hôpital Prive du Confluent S.A.S, Nantes, France; Institut de Cancerologie de l'Ouest–René Gauducheau, Nantes, France; Universitätsklinikum Hamburg-Eppendorf, Hamburg, Germany; Centre François Baclesse, Oncology, Caen, France; Gustave Roussy, Villejuif, France; Groupe Hospitalier Bretagne Sud-Radiothérapie-Oncologie, Lorient, France; GORTEC, Tours, France; Charité Comprehensive Cancer Center, Berlin, Germany</vt:lpstr>
      <vt:lpstr>TPExtreme study design (NCT 02268695)</vt:lpstr>
      <vt:lpstr>Overall Survival</vt:lpstr>
      <vt:lpstr>Progression Free Survival and ORR 12 wks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Nivolumab vs investigator’s choice in recurrent or metastatic squamous cell carcinoma of the head and neck: 2-yr outcomes in the overall population and  PD-L1 subgroups of CheckMate 141</vt:lpstr>
      <vt:lpstr>Sustained OS Benefit in the Overall (ITT) Population</vt:lpstr>
      <vt:lpstr>OS in PD-L1 Non-Expressors (&lt;1%)</vt:lpstr>
      <vt:lpstr>Tumor Response</vt:lpstr>
      <vt:lpstr>Treatment-Related Adverse Events</vt:lpstr>
      <vt:lpstr>PowerPoint Presentation</vt:lpstr>
      <vt:lpstr>PowerPoint Presentation</vt:lpstr>
      <vt:lpstr>PowerPoint Presentation</vt:lpstr>
      <vt:lpstr>Overall Survival, Patients Treated Beyond Progression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Melanoma Model: Overall Survival with I-O</vt:lpstr>
      <vt:lpstr>Es la IO monoterapia la mejor opción?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Tumores de Cabeza y Cuello Introducción</dc:title>
  <dc:creator>usuario</dc:creator>
  <cp:lastModifiedBy>Janocko Matejka, Melanie</cp:lastModifiedBy>
  <cp:revision>185</cp:revision>
  <dcterms:created xsi:type="dcterms:W3CDTF">2017-03-28T22:01:36Z</dcterms:created>
  <dcterms:modified xsi:type="dcterms:W3CDTF">2019-10-24T17:30:06Z</dcterms:modified>
</cp:coreProperties>
</file>