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102.jpg" ContentType="image/jp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209.jpg" ContentType="image/jp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notesMasterIdLst>
    <p:notesMasterId r:id="rId77"/>
  </p:notesMasterIdLst>
  <p:handoutMasterIdLst>
    <p:handoutMasterId r:id="rId78"/>
  </p:handoutMasterIdLst>
  <p:sldIdLst>
    <p:sldId id="256" r:id="rId3"/>
    <p:sldId id="258" r:id="rId4"/>
    <p:sldId id="4824" r:id="rId5"/>
    <p:sldId id="4825" r:id="rId6"/>
    <p:sldId id="259" r:id="rId7"/>
    <p:sldId id="4826" r:id="rId8"/>
    <p:sldId id="5071" r:id="rId9"/>
    <p:sldId id="5775" r:id="rId10"/>
    <p:sldId id="4395" r:id="rId11"/>
    <p:sldId id="5680" r:id="rId12"/>
    <p:sldId id="261" r:id="rId13"/>
    <p:sldId id="5954" r:id="rId14"/>
    <p:sldId id="5955" r:id="rId15"/>
    <p:sldId id="5959" r:id="rId16"/>
    <p:sldId id="5958" r:id="rId17"/>
    <p:sldId id="5957" r:id="rId18"/>
    <p:sldId id="5210" r:id="rId19"/>
    <p:sldId id="5209" r:id="rId20"/>
    <p:sldId id="5211" r:id="rId21"/>
    <p:sldId id="5213" r:id="rId22"/>
    <p:sldId id="5929" r:id="rId23"/>
    <p:sldId id="5953" r:id="rId24"/>
    <p:sldId id="5426" r:id="rId25"/>
    <p:sldId id="5428" r:id="rId26"/>
    <p:sldId id="5434" r:id="rId27"/>
    <p:sldId id="5435" r:id="rId28"/>
    <p:sldId id="5436" r:id="rId29"/>
    <p:sldId id="5712" r:id="rId30"/>
    <p:sldId id="5952" r:id="rId31"/>
    <p:sldId id="5938" r:id="rId32"/>
    <p:sldId id="5941" r:id="rId33"/>
    <p:sldId id="5960" r:id="rId34"/>
    <p:sldId id="5942" r:id="rId35"/>
    <p:sldId id="5943" r:id="rId36"/>
    <p:sldId id="263" r:id="rId37"/>
    <p:sldId id="5944" r:id="rId38"/>
    <p:sldId id="5945" r:id="rId39"/>
    <p:sldId id="5946" r:id="rId40"/>
    <p:sldId id="5947" r:id="rId41"/>
    <p:sldId id="268" r:id="rId42"/>
    <p:sldId id="5948" r:id="rId43"/>
    <p:sldId id="5949" r:id="rId44"/>
    <p:sldId id="271" r:id="rId45"/>
    <p:sldId id="5950" r:id="rId46"/>
    <p:sldId id="5962" r:id="rId47"/>
    <p:sldId id="5951" r:id="rId48"/>
    <p:sldId id="5963" r:id="rId49"/>
    <p:sldId id="5961" r:id="rId50"/>
    <p:sldId id="5486" r:id="rId51"/>
    <p:sldId id="5489" r:id="rId52"/>
    <p:sldId id="5703" r:id="rId53"/>
    <p:sldId id="5870" r:id="rId54"/>
    <p:sldId id="5850" r:id="rId55"/>
    <p:sldId id="5202" r:id="rId56"/>
    <p:sldId id="5152" r:id="rId57"/>
    <p:sldId id="4420" r:id="rId58"/>
    <p:sldId id="5956" r:id="rId59"/>
    <p:sldId id="5674" r:id="rId60"/>
    <p:sldId id="5727" r:id="rId61"/>
    <p:sldId id="5730" r:id="rId62"/>
    <p:sldId id="5731" r:id="rId63"/>
    <p:sldId id="5732" r:id="rId64"/>
    <p:sldId id="5733" r:id="rId65"/>
    <p:sldId id="5964" r:id="rId66"/>
    <p:sldId id="5965" r:id="rId67"/>
    <p:sldId id="5849" r:id="rId68"/>
    <p:sldId id="5847" r:id="rId69"/>
    <p:sldId id="5848" r:id="rId70"/>
    <p:sldId id="5966" r:id="rId71"/>
    <p:sldId id="5869" r:id="rId72"/>
    <p:sldId id="483" r:id="rId73"/>
    <p:sldId id="484" r:id="rId74"/>
    <p:sldId id="5675" r:id="rId75"/>
    <p:sldId id="262" r:id="rId76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298"/>
    <a:srgbClr val="ABDFEE"/>
    <a:srgbClr val="00AAE7"/>
    <a:srgbClr val="000E3F"/>
    <a:srgbClr val="002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883"/>
    <p:restoredTop sz="84273"/>
  </p:normalViewPr>
  <p:slideViewPr>
    <p:cSldViewPr snapToGrid="0" snapToObjects="1">
      <p:cViewPr varScale="1">
        <p:scale>
          <a:sx n="77" d="100"/>
          <a:sy n="77" d="100"/>
        </p:scale>
        <p:origin x="300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-10884"/>
    </p:cViewPr>
  </p:sorterViewPr>
  <p:notesViewPr>
    <p:cSldViewPr snapToGrid="0" snapToObjects="1">
      <p:cViewPr varScale="1">
        <p:scale>
          <a:sx n="75" d="100"/>
          <a:sy n="75" d="100"/>
        </p:scale>
        <p:origin x="35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8341E-0AC5-B148-8E0E-668BDEADE895}" type="datetimeFigureOut">
              <a:rPr lang="es-ES_tradnl" smtClean="0"/>
              <a:t>01/11/2019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EDEA1-EE0F-0344-A7C8-69D62F97E4A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1713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30B4E-8110-D345-961A-A03B38015D6A}" type="datetimeFigureOut">
              <a:rPr lang="es-ES_tradnl" smtClean="0"/>
              <a:t>01/11/2019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789F4-CB6A-974A-837F-2DA1A4AEB1F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6978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799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42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5574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5502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DDBA0-19B5-8743-9A0F-951D4D58AA99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479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4794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32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3880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45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6544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47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5207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48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4897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8" name="Shape 156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79" name="Shape 156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800">
                <a:latin typeface="Helvetica 55 Roman"/>
                <a:ea typeface="Helvetica 55 Roman"/>
                <a:cs typeface="Helvetica 55 Roman"/>
                <a:sym typeface="Helvetica 55 Roman"/>
              </a:defRPr>
            </a:pPr>
            <a:endParaRPr/>
          </a:p>
          <a:p>
            <a:pPr>
              <a:defRPr sz="800">
                <a:latin typeface="Helvetica 55 Roman"/>
                <a:ea typeface="Helvetica 55 Roman"/>
                <a:cs typeface="Helvetica 55 Roman"/>
                <a:sym typeface="Helvetica 55 Roman"/>
              </a:defRPr>
            </a:pPr>
            <a:r>
              <a:t> </a:t>
            </a:r>
          </a:p>
          <a:p>
            <a:pPr>
              <a:defRPr>
                <a:solidFill>
                  <a:srgbClr val="221E1F"/>
                </a:solidFill>
                <a:latin typeface="Helvetica 55 Roman"/>
                <a:ea typeface="Helvetica 55 Roman"/>
                <a:cs typeface="Helvetica 55 Roman"/>
                <a:sym typeface="Helvetica 55 Roman"/>
              </a:defRPr>
            </a:pPr>
            <a:r>
              <a:t>PFS rates for NIVO and DTIC were 44.3% and 7.7% at 1 year, and 39.2% and not calculated at 2 years, respectively.</a:t>
            </a:r>
          </a:p>
          <a:p>
            <a:pPr>
              <a:defRPr>
                <a:solidFill>
                  <a:srgbClr val="221E1F"/>
                </a:solidFill>
                <a:latin typeface="Helvetica 55 Roman"/>
                <a:ea typeface="Helvetica 55 Roman"/>
                <a:cs typeface="Helvetica 55 Roman"/>
                <a:sym typeface="Helvetica 55 Roman"/>
              </a:defRPr>
            </a:pPr>
            <a:r>
              <a:t>There was insufficient follow-up at 2 years to estimate a milestone PFS for DTIC due to a high number of deaths in that arm (n = 139 [66.8%])</a:t>
            </a:r>
          </a:p>
          <a:p>
            <a:pPr>
              <a:defRPr>
                <a:solidFill>
                  <a:srgbClr val="221E1F"/>
                </a:solidFill>
                <a:latin typeface="Helvetica 55 Roman"/>
                <a:ea typeface="Helvetica 55 Roman"/>
                <a:cs typeface="Helvetica 55 Roman"/>
                <a:sym typeface="Helvetica 55 Roman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0274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0536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53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8779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57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83259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DDBA0-19B5-8743-9A0F-951D4D58AA99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345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DBA0-19B5-8743-9A0F-951D4D58AA99}" type="slidenum">
              <a:rPr lang="es-AR" smtClean="0"/>
              <a:pPr/>
              <a:t>73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8759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85359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DDBA0-19B5-8743-9A0F-951D4D58AA99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721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760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4297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5717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99906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89F4-CB6A-974A-837F-2DA1A4AEB1F0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2142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3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0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047322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mo Slide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Picture 5" descr="Picture 5"/>
          <p:cNvPicPr>
            <a:picLocks noChangeAspect="1"/>
          </p:cNvPicPr>
          <p:nvPr/>
        </p:nvPicPr>
        <p:blipFill>
          <a:blip r:embed="rId2"/>
          <a:srcRect b="34125"/>
          <a:stretch>
            <a:fillRect/>
          </a:stretch>
        </p:blipFill>
        <p:spPr>
          <a:xfrm>
            <a:off x="0" y="1"/>
            <a:ext cx="9144000" cy="3388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1" name="Picture 12" descr="Picture 12"/>
          <p:cNvPicPr>
            <a:picLocks noChangeAspect="1"/>
          </p:cNvPicPr>
          <p:nvPr/>
        </p:nvPicPr>
        <p:blipFill>
          <a:blip r:embed="rId3"/>
          <a:srcRect t="44931"/>
          <a:stretch>
            <a:fillRect/>
          </a:stretch>
        </p:blipFill>
        <p:spPr>
          <a:xfrm>
            <a:off x="5262564" y="4407694"/>
            <a:ext cx="3671888" cy="538163"/>
          </a:xfrm>
          <a:prstGeom prst="rect">
            <a:avLst/>
          </a:prstGeom>
          <a:ln w="12700">
            <a:miter lim="400000"/>
          </a:ln>
        </p:spPr>
      </p:pic>
      <p:sp>
        <p:nvSpPr>
          <p:cNvPr id="992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247650"/>
            <a:ext cx="8464550" cy="1188245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925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99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5763" y="1435894"/>
            <a:ext cx="8462963" cy="195428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1pPr>
            <a:lvl2pPr marL="0" indent="3429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2pPr>
            <a:lvl3pPr marL="0" indent="6858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3pPr>
            <a:lvl4pPr marL="0" indent="10287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4pPr>
            <a:lvl5pPr marL="0" indent="13716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15638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Picture 7" descr="Picture 7"/>
          <p:cNvPicPr>
            <a:picLocks noChangeAspect="1"/>
          </p:cNvPicPr>
          <p:nvPr/>
        </p:nvPicPr>
        <p:blipFill>
          <a:blip r:embed="rId2"/>
          <a:srcRect b="34125"/>
          <a:stretch>
            <a:fillRect/>
          </a:stretch>
        </p:blipFill>
        <p:spPr>
          <a:xfrm>
            <a:off x="0" y="1"/>
            <a:ext cx="9144000" cy="3388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Picture 12" descr="Picture 12"/>
          <p:cNvPicPr>
            <a:picLocks noChangeAspect="1"/>
          </p:cNvPicPr>
          <p:nvPr/>
        </p:nvPicPr>
        <p:blipFill>
          <a:blip r:embed="rId3"/>
          <a:srcRect t="44931"/>
          <a:stretch>
            <a:fillRect/>
          </a:stretch>
        </p:blipFill>
        <p:spPr>
          <a:xfrm>
            <a:off x="5262564" y="4407694"/>
            <a:ext cx="3671888" cy="538163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84632" y="2002537"/>
            <a:ext cx="3886201" cy="84058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750"/>
              </a:spcBef>
              <a:buClrTx/>
              <a:buSzTx/>
              <a:buNone/>
              <a:defRPr sz="1350" b="0"/>
            </a:lvl1pPr>
            <a:lvl2pPr marL="518246" indent="-175346" algn="l">
              <a:spcBef>
                <a:spcPts val="750"/>
              </a:spcBef>
              <a:buClrTx/>
              <a:defRPr sz="1350" b="0"/>
            </a:lvl2pPr>
            <a:lvl3pPr marL="840104" indent="-154304" algn="l">
              <a:spcBef>
                <a:spcPts val="750"/>
              </a:spcBef>
              <a:buClrTx/>
              <a:buChar char="–"/>
              <a:defRPr sz="1350" b="0"/>
            </a:lvl3pPr>
            <a:lvl4pPr marL="1200150" indent="-171450" algn="l">
              <a:spcBef>
                <a:spcPts val="750"/>
              </a:spcBef>
              <a:buClrTx/>
              <a:defRPr sz="1350" b="0"/>
            </a:lvl4pPr>
            <a:lvl5pPr marL="1564481" indent="-192881" algn="l">
              <a:spcBef>
                <a:spcPts val="750"/>
              </a:spcBef>
              <a:buClrTx/>
              <a:buChar char="–"/>
              <a:defRPr sz="135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04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315468"/>
            <a:ext cx="8318374" cy="1543051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75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00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6143257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and Content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063"/>
            <a:ext cx="8464550" cy="827486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01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85764" y="1371600"/>
            <a:ext cx="8455025" cy="3409950"/>
          </a:xfrm>
          <a:prstGeom prst="rect">
            <a:avLst/>
          </a:prstGeom>
        </p:spPr>
        <p:txBody>
          <a:bodyPr/>
          <a:lstStyle>
            <a:lvl1pPr marL="2571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▪"/>
              <a:defRPr sz="1800" b="0">
                <a:solidFill>
                  <a:srgbClr val="FEFDDE"/>
                </a:solidFill>
              </a:defRPr>
            </a:lvl1pPr>
            <a:lvl2pPr marL="576695" indent="-23379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2pPr>
            <a:lvl3pPr marL="891539" indent="-205739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3pPr>
            <a:lvl4pPr marL="1257300" indent="-228600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4pPr>
            <a:lvl5pPr marL="16287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232384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ransition Slide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2" name="Texto del título"/>
          <p:cNvSpPr txBox="1">
            <a:spLocks noGrp="1"/>
          </p:cNvSpPr>
          <p:nvPr>
            <p:ph type="title"/>
          </p:nvPr>
        </p:nvSpPr>
        <p:spPr>
          <a:xfrm>
            <a:off x="385763" y="247650"/>
            <a:ext cx="8462963" cy="3938095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0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56875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063"/>
            <a:ext cx="8464550" cy="827486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031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5763" y="1371600"/>
            <a:ext cx="4151313" cy="3409950"/>
          </a:xfrm>
          <a:prstGeom prst="rect">
            <a:avLst/>
          </a:prstGeom>
        </p:spPr>
        <p:txBody>
          <a:bodyPr/>
          <a:lstStyle>
            <a:lvl1pPr marL="2571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▪"/>
              <a:defRPr sz="1800" b="0">
                <a:solidFill>
                  <a:srgbClr val="FEFDDE"/>
                </a:solidFill>
              </a:defRPr>
            </a:lvl1pPr>
            <a:lvl2pPr marL="576695" indent="-23379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2pPr>
            <a:lvl3pPr marL="891539" indent="-205739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3pPr>
            <a:lvl4pPr marL="1257300" indent="-228600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4pPr>
            <a:lvl5pPr marL="16287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3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441140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Text and Chart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634"/>
            <a:ext cx="8464550" cy="827485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04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5763" y="1371600"/>
            <a:ext cx="4151313" cy="3409950"/>
          </a:xfrm>
          <a:prstGeom prst="rect">
            <a:avLst/>
          </a:prstGeom>
        </p:spPr>
        <p:txBody>
          <a:bodyPr/>
          <a:lstStyle>
            <a:lvl1pPr marL="2571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▪"/>
              <a:defRPr sz="1800" b="0">
                <a:solidFill>
                  <a:srgbClr val="FEFDDE"/>
                </a:solidFill>
              </a:defRPr>
            </a:lvl1pPr>
            <a:lvl2pPr marL="576695" indent="-23379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2pPr>
            <a:lvl3pPr marL="891539" indent="-205739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3pPr>
            <a:lvl4pPr marL="1257300" indent="-228600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4pPr>
            <a:lvl5pPr marL="16287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0097334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063"/>
            <a:ext cx="8464550" cy="827486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0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703066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598955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romo Slide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Picture 5" descr="Picture 5"/>
          <p:cNvPicPr>
            <a:picLocks noChangeAspect="1"/>
          </p:cNvPicPr>
          <p:nvPr/>
        </p:nvPicPr>
        <p:blipFill>
          <a:blip r:embed="rId2"/>
          <a:srcRect b="34125"/>
          <a:stretch>
            <a:fillRect/>
          </a:stretch>
        </p:blipFill>
        <p:spPr>
          <a:xfrm>
            <a:off x="0" y="1"/>
            <a:ext cx="9144000" cy="3388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4" name="Picture 12" descr="Picture 12"/>
          <p:cNvPicPr>
            <a:picLocks noChangeAspect="1"/>
          </p:cNvPicPr>
          <p:nvPr/>
        </p:nvPicPr>
        <p:blipFill>
          <a:blip r:embed="rId3"/>
          <a:srcRect t="44931"/>
          <a:stretch>
            <a:fillRect/>
          </a:stretch>
        </p:blipFill>
        <p:spPr>
          <a:xfrm>
            <a:off x="5262564" y="4407694"/>
            <a:ext cx="3671888" cy="538163"/>
          </a:xfrm>
          <a:prstGeom prst="rect">
            <a:avLst/>
          </a:prstGeom>
          <a:ln w="12700">
            <a:miter lim="400000"/>
          </a:ln>
        </p:spPr>
      </p:pic>
      <p:sp>
        <p:nvSpPr>
          <p:cNvPr id="1065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247650"/>
            <a:ext cx="8464550" cy="1188245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925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066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5763" y="1435894"/>
            <a:ext cx="8462963" cy="195428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1pPr>
            <a:lvl2pPr marL="0" indent="3429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2pPr>
            <a:lvl3pPr marL="0" indent="6858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3pPr>
            <a:lvl4pPr marL="0" indent="10287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4pPr>
            <a:lvl5pPr marL="0" indent="13716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6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1506661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iapositiva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8" name="Group 9"/>
          <p:cNvGrpSpPr/>
          <p:nvPr/>
        </p:nvGrpSpPr>
        <p:grpSpPr>
          <a:xfrm>
            <a:off x="0" y="1"/>
            <a:ext cx="9141619" cy="5154170"/>
            <a:chOff x="0" y="0"/>
            <a:chExt cx="12188825" cy="6872226"/>
          </a:xfrm>
        </p:grpSpPr>
        <p:pic>
          <p:nvPicPr>
            <p:cNvPr id="1074" name="Picture 8" descr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5" name="Rectangle 25"/>
            <p:cNvSpPr/>
            <p:nvPr/>
          </p:nvSpPr>
          <p:spPr>
            <a:xfrm>
              <a:off x="2328331" y="1540930"/>
              <a:ext cx="7543804" cy="3835403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076" name="Picture 16" descr="Picture 16"/>
            <p:cNvPicPr>
              <a:picLocks noChangeAspect="1"/>
            </p:cNvPicPr>
            <p:nvPr/>
          </p:nvPicPr>
          <p:blipFill>
            <a:blip r:embed="rId4"/>
            <a:srcRect l="2" r="47673"/>
            <a:stretch>
              <a:fillRect/>
            </a:stretch>
          </p:blipFill>
          <p:spPr>
            <a:xfrm rot="5400000">
              <a:off x="5245268" y="530352"/>
              <a:ext cx="1673352" cy="612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7" name="Picture 17" descr="Picture 17"/>
            <p:cNvPicPr>
              <a:picLocks noChangeAspect="1"/>
            </p:cNvPicPr>
            <p:nvPr/>
          </p:nvPicPr>
          <p:blipFill>
            <a:blip r:embed="rId4"/>
            <a:srcRect r="48819"/>
            <a:stretch>
              <a:fillRect/>
            </a:stretch>
          </p:blipFill>
          <p:spPr>
            <a:xfrm rot="5400000">
              <a:off x="5263555" y="5747514"/>
              <a:ext cx="1636778" cy="612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79" name="Texto del título"/>
          <p:cNvSpPr txBox="1">
            <a:spLocks noGrp="1"/>
          </p:cNvSpPr>
          <p:nvPr>
            <p:ph type="title"/>
          </p:nvPr>
        </p:nvSpPr>
        <p:spPr>
          <a:xfrm>
            <a:off x="2019298" y="1403347"/>
            <a:ext cx="5111753" cy="1136651"/>
          </a:xfrm>
          <a:prstGeom prst="rect">
            <a:avLst/>
          </a:prstGeom>
          <a:effectLst/>
        </p:spPr>
        <p:txBody>
          <a:bodyPr anchor="b"/>
          <a:lstStyle>
            <a:lvl1pPr algn="ctr" defTabSz="342900">
              <a:lnSpc>
                <a:spcPct val="100000"/>
              </a:lnSpc>
              <a:defRPr sz="40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08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019298" y="2743198"/>
            <a:ext cx="5111753" cy="990602"/>
          </a:xfrm>
          <a:prstGeom prst="rect">
            <a:avLst/>
          </a:prstGeom>
        </p:spPr>
        <p:txBody>
          <a:bodyPr/>
          <a:lstStyle>
            <a:lvl1pPr marL="0" indent="0" defTabSz="342900">
              <a:spcBef>
                <a:spcPts val="450"/>
              </a:spcBef>
              <a:buClrTx/>
              <a:buSzTx/>
              <a:buNone/>
              <a:defRPr sz="157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342900" defTabSz="342900">
              <a:spcBef>
                <a:spcPts val="450"/>
              </a:spcBef>
              <a:buClrTx/>
              <a:buSzTx/>
              <a:buNone/>
              <a:defRPr sz="157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685800" defTabSz="342900">
              <a:spcBef>
                <a:spcPts val="450"/>
              </a:spcBef>
              <a:buClrTx/>
              <a:buSzTx/>
              <a:buNone/>
              <a:defRPr sz="157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1028700" defTabSz="342900">
              <a:spcBef>
                <a:spcPts val="450"/>
              </a:spcBef>
              <a:buClrTx/>
              <a:buSzTx/>
              <a:buNone/>
              <a:defRPr sz="157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371600" defTabSz="342900">
              <a:spcBef>
                <a:spcPts val="450"/>
              </a:spcBef>
              <a:buClrTx/>
              <a:buSzTx/>
              <a:buNone/>
              <a:defRPr sz="157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81" name="Straight Connector 14"/>
          <p:cNvSpPr/>
          <p:nvPr/>
        </p:nvSpPr>
        <p:spPr>
          <a:xfrm>
            <a:off x="2019299" y="2641599"/>
            <a:ext cx="5111751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08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894449" y="3779149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16661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>
              <a:defRPr cap="all"/>
            </a:lvl1pPr>
          </a:lstStyle>
          <a:p>
            <a:r>
              <a:t>Texto del título</a:t>
            </a:r>
          </a:p>
        </p:txBody>
      </p:sp>
      <p:sp>
        <p:nvSpPr>
          <p:cNvPr id="5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75"/>
              </a:spcBef>
              <a:buClrTx/>
              <a:buSzTx/>
              <a:buNone/>
              <a:defRPr sz="1500"/>
            </a:lvl1pPr>
            <a:lvl2pPr marL="0" indent="342900">
              <a:spcBef>
                <a:spcPts val="675"/>
              </a:spcBef>
              <a:buClrTx/>
              <a:buSzTx/>
              <a:buNone/>
              <a:defRPr sz="1500"/>
            </a:lvl2pPr>
            <a:lvl3pPr marL="0" indent="685800">
              <a:spcBef>
                <a:spcPts val="675"/>
              </a:spcBef>
              <a:buClrTx/>
              <a:buSzTx/>
              <a:buNone/>
              <a:defRPr sz="1500"/>
            </a:lvl3pPr>
            <a:lvl4pPr marL="0" indent="1028700">
              <a:spcBef>
                <a:spcPts val="675"/>
              </a:spcBef>
              <a:buClrTx/>
              <a:buSzTx/>
              <a:buNone/>
              <a:defRPr sz="1500"/>
            </a:lvl4pPr>
            <a:lvl5pPr marL="0" indent="1371600">
              <a:spcBef>
                <a:spcPts val="675"/>
              </a:spcBef>
              <a:buClrTx/>
              <a:buSzTx/>
              <a:buNone/>
              <a:defRPr sz="15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164014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Texto del título"/>
          <p:cNvSpPr txBox="1">
            <a:spLocks noGrp="1"/>
          </p:cNvSpPr>
          <p:nvPr>
            <p:ph type="title"/>
          </p:nvPr>
        </p:nvSpPr>
        <p:spPr>
          <a:xfrm>
            <a:off x="2019298" y="1403347"/>
            <a:ext cx="5111753" cy="1136651"/>
          </a:xfrm>
          <a:prstGeom prst="rect">
            <a:avLst/>
          </a:prstGeom>
          <a:effectLst/>
        </p:spPr>
        <p:txBody>
          <a:bodyPr anchor="b"/>
          <a:lstStyle>
            <a:lvl1pPr algn="ctr" defTabSz="342900">
              <a:lnSpc>
                <a:spcPct val="100000"/>
              </a:lnSpc>
              <a:defRPr sz="40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09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019298" y="2743198"/>
            <a:ext cx="5111753" cy="990602"/>
          </a:xfrm>
          <a:prstGeom prst="rect">
            <a:avLst/>
          </a:prstGeom>
        </p:spPr>
        <p:txBody>
          <a:bodyPr/>
          <a:lstStyle>
            <a:lvl1pPr marL="0" indent="0" defTabSz="342900">
              <a:spcBef>
                <a:spcPts val="450"/>
              </a:spcBef>
              <a:buClrTx/>
              <a:buSzTx/>
              <a:buNone/>
              <a:defRPr sz="157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342900" defTabSz="342900">
              <a:spcBef>
                <a:spcPts val="450"/>
              </a:spcBef>
              <a:buClrTx/>
              <a:buSzTx/>
              <a:buNone/>
              <a:defRPr sz="157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685800" defTabSz="342900">
              <a:spcBef>
                <a:spcPts val="450"/>
              </a:spcBef>
              <a:buClrTx/>
              <a:buSzTx/>
              <a:buNone/>
              <a:defRPr sz="157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1028700" defTabSz="342900">
              <a:spcBef>
                <a:spcPts val="450"/>
              </a:spcBef>
              <a:buClrTx/>
              <a:buSzTx/>
              <a:buNone/>
              <a:defRPr sz="157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371600" defTabSz="342900">
              <a:spcBef>
                <a:spcPts val="450"/>
              </a:spcBef>
              <a:buClrTx/>
              <a:buSzTx/>
              <a:buNone/>
              <a:defRPr sz="157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9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894449" y="3779149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223362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objet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2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098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9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100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1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03" name="Straight Connector 6"/>
          <p:cNvSpPr/>
          <p:nvPr/>
        </p:nvSpPr>
        <p:spPr>
          <a:xfrm>
            <a:off x="1047127" y="1816099"/>
            <a:ext cx="7055474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104" name="Texto del título"/>
          <p:cNvSpPr txBox="1">
            <a:spLocks noGrp="1"/>
          </p:cNvSpPr>
          <p:nvPr>
            <p:ph type="title"/>
          </p:nvPr>
        </p:nvSpPr>
        <p:spPr>
          <a:xfrm>
            <a:off x="971552" y="736599"/>
            <a:ext cx="7200898" cy="977901"/>
          </a:xfrm>
          <a:prstGeom prst="rect">
            <a:avLst/>
          </a:prstGeom>
          <a:effectLst/>
        </p:spPr>
        <p:txBody>
          <a:bodyPr/>
          <a:lstStyle>
            <a:lvl1pPr algn="ctr" defTabSz="342900">
              <a:lnSpc>
                <a:spcPct val="100000"/>
              </a:lnSpc>
              <a:defRPr sz="33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105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971550" y="1917698"/>
            <a:ext cx="7200899" cy="2489204"/>
          </a:xfrm>
          <a:prstGeom prst="rect">
            <a:avLst/>
          </a:prstGeom>
        </p:spPr>
        <p:txBody>
          <a:bodyPr/>
          <a:lstStyle>
            <a:lvl1pPr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0075" indent="-257175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71550" indent="-285750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221581" indent="-192881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592036" indent="-220436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0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35847" y="4477651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874309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Encabezado de secció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122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3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124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5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27" name="Texto del título"/>
          <p:cNvSpPr txBox="1">
            <a:spLocks noGrp="1"/>
          </p:cNvSpPr>
          <p:nvPr>
            <p:ph type="title"/>
          </p:nvPr>
        </p:nvSpPr>
        <p:spPr>
          <a:xfrm>
            <a:off x="1511302" y="1314454"/>
            <a:ext cx="6119017" cy="1366886"/>
          </a:xfrm>
          <a:prstGeom prst="rect">
            <a:avLst/>
          </a:prstGeom>
          <a:effectLst/>
        </p:spPr>
        <p:txBody>
          <a:bodyPr anchor="b"/>
          <a:lstStyle>
            <a:lvl1pPr algn="ctr" defTabSz="342900">
              <a:lnSpc>
                <a:spcPct val="100000"/>
              </a:lnSpc>
              <a:defRPr sz="33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12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11300" y="2884538"/>
            <a:ext cx="6119019" cy="715911"/>
          </a:xfrm>
          <a:prstGeom prst="rect">
            <a:avLst/>
          </a:prstGeom>
        </p:spPr>
        <p:txBody>
          <a:bodyPr/>
          <a:lstStyle>
            <a:lvl1pPr marL="0" indent="0" defTabSz="342900">
              <a:spcBef>
                <a:spcPts val="4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342900" defTabSz="342900">
              <a:spcBef>
                <a:spcPts val="4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685800" defTabSz="342900">
              <a:spcBef>
                <a:spcPts val="4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1028700" defTabSz="342900">
              <a:spcBef>
                <a:spcPts val="4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371600" defTabSz="342900">
              <a:spcBef>
                <a:spcPts val="4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29" name="Straight Connector 15"/>
          <p:cNvSpPr/>
          <p:nvPr/>
        </p:nvSpPr>
        <p:spPr>
          <a:xfrm>
            <a:off x="1509543" y="2782939"/>
            <a:ext cx="6122536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13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35847" y="4477651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8665199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os objet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1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137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8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139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0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42" name="Texto del título"/>
          <p:cNvSpPr txBox="1">
            <a:spLocks noGrp="1"/>
          </p:cNvSpPr>
          <p:nvPr>
            <p:ph type="title"/>
          </p:nvPr>
        </p:nvSpPr>
        <p:spPr>
          <a:xfrm>
            <a:off x="971552" y="736599"/>
            <a:ext cx="7200898" cy="977901"/>
          </a:xfrm>
          <a:prstGeom prst="rect">
            <a:avLst/>
          </a:prstGeom>
          <a:effectLst/>
        </p:spPr>
        <p:txBody>
          <a:bodyPr/>
          <a:lstStyle>
            <a:lvl1pPr algn="ctr" defTabSz="342900">
              <a:lnSpc>
                <a:spcPct val="100000"/>
              </a:lnSpc>
              <a:defRPr sz="33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14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3836" y="1920240"/>
            <a:ext cx="3538729" cy="2482597"/>
          </a:xfrm>
          <a:prstGeom prst="rect">
            <a:avLst/>
          </a:prstGeom>
        </p:spPr>
        <p:txBody>
          <a:bodyPr/>
          <a:lstStyle>
            <a:lvl1pPr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0075" indent="-257175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71550" indent="-285750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221581" indent="-192881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592036" indent="-220436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44" name="Straight Connector 7"/>
          <p:cNvSpPr/>
          <p:nvPr/>
        </p:nvSpPr>
        <p:spPr>
          <a:xfrm>
            <a:off x="1047127" y="1816099"/>
            <a:ext cx="7055474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14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35847" y="4477651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4280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ació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152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53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154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5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57" name="Texto del título"/>
          <p:cNvSpPr txBox="1">
            <a:spLocks noGrp="1"/>
          </p:cNvSpPr>
          <p:nvPr>
            <p:ph type="title"/>
          </p:nvPr>
        </p:nvSpPr>
        <p:spPr>
          <a:xfrm>
            <a:off x="971552" y="736599"/>
            <a:ext cx="7200898" cy="977901"/>
          </a:xfrm>
          <a:prstGeom prst="rect">
            <a:avLst/>
          </a:prstGeom>
          <a:effectLst/>
        </p:spPr>
        <p:txBody>
          <a:bodyPr/>
          <a:lstStyle>
            <a:lvl1pPr algn="ctr" defTabSz="342900">
              <a:lnSpc>
                <a:spcPct val="100000"/>
              </a:lnSpc>
              <a:defRPr sz="33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15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1550" y="1993900"/>
            <a:ext cx="3538728" cy="432197"/>
          </a:xfrm>
          <a:prstGeom prst="rect">
            <a:avLst/>
          </a:prstGeom>
        </p:spPr>
        <p:txBody>
          <a:bodyPr anchor="b"/>
          <a:lstStyle>
            <a:lvl1pPr marL="0" indent="0" algn="l" defTabSz="342900">
              <a:spcBef>
                <a:spcPts val="450"/>
              </a:spcBef>
              <a:buClrTx/>
              <a:buSzTx/>
              <a:buNone/>
              <a:defRPr sz="2100" b="0">
                <a:solidFill>
                  <a:srgbClr val="B15E28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342900" algn="l" defTabSz="342900">
              <a:spcBef>
                <a:spcPts val="450"/>
              </a:spcBef>
              <a:buClrTx/>
              <a:buSzTx/>
              <a:buNone/>
              <a:defRPr sz="2100" b="0">
                <a:solidFill>
                  <a:srgbClr val="B15E28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685800" algn="l" defTabSz="342900">
              <a:spcBef>
                <a:spcPts val="450"/>
              </a:spcBef>
              <a:buClrTx/>
              <a:buSzTx/>
              <a:buNone/>
              <a:defRPr sz="2100" b="0">
                <a:solidFill>
                  <a:srgbClr val="B15E28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1028700" algn="l" defTabSz="342900">
              <a:spcBef>
                <a:spcPts val="450"/>
              </a:spcBef>
              <a:buClrTx/>
              <a:buSzTx/>
              <a:buNone/>
              <a:defRPr sz="2100" b="0">
                <a:solidFill>
                  <a:srgbClr val="B15E28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371600" algn="l" defTabSz="342900">
              <a:spcBef>
                <a:spcPts val="450"/>
              </a:spcBef>
              <a:buClrTx/>
              <a:buSzTx/>
              <a:buNone/>
              <a:defRPr sz="2100" b="0">
                <a:solidFill>
                  <a:srgbClr val="B15E28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5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35503" y="1993900"/>
            <a:ext cx="3538729" cy="432197"/>
          </a:xfrm>
          <a:prstGeom prst="rect">
            <a:avLst/>
          </a:prstGeom>
        </p:spPr>
        <p:txBody>
          <a:bodyPr anchor="b"/>
          <a:lstStyle>
            <a:lvl1pPr marL="0" indent="0" algn="l" defTabSz="342900">
              <a:spcBef>
                <a:spcPts val="450"/>
              </a:spcBef>
              <a:buClrTx/>
              <a:buSzTx/>
              <a:buNone/>
              <a:defRPr sz="2800" b="0">
                <a:solidFill>
                  <a:srgbClr val="B15E28"/>
                </a:solidFill>
                <a:latin typeface="Garamond"/>
                <a:sym typeface="Garamond"/>
              </a:defRPr>
            </a:lvl1pPr>
          </a:lstStyle>
          <a:p>
            <a:pPr marL="0" indent="0" algn="l" defTabSz="457200">
              <a:spcBef>
                <a:spcPts val="600"/>
              </a:spcBef>
              <a:buClrTx/>
              <a:buSzTx/>
              <a:buNone/>
              <a:defRPr sz="2800" b="0">
                <a:solidFill>
                  <a:srgbClr val="B15E28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1160" name="Straight Connector 17"/>
          <p:cNvSpPr/>
          <p:nvPr/>
        </p:nvSpPr>
        <p:spPr>
          <a:xfrm>
            <a:off x="1047127" y="1816099"/>
            <a:ext cx="7055474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16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35847" y="4477651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525138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4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190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1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192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3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9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35847" y="4477651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25978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ido con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6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202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3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204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5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07" name="Texto del título"/>
          <p:cNvSpPr txBox="1">
            <a:spLocks noGrp="1"/>
          </p:cNvSpPr>
          <p:nvPr>
            <p:ph type="title"/>
          </p:nvPr>
        </p:nvSpPr>
        <p:spPr>
          <a:xfrm>
            <a:off x="970359" y="1041401"/>
            <a:ext cx="2788841" cy="1028701"/>
          </a:xfrm>
          <a:prstGeom prst="rect">
            <a:avLst/>
          </a:prstGeom>
          <a:effectLst/>
        </p:spPr>
        <p:txBody>
          <a:bodyPr anchor="b"/>
          <a:lstStyle>
            <a:lvl1pPr algn="ctr" defTabSz="342900">
              <a:lnSpc>
                <a:spcPct val="100000"/>
              </a:lnSpc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208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064002" y="736598"/>
            <a:ext cx="4102100" cy="3670302"/>
          </a:xfrm>
          <a:prstGeom prst="rect">
            <a:avLst/>
          </a:prstGeom>
        </p:spPr>
        <p:txBody>
          <a:bodyPr anchor="ctr"/>
          <a:lstStyle>
            <a:lvl1pPr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0075" indent="-257175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71550" indent="-285750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221581" indent="-192881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592036" indent="-220436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0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359" y="2273298"/>
            <a:ext cx="2788841" cy="1828805"/>
          </a:xfrm>
          <a:prstGeom prst="rect">
            <a:avLst/>
          </a:prstGeom>
        </p:spPr>
        <p:txBody>
          <a:bodyPr/>
          <a:lstStyle>
            <a:lvl1pPr marL="0" indent="0" defTabSz="342900">
              <a:spcBef>
                <a:spcPts val="450"/>
              </a:spcBef>
              <a:buClrTx/>
              <a:buSzTx/>
              <a:buNone/>
              <a:defRPr sz="1600" b="0">
                <a:solidFill>
                  <a:srgbClr val="262626"/>
                </a:solidFill>
                <a:latin typeface="Garamond"/>
                <a:sym typeface="Garamond"/>
              </a:defRPr>
            </a:lvl1pPr>
          </a:lstStyle>
          <a:p>
            <a:pPr marL="0" indent="0" defTabSz="457200">
              <a:spcBef>
                <a:spcPts val="600"/>
              </a:spcBef>
              <a:buClrTx/>
              <a:buSzTx/>
              <a:buNone/>
              <a:defRPr sz="16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1210" name="Straight Connector 15"/>
          <p:cNvSpPr/>
          <p:nvPr/>
        </p:nvSpPr>
        <p:spPr>
          <a:xfrm>
            <a:off x="1047127" y="2184400"/>
            <a:ext cx="2635874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21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35847" y="4477651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822355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Imagen con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2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218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19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220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1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23" name="Texto del título"/>
          <p:cNvSpPr txBox="1">
            <a:spLocks noGrp="1"/>
          </p:cNvSpPr>
          <p:nvPr>
            <p:ph type="title"/>
          </p:nvPr>
        </p:nvSpPr>
        <p:spPr>
          <a:xfrm>
            <a:off x="971549" y="1412873"/>
            <a:ext cx="4681362" cy="1028701"/>
          </a:xfrm>
          <a:prstGeom prst="rect">
            <a:avLst/>
          </a:prstGeom>
          <a:effectLst/>
        </p:spPr>
        <p:txBody>
          <a:bodyPr anchor="b"/>
          <a:lstStyle>
            <a:lvl1pPr algn="ctr" defTabSz="342900">
              <a:lnSpc>
                <a:spcPct val="100000"/>
              </a:lnSpc>
              <a:defRPr sz="21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22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71123" y="781050"/>
            <a:ext cx="2297511" cy="3581400"/>
          </a:xfrm>
          <a:prstGeom prst="rect">
            <a:avLst/>
          </a:prstGeom>
          <a:ln w="57150">
            <a:solidFill>
              <a:srgbClr val="808080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2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1549" y="2441574"/>
            <a:ext cx="4681362" cy="1371601"/>
          </a:xfrm>
          <a:prstGeom prst="rect">
            <a:avLst/>
          </a:prstGeom>
        </p:spPr>
        <p:txBody>
          <a:bodyPr/>
          <a:lstStyle>
            <a:lvl1pPr marL="0" indent="0" defTabSz="342900">
              <a:spcBef>
                <a:spcPts val="450"/>
              </a:spcBef>
              <a:buClrTx/>
              <a:buSzTx/>
              <a:buNone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342900" defTabSz="342900">
              <a:spcBef>
                <a:spcPts val="450"/>
              </a:spcBef>
              <a:buClrTx/>
              <a:buSzTx/>
              <a:buNone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685800" defTabSz="342900">
              <a:spcBef>
                <a:spcPts val="450"/>
              </a:spcBef>
              <a:buClrTx/>
              <a:buSzTx/>
              <a:buNone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1028700" defTabSz="342900">
              <a:spcBef>
                <a:spcPts val="450"/>
              </a:spcBef>
              <a:buClrTx/>
              <a:buSzTx/>
              <a:buNone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371600" defTabSz="342900">
              <a:spcBef>
                <a:spcPts val="450"/>
              </a:spcBef>
              <a:buClrTx/>
              <a:buSzTx/>
              <a:buNone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2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35847" y="4477651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0700614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panorámica con descripció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7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233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4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235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6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38" name="Texto del título"/>
          <p:cNvSpPr txBox="1">
            <a:spLocks noGrp="1"/>
          </p:cNvSpPr>
          <p:nvPr>
            <p:ph type="title"/>
          </p:nvPr>
        </p:nvSpPr>
        <p:spPr>
          <a:xfrm>
            <a:off x="971550" y="3611561"/>
            <a:ext cx="7207251" cy="425054"/>
          </a:xfrm>
          <a:prstGeom prst="rect">
            <a:avLst/>
          </a:prstGeom>
          <a:effectLst/>
        </p:spPr>
        <p:txBody>
          <a:bodyPr anchor="b"/>
          <a:lstStyle>
            <a:lvl1pPr algn="ctr" defTabSz="342900">
              <a:lnSpc>
                <a:spcPct val="100000"/>
              </a:lnSpc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239" name="Picture Placeholder 2"/>
          <p:cNvSpPr>
            <a:spLocks noGrp="1"/>
          </p:cNvSpPr>
          <p:nvPr>
            <p:ph type="pic" idx="13"/>
          </p:nvPr>
        </p:nvSpPr>
        <p:spPr>
          <a:xfrm>
            <a:off x="781069" y="781048"/>
            <a:ext cx="7579481" cy="2501903"/>
          </a:xfrm>
          <a:prstGeom prst="rect">
            <a:avLst/>
          </a:prstGeom>
          <a:ln w="57150">
            <a:solidFill>
              <a:srgbClr val="808080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1550" y="4036614"/>
            <a:ext cx="7207251" cy="370285"/>
          </a:xfrm>
          <a:prstGeom prst="rect">
            <a:avLst/>
          </a:prstGeom>
        </p:spPr>
        <p:txBody>
          <a:bodyPr/>
          <a:lstStyle>
            <a:lvl1pPr marL="0" indent="0" defTabSz="342900">
              <a:spcBef>
                <a:spcPts val="450"/>
              </a:spcBef>
              <a:buClrTx/>
              <a:buSzTx/>
              <a:buNone/>
              <a:defRPr sz="10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342900" defTabSz="342900">
              <a:spcBef>
                <a:spcPts val="450"/>
              </a:spcBef>
              <a:buClrTx/>
              <a:buSzTx/>
              <a:buNone/>
              <a:defRPr sz="10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685800" defTabSz="342900">
              <a:spcBef>
                <a:spcPts val="450"/>
              </a:spcBef>
              <a:buClrTx/>
              <a:buSzTx/>
              <a:buNone/>
              <a:defRPr sz="10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1028700" defTabSz="342900">
              <a:spcBef>
                <a:spcPts val="450"/>
              </a:spcBef>
              <a:buClrTx/>
              <a:buSzTx/>
              <a:buNone/>
              <a:defRPr sz="10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371600" defTabSz="342900">
              <a:spcBef>
                <a:spcPts val="450"/>
              </a:spcBef>
              <a:buClrTx/>
              <a:buSzTx/>
              <a:buNone/>
              <a:defRPr sz="10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4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35847" y="4477651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223626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descripció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2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248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9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250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1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53" name="Texto del título"/>
          <p:cNvSpPr txBox="1">
            <a:spLocks noGrp="1"/>
          </p:cNvSpPr>
          <p:nvPr>
            <p:ph type="title"/>
          </p:nvPr>
        </p:nvSpPr>
        <p:spPr>
          <a:xfrm>
            <a:off x="977900" y="736599"/>
            <a:ext cx="7194551" cy="2216152"/>
          </a:xfrm>
          <a:prstGeom prst="rect">
            <a:avLst/>
          </a:prstGeom>
          <a:effectLst/>
        </p:spPr>
        <p:txBody>
          <a:bodyPr/>
          <a:lstStyle>
            <a:lvl1pPr algn="ctr" defTabSz="342900">
              <a:lnSpc>
                <a:spcPct val="100000"/>
              </a:lnSpc>
              <a:defRPr sz="24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25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7900" y="3257549"/>
            <a:ext cx="7194551" cy="1149351"/>
          </a:xfrm>
          <a:prstGeom prst="rect">
            <a:avLst/>
          </a:prstGeom>
        </p:spPr>
        <p:txBody>
          <a:bodyPr anchor="ctr"/>
          <a:lstStyle>
            <a:lvl1pPr marL="0" indent="0" defTabSz="342900">
              <a:spcBef>
                <a:spcPts val="45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342900" defTabSz="342900">
              <a:spcBef>
                <a:spcPts val="45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685800" defTabSz="342900">
              <a:spcBef>
                <a:spcPts val="45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1028700" defTabSz="342900">
              <a:spcBef>
                <a:spcPts val="45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371600" defTabSz="342900">
              <a:spcBef>
                <a:spcPts val="45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55" name="Straight Connector 14"/>
          <p:cNvSpPr/>
          <p:nvPr/>
        </p:nvSpPr>
        <p:spPr>
          <a:xfrm>
            <a:off x="1047127" y="3105149"/>
            <a:ext cx="7055474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25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35847" y="4477651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20674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8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975"/>
              </a:spcBef>
              <a:defRPr sz="2100"/>
            </a:lvl1pPr>
            <a:lvl2pPr marL="592931" indent="-250031">
              <a:spcBef>
                <a:spcPts val="975"/>
              </a:spcBef>
              <a:defRPr sz="2100"/>
            </a:lvl2pPr>
            <a:lvl3pPr marL="925829" indent="-240029">
              <a:spcBef>
                <a:spcPts val="975"/>
              </a:spcBef>
              <a:defRPr sz="2100"/>
            </a:lvl3pPr>
            <a:lvl4pPr marL="1295400" indent="-266700">
              <a:spcBef>
                <a:spcPts val="975"/>
              </a:spcBef>
              <a:defRPr sz="2100"/>
            </a:lvl4pPr>
            <a:lvl5pPr marL="1638300" indent="-266700">
              <a:spcBef>
                <a:spcPts val="975"/>
              </a:spcBef>
              <a:defRPr sz="21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4590623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 con descripció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263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4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265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6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68" name="Texto del título"/>
          <p:cNvSpPr txBox="1">
            <a:spLocks noGrp="1"/>
          </p:cNvSpPr>
          <p:nvPr>
            <p:ph type="title"/>
          </p:nvPr>
        </p:nvSpPr>
        <p:spPr>
          <a:xfrm>
            <a:off x="1084660" y="736599"/>
            <a:ext cx="6972299" cy="1778002"/>
          </a:xfrm>
          <a:prstGeom prst="rect">
            <a:avLst/>
          </a:prstGeom>
          <a:effectLst/>
        </p:spPr>
        <p:txBody>
          <a:bodyPr/>
          <a:lstStyle>
            <a:lvl1pPr algn="ctr" defTabSz="342900">
              <a:lnSpc>
                <a:spcPct val="100000"/>
              </a:lnSpc>
              <a:defRPr sz="24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26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56108" y="2514600"/>
            <a:ext cx="6629403" cy="438150"/>
          </a:xfrm>
          <a:prstGeom prst="rect">
            <a:avLst/>
          </a:prstGeom>
        </p:spPr>
        <p:txBody>
          <a:bodyPr anchor="ctr"/>
          <a:lstStyle>
            <a:lvl1pPr marL="0" indent="0" algn="r" defTabSz="342900">
              <a:spcBef>
                <a:spcPts val="450"/>
              </a:spcBef>
              <a:buClrTx/>
              <a:buSzTx/>
              <a:buNone/>
              <a:defRPr sz="15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342900" algn="r" defTabSz="342900">
              <a:spcBef>
                <a:spcPts val="450"/>
              </a:spcBef>
              <a:buClrTx/>
              <a:buSzTx/>
              <a:buNone/>
              <a:defRPr sz="15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685800" algn="r" defTabSz="342900">
              <a:spcBef>
                <a:spcPts val="450"/>
              </a:spcBef>
              <a:buClrTx/>
              <a:buSzTx/>
              <a:buNone/>
              <a:defRPr sz="15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1028700" algn="r" defTabSz="342900">
              <a:spcBef>
                <a:spcPts val="450"/>
              </a:spcBef>
              <a:buClrTx/>
              <a:buSzTx/>
              <a:buNone/>
              <a:defRPr sz="15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371600" algn="r" defTabSz="342900">
              <a:spcBef>
                <a:spcPts val="450"/>
              </a:spcBef>
              <a:buClrTx/>
              <a:buSzTx/>
              <a:buNone/>
              <a:defRPr sz="15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7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71550" y="3257549"/>
            <a:ext cx="7207251" cy="1149351"/>
          </a:xfrm>
          <a:prstGeom prst="rect">
            <a:avLst/>
          </a:prstGeom>
        </p:spPr>
        <p:txBody>
          <a:bodyPr anchor="ctr"/>
          <a:lstStyle>
            <a:lvl1pPr marL="0" indent="0" defTabSz="342900">
              <a:spcBef>
                <a:spcPts val="450"/>
              </a:spcBef>
              <a:buClrTx/>
              <a:buSzTx/>
              <a:buNone/>
              <a:defRPr sz="2000" b="0">
                <a:solidFill>
                  <a:srgbClr val="000000"/>
                </a:solidFill>
                <a:latin typeface="Garamond"/>
                <a:sym typeface="Garamond"/>
              </a:defRPr>
            </a:lvl1pPr>
          </a:lstStyle>
          <a:p>
            <a:pPr marL="0" indent="0" defTabSz="457200">
              <a:spcBef>
                <a:spcPts val="600"/>
              </a:spcBef>
              <a:buClrTx/>
              <a:buSzTx/>
              <a:buNone/>
              <a:defRPr sz="20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1271" name="TextBox 13"/>
          <p:cNvSpPr txBox="1"/>
          <p:nvPr/>
        </p:nvSpPr>
        <p:spPr>
          <a:xfrm>
            <a:off x="646509" y="371431"/>
            <a:ext cx="45720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 anchor="ctr">
            <a:spAutoFit/>
          </a:bodyPr>
          <a:lstStyle>
            <a:lvl1pPr defTabSz="457200">
              <a:defRPr sz="8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sz="6000"/>
              <a:t>“</a:t>
            </a:r>
          </a:p>
        </p:txBody>
      </p:sp>
      <p:sp>
        <p:nvSpPr>
          <p:cNvPr id="1272" name="TextBox 14"/>
          <p:cNvSpPr txBox="1"/>
          <p:nvPr/>
        </p:nvSpPr>
        <p:spPr>
          <a:xfrm>
            <a:off x="7950200" y="1832363"/>
            <a:ext cx="45720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 anchor="ctr">
            <a:spAutoFit/>
          </a:bodyPr>
          <a:lstStyle>
            <a:lvl1pPr algn="r" defTabSz="457200">
              <a:defRPr sz="8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sz="6000"/>
              <a:t>”</a:t>
            </a:r>
          </a:p>
        </p:txBody>
      </p:sp>
      <p:sp>
        <p:nvSpPr>
          <p:cNvPr id="1273" name="Straight Connector 18"/>
          <p:cNvSpPr/>
          <p:nvPr/>
        </p:nvSpPr>
        <p:spPr>
          <a:xfrm>
            <a:off x="1047127" y="3105149"/>
            <a:ext cx="7055474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27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35847" y="4477651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4643740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rjeta de nomb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5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281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82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283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4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86" name="Texto del título"/>
          <p:cNvSpPr txBox="1">
            <a:spLocks noGrp="1"/>
          </p:cNvSpPr>
          <p:nvPr>
            <p:ph type="title"/>
          </p:nvPr>
        </p:nvSpPr>
        <p:spPr>
          <a:xfrm>
            <a:off x="971552" y="2481435"/>
            <a:ext cx="7207251" cy="1101601"/>
          </a:xfrm>
          <a:prstGeom prst="rect">
            <a:avLst/>
          </a:prstGeom>
          <a:effectLst/>
        </p:spPr>
        <p:txBody>
          <a:bodyPr anchor="b"/>
          <a:lstStyle>
            <a:lvl1pPr defTabSz="342900">
              <a:lnSpc>
                <a:spcPct val="100000"/>
              </a:lnSpc>
              <a:defRPr sz="24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28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1550" y="3583035"/>
            <a:ext cx="7207252" cy="645301"/>
          </a:xfrm>
          <a:prstGeom prst="rect">
            <a:avLst/>
          </a:prstGeom>
        </p:spPr>
        <p:txBody>
          <a:bodyPr/>
          <a:lstStyle>
            <a:lvl1pPr marL="0" indent="0" algn="l" defTabSz="342900">
              <a:spcBef>
                <a:spcPts val="45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342900" algn="l" defTabSz="342900">
              <a:spcBef>
                <a:spcPts val="45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685800" algn="l" defTabSz="342900">
              <a:spcBef>
                <a:spcPts val="45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1028700" algn="l" defTabSz="342900">
              <a:spcBef>
                <a:spcPts val="45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371600" algn="l" defTabSz="342900">
              <a:spcBef>
                <a:spcPts val="45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8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35847" y="4477651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7066668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r la tarjeta de nomb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9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295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6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297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8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00" name="Texto del título"/>
          <p:cNvSpPr txBox="1">
            <a:spLocks noGrp="1"/>
          </p:cNvSpPr>
          <p:nvPr>
            <p:ph type="title"/>
          </p:nvPr>
        </p:nvSpPr>
        <p:spPr>
          <a:xfrm>
            <a:off x="1084660" y="736599"/>
            <a:ext cx="6972299" cy="1682752"/>
          </a:xfrm>
          <a:prstGeom prst="rect">
            <a:avLst/>
          </a:prstGeom>
          <a:effectLst/>
        </p:spPr>
        <p:txBody>
          <a:bodyPr/>
          <a:lstStyle>
            <a:lvl1pPr algn="ctr" defTabSz="342900">
              <a:lnSpc>
                <a:spcPct val="100000"/>
              </a:lnSpc>
              <a:defRPr sz="24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0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1550" y="2729484"/>
            <a:ext cx="7207252" cy="665227"/>
          </a:xfrm>
          <a:prstGeom prst="rect">
            <a:avLst/>
          </a:prstGeom>
        </p:spPr>
        <p:txBody>
          <a:bodyPr anchor="b"/>
          <a:lstStyle>
            <a:lvl1pPr marL="0" indent="0" algn="l" defTabSz="342900">
              <a:spcBef>
                <a:spcPts val="4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342900" algn="l" defTabSz="342900">
              <a:spcBef>
                <a:spcPts val="4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685800" algn="l" defTabSz="342900">
              <a:spcBef>
                <a:spcPts val="4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1028700" algn="l" defTabSz="342900">
              <a:spcBef>
                <a:spcPts val="4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371600" algn="l" defTabSz="342900">
              <a:spcBef>
                <a:spcPts val="4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0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71550" y="3397250"/>
            <a:ext cx="7207253" cy="1009651"/>
          </a:xfrm>
          <a:prstGeom prst="rect">
            <a:avLst/>
          </a:prstGeom>
        </p:spPr>
        <p:txBody>
          <a:bodyPr/>
          <a:lstStyle>
            <a:lvl1pPr marL="0" indent="0" algn="l" defTabSz="342900">
              <a:spcBef>
                <a:spcPts val="4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Garamond"/>
                <a:sym typeface="Garamond"/>
              </a:defRPr>
            </a:lvl1pPr>
          </a:lstStyle>
          <a:p>
            <a:pPr marL="0" indent="0" algn="l" defTabSz="457200">
              <a:spcBef>
                <a:spcPts val="60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1303" name="TextBox 11"/>
          <p:cNvSpPr txBox="1"/>
          <p:nvPr/>
        </p:nvSpPr>
        <p:spPr>
          <a:xfrm>
            <a:off x="646509" y="371431"/>
            <a:ext cx="45720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 anchor="ctr">
            <a:spAutoFit/>
          </a:bodyPr>
          <a:lstStyle>
            <a:lvl1pPr defTabSz="457200">
              <a:defRPr sz="8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sz="6000"/>
              <a:t>“</a:t>
            </a:r>
          </a:p>
        </p:txBody>
      </p:sp>
      <p:sp>
        <p:nvSpPr>
          <p:cNvPr id="1304" name="TextBox 12"/>
          <p:cNvSpPr txBox="1"/>
          <p:nvPr/>
        </p:nvSpPr>
        <p:spPr>
          <a:xfrm>
            <a:off x="7950200" y="1660905"/>
            <a:ext cx="45720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 anchor="ctr">
            <a:spAutoFit/>
          </a:bodyPr>
          <a:lstStyle>
            <a:lvl1pPr algn="r" defTabSz="457200">
              <a:defRPr sz="8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sz="6000"/>
              <a:t>”</a:t>
            </a:r>
          </a:p>
        </p:txBody>
      </p:sp>
      <p:sp>
        <p:nvSpPr>
          <p:cNvPr id="1305" name="Straight Connector 25"/>
          <p:cNvSpPr/>
          <p:nvPr/>
        </p:nvSpPr>
        <p:spPr>
          <a:xfrm>
            <a:off x="1047127" y="2571750"/>
            <a:ext cx="7055474" cy="0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30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35847" y="4477651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65355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dadero o fals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7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313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4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315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6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18" name="Texto del título"/>
          <p:cNvSpPr txBox="1">
            <a:spLocks noGrp="1"/>
          </p:cNvSpPr>
          <p:nvPr>
            <p:ph type="title"/>
          </p:nvPr>
        </p:nvSpPr>
        <p:spPr>
          <a:xfrm>
            <a:off x="971550" y="736599"/>
            <a:ext cx="7207251" cy="1682752"/>
          </a:xfrm>
          <a:prstGeom prst="rect">
            <a:avLst/>
          </a:prstGeom>
          <a:effectLst/>
        </p:spPr>
        <p:txBody>
          <a:bodyPr/>
          <a:lstStyle>
            <a:lvl1pPr algn="ctr" defTabSz="342900">
              <a:lnSpc>
                <a:spcPct val="100000"/>
              </a:lnSpc>
              <a:defRPr sz="33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1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1550" y="2722626"/>
            <a:ext cx="7207252" cy="630937"/>
          </a:xfrm>
          <a:prstGeom prst="rect">
            <a:avLst/>
          </a:prstGeom>
        </p:spPr>
        <p:txBody>
          <a:bodyPr anchor="b"/>
          <a:lstStyle>
            <a:lvl1pPr marL="0" indent="0" algn="l" defTabSz="342900">
              <a:spcBef>
                <a:spcPts val="450"/>
              </a:spcBef>
              <a:buClrTx/>
              <a:buSzTx/>
              <a:buNone/>
              <a:defRPr sz="21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342900" algn="l" defTabSz="342900">
              <a:spcBef>
                <a:spcPts val="450"/>
              </a:spcBef>
              <a:buClrTx/>
              <a:buSzTx/>
              <a:buNone/>
              <a:defRPr sz="21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685800" algn="l" defTabSz="342900">
              <a:spcBef>
                <a:spcPts val="450"/>
              </a:spcBef>
              <a:buClrTx/>
              <a:buSzTx/>
              <a:buNone/>
              <a:defRPr sz="21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1028700" algn="l" defTabSz="342900">
              <a:spcBef>
                <a:spcPts val="450"/>
              </a:spcBef>
              <a:buClrTx/>
              <a:buSzTx/>
              <a:buNone/>
              <a:defRPr sz="21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371600" algn="l" defTabSz="342900">
              <a:spcBef>
                <a:spcPts val="450"/>
              </a:spcBef>
              <a:buClrTx/>
              <a:buSzTx/>
              <a:buNone/>
              <a:defRPr sz="21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2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71549" y="3352799"/>
            <a:ext cx="7207254" cy="1054101"/>
          </a:xfrm>
          <a:prstGeom prst="rect">
            <a:avLst/>
          </a:prstGeom>
        </p:spPr>
        <p:txBody>
          <a:bodyPr/>
          <a:lstStyle>
            <a:lvl1pPr marL="0" indent="0" algn="l" defTabSz="342900">
              <a:spcBef>
                <a:spcPts val="4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Garamond"/>
                <a:sym typeface="Garamond"/>
              </a:defRPr>
            </a:lvl1pPr>
          </a:lstStyle>
          <a:p>
            <a:pPr marL="0" indent="0" algn="l" defTabSz="457200">
              <a:spcBef>
                <a:spcPts val="60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1321" name="Straight Connector 14"/>
          <p:cNvSpPr/>
          <p:nvPr/>
        </p:nvSpPr>
        <p:spPr>
          <a:xfrm>
            <a:off x="1047127" y="2571750"/>
            <a:ext cx="7055474" cy="0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32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35847" y="4477651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8314708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ítulo y texto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3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329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30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331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2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34" name="Texto del título"/>
          <p:cNvSpPr txBox="1">
            <a:spLocks noGrp="1"/>
          </p:cNvSpPr>
          <p:nvPr>
            <p:ph type="title"/>
          </p:nvPr>
        </p:nvSpPr>
        <p:spPr>
          <a:xfrm>
            <a:off x="971552" y="736599"/>
            <a:ext cx="7200898" cy="977901"/>
          </a:xfrm>
          <a:prstGeom prst="rect">
            <a:avLst/>
          </a:prstGeom>
          <a:effectLst/>
        </p:spPr>
        <p:txBody>
          <a:bodyPr/>
          <a:lstStyle>
            <a:lvl1pPr algn="ctr" defTabSz="342900">
              <a:lnSpc>
                <a:spcPct val="100000"/>
              </a:lnSpc>
              <a:defRPr sz="33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35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971550" y="1917698"/>
            <a:ext cx="7200899" cy="2489204"/>
          </a:xfrm>
          <a:prstGeom prst="rect">
            <a:avLst/>
          </a:prstGeom>
        </p:spPr>
        <p:txBody>
          <a:bodyPr/>
          <a:lstStyle>
            <a:lvl1pPr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0075" indent="-257175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71550" indent="-285750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221581" indent="-192881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592036" indent="-220436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36" name="Straight Connector 13"/>
          <p:cNvSpPr/>
          <p:nvPr/>
        </p:nvSpPr>
        <p:spPr>
          <a:xfrm>
            <a:off x="1047127" y="1816099"/>
            <a:ext cx="7055474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33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35847" y="4477651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661812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ítulo vertical y tex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8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344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5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346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7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49" name="Texto del título"/>
          <p:cNvSpPr txBox="1">
            <a:spLocks noGrp="1"/>
          </p:cNvSpPr>
          <p:nvPr>
            <p:ph type="title"/>
          </p:nvPr>
        </p:nvSpPr>
        <p:spPr>
          <a:xfrm>
            <a:off x="6749517" y="736598"/>
            <a:ext cx="1418172" cy="3670302"/>
          </a:xfrm>
          <a:prstGeom prst="rect">
            <a:avLst/>
          </a:prstGeom>
          <a:effectLst/>
        </p:spPr>
        <p:txBody>
          <a:bodyPr/>
          <a:lstStyle>
            <a:lvl1pPr algn="ctr" defTabSz="342900">
              <a:lnSpc>
                <a:spcPct val="100000"/>
              </a:lnSpc>
              <a:defRPr sz="33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50" name="Nivel de texto 1…"/>
          <p:cNvSpPr txBox="1">
            <a:spLocks noGrp="1"/>
          </p:cNvSpPr>
          <p:nvPr>
            <p:ph type="body" idx="1"/>
          </p:nvPr>
        </p:nvSpPr>
        <p:spPr>
          <a:xfrm>
            <a:off x="971548" y="736599"/>
            <a:ext cx="5574770" cy="3670301"/>
          </a:xfrm>
          <a:prstGeom prst="rect">
            <a:avLst/>
          </a:prstGeom>
        </p:spPr>
        <p:txBody>
          <a:bodyPr/>
          <a:lstStyle>
            <a:lvl1pPr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0075" indent="-257175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71550" indent="-285750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221581" indent="-192881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592036" indent="-220436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51" name="Straight Connector 13"/>
          <p:cNvSpPr/>
          <p:nvPr/>
        </p:nvSpPr>
        <p:spPr>
          <a:xfrm flipH="1">
            <a:off x="6647917" y="742950"/>
            <a:ext cx="1" cy="365760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35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35847" y="4477651"/>
            <a:ext cx="236602" cy="207749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6122497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3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359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0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361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2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64" name="Texto del título"/>
          <p:cNvSpPr txBox="1">
            <a:spLocks noGrp="1"/>
          </p:cNvSpPr>
          <p:nvPr>
            <p:ph type="title"/>
          </p:nvPr>
        </p:nvSpPr>
        <p:spPr>
          <a:xfrm>
            <a:off x="971552" y="736599"/>
            <a:ext cx="7200898" cy="977901"/>
          </a:xfrm>
          <a:prstGeom prst="rect">
            <a:avLst/>
          </a:prstGeom>
          <a:effectLst/>
        </p:spPr>
        <p:txBody>
          <a:bodyPr/>
          <a:lstStyle>
            <a:lvl1pPr algn="ctr" defTabSz="342900">
              <a:lnSpc>
                <a:spcPct val="100000"/>
              </a:lnSpc>
              <a:defRPr sz="33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65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971550" y="1917698"/>
            <a:ext cx="7200899" cy="2489204"/>
          </a:xfrm>
          <a:prstGeom prst="rect">
            <a:avLst/>
          </a:prstGeom>
        </p:spPr>
        <p:txBody>
          <a:bodyPr/>
          <a:lstStyle>
            <a:lvl1pPr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0075" indent="-257175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71550" indent="-285750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221581" indent="-192881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592036" indent="-220436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6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629150"/>
            <a:ext cx="5943600" cy="457200"/>
          </a:xfrm>
          <a:prstGeom prst="rect">
            <a:avLst/>
          </a:prstGeom>
        </p:spPr>
        <p:txBody>
          <a:bodyPr/>
          <a:lstStyle>
            <a:lvl1pPr marL="171450" indent="-171450" algn="l" defTabSz="342900">
              <a:spcBef>
                <a:spcPts val="450"/>
              </a:spcBef>
              <a:buClr>
                <a:srgbClr val="B15E28"/>
              </a:buClr>
              <a:buSzPct val="115000"/>
              <a:buAutoNum type="arabicPeriod"/>
              <a:defRPr sz="1000" b="0">
                <a:solidFill>
                  <a:srgbClr val="262626"/>
                </a:solidFill>
                <a:latin typeface="Garamond"/>
                <a:sym typeface="Garamond"/>
              </a:defRPr>
            </a:lvl1pPr>
          </a:lstStyle>
          <a:p>
            <a:pPr marL="228600" indent="-228600" algn="l" defTabSz="457200">
              <a:spcBef>
                <a:spcPts val="600"/>
              </a:spcBef>
              <a:buClr>
                <a:srgbClr val="B15E28"/>
              </a:buClr>
              <a:buSzPct val="115000"/>
              <a:buAutoNum type="arabicPeriod"/>
              <a:defRPr sz="10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136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7300" y="4767264"/>
            <a:ext cx="289501" cy="207749"/>
          </a:xfrm>
          <a:prstGeom prst="rect">
            <a:avLst/>
          </a:prstGeom>
        </p:spPr>
        <p:txBody>
          <a:bodyPr anchor="t"/>
          <a:lstStyle>
            <a:lvl1pPr>
              <a:buClr>
                <a:srgbClr val="000000"/>
              </a:buClr>
              <a:buSzPct val="100000"/>
              <a:buFont typeface="Verdana"/>
              <a:buChar char="•"/>
              <a:defRPr sz="75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7439838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8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374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5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376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7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79" name="Texto del título"/>
          <p:cNvSpPr txBox="1">
            <a:spLocks noGrp="1"/>
          </p:cNvSpPr>
          <p:nvPr>
            <p:ph type="title"/>
          </p:nvPr>
        </p:nvSpPr>
        <p:spPr>
          <a:xfrm>
            <a:off x="971552" y="736599"/>
            <a:ext cx="7200898" cy="977901"/>
          </a:xfrm>
          <a:prstGeom prst="rect">
            <a:avLst/>
          </a:prstGeom>
          <a:effectLst/>
        </p:spPr>
        <p:txBody>
          <a:bodyPr/>
          <a:lstStyle>
            <a:lvl1pPr algn="ctr" defTabSz="342900">
              <a:lnSpc>
                <a:spcPct val="100000"/>
              </a:lnSpc>
              <a:defRPr sz="33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80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3850" y="1059656"/>
            <a:ext cx="8494713" cy="3726341"/>
          </a:xfrm>
          <a:prstGeom prst="rect">
            <a:avLst/>
          </a:prstGeom>
        </p:spPr>
        <p:txBody>
          <a:bodyPr/>
          <a:lstStyle>
            <a:lvl1pPr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0075" indent="-257175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71550" indent="-285750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221581" indent="-192881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592036" indent="-220436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8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3850" y="4878421"/>
            <a:ext cx="8496300" cy="195263"/>
          </a:xfrm>
          <a:prstGeom prst="rect">
            <a:avLst/>
          </a:prstGeom>
        </p:spPr>
        <p:txBody>
          <a:bodyPr anchor="b"/>
          <a:lstStyle>
            <a:lvl1pPr algn="l" defTabSz="342900">
              <a:spcBef>
                <a:spcPts val="450"/>
              </a:spcBef>
              <a:buClrTx/>
              <a:buSzTx/>
              <a:buNone/>
              <a:defRPr sz="900" b="0">
                <a:solidFill>
                  <a:srgbClr val="262626"/>
                </a:solidFill>
                <a:latin typeface="Garamond"/>
                <a:sym typeface="Garamond"/>
              </a:defRPr>
            </a:lvl1pPr>
          </a:lstStyle>
          <a:p>
            <a:pPr algn="l" defTabSz="457200">
              <a:spcBef>
                <a:spcPts val="600"/>
              </a:spcBef>
              <a:buClrTx/>
              <a:buSzTx/>
              <a:buNone/>
              <a:defRPr sz="9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138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969944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3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389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0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391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2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94" name="Texto del título"/>
          <p:cNvSpPr txBox="1">
            <a:spLocks noGrp="1"/>
          </p:cNvSpPr>
          <p:nvPr>
            <p:ph type="title"/>
          </p:nvPr>
        </p:nvSpPr>
        <p:spPr>
          <a:xfrm>
            <a:off x="971552" y="736599"/>
            <a:ext cx="7200898" cy="977901"/>
          </a:xfrm>
          <a:prstGeom prst="rect">
            <a:avLst/>
          </a:prstGeom>
          <a:effectLst/>
        </p:spPr>
        <p:txBody>
          <a:bodyPr/>
          <a:lstStyle>
            <a:lvl1pPr algn="ctr" defTabSz="342900">
              <a:lnSpc>
                <a:spcPct val="100000"/>
              </a:lnSpc>
              <a:defRPr sz="33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95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38" y="1059658"/>
            <a:ext cx="8494713" cy="3485450"/>
          </a:xfrm>
          <a:prstGeom prst="rect">
            <a:avLst/>
          </a:prstGeom>
        </p:spPr>
        <p:txBody>
          <a:bodyPr/>
          <a:lstStyle>
            <a:lvl1pPr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0075" indent="-257175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71550" indent="-285750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221581" indent="-192881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592036" indent="-220436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9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3850" y="4760263"/>
            <a:ext cx="7981950" cy="282179"/>
          </a:xfrm>
          <a:prstGeom prst="rect">
            <a:avLst/>
          </a:prstGeom>
        </p:spPr>
        <p:txBody>
          <a:bodyPr/>
          <a:lstStyle>
            <a:lvl1pPr marL="0" indent="0" algn="l" defTabSz="342900">
              <a:spcBef>
                <a:spcPts val="450"/>
              </a:spcBef>
              <a:buClrTx/>
              <a:buSzTx/>
              <a:buNone/>
              <a:defRPr sz="1100" b="0">
                <a:solidFill>
                  <a:srgbClr val="262626"/>
                </a:solidFill>
                <a:latin typeface="Garamond"/>
                <a:sym typeface="Garamond"/>
              </a:defRPr>
            </a:lvl1pPr>
          </a:lstStyle>
          <a:p>
            <a:pPr marL="0" indent="0" algn="l" defTabSz="457200">
              <a:spcBef>
                <a:spcPts val="600"/>
              </a:spcBef>
              <a:buClrTx/>
              <a:buSzTx/>
              <a:buNone/>
              <a:defRPr sz="11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139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8145168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8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404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5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406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7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09" name="Texto del título"/>
          <p:cNvSpPr txBox="1">
            <a:spLocks noGrp="1"/>
          </p:cNvSpPr>
          <p:nvPr>
            <p:ph type="title"/>
          </p:nvPr>
        </p:nvSpPr>
        <p:spPr>
          <a:xfrm>
            <a:off x="971552" y="736599"/>
            <a:ext cx="7200898" cy="977901"/>
          </a:xfrm>
          <a:prstGeom prst="rect">
            <a:avLst/>
          </a:prstGeom>
          <a:effectLst/>
        </p:spPr>
        <p:txBody>
          <a:bodyPr/>
          <a:lstStyle>
            <a:lvl1pPr algn="ctr" defTabSz="342900">
              <a:lnSpc>
                <a:spcPct val="100000"/>
              </a:lnSpc>
              <a:defRPr sz="33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410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38" y="1059658"/>
            <a:ext cx="8494713" cy="3485450"/>
          </a:xfrm>
          <a:prstGeom prst="rect">
            <a:avLst/>
          </a:prstGeom>
        </p:spPr>
        <p:txBody>
          <a:bodyPr/>
          <a:lstStyle>
            <a:lvl1pPr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0075" indent="-257175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71550" indent="-285750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221581" indent="-192881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592036" indent="-220436" algn="l" defTabSz="342900">
              <a:spcBef>
                <a:spcPts val="450"/>
              </a:spcBef>
              <a:buClr>
                <a:srgbClr val="B15E28"/>
              </a:buClr>
              <a:buSzPct val="115000"/>
              <a:buFont typeface="Arial"/>
              <a:buChar char="•"/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1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3850" y="4760263"/>
            <a:ext cx="8496300" cy="282179"/>
          </a:xfrm>
          <a:prstGeom prst="rect">
            <a:avLst/>
          </a:prstGeom>
        </p:spPr>
        <p:txBody>
          <a:bodyPr/>
          <a:lstStyle>
            <a:lvl1pPr marL="0" indent="0" algn="l" defTabSz="342900">
              <a:spcBef>
                <a:spcPts val="450"/>
              </a:spcBef>
              <a:buClrTx/>
              <a:buSzTx/>
              <a:buNone/>
              <a:defRPr sz="1100" b="0">
                <a:solidFill>
                  <a:srgbClr val="262626"/>
                </a:solidFill>
                <a:latin typeface="Garamond"/>
                <a:sym typeface="Garamond"/>
              </a:defRPr>
            </a:lvl1pPr>
          </a:lstStyle>
          <a:p>
            <a:pPr marL="0" indent="0" algn="l" defTabSz="457200">
              <a:spcBef>
                <a:spcPts val="600"/>
              </a:spcBef>
              <a:buClrTx/>
              <a:buSzTx/>
              <a:buNone/>
              <a:defRPr sz="11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141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53879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504303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" name="Group 6"/>
          <p:cNvGrpSpPr/>
          <p:nvPr/>
        </p:nvGrpSpPr>
        <p:grpSpPr>
          <a:xfrm>
            <a:off x="0" y="-1"/>
            <a:ext cx="9141619" cy="5142162"/>
            <a:chOff x="0" y="0"/>
            <a:chExt cx="12188825" cy="6856214"/>
          </a:xfrm>
        </p:grpSpPr>
        <p:pic>
          <p:nvPicPr>
            <p:cNvPr id="1419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88825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20" name="Rectangle 8"/>
            <p:cNvSpPr/>
            <p:nvPr/>
          </p:nvSpPr>
          <p:spPr>
            <a:xfrm>
              <a:off x="608011" y="609599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1421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76264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2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69" y="6173525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24" name="Texto del título"/>
          <p:cNvSpPr txBox="1">
            <a:spLocks noGrp="1"/>
          </p:cNvSpPr>
          <p:nvPr>
            <p:ph type="title"/>
          </p:nvPr>
        </p:nvSpPr>
        <p:spPr>
          <a:xfrm>
            <a:off x="446088" y="104776"/>
            <a:ext cx="8253413" cy="546497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defTabSz="342900">
              <a:lnSpc>
                <a:spcPct val="100000"/>
              </a:lnSpc>
              <a:defRPr sz="19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42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648810" y="4414837"/>
            <a:ext cx="4071329" cy="490538"/>
          </a:xfrm>
          <a:prstGeom prst="rect">
            <a:avLst/>
          </a:prstGeom>
        </p:spPr>
        <p:txBody>
          <a:bodyPr anchor="b"/>
          <a:lstStyle>
            <a:lvl1pPr algn="r" defTabSz="342900">
              <a:spcBef>
                <a:spcPts val="450"/>
              </a:spcBef>
              <a:buClrTx/>
              <a:buSzTx/>
              <a:buNone/>
              <a:defRPr sz="9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71488" indent="-128588" algn="r" defTabSz="342900">
              <a:spcBef>
                <a:spcPts val="450"/>
              </a:spcBef>
              <a:buClrTx/>
              <a:buSzPct val="115000"/>
              <a:buChar char="•"/>
              <a:defRPr sz="9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828675" indent="-142875" algn="r" defTabSz="342900">
              <a:spcBef>
                <a:spcPts val="450"/>
              </a:spcBef>
              <a:buClrTx/>
              <a:buSzPct val="115000"/>
              <a:buChar char="•"/>
              <a:defRPr sz="9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125140" indent="-96440" algn="r" defTabSz="342900">
              <a:spcBef>
                <a:spcPts val="450"/>
              </a:spcBef>
              <a:buClrTx/>
              <a:buSzPct val="115000"/>
              <a:buChar char="•"/>
              <a:defRPr sz="9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481818" indent="-110218" algn="r" defTabSz="342900">
              <a:spcBef>
                <a:spcPts val="450"/>
              </a:spcBef>
              <a:buClrTx/>
              <a:buSzPct val="115000"/>
              <a:buChar char="•"/>
              <a:defRPr sz="9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2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1963" y="4185637"/>
            <a:ext cx="4062413" cy="490538"/>
          </a:xfrm>
          <a:prstGeom prst="rect">
            <a:avLst/>
          </a:prstGeom>
        </p:spPr>
        <p:txBody>
          <a:bodyPr anchor="b"/>
          <a:lstStyle>
            <a:lvl1pPr marL="0" indent="0" algn="l" defTabSz="342900">
              <a:spcBef>
                <a:spcPts val="450"/>
              </a:spcBef>
              <a:buClrTx/>
              <a:buSzTx/>
              <a:buNone/>
              <a:defRPr sz="1200" b="0">
                <a:solidFill>
                  <a:srgbClr val="262626"/>
                </a:solidFill>
                <a:latin typeface="Garamond"/>
                <a:sym typeface="Garamond"/>
              </a:defRPr>
            </a:lvl1pPr>
          </a:lstStyle>
          <a:p>
            <a:pPr marL="0" indent="0" algn="l" defTabSz="457200">
              <a:spcBef>
                <a:spcPts val="600"/>
              </a:spcBef>
              <a:buClrTx/>
              <a:buSzTx/>
              <a:buNone/>
              <a:defRPr sz="12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14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266884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43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23850" y="4878421"/>
            <a:ext cx="8496300" cy="195263"/>
          </a:xfrm>
          <a:prstGeom prst="rect">
            <a:avLst/>
          </a:prstGeom>
        </p:spPr>
        <p:txBody>
          <a:bodyPr lIns="0" tIns="0" rIns="0" bIns="0" anchor="b"/>
          <a:lstStyle>
            <a:lvl1pPr marL="298847" indent="-298847" algn="l">
              <a:spcBef>
                <a:spcPts val="150"/>
              </a:spcBef>
              <a:buClrTx/>
              <a:buSzTx/>
              <a:buNone/>
              <a:defRPr sz="675" b="0"/>
            </a:lvl1pPr>
            <a:lvl2pPr marL="416302" indent="-116264" algn="l">
              <a:spcBef>
                <a:spcPts val="150"/>
              </a:spcBef>
              <a:buClrTx/>
              <a:defRPr sz="675" b="0"/>
            </a:lvl2pPr>
            <a:lvl3pPr marL="654427" indent="-94833" algn="l">
              <a:spcBef>
                <a:spcPts val="150"/>
              </a:spcBef>
              <a:buClrTx/>
              <a:buSzPct val="85000"/>
              <a:buChar char="●"/>
              <a:defRPr sz="675" b="0"/>
            </a:lvl3pPr>
            <a:lvl4pPr marL="1138918" indent="-110218" algn="l">
              <a:spcBef>
                <a:spcPts val="150"/>
              </a:spcBef>
              <a:buClrTx/>
              <a:defRPr sz="675" b="0"/>
            </a:lvl4pPr>
            <a:lvl5pPr marL="1481818" indent="-110218" algn="l">
              <a:spcBef>
                <a:spcPts val="150"/>
              </a:spcBef>
              <a:buClrTx/>
              <a:defRPr sz="675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3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3613937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Texto del título"/>
          <p:cNvSpPr txBox="1">
            <a:spLocks noGrp="1"/>
          </p:cNvSpPr>
          <p:nvPr>
            <p:ph type="title"/>
          </p:nvPr>
        </p:nvSpPr>
        <p:spPr>
          <a:xfrm>
            <a:off x="251520" y="2031690"/>
            <a:ext cx="8496301" cy="1620181"/>
          </a:xfrm>
          <a:prstGeom prst="rect">
            <a:avLst/>
          </a:prstGeom>
          <a:effectLst/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44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23850" y="4878421"/>
            <a:ext cx="8496300" cy="195263"/>
          </a:xfrm>
          <a:prstGeom prst="rect">
            <a:avLst/>
          </a:prstGeom>
        </p:spPr>
        <p:txBody>
          <a:bodyPr lIns="0" tIns="0" rIns="0" bIns="0" anchor="b"/>
          <a:lstStyle>
            <a:lvl1pPr marL="298847" indent="-298847" algn="l">
              <a:spcBef>
                <a:spcPts val="150"/>
              </a:spcBef>
              <a:buClrTx/>
              <a:buSzTx/>
              <a:buNone/>
              <a:defRPr sz="675" b="0"/>
            </a:lvl1pPr>
            <a:lvl2pPr marL="416302" indent="-116264" algn="l">
              <a:spcBef>
                <a:spcPts val="150"/>
              </a:spcBef>
              <a:buClrTx/>
              <a:defRPr sz="675" b="0"/>
            </a:lvl2pPr>
            <a:lvl3pPr marL="654427" indent="-94833" algn="l">
              <a:spcBef>
                <a:spcPts val="150"/>
              </a:spcBef>
              <a:buClrTx/>
              <a:buSzPct val="85000"/>
              <a:buChar char="●"/>
              <a:defRPr sz="675" b="0"/>
            </a:lvl3pPr>
            <a:lvl4pPr marL="1138918" indent="-110218" algn="l">
              <a:spcBef>
                <a:spcPts val="150"/>
              </a:spcBef>
              <a:buClrTx/>
              <a:defRPr sz="675" b="0"/>
            </a:lvl4pPr>
            <a:lvl5pPr marL="1481818" indent="-110218" algn="l">
              <a:spcBef>
                <a:spcPts val="150"/>
              </a:spcBef>
              <a:buClrTx/>
              <a:defRPr sz="675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374792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gleich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80"/>
            <a:ext cx="8229600" cy="857251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45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1800"/>
            </a:lvl1pPr>
            <a:lvl2pPr marL="0" indent="342900" algn="l">
              <a:spcBef>
                <a:spcPts val="375"/>
              </a:spcBef>
              <a:buClrTx/>
              <a:buSzTx/>
              <a:buNone/>
              <a:defRPr sz="1800"/>
            </a:lvl2pPr>
            <a:lvl3pPr marL="0" indent="685800" algn="l">
              <a:spcBef>
                <a:spcPts val="375"/>
              </a:spcBef>
              <a:buClrTx/>
              <a:buSzTx/>
              <a:buNone/>
              <a:defRPr sz="1800"/>
            </a:lvl3pPr>
            <a:lvl4pPr marL="0" indent="1028700" algn="l">
              <a:spcBef>
                <a:spcPts val="375"/>
              </a:spcBef>
              <a:buClrTx/>
              <a:buSzTx/>
              <a:buNone/>
              <a:defRPr sz="1800"/>
            </a:lvl4pPr>
            <a:lvl5pPr marL="0" indent="1371600" algn="l">
              <a:spcBef>
                <a:spcPts val="375"/>
              </a:spcBef>
              <a:buClrTx/>
              <a:buSz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54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645033" y="1151335"/>
            <a:ext cx="4041776" cy="47982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2400"/>
            </a:lvl1pPr>
          </a:lstStyle>
          <a:p>
            <a:pPr marL="0" indent="0" algn="l">
              <a:spcBef>
                <a:spcPts val="500"/>
              </a:spcBef>
              <a:buClrTx/>
              <a:buSzTx/>
              <a:buNone/>
              <a:defRPr sz="2400"/>
            </a:pPr>
            <a:endParaRPr/>
          </a:p>
        </p:txBody>
      </p:sp>
      <p:sp>
        <p:nvSpPr>
          <p:cNvPr id="145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954046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and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46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38" y="1059656"/>
            <a:ext cx="8494713" cy="3942161"/>
          </a:xfrm>
          <a:prstGeom prst="rect">
            <a:avLst/>
          </a:prstGeom>
        </p:spPr>
        <p:txBody>
          <a:bodyPr lIns="0" tIns="0" rIns="0" bIns="0"/>
          <a:lstStyle>
            <a:lvl1pPr marL="298847" indent="-298847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/>
            </a:lvl1pPr>
            <a:lvl2pPr marL="584240" indent="-284202" algn="l">
              <a:spcBef>
                <a:spcPts val="375"/>
              </a:spcBef>
              <a:buClr>
                <a:srgbClr val="FFFF00"/>
              </a:buClr>
              <a:defRPr sz="1650"/>
            </a:lvl2pPr>
            <a:lvl3pPr marL="791408" indent="-231815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/>
            </a:lvl3pPr>
            <a:lvl4pPr marL="1298121" indent="-269421" algn="l">
              <a:spcBef>
                <a:spcPts val="375"/>
              </a:spcBef>
              <a:buClr>
                <a:srgbClr val="FFFF00"/>
              </a:buClr>
              <a:defRPr sz="1650"/>
            </a:lvl4pPr>
            <a:lvl5pPr marL="1641021" indent="-269421" algn="l">
              <a:spcBef>
                <a:spcPts val="375"/>
              </a:spcBef>
              <a:buClr>
                <a:srgbClr val="FFFF00"/>
              </a:buClr>
              <a:defRPr sz="16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819468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and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472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42" y="1059667"/>
            <a:ext cx="8494714" cy="3485450"/>
          </a:xfrm>
          <a:prstGeom prst="rect">
            <a:avLst/>
          </a:prstGeom>
        </p:spPr>
        <p:txBody>
          <a:bodyPr lIns="0" tIns="0" rIns="0" bIns="0"/>
          <a:lstStyle>
            <a:lvl1pPr marL="298847" indent="-298847" algn="l">
              <a:spcBef>
                <a:spcPts val="375"/>
              </a:spcBef>
              <a:buClr>
                <a:srgbClr val="FFFF00"/>
              </a:buClr>
              <a:buSzPct val="85000"/>
              <a:buFont typeface="Arial"/>
              <a:defRPr sz="1650" b="0"/>
            </a:lvl1pPr>
            <a:lvl2pPr marL="584240" indent="-284202" algn="l">
              <a:spcBef>
                <a:spcPts val="375"/>
              </a:spcBef>
              <a:buClr>
                <a:srgbClr val="FFFF00"/>
              </a:buClr>
              <a:buFont typeface="Arial"/>
              <a:buChar char="•"/>
              <a:defRPr sz="1650" b="0"/>
            </a:lvl2pPr>
            <a:lvl3pPr marL="791408" indent="-231815" algn="l">
              <a:spcBef>
                <a:spcPts val="375"/>
              </a:spcBef>
              <a:buClr>
                <a:srgbClr val="FFFF00"/>
              </a:buClr>
              <a:buSzPct val="85000"/>
              <a:buFont typeface="Arial"/>
              <a:buChar char="•"/>
              <a:defRPr sz="1650" b="0"/>
            </a:lvl3pPr>
            <a:lvl4pPr marL="1298121" indent="-269421" algn="l">
              <a:spcBef>
                <a:spcPts val="375"/>
              </a:spcBef>
              <a:buClr>
                <a:srgbClr val="FFFF00"/>
              </a:buClr>
              <a:buFont typeface="Arial"/>
              <a:buChar char="•"/>
              <a:defRPr sz="1650" b="0"/>
            </a:lvl4pPr>
            <a:lvl5pPr marL="1641021" indent="-269421" algn="l">
              <a:spcBef>
                <a:spcPts val="375"/>
              </a:spcBef>
              <a:buClr>
                <a:srgbClr val="FFFF00"/>
              </a:buClr>
              <a:buFont typeface="Arial"/>
              <a:buChar char="•"/>
              <a:defRPr sz="165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7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3850" y="4760263"/>
            <a:ext cx="8496300" cy="28217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150"/>
              </a:spcBef>
              <a:buClrTx/>
              <a:buSzTx/>
              <a:buNone/>
              <a:defRPr sz="1100" b="0"/>
            </a:lvl1pPr>
          </a:lstStyle>
          <a:p>
            <a:pPr marL="0" indent="0" algn="l">
              <a:spcBef>
                <a:spcPts val="200"/>
              </a:spcBef>
              <a:buClrTx/>
              <a:buSzTx/>
              <a:buNone/>
              <a:defRPr sz="1100" b="0"/>
            </a:pPr>
            <a:endParaRPr/>
          </a:p>
        </p:txBody>
      </p:sp>
      <p:sp>
        <p:nvSpPr>
          <p:cNvPr id="147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4854828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and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482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3850" y="1059656"/>
            <a:ext cx="8494713" cy="3726341"/>
          </a:xfrm>
          <a:prstGeom prst="rect">
            <a:avLst/>
          </a:prstGeom>
        </p:spPr>
        <p:txBody>
          <a:bodyPr lIns="0" tIns="0" rIns="0" bIns="0"/>
          <a:lstStyle>
            <a:lvl1pPr marL="298847" indent="-298847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 b="0"/>
            </a:lvl1pPr>
            <a:lvl2pPr marL="584240" indent="-284202" algn="l">
              <a:spcBef>
                <a:spcPts val="375"/>
              </a:spcBef>
              <a:buClr>
                <a:srgbClr val="FFFF00"/>
              </a:buClr>
              <a:defRPr sz="1650" b="0"/>
            </a:lvl2pPr>
            <a:lvl3pPr marL="791408" indent="-231815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 b="0"/>
            </a:lvl3pPr>
            <a:lvl4pPr marL="1298121" indent="-269421" algn="l">
              <a:spcBef>
                <a:spcPts val="375"/>
              </a:spcBef>
              <a:buClr>
                <a:srgbClr val="FFFF00"/>
              </a:buClr>
              <a:defRPr sz="1650" b="0"/>
            </a:lvl4pPr>
            <a:lvl5pPr marL="1641021" indent="-269421" algn="l">
              <a:spcBef>
                <a:spcPts val="375"/>
              </a:spcBef>
              <a:buClr>
                <a:srgbClr val="FFFF00"/>
              </a:buClr>
              <a:defRPr sz="165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8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3850" y="4878421"/>
            <a:ext cx="8496300" cy="195263"/>
          </a:xfrm>
          <a:prstGeom prst="rect">
            <a:avLst/>
          </a:prstGeom>
        </p:spPr>
        <p:txBody>
          <a:bodyPr lIns="0" tIns="0" rIns="0" bIns="0" anchor="b"/>
          <a:lstStyle>
            <a:lvl1pPr marL="298847" indent="-298847" algn="l">
              <a:spcBef>
                <a:spcPts val="150"/>
              </a:spcBef>
              <a:buClrTx/>
              <a:buSzTx/>
              <a:buNone/>
              <a:defRPr sz="900" b="0"/>
            </a:lvl1pPr>
          </a:lstStyle>
          <a:p>
            <a:pPr marL="398463" indent="-398463" algn="l">
              <a:spcBef>
                <a:spcPts val="200"/>
              </a:spcBef>
              <a:buClrTx/>
              <a:buSzTx/>
              <a:buNone/>
              <a:defRPr sz="900" b="0"/>
            </a:pPr>
            <a:endParaRPr/>
          </a:p>
        </p:txBody>
      </p:sp>
      <p:sp>
        <p:nvSpPr>
          <p:cNvPr id="14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389402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1576037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4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613359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bg>
      <p:bgPr>
        <a:solidFill>
          <a:srgbClr val="0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562" y="246460"/>
            <a:ext cx="2671763" cy="709613"/>
          </a:xfrm>
          <a:prstGeom prst="rect">
            <a:avLst/>
          </a:prstGeom>
          <a:ln w="12700">
            <a:miter lim="400000"/>
          </a:ln>
        </p:spPr>
      </p:pic>
      <p:sp>
        <p:nvSpPr>
          <p:cNvPr id="1507" name="Rectangle 57"/>
          <p:cNvSpPr/>
          <p:nvPr/>
        </p:nvSpPr>
        <p:spPr>
          <a:xfrm>
            <a:off x="0" y="1200150"/>
            <a:ext cx="9144000" cy="1543050"/>
          </a:xfrm>
          <a:prstGeom prst="rect">
            <a:avLst/>
          </a:prstGeom>
          <a:solidFill>
            <a:srgbClr val="572565"/>
          </a:solidFill>
          <a:ln w="12700">
            <a:miter lim="400000"/>
          </a:ln>
        </p:spPr>
        <p:txBody>
          <a:bodyPr lIns="34289" rIns="3428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1508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43200"/>
            <a:ext cx="4572000" cy="24003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031237"/>
            <a:ext cx="3886200" cy="84058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750"/>
              </a:spcBef>
              <a:buClrTx/>
              <a:buSzTx/>
              <a:buNone/>
              <a:defRPr sz="1500"/>
            </a:lvl1pPr>
            <a:lvl2pPr marL="537729" indent="-194829" algn="l">
              <a:spcBef>
                <a:spcPts val="750"/>
              </a:spcBef>
              <a:buClrTx/>
              <a:defRPr sz="1500"/>
            </a:lvl2pPr>
            <a:lvl3pPr marL="857250" indent="-171450" algn="l">
              <a:spcBef>
                <a:spcPts val="750"/>
              </a:spcBef>
              <a:buClrTx/>
              <a:buChar char="–"/>
              <a:defRPr sz="1500"/>
            </a:lvl3pPr>
            <a:lvl4pPr marL="1219200" indent="-190500" algn="l">
              <a:spcBef>
                <a:spcPts val="750"/>
              </a:spcBef>
              <a:buClrTx/>
              <a:defRPr sz="1500"/>
            </a:lvl4pPr>
            <a:lvl5pPr marL="1585913" indent="-214313" algn="l">
              <a:spcBef>
                <a:spcPts val="750"/>
              </a:spcBef>
              <a:buClrTx/>
              <a:buChar char="–"/>
              <a:defRPr sz="15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10" name="Texto del título"/>
          <p:cNvSpPr txBox="1">
            <a:spLocks noGrp="1"/>
          </p:cNvSpPr>
          <p:nvPr>
            <p:ph type="title"/>
          </p:nvPr>
        </p:nvSpPr>
        <p:spPr>
          <a:xfrm>
            <a:off x="447675" y="1200150"/>
            <a:ext cx="8458200" cy="154305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925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563734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2324691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and Content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Rectangle 10"/>
          <p:cNvSpPr/>
          <p:nvPr/>
        </p:nvSpPr>
        <p:spPr>
          <a:xfrm>
            <a:off x="0" y="0"/>
            <a:ext cx="9144000" cy="481013"/>
          </a:xfrm>
          <a:prstGeom prst="rect">
            <a:avLst/>
          </a:prstGeom>
          <a:gradFill>
            <a:gsLst>
              <a:gs pos="0">
                <a:srgbClr val="682E74"/>
              </a:gs>
              <a:gs pos="60000">
                <a:srgbClr val="00003E"/>
              </a:gs>
              <a:gs pos="100000">
                <a:srgbClr val="00003E"/>
              </a:gs>
            </a:gsLst>
            <a:lin ang="16200000"/>
          </a:gradFill>
          <a:ln w="12700">
            <a:miter lim="400000"/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151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787" y="69056"/>
            <a:ext cx="1308101" cy="346473"/>
          </a:xfrm>
          <a:prstGeom prst="rect">
            <a:avLst/>
          </a:prstGeom>
          <a:ln w="12700">
            <a:miter lim="400000"/>
          </a:ln>
        </p:spPr>
      </p:pic>
      <p:sp>
        <p:nvSpPr>
          <p:cNvPr id="1520" name="Rectangle 8"/>
          <p:cNvSpPr txBox="1"/>
          <p:nvPr/>
        </p:nvSpPr>
        <p:spPr>
          <a:xfrm>
            <a:off x="287338" y="230981"/>
            <a:ext cx="144622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200">
                <a:solidFill>
                  <a:srgbClr val="CDCDCF"/>
                </a:solidFill>
              </a:defRPr>
            </a:lvl1pPr>
          </a:lstStyle>
          <a:p>
            <a:r>
              <a:rPr sz="900"/>
              <a:t>clinicaloptions.com/oncology</a:t>
            </a:r>
          </a:p>
        </p:txBody>
      </p:sp>
      <p:sp>
        <p:nvSpPr>
          <p:cNvPr id="1521" name="Text Box 13"/>
          <p:cNvSpPr txBox="1"/>
          <p:nvPr/>
        </p:nvSpPr>
        <p:spPr>
          <a:xfrm>
            <a:off x="284163" y="52388"/>
            <a:ext cx="7164389" cy="265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rPr sz="1125"/>
              <a:t>High-Risk and Advanced Melanoma: Expert and Community Practice Perspectives</a:t>
            </a:r>
          </a:p>
        </p:txBody>
      </p:sp>
      <p:sp>
        <p:nvSpPr>
          <p:cNvPr id="1522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063"/>
            <a:ext cx="8464550" cy="827486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2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85764" y="1371600"/>
            <a:ext cx="8455025" cy="3409950"/>
          </a:xfrm>
          <a:prstGeom prst="rect">
            <a:avLst/>
          </a:prstGeom>
        </p:spPr>
        <p:txBody>
          <a:bodyPr/>
          <a:lstStyle>
            <a:lvl1pPr marL="2571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▪"/>
              <a:defRPr sz="1800" b="0">
                <a:solidFill>
                  <a:srgbClr val="FEFDDE"/>
                </a:solidFill>
              </a:defRPr>
            </a:lvl1pPr>
            <a:lvl2pPr marL="576695" indent="-23379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2pPr>
            <a:lvl3pPr marL="891539" indent="-205739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3pPr>
            <a:lvl4pPr marL="1257300" indent="-228600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4pPr>
            <a:lvl5pPr marL="16287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2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129161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063"/>
            <a:ext cx="8464550" cy="827486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32" name="Nivel de texto 1…"/>
          <p:cNvSpPr txBox="1">
            <a:spLocks noGrp="1"/>
          </p:cNvSpPr>
          <p:nvPr>
            <p:ph type="body" idx="1"/>
          </p:nvPr>
        </p:nvSpPr>
        <p:spPr>
          <a:xfrm>
            <a:off x="385764" y="1371600"/>
            <a:ext cx="8455025" cy="3409950"/>
          </a:xfrm>
          <a:prstGeom prst="rect">
            <a:avLst/>
          </a:prstGeom>
        </p:spPr>
        <p:txBody>
          <a:bodyPr/>
          <a:lstStyle>
            <a:lvl1pPr marL="2571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▪"/>
              <a:defRPr sz="1800" b="0">
                <a:solidFill>
                  <a:srgbClr val="FEFDDE"/>
                </a:solidFill>
              </a:defRPr>
            </a:lvl1pPr>
            <a:lvl2pPr marL="576695" indent="-23379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2pPr>
            <a:lvl3pPr marL="891539" indent="-205739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3pPr>
            <a:lvl4pPr marL="1257300" indent="-228600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4pPr>
            <a:lvl5pPr marL="16287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3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8557843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ransition Slide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1" name="Texto del título"/>
          <p:cNvSpPr txBox="1">
            <a:spLocks noGrp="1"/>
          </p:cNvSpPr>
          <p:nvPr>
            <p:ph type="title"/>
          </p:nvPr>
        </p:nvSpPr>
        <p:spPr>
          <a:xfrm>
            <a:off x="385763" y="247650"/>
            <a:ext cx="8462963" cy="3938095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766711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 Content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Rectangle 10"/>
          <p:cNvSpPr/>
          <p:nvPr/>
        </p:nvSpPr>
        <p:spPr>
          <a:xfrm>
            <a:off x="0" y="0"/>
            <a:ext cx="9144000" cy="481013"/>
          </a:xfrm>
          <a:prstGeom prst="rect">
            <a:avLst/>
          </a:prstGeom>
          <a:gradFill>
            <a:gsLst>
              <a:gs pos="0">
                <a:srgbClr val="682E74"/>
              </a:gs>
              <a:gs pos="60000">
                <a:srgbClr val="00003E"/>
              </a:gs>
              <a:gs pos="100000">
                <a:srgbClr val="00003E"/>
              </a:gs>
            </a:gsLst>
            <a:lin ang="16200000"/>
          </a:gradFill>
          <a:ln w="12700">
            <a:miter lim="400000"/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155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787" y="69056"/>
            <a:ext cx="1308101" cy="346473"/>
          </a:xfrm>
          <a:prstGeom prst="rect">
            <a:avLst/>
          </a:prstGeom>
          <a:ln w="12700">
            <a:miter lim="400000"/>
          </a:ln>
        </p:spPr>
      </p:pic>
      <p:sp>
        <p:nvSpPr>
          <p:cNvPr id="1551" name="Rectangle 8"/>
          <p:cNvSpPr txBox="1"/>
          <p:nvPr/>
        </p:nvSpPr>
        <p:spPr>
          <a:xfrm>
            <a:off x="287338" y="230981"/>
            <a:ext cx="144622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200">
                <a:solidFill>
                  <a:srgbClr val="CDCDCF"/>
                </a:solidFill>
              </a:defRPr>
            </a:lvl1pPr>
          </a:lstStyle>
          <a:p>
            <a:r>
              <a:rPr sz="900"/>
              <a:t>clinicaloptions.com/oncology</a:t>
            </a:r>
          </a:p>
        </p:txBody>
      </p:sp>
      <p:sp>
        <p:nvSpPr>
          <p:cNvPr id="1552" name="Text Box 13"/>
          <p:cNvSpPr txBox="1"/>
          <p:nvPr/>
        </p:nvSpPr>
        <p:spPr>
          <a:xfrm>
            <a:off x="284163" y="52388"/>
            <a:ext cx="7164389" cy="265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rPr sz="1125"/>
              <a:t>High-Risk and Advanced Melanoma: Expert and Community Practice Perspectives</a:t>
            </a:r>
          </a:p>
        </p:txBody>
      </p:sp>
      <p:sp>
        <p:nvSpPr>
          <p:cNvPr id="1553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063"/>
            <a:ext cx="8464550" cy="827486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54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5763" y="1371600"/>
            <a:ext cx="4151313" cy="3409950"/>
          </a:xfrm>
          <a:prstGeom prst="rect">
            <a:avLst/>
          </a:prstGeom>
        </p:spPr>
        <p:txBody>
          <a:bodyPr/>
          <a:lstStyle>
            <a:lvl1pPr marL="2571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▪"/>
              <a:defRPr sz="1800" b="0">
                <a:solidFill>
                  <a:srgbClr val="FEFDDE"/>
                </a:solidFill>
              </a:defRPr>
            </a:lvl1pPr>
            <a:lvl2pPr marL="576695" indent="-23379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2pPr>
            <a:lvl3pPr marL="891539" indent="-205739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3pPr>
            <a:lvl4pPr marL="1257300" indent="-228600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4pPr>
            <a:lvl5pPr marL="16287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5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206217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Text and Chart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Rectangle 10"/>
          <p:cNvSpPr/>
          <p:nvPr/>
        </p:nvSpPr>
        <p:spPr>
          <a:xfrm>
            <a:off x="0" y="0"/>
            <a:ext cx="9144000" cy="481013"/>
          </a:xfrm>
          <a:prstGeom prst="rect">
            <a:avLst/>
          </a:prstGeom>
          <a:gradFill>
            <a:gsLst>
              <a:gs pos="0">
                <a:srgbClr val="682E74"/>
              </a:gs>
              <a:gs pos="60000">
                <a:srgbClr val="00003E"/>
              </a:gs>
              <a:gs pos="100000">
                <a:srgbClr val="00003E"/>
              </a:gs>
            </a:gsLst>
            <a:lin ang="16200000"/>
          </a:gradFill>
          <a:ln w="12700">
            <a:miter lim="400000"/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1563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787" y="69056"/>
            <a:ext cx="1308101" cy="346473"/>
          </a:xfrm>
          <a:prstGeom prst="rect">
            <a:avLst/>
          </a:prstGeom>
          <a:ln w="12700">
            <a:miter lim="400000"/>
          </a:ln>
        </p:spPr>
      </p:pic>
      <p:sp>
        <p:nvSpPr>
          <p:cNvPr id="1564" name="Rectangle 8"/>
          <p:cNvSpPr txBox="1"/>
          <p:nvPr/>
        </p:nvSpPr>
        <p:spPr>
          <a:xfrm>
            <a:off x="287338" y="230981"/>
            <a:ext cx="144622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200">
                <a:solidFill>
                  <a:srgbClr val="CDCDCF"/>
                </a:solidFill>
              </a:defRPr>
            </a:lvl1pPr>
          </a:lstStyle>
          <a:p>
            <a:r>
              <a:rPr sz="900"/>
              <a:t>clinicaloptions.com/oncology</a:t>
            </a:r>
          </a:p>
        </p:txBody>
      </p:sp>
      <p:sp>
        <p:nvSpPr>
          <p:cNvPr id="1565" name="Text Box 13"/>
          <p:cNvSpPr txBox="1"/>
          <p:nvPr/>
        </p:nvSpPr>
        <p:spPr>
          <a:xfrm>
            <a:off x="284163" y="52388"/>
            <a:ext cx="7164389" cy="265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rPr sz="1125"/>
              <a:t>High-Risk and Advanced Melanoma: Expert and Community Practice Perspectives</a:t>
            </a:r>
          </a:p>
        </p:txBody>
      </p:sp>
      <p:sp>
        <p:nvSpPr>
          <p:cNvPr id="1566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634"/>
            <a:ext cx="8464550" cy="827485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6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5763" y="1371600"/>
            <a:ext cx="4151313" cy="3409950"/>
          </a:xfrm>
          <a:prstGeom prst="rect">
            <a:avLst/>
          </a:prstGeom>
        </p:spPr>
        <p:txBody>
          <a:bodyPr/>
          <a:lstStyle>
            <a:lvl1pPr marL="2571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▪"/>
              <a:defRPr sz="1800" b="0">
                <a:solidFill>
                  <a:srgbClr val="FEFDDE"/>
                </a:solidFill>
              </a:defRPr>
            </a:lvl1pPr>
            <a:lvl2pPr marL="576695" indent="-23379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2pPr>
            <a:lvl3pPr marL="891539" indent="-205739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3pPr>
            <a:lvl4pPr marL="1257300" indent="-228600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4pPr>
            <a:lvl5pPr marL="16287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6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123182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Only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Rectangle 10"/>
          <p:cNvSpPr/>
          <p:nvPr/>
        </p:nvSpPr>
        <p:spPr>
          <a:xfrm>
            <a:off x="0" y="0"/>
            <a:ext cx="9144000" cy="481013"/>
          </a:xfrm>
          <a:prstGeom prst="rect">
            <a:avLst/>
          </a:prstGeom>
          <a:gradFill>
            <a:gsLst>
              <a:gs pos="0">
                <a:srgbClr val="682E74"/>
              </a:gs>
              <a:gs pos="60000">
                <a:srgbClr val="00003E"/>
              </a:gs>
              <a:gs pos="100000">
                <a:srgbClr val="00003E"/>
              </a:gs>
            </a:gsLst>
            <a:lin ang="16200000"/>
          </a:gradFill>
          <a:ln w="12700">
            <a:miter lim="400000"/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157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787" y="69056"/>
            <a:ext cx="1308101" cy="346473"/>
          </a:xfrm>
          <a:prstGeom prst="rect">
            <a:avLst/>
          </a:prstGeom>
          <a:ln w="12700">
            <a:miter lim="400000"/>
          </a:ln>
        </p:spPr>
      </p:pic>
      <p:sp>
        <p:nvSpPr>
          <p:cNvPr id="1577" name="Rectangle 8"/>
          <p:cNvSpPr txBox="1"/>
          <p:nvPr/>
        </p:nvSpPr>
        <p:spPr>
          <a:xfrm>
            <a:off x="287338" y="230981"/>
            <a:ext cx="144622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200">
                <a:solidFill>
                  <a:srgbClr val="CDCDCF"/>
                </a:solidFill>
              </a:defRPr>
            </a:lvl1pPr>
          </a:lstStyle>
          <a:p>
            <a:r>
              <a:rPr sz="900"/>
              <a:t>clinicaloptions.com/oncology</a:t>
            </a:r>
          </a:p>
        </p:txBody>
      </p:sp>
      <p:sp>
        <p:nvSpPr>
          <p:cNvPr id="1578" name="Text Box 13"/>
          <p:cNvSpPr txBox="1"/>
          <p:nvPr/>
        </p:nvSpPr>
        <p:spPr>
          <a:xfrm>
            <a:off x="284163" y="52388"/>
            <a:ext cx="7164389" cy="265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rPr sz="1125"/>
              <a:t>High-Risk and Advanced Melanoma: Expert and Community Practice Perspectives</a:t>
            </a:r>
          </a:p>
        </p:txBody>
      </p:sp>
      <p:sp>
        <p:nvSpPr>
          <p:cNvPr id="1579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063"/>
            <a:ext cx="8464550" cy="827486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8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930716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Rectangle 10"/>
          <p:cNvSpPr/>
          <p:nvPr/>
        </p:nvSpPr>
        <p:spPr>
          <a:xfrm>
            <a:off x="0" y="0"/>
            <a:ext cx="9144000" cy="481013"/>
          </a:xfrm>
          <a:prstGeom prst="rect">
            <a:avLst/>
          </a:prstGeom>
          <a:gradFill>
            <a:gsLst>
              <a:gs pos="0">
                <a:srgbClr val="682E74"/>
              </a:gs>
              <a:gs pos="60000">
                <a:srgbClr val="00003E"/>
              </a:gs>
              <a:gs pos="100000">
                <a:srgbClr val="00003E"/>
              </a:gs>
            </a:gsLst>
            <a:lin ang="16200000"/>
          </a:gradFill>
          <a:ln w="12700">
            <a:miter lim="400000"/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158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787" y="69056"/>
            <a:ext cx="1308101" cy="346473"/>
          </a:xfrm>
          <a:prstGeom prst="rect">
            <a:avLst/>
          </a:prstGeom>
          <a:ln w="12700">
            <a:miter lim="400000"/>
          </a:ln>
        </p:spPr>
      </p:pic>
      <p:sp>
        <p:nvSpPr>
          <p:cNvPr id="1589" name="Rectangle 8"/>
          <p:cNvSpPr txBox="1"/>
          <p:nvPr/>
        </p:nvSpPr>
        <p:spPr>
          <a:xfrm>
            <a:off x="287338" y="230981"/>
            <a:ext cx="144622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200">
                <a:solidFill>
                  <a:srgbClr val="CDCDCF"/>
                </a:solidFill>
              </a:defRPr>
            </a:lvl1pPr>
          </a:lstStyle>
          <a:p>
            <a:r>
              <a:rPr sz="900"/>
              <a:t>clinicaloptions.com/oncology</a:t>
            </a:r>
          </a:p>
        </p:txBody>
      </p:sp>
      <p:sp>
        <p:nvSpPr>
          <p:cNvPr id="1590" name="Text Box 13"/>
          <p:cNvSpPr txBox="1"/>
          <p:nvPr/>
        </p:nvSpPr>
        <p:spPr>
          <a:xfrm>
            <a:off x="284163" y="52388"/>
            <a:ext cx="7164389" cy="265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rPr sz="1125"/>
              <a:t>High-Risk and Advanced Melanoma: Expert and Community Practice Perspectives</a:t>
            </a:r>
          </a:p>
        </p:txBody>
      </p:sp>
      <p:sp>
        <p:nvSpPr>
          <p:cNvPr id="15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565062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romo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8" name="Picture 5" descr="Picture 5"/>
          <p:cNvPicPr>
            <a:picLocks noChangeAspect="1"/>
          </p:cNvPicPr>
          <p:nvPr/>
        </p:nvPicPr>
        <p:blipFill>
          <a:blip r:embed="rId2"/>
          <a:srcRect b="34125"/>
          <a:stretch>
            <a:fillRect/>
          </a:stretch>
        </p:blipFill>
        <p:spPr>
          <a:xfrm>
            <a:off x="0" y="1"/>
            <a:ext cx="9144000" cy="3388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9" name="Picture 12" descr="Picture 12"/>
          <p:cNvPicPr>
            <a:picLocks noChangeAspect="1"/>
          </p:cNvPicPr>
          <p:nvPr/>
        </p:nvPicPr>
        <p:blipFill>
          <a:blip r:embed="rId3"/>
          <a:srcRect t="44931"/>
          <a:stretch>
            <a:fillRect/>
          </a:stretch>
        </p:blipFill>
        <p:spPr>
          <a:xfrm>
            <a:off x="5262564" y="4407694"/>
            <a:ext cx="3671888" cy="538163"/>
          </a:xfrm>
          <a:prstGeom prst="rect">
            <a:avLst/>
          </a:prstGeom>
          <a:ln w="12700">
            <a:miter lim="400000"/>
          </a:ln>
        </p:spPr>
      </p:pic>
      <p:sp>
        <p:nvSpPr>
          <p:cNvPr id="1600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247650"/>
            <a:ext cx="8464550" cy="1188245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925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01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5763" y="1435894"/>
            <a:ext cx="8462963" cy="195428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1pPr>
            <a:lvl2pPr marL="0" indent="3429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2pPr>
            <a:lvl3pPr marL="0" indent="6858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3pPr>
            <a:lvl4pPr marL="0" indent="10287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4pPr>
            <a:lvl5pPr marL="0" indent="13716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0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2639885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defTabSz="342900">
              <a:lnSpc>
                <a:spcPct val="112000"/>
              </a:lnSpc>
              <a:defRPr sz="33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1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0" tIns="0" rIns="0" bIns="0"/>
          <a:lstStyle>
            <a:lvl1pPr marL="0" indent="0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342900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685800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028700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371600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386393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  <a:effectLst/>
        </p:spPr>
        <p:txBody>
          <a:bodyPr lIns="0" tIns="0" rIns="0" bIns="0" anchor="t"/>
          <a:lstStyle>
            <a:lvl1pPr defTabSz="342900">
              <a:lnSpc>
                <a:spcPct val="112000"/>
              </a:lnSpc>
              <a:defRPr cap="all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2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34290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68580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02870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37160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2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601803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</p:spPr>
        <p:txBody>
          <a:bodyPr anchor="b"/>
          <a:lstStyle>
            <a:lvl1pPr>
              <a:defRPr sz="1500"/>
            </a:lvl1pPr>
          </a:lstStyle>
          <a:p>
            <a:r>
              <a:t>Texto del título</a:t>
            </a:r>
          </a:p>
        </p:txBody>
      </p:sp>
      <p:sp>
        <p:nvSpPr>
          <p:cNvPr id="136" name="Tijdelijke aanduiding voor afbeelding 2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50"/>
              </a:spcBef>
              <a:buClrTx/>
              <a:buSzTx/>
              <a:buNone/>
              <a:defRPr sz="1050"/>
            </a:lvl1pPr>
            <a:lvl2pPr marL="0" indent="342900">
              <a:spcBef>
                <a:spcPts val="450"/>
              </a:spcBef>
              <a:buClrTx/>
              <a:buSzTx/>
              <a:buNone/>
              <a:defRPr sz="1050"/>
            </a:lvl2pPr>
            <a:lvl3pPr marL="0" indent="685800">
              <a:spcBef>
                <a:spcPts val="450"/>
              </a:spcBef>
              <a:buClrTx/>
              <a:buSzTx/>
              <a:buNone/>
              <a:defRPr sz="1050"/>
            </a:lvl3pPr>
            <a:lvl4pPr marL="0" indent="1028700">
              <a:spcBef>
                <a:spcPts val="450"/>
              </a:spcBef>
              <a:buClrTx/>
              <a:buSzTx/>
              <a:buNone/>
              <a:defRPr sz="1050"/>
            </a:lvl4pPr>
            <a:lvl5pPr marL="0" indent="1371600">
              <a:spcBef>
                <a:spcPts val="450"/>
              </a:spcBef>
              <a:buClrTx/>
              <a:buSzTx/>
              <a:buNone/>
              <a:defRPr sz="10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424260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Texto del título"/>
          <p:cNvSpPr txBox="1">
            <a:spLocks noGrp="1"/>
          </p:cNvSpPr>
          <p:nvPr>
            <p:ph type="title"/>
          </p:nvPr>
        </p:nvSpPr>
        <p:spPr>
          <a:xfrm>
            <a:off x="671514" y="427434"/>
            <a:ext cx="7805738" cy="856060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defTabSz="342900">
              <a:lnSpc>
                <a:spcPct val="112000"/>
              </a:lnSpc>
              <a:defRPr sz="33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3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671513" y="1429941"/>
            <a:ext cx="3825876" cy="3237310"/>
          </a:xfrm>
          <a:prstGeom prst="rect">
            <a:avLst/>
          </a:prstGeom>
        </p:spPr>
        <p:txBody>
          <a:bodyPr lIns="0" tIns="0" rIns="0" bIns="0"/>
          <a:lstStyle>
            <a:lvl1pPr marL="322659" indent="-242888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45000"/>
              <a:buFont typeface="Helvetica"/>
              <a:buChar char="●"/>
              <a:defRPr sz="21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82228" indent="-250031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75000"/>
              <a:buFont typeface="Helvetica"/>
              <a:defRPr sz="21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35130" indent="-226695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45000"/>
              <a:buFont typeface="Helvetica"/>
              <a:buChar char="●"/>
              <a:defRPr sz="21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83506" indent="-250031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75000"/>
              <a:buFont typeface="Helvetica"/>
              <a:defRPr sz="21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708018" indent="-251883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45000"/>
              <a:buFont typeface="Helvetica"/>
              <a:buChar char="●"/>
              <a:defRPr sz="21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3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21980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defTabSz="342900">
              <a:lnSpc>
                <a:spcPct val="112000"/>
              </a:lnSpc>
              <a:defRPr sz="33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46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34290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68580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02870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37160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4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6" cy="479822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defRPr>
            </a:lvl1pPr>
          </a:lstStyle>
          <a:p>
            <a:pPr marL="0" indent="0" algn="l" defTabSz="457200">
              <a:lnSpc>
                <a:spcPct val="112000"/>
              </a:lnSpc>
              <a:spcBef>
                <a:spcPts val="1400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64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4856907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Texto del título"/>
          <p:cNvSpPr txBox="1">
            <a:spLocks noGrp="1"/>
          </p:cNvSpPr>
          <p:nvPr>
            <p:ph type="title"/>
          </p:nvPr>
        </p:nvSpPr>
        <p:spPr>
          <a:xfrm>
            <a:off x="671514" y="427434"/>
            <a:ext cx="7805738" cy="856060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defTabSz="342900">
              <a:lnSpc>
                <a:spcPct val="112000"/>
              </a:lnSpc>
              <a:defRPr sz="33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5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847987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3366263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 defTabSz="342900">
              <a:lnSpc>
                <a:spcPct val="112000"/>
              </a:lnSpc>
              <a:defRPr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71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6"/>
          </a:xfrm>
          <a:prstGeom prst="rect">
            <a:avLst/>
          </a:prstGeom>
        </p:spPr>
        <p:txBody>
          <a:bodyPr lIns="0" tIns="0" rIns="0" bIns="0"/>
          <a:lstStyle>
            <a:lvl1pPr marL="322659" indent="-242888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45000"/>
              <a:buFont typeface="Helvetica"/>
              <a:buChar char="●"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77126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75000"/>
              <a:buFont typeface="Helvetica"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24334" indent="-215900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45000"/>
              <a:buFont typeface="Helvetica"/>
              <a:buChar char="●"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90650" indent="-257175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75000"/>
              <a:buFont typeface="Helvetica"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715215" indent="-259079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45000"/>
              <a:buFont typeface="Helvetica"/>
              <a:buChar char="●"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72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4" cy="35182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1400" b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defRPr>
            </a:lvl1pPr>
          </a:lstStyle>
          <a:p>
            <a:pPr marL="0" indent="0" algn="l" defTabSz="457200">
              <a:lnSpc>
                <a:spcPct val="112000"/>
              </a:lnSpc>
              <a:spcBef>
                <a:spcPts val="1400"/>
              </a:spcBef>
              <a:buClrTx/>
              <a:buSzTx/>
              <a:buNone/>
              <a:defRPr sz="14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67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6102821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 defTabSz="342900">
              <a:lnSpc>
                <a:spcPct val="112000"/>
              </a:lnSpc>
              <a:defRPr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81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8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34290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68580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02870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371600" algn="l" defTabSz="342900">
              <a:lnSpc>
                <a:spcPct val="112000"/>
              </a:lnSpc>
              <a:spcBef>
                <a:spcPts val="1050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8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620122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Texto del título"/>
          <p:cNvSpPr txBox="1">
            <a:spLocks noGrp="1"/>
          </p:cNvSpPr>
          <p:nvPr>
            <p:ph type="title"/>
          </p:nvPr>
        </p:nvSpPr>
        <p:spPr>
          <a:xfrm>
            <a:off x="671514" y="427434"/>
            <a:ext cx="7805738" cy="856060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defTabSz="342900">
              <a:lnSpc>
                <a:spcPct val="112000"/>
              </a:lnSpc>
              <a:defRPr sz="33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91" name="Nivel de texto 1…"/>
          <p:cNvSpPr txBox="1">
            <a:spLocks noGrp="1"/>
          </p:cNvSpPr>
          <p:nvPr>
            <p:ph type="body" idx="1"/>
          </p:nvPr>
        </p:nvSpPr>
        <p:spPr>
          <a:xfrm>
            <a:off x="671514" y="1429941"/>
            <a:ext cx="7805738" cy="3237310"/>
          </a:xfrm>
          <a:prstGeom prst="rect">
            <a:avLst/>
          </a:prstGeom>
        </p:spPr>
        <p:txBody>
          <a:bodyPr lIns="0" tIns="0" rIns="0" bIns="0"/>
          <a:lstStyle>
            <a:lvl1pPr marL="322659" indent="-242888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45000"/>
              <a:buFont typeface="Helvetica"/>
              <a:buChar char="●"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77126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75000"/>
              <a:buFont typeface="Helvetica"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24334" indent="-215900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45000"/>
              <a:buFont typeface="Helvetica"/>
              <a:buChar char="●"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90650" indent="-257175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75000"/>
              <a:buFont typeface="Helvetica"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715215" indent="-259079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45000"/>
              <a:buFont typeface="Helvetica"/>
              <a:buChar char="●"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9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9828896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Texto del título"/>
          <p:cNvSpPr txBox="1">
            <a:spLocks noGrp="1"/>
          </p:cNvSpPr>
          <p:nvPr>
            <p:ph type="title"/>
          </p:nvPr>
        </p:nvSpPr>
        <p:spPr>
          <a:xfrm>
            <a:off x="6526213" y="427436"/>
            <a:ext cx="1951038" cy="423981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 defTabSz="342900">
              <a:lnSpc>
                <a:spcPct val="112000"/>
              </a:lnSpc>
              <a:defRPr sz="33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700" name="Nivel de texto 1…"/>
          <p:cNvSpPr txBox="1">
            <a:spLocks noGrp="1"/>
          </p:cNvSpPr>
          <p:nvPr>
            <p:ph type="body" idx="1"/>
          </p:nvPr>
        </p:nvSpPr>
        <p:spPr>
          <a:xfrm>
            <a:off x="671513" y="427436"/>
            <a:ext cx="5702301" cy="4239816"/>
          </a:xfrm>
          <a:prstGeom prst="rect">
            <a:avLst/>
          </a:prstGeom>
        </p:spPr>
        <p:txBody>
          <a:bodyPr lIns="0" tIns="0" rIns="0" bIns="0"/>
          <a:lstStyle>
            <a:lvl1pPr marL="322659" indent="-242888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45000"/>
              <a:buFont typeface="Helvetica"/>
              <a:buChar char="●"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77126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75000"/>
              <a:buFont typeface="Helvetica"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24334" indent="-215900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45000"/>
              <a:buFont typeface="Helvetica"/>
              <a:buChar char="●"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90650" indent="-257175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75000"/>
              <a:buFont typeface="Helvetica"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715215" indent="-259079" algn="l" defTabSz="342900">
              <a:lnSpc>
                <a:spcPct val="112000"/>
              </a:lnSpc>
              <a:spcBef>
                <a:spcPts val="1050"/>
              </a:spcBef>
              <a:buClr>
                <a:srgbClr val="000000"/>
              </a:buClr>
              <a:buSzPct val="45000"/>
              <a:buFont typeface="Helvetica"/>
              <a:buChar char="●"/>
              <a:defRPr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0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839809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bg>
      <p:bgPr>
        <a:solidFill>
          <a:srgbClr val="09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562" y="246460"/>
            <a:ext cx="2671763" cy="709613"/>
          </a:xfrm>
          <a:prstGeom prst="rect">
            <a:avLst/>
          </a:prstGeom>
          <a:ln w="12700">
            <a:miter lim="400000"/>
          </a:ln>
        </p:spPr>
      </p:pic>
      <p:sp>
        <p:nvSpPr>
          <p:cNvPr id="1709" name="Rectangle 57"/>
          <p:cNvSpPr/>
          <p:nvPr/>
        </p:nvSpPr>
        <p:spPr>
          <a:xfrm>
            <a:off x="0" y="1200150"/>
            <a:ext cx="9144000" cy="1543050"/>
          </a:xfrm>
          <a:prstGeom prst="rect">
            <a:avLst/>
          </a:prstGeom>
          <a:solidFill>
            <a:srgbClr val="572565"/>
          </a:solidFill>
          <a:ln w="12700">
            <a:miter lim="400000"/>
          </a:ln>
        </p:spPr>
        <p:txBody>
          <a:bodyPr lIns="34289" rIns="3428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1710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43200"/>
            <a:ext cx="4572000" cy="24003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031237"/>
            <a:ext cx="3886200" cy="84058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750"/>
              </a:spcBef>
              <a:buClrTx/>
              <a:buSzTx/>
              <a:buNone/>
              <a:defRPr sz="1500"/>
            </a:lvl1pPr>
            <a:lvl2pPr marL="537729" indent="-194829" algn="l">
              <a:spcBef>
                <a:spcPts val="750"/>
              </a:spcBef>
              <a:buClrTx/>
              <a:defRPr sz="1500"/>
            </a:lvl2pPr>
            <a:lvl3pPr marL="857250" indent="-171450" algn="l">
              <a:spcBef>
                <a:spcPts val="750"/>
              </a:spcBef>
              <a:buClrTx/>
              <a:buChar char="–"/>
              <a:defRPr sz="1500"/>
            </a:lvl3pPr>
            <a:lvl4pPr marL="1219200" indent="-190500" algn="l">
              <a:spcBef>
                <a:spcPts val="750"/>
              </a:spcBef>
              <a:buClrTx/>
              <a:defRPr sz="1500"/>
            </a:lvl4pPr>
            <a:lvl5pPr marL="1585913" indent="-214313" algn="l">
              <a:spcBef>
                <a:spcPts val="750"/>
              </a:spcBef>
              <a:buClrTx/>
              <a:buChar char="–"/>
              <a:defRPr sz="15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12" name="Texto del título"/>
          <p:cNvSpPr txBox="1">
            <a:spLocks noGrp="1"/>
          </p:cNvSpPr>
          <p:nvPr>
            <p:ph type="title"/>
          </p:nvPr>
        </p:nvSpPr>
        <p:spPr>
          <a:xfrm>
            <a:off x="447675" y="1200150"/>
            <a:ext cx="8458200" cy="154305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925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7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5879446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and Content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Rectangle 10"/>
          <p:cNvSpPr/>
          <p:nvPr/>
        </p:nvSpPr>
        <p:spPr>
          <a:xfrm>
            <a:off x="0" y="0"/>
            <a:ext cx="9144000" cy="481013"/>
          </a:xfrm>
          <a:prstGeom prst="rect">
            <a:avLst/>
          </a:prstGeom>
          <a:gradFill>
            <a:gsLst>
              <a:gs pos="0">
                <a:srgbClr val="682E74"/>
              </a:gs>
              <a:gs pos="60000">
                <a:srgbClr val="00003E"/>
              </a:gs>
              <a:gs pos="100000">
                <a:srgbClr val="00003E"/>
              </a:gs>
            </a:gsLst>
            <a:lin ang="16200000"/>
          </a:gradFill>
          <a:ln w="12700">
            <a:miter lim="400000"/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172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787" y="69056"/>
            <a:ext cx="1308101" cy="346473"/>
          </a:xfrm>
          <a:prstGeom prst="rect">
            <a:avLst/>
          </a:prstGeom>
          <a:ln w="12700">
            <a:miter lim="400000"/>
          </a:ln>
        </p:spPr>
      </p:pic>
      <p:sp>
        <p:nvSpPr>
          <p:cNvPr id="1722" name="Rectangle 8"/>
          <p:cNvSpPr txBox="1"/>
          <p:nvPr/>
        </p:nvSpPr>
        <p:spPr>
          <a:xfrm>
            <a:off x="287338" y="230981"/>
            <a:ext cx="144622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200">
                <a:solidFill>
                  <a:srgbClr val="CDCDCF"/>
                </a:solidFill>
              </a:defRPr>
            </a:lvl1pPr>
          </a:lstStyle>
          <a:p>
            <a:r>
              <a:rPr sz="900"/>
              <a:t>clinicaloptions.com/oncology</a:t>
            </a:r>
          </a:p>
        </p:txBody>
      </p:sp>
      <p:sp>
        <p:nvSpPr>
          <p:cNvPr id="1723" name="Text Box 13"/>
          <p:cNvSpPr txBox="1"/>
          <p:nvPr/>
        </p:nvSpPr>
        <p:spPr>
          <a:xfrm>
            <a:off x="284163" y="52388"/>
            <a:ext cx="7164389" cy="265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rPr sz="1125"/>
              <a:t>High-Risk and Advanced Melanoma: Expert and Community Practice Perspectives</a:t>
            </a:r>
          </a:p>
        </p:txBody>
      </p:sp>
      <p:sp>
        <p:nvSpPr>
          <p:cNvPr id="1724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063"/>
            <a:ext cx="8464550" cy="827486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725" name="Nivel de texto 1…"/>
          <p:cNvSpPr txBox="1">
            <a:spLocks noGrp="1"/>
          </p:cNvSpPr>
          <p:nvPr>
            <p:ph type="body" idx="1"/>
          </p:nvPr>
        </p:nvSpPr>
        <p:spPr>
          <a:xfrm>
            <a:off x="385764" y="1371600"/>
            <a:ext cx="8455025" cy="3409950"/>
          </a:xfrm>
          <a:prstGeom prst="rect">
            <a:avLst/>
          </a:prstGeom>
        </p:spPr>
        <p:txBody>
          <a:bodyPr/>
          <a:lstStyle>
            <a:lvl1pPr marL="2571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▪"/>
              <a:defRPr sz="1800" b="0">
                <a:solidFill>
                  <a:srgbClr val="FEFDDE"/>
                </a:solidFill>
              </a:defRPr>
            </a:lvl1pPr>
            <a:lvl2pPr marL="576695" indent="-23379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2pPr>
            <a:lvl3pPr marL="891539" indent="-205739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3pPr>
            <a:lvl4pPr marL="1257300" indent="-228600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4pPr>
            <a:lvl5pPr marL="16287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2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528293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0"/>
          <p:cNvSpPr/>
          <p:nvPr/>
        </p:nvSpPr>
        <p:spPr>
          <a:xfrm>
            <a:off x="0" y="0"/>
            <a:ext cx="9144000" cy="4400550"/>
          </a:xfrm>
          <a:prstGeom prst="rect">
            <a:avLst/>
          </a:prstGeom>
          <a:gradFill>
            <a:gsLst>
              <a:gs pos="0">
                <a:srgbClr val="00002F"/>
              </a:gs>
              <a:gs pos="100000">
                <a:srgbClr val="000066"/>
              </a:gs>
            </a:gsLst>
            <a:lin ang="5400000"/>
          </a:gradFill>
          <a:ln w="12700">
            <a:miter lim="400000"/>
          </a:ln>
        </p:spPr>
        <p:txBody>
          <a:bodyPr lIns="34289" rIns="3428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14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37" y="4630341"/>
            <a:ext cx="1435101" cy="385763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80"/>
            <a:ext cx="8229600" cy="4388645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6280446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063"/>
            <a:ext cx="8464550" cy="827486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734" name="Nivel de texto 1…"/>
          <p:cNvSpPr txBox="1">
            <a:spLocks noGrp="1"/>
          </p:cNvSpPr>
          <p:nvPr>
            <p:ph type="body" idx="1"/>
          </p:nvPr>
        </p:nvSpPr>
        <p:spPr>
          <a:xfrm>
            <a:off x="385764" y="1371600"/>
            <a:ext cx="8455025" cy="3409950"/>
          </a:xfrm>
          <a:prstGeom prst="rect">
            <a:avLst/>
          </a:prstGeom>
        </p:spPr>
        <p:txBody>
          <a:bodyPr/>
          <a:lstStyle>
            <a:lvl1pPr marL="2571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▪"/>
              <a:defRPr sz="1800" b="0">
                <a:solidFill>
                  <a:srgbClr val="FEFDDE"/>
                </a:solidFill>
              </a:defRPr>
            </a:lvl1pPr>
            <a:lvl2pPr marL="576695" indent="-23379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2pPr>
            <a:lvl3pPr marL="891539" indent="-205739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3pPr>
            <a:lvl4pPr marL="1257300" indent="-228600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4pPr>
            <a:lvl5pPr marL="16287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6445091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ransition Slide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3" name="Texto del título"/>
          <p:cNvSpPr txBox="1">
            <a:spLocks noGrp="1"/>
          </p:cNvSpPr>
          <p:nvPr>
            <p:ph type="title"/>
          </p:nvPr>
        </p:nvSpPr>
        <p:spPr>
          <a:xfrm>
            <a:off x="385763" y="247650"/>
            <a:ext cx="8462963" cy="3938095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74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7232537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Rectangle 10"/>
          <p:cNvSpPr/>
          <p:nvPr/>
        </p:nvSpPr>
        <p:spPr>
          <a:xfrm>
            <a:off x="0" y="0"/>
            <a:ext cx="9144000" cy="481013"/>
          </a:xfrm>
          <a:prstGeom prst="rect">
            <a:avLst/>
          </a:prstGeom>
          <a:gradFill>
            <a:gsLst>
              <a:gs pos="0">
                <a:srgbClr val="682E74"/>
              </a:gs>
              <a:gs pos="60000">
                <a:srgbClr val="00003E"/>
              </a:gs>
              <a:gs pos="100000">
                <a:srgbClr val="00003E"/>
              </a:gs>
            </a:gsLst>
            <a:lin ang="16200000"/>
          </a:gradFill>
          <a:ln w="12700">
            <a:miter lim="400000"/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175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787" y="69056"/>
            <a:ext cx="1308101" cy="346473"/>
          </a:xfrm>
          <a:prstGeom prst="rect">
            <a:avLst/>
          </a:prstGeom>
          <a:ln w="12700">
            <a:miter lim="400000"/>
          </a:ln>
        </p:spPr>
      </p:pic>
      <p:sp>
        <p:nvSpPr>
          <p:cNvPr id="1753" name="Rectangle 8"/>
          <p:cNvSpPr txBox="1"/>
          <p:nvPr/>
        </p:nvSpPr>
        <p:spPr>
          <a:xfrm>
            <a:off x="287338" y="230981"/>
            <a:ext cx="144622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200">
                <a:solidFill>
                  <a:srgbClr val="CDCDCF"/>
                </a:solidFill>
              </a:defRPr>
            </a:lvl1pPr>
          </a:lstStyle>
          <a:p>
            <a:r>
              <a:rPr sz="900"/>
              <a:t>clinicaloptions.com/oncology</a:t>
            </a:r>
          </a:p>
        </p:txBody>
      </p:sp>
      <p:sp>
        <p:nvSpPr>
          <p:cNvPr id="1754" name="Text Box 13"/>
          <p:cNvSpPr txBox="1"/>
          <p:nvPr/>
        </p:nvSpPr>
        <p:spPr>
          <a:xfrm>
            <a:off x="284163" y="52388"/>
            <a:ext cx="7164389" cy="265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rPr sz="1125"/>
              <a:t>High-Risk and Advanced Melanoma: Expert and Community Practice Perspectives</a:t>
            </a:r>
          </a:p>
        </p:txBody>
      </p:sp>
      <p:sp>
        <p:nvSpPr>
          <p:cNvPr id="1755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063"/>
            <a:ext cx="8464550" cy="827486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756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5763" y="1371600"/>
            <a:ext cx="4151313" cy="3409950"/>
          </a:xfrm>
          <a:prstGeom prst="rect">
            <a:avLst/>
          </a:prstGeom>
        </p:spPr>
        <p:txBody>
          <a:bodyPr/>
          <a:lstStyle>
            <a:lvl1pPr marL="2571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▪"/>
              <a:defRPr sz="1800" b="0">
                <a:solidFill>
                  <a:srgbClr val="FEFDDE"/>
                </a:solidFill>
              </a:defRPr>
            </a:lvl1pPr>
            <a:lvl2pPr marL="576695" indent="-23379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2pPr>
            <a:lvl3pPr marL="891539" indent="-205739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3pPr>
            <a:lvl4pPr marL="1257300" indent="-228600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4pPr>
            <a:lvl5pPr marL="16287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5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796518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Text and Chart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Rectangle 10"/>
          <p:cNvSpPr/>
          <p:nvPr/>
        </p:nvSpPr>
        <p:spPr>
          <a:xfrm>
            <a:off x="0" y="0"/>
            <a:ext cx="9144000" cy="481013"/>
          </a:xfrm>
          <a:prstGeom prst="rect">
            <a:avLst/>
          </a:prstGeom>
          <a:gradFill>
            <a:gsLst>
              <a:gs pos="0">
                <a:srgbClr val="682E74"/>
              </a:gs>
              <a:gs pos="60000">
                <a:srgbClr val="00003E"/>
              </a:gs>
              <a:gs pos="100000">
                <a:srgbClr val="00003E"/>
              </a:gs>
            </a:gsLst>
            <a:lin ang="16200000"/>
          </a:gradFill>
          <a:ln w="12700">
            <a:miter lim="400000"/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176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787" y="69056"/>
            <a:ext cx="1308101" cy="346473"/>
          </a:xfrm>
          <a:prstGeom prst="rect">
            <a:avLst/>
          </a:prstGeom>
          <a:ln w="12700">
            <a:miter lim="400000"/>
          </a:ln>
        </p:spPr>
      </p:pic>
      <p:sp>
        <p:nvSpPr>
          <p:cNvPr id="1766" name="Rectangle 8"/>
          <p:cNvSpPr txBox="1"/>
          <p:nvPr/>
        </p:nvSpPr>
        <p:spPr>
          <a:xfrm>
            <a:off x="287338" y="230981"/>
            <a:ext cx="144622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200">
                <a:solidFill>
                  <a:srgbClr val="CDCDCF"/>
                </a:solidFill>
              </a:defRPr>
            </a:lvl1pPr>
          </a:lstStyle>
          <a:p>
            <a:r>
              <a:rPr sz="900"/>
              <a:t>clinicaloptions.com/oncology</a:t>
            </a:r>
          </a:p>
        </p:txBody>
      </p:sp>
      <p:sp>
        <p:nvSpPr>
          <p:cNvPr id="1767" name="Text Box 13"/>
          <p:cNvSpPr txBox="1"/>
          <p:nvPr/>
        </p:nvSpPr>
        <p:spPr>
          <a:xfrm>
            <a:off x="284163" y="52388"/>
            <a:ext cx="7164389" cy="265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rPr sz="1125"/>
              <a:t>High-Risk and Advanced Melanoma: Expert and Community Practice Perspectives</a:t>
            </a:r>
          </a:p>
        </p:txBody>
      </p:sp>
      <p:sp>
        <p:nvSpPr>
          <p:cNvPr id="1768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634"/>
            <a:ext cx="8464550" cy="827485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76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5763" y="1371600"/>
            <a:ext cx="4151313" cy="3409950"/>
          </a:xfrm>
          <a:prstGeom prst="rect">
            <a:avLst/>
          </a:prstGeom>
        </p:spPr>
        <p:txBody>
          <a:bodyPr/>
          <a:lstStyle>
            <a:lvl1pPr marL="2571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▪"/>
              <a:defRPr sz="1800" b="0">
                <a:solidFill>
                  <a:srgbClr val="FEFDDE"/>
                </a:solidFill>
              </a:defRPr>
            </a:lvl1pPr>
            <a:lvl2pPr marL="576695" indent="-23379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2pPr>
            <a:lvl3pPr marL="891539" indent="-205739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3pPr>
            <a:lvl4pPr marL="1257300" indent="-228600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4pPr>
            <a:lvl5pPr marL="16287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7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0415263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Only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Rectangle 10"/>
          <p:cNvSpPr/>
          <p:nvPr/>
        </p:nvSpPr>
        <p:spPr>
          <a:xfrm>
            <a:off x="0" y="0"/>
            <a:ext cx="9144000" cy="481013"/>
          </a:xfrm>
          <a:prstGeom prst="rect">
            <a:avLst/>
          </a:prstGeom>
          <a:gradFill>
            <a:gsLst>
              <a:gs pos="0">
                <a:srgbClr val="682E74"/>
              </a:gs>
              <a:gs pos="60000">
                <a:srgbClr val="00003E"/>
              </a:gs>
              <a:gs pos="100000">
                <a:srgbClr val="00003E"/>
              </a:gs>
            </a:gsLst>
            <a:lin ang="16200000"/>
          </a:gradFill>
          <a:ln w="12700">
            <a:miter lim="400000"/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177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787" y="69056"/>
            <a:ext cx="1308101" cy="346473"/>
          </a:xfrm>
          <a:prstGeom prst="rect">
            <a:avLst/>
          </a:prstGeom>
          <a:ln w="12700">
            <a:miter lim="400000"/>
          </a:ln>
        </p:spPr>
      </p:pic>
      <p:sp>
        <p:nvSpPr>
          <p:cNvPr id="1779" name="Rectangle 8"/>
          <p:cNvSpPr txBox="1"/>
          <p:nvPr/>
        </p:nvSpPr>
        <p:spPr>
          <a:xfrm>
            <a:off x="287338" y="230981"/>
            <a:ext cx="144622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200">
                <a:solidFill>
                  <a:srgbClr val="CDCDCF"/>
                </a:solidFill>
              </a:defRPr>
            </a:lvl1pPr>
          </a:lstStyle>
          <a:p>
            <a:r>
              <a:rPr sz="900"/>
              <a:t>clinicaloptions.com/oncology</a:t>
            </a:r>
          </a:p>
        </p:txBody>
      </p:sp>
      <p:sp>
        <p:nvSpPr>
          <p:cNvPr id="1780" name="Text Box 13"/>
          <p:cNvSpPr txBox="1"/>
          <p:nvPr/>
        </p:nvSpPr>
        <p:spPr>
          <a:xfrm>
            <a:off x="284163" y="52388"/>
            <a:ext cx="7164389" cy="265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rPr sz="1125"/>
              <a:t>High-Risk and Advanced Melanoma: Expert and Community Practice Perspectives</a:t>
            </a:r>
          </a:p>
        </p:txBody>
      </p:sp>
      <p:sp>
        <p:nvSpPr>
          <p:cNvPr id="1781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063"/>
            <a:ext cx="8464550" cy="827486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78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350797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063"/>
            <a:ext cx="8464550" cy="827486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79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160569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Rectangle 10"/>
          <p:cNvSpPr/>
          <p:nvPr/>
        </p:nvSpPr>
        <p:spPr>
          <a:xfrm>
            <a:off x="0" y="0"/>
            <a:ext cx="9144000" cy="481013"/>
          </a:xfrm>
          <a:prstGeom prst="rect">
            <a:avLst/>
          </a:prstGeom>
          <a:gradFill>
            <a:gsLst>
              <a:gs pos="0">
                <a:srgbClr val="682E74"/>
              </a:gs>
              <a:gs pos="60000">
                <a:srgbClr val="00003E"/>
              </a:gs>
              <a:gs pos="100000">
                <a:srgbClr val="00003E"/>
              </a:gs>
            </a:gsLst>
            <a:lin ang="16200000"/>
          </a:gradFill>
          <a:ln w="12700">
            <a:miter lim="400000"/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179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787" y="69056"/>
            <a:ext cx="1308101" cy="346473"/>
          </a:xfrm>
          <a:prstGeom prst="rect">
            <a:avLst/>
          </a:prstGeom>
          <a:ln w="12700">
            <a:miter lim="400000"/>
          </a:ln>
        </p:spPr>
      </p:pic>
      <p:sp>
        <p:nvSpPr>
          <p:cNvPr id="1799" name="Rectangle 8"/>
          <p:cNvSpPr txBox="1"/>
          <p:nvPr/>
        </p:nvSpPr>
        <p:spPr>
          <a:xfrm>
            <a:off x="287338" y="230981"/>
            <a:ext cx="144622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200">
                <a:solidFill>
                  <a:srgbClr val="CDCDCF"/>
                </a:solidFill>
              </a:defRPr>
            </a:lvl1pPr>
          </a:lstStyle>
          <a:p>
            <a:r>
              <a:rPr sz="900"/>
              <a:t>clinicaloptions.com/oncology</a:t>
            </a:r>
          </a:p>
        </p:txBody>
      </p:sp>
      <p:sp>
        <p:nvSpPr>
          <p:cNvPr id="1800" name="Text Box 13"/>
          <p:cNvSpPr txBox="1"/>
          <p:nvPr/>
        </p:nvSpPr>
        <p:spPr>
          <a:xfrm>
            <a:off x="284163" y="52388"/>
            <a:ext cx="7164389" cy="265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rPr sz="1125"/>
              <a:t>High-Risk and Advanced Melanoma: Expert and Community Practice Perspectives</a:t>
            </a:r>
          </a:p>
        </p:txBody>
      </p:sp>
      <p:sp>
        <p:nvSpPr>
          <p:cNvPr id="180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616274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romo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8" name="Picture 5" descr="Picture 5"/>
          <p:cNvPicPr>
            <a:picLocks noChangeAspect="1"/>
          </p:cNvPicPr>
          <p:nvPr/>
        </p:nvPicPr>
        <p:blipFill>
          <a:blip r:embed="rId2"/>
          <a:srcRect b="34125"/>
          <a:stretch>
            <a:fillRect/>
          </a:stretch>
        </p:blipFill>
        <p:spPr>
          <a:xfrm>
            <a:off x="0" y="1"/>
            <a:ext cx="9144000" cy="3388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9" name="Picture 12" descr="Picture 12"/>
          <p:cNvPicPr>
            <a:picLocks noChangeAspect="1"/>
          </p:cNvPicPr>
          <p:nvPr/>
        </p:nvPicPr>
        <p:blipFill>
          <a:blip r:embed="rId3"/>
          <a:srcRect t="44931"/>
          <a:stretch>
            <a:fillRect/>
          </a:stretch>
        </p:blipFill>
        <p:spPr>
          <a:xfrm>
            <a:off x="5262564" y="4407694"/>
            <a:ext cx="3671888" cy="538163"/>
          </a:xfrm>
          <a:prstGeom prst="rect">
            <a:avLst/>
          </a:prstGeom>
          <a:ln w="12700">
            <a:miter lim="400000"/>
          </a:ln>
        </p:spPr>
      </p:pic>
      <p:sp>
        <p:nvSpPr>
          <p:cNvPr id="1810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247650"/>
            <a:ext cx="8464550" cy="1188245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925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811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5763" y="1435894"/>
            <a:ext cx="8462963" cy="195428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1pPr>
            <a:lvl2pPr marL="0" indent="3429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2pPr>
            <a:lvl3pPr marL="0" indent="6858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3pPr>
            <a:lvl4pPr marL="0" indent="10287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4pPr>
            <a:lvl5pPr marL="0" indent="13716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500">
                <a:solidFill>
                  <a:srgbClr val="F6A10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1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322434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iapositiva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36"/>
            <a:ext cx="7772400" cy="1102520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82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2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87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592040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829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3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87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211829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80"/>
            <a:ext cx="8229600" cy="4388645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2608366"/>
      </p:ext>
    </p:extLst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838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3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87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300015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Encabezado de sec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92"/>
            <a:ext cx="7772401" cy="1021557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84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4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87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4275561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os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856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92931" indent="-250031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925829" indent="-240029" algn="l">
              <a:spcBef>
                <a:spcPts val="4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95400" indent="-266700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638300" indent="-266700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5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87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886109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mp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86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66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3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spcBef>
                <a:spcPts val="500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6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87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2078384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ólo el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87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87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8820967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87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2901892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ido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Texto del título"/>
          <p:cNvSpPr txBox="1"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890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91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204" y="1076328"/>
            <a:ext cx="3008314" cy="351829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spcBef>
                <a:spcPts val="300"/>
              </a:spcBef>
              <a:buClrTx/>
              <a:buSzTx/>
              <a:buNone/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87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7942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Imagen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900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0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0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87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2453143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ítulo y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910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1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87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861972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ítulo vertical y tex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Texto del título"/>
          <p:cNvSpPr txBox="1">
            <a:spLocks noGrp="1"/>
          </p:cNvSpPr>
          <p:nvPr>
            <p:ph type="title"/>
          </p:nvPr>
        </p:nvSpPr>
        <p:spPr>
          <a:xfrm>
            <a:off x="6629400" y="205979"/>
            <a:ext cx="2057400" cy="4388645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919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6019800" cy="4388645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2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87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561200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64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4683919"/>
            <a:ext cx="396902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880757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Texto del título"/>
          <p:cNvSpPr txBox="1">
            <a:spLocks noGrp="1"/>
          </p:cNvSpPr>
          <p:nvPr>
            <p:ph type="title"/>
          </p:nvPr>
        </p:nvSpPr>
        <p:spPr>
          <a:xfrm>
            <a:off x="858253" y="1484022"/>
            <a:ext cx="7847598" cy="810740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225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92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58253" y="2450587"/>
            <a:ext cx="7847598" cy="773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6000"/>
              </a:lnSpc>
              <a:spcBef>
                <a:spcPts val="450"/>
              </a:spcBef>
              <a:buClrTx/>
              <a:buSzTx/>
              <a:buNone/>
              <a:defRPr sz="1050" b="0">
                <a:solidFill>
                  <a:srgbClr val="6F6F6F"/>
                </a:solidFill>
              </a:defRPr>
            </a:lvl1pPr>
            <a:lvl2pPr marL="177404" indent="-133350" algn="l">
              <a:lnSpc>
                <a:spcPct val="96000"/>
              </a:lnSpc>
              <a:spcBef>
                <a:spcPts val="450"/>
              </a:spcBef>
              <a:buClrTx/>
              <a:buChar char="•"/>
              <a:defRPr sz="1050" b="0">
                <a:solidFill>
                  <a:srgbClr val="6F6F6F"/>
                </a:solidFill>
              </a:defRPr>
            </a:lvl2pPr>
            <a:lvl3pPr marL="409575" indent="-150019" algn="l">
              <a:lnSpc>
                <a:spcPct val="96000"/>
              </a:lnSpc>
              <a:spcBef>
                <a:spcPts val="450"/>
              </a:spcBef>
              <a:buClrTx/>
              <a:buChar char="–"/>
              <a:defRPr sz="1050" b="0">
                <a:solidFill>
                  <a:srgbClr val="6F6F6F"/>
                </a:solidFill>
              </a:defRPr>
            </a:lvl3pPr>
            <a:lvl4pPr marL="602456" indent="-171450" algn="l">
              <a:lnSpc>
                <a:spcPct val="96000"/>
              </a:lnSpc>
              <a:spcBef>
                <a:spcPts val="450"/>
              </a:spcBef>
              <a:buClrTx/>
              <a:buChar char="▪"/>
              <a:defRPr sz="1050" b="0">
                <a:solidFill>
                  <a:srgbClr val="6F6F6F"/>
                </a:solidFill>
              </a:defRPr>
            </a:lvl4pPr>
            <a:lvl5pPr marL="802481" indent="-200025" algn="l">
              <a:lnSpc>
                <a:spcPct val="96000"/>
              </a:lnSpc>
              <a:spcBef>
                <a:spcPts val="450"/>
              </a:spcBef>
              <a:buClrTx/>
              <a:buSzPct val="50000"/>
              <a:buChar char="❑"/>
              <a:defRPr sz="1050" b="0">
                <a:solidFill>
                  <a:srgbClr val="6F6F6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2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987186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102269"/>
            <a:ext cx="8240715" cy="655430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165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937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8788" y="1009650"/>
            <a:ext cx="8239126" cy="35075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45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1pPr>
            <a:lvl2pPr marL="215504" indent="-171450" algn="l">
              <a:spcBef>
                <a:spcPts val="450"/>
              </a:spcBef>
              <a:buClrTx/>
              <a:buChar char="•"/>
              <a:defRPr sz="1350" b="0">
                <a:solidFill>
                  <a:srgbClr val="000000"/>
                </a:solidFill>
              </a:defRPr>
            </a:lvl2pPr>
            <a:lvl3pPr marL="452438" indent="-192881" algn="l">
              <a:spcBef>
                <a:spcPts val="450"/>
              </a:spcBef>
              <a:buClrTx/>
              <a:buChar char="–"/>
              <a:defRPr sz="1350" b="0">
                <a:solidFill>
                  <a:srgbClr val="000000"/>
                </a:solidFill>
              </a:defRPr>
            </a:lvl3pPr>
            <a:lvl4pPr marL="651442" indent="-220436" algn="l">
              <a:spcBef>
                <a:spcPts val="450"/>
              </a:spcBef>
              <a:buClrTx/>
              <a:buChar char="▪"/>
              <a:defRPr sz="1350" b="0">
                <a:solidFill>
                  <a:srgbClr val="000000"/>
                </a:solidFill>
              </a:defRPr>
            </a:lvl4pPr>
            <a:lvl5pPr marL="859631" indent="-257175" algn="l">
              <a:spcBef>
                <a:spcPts val="450"/>
              </a:spcBef>
              <a:buClrTx/>
              <a:buSzPct val="50000"/>
              <a:buChar char="❑"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3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199" y="4941801"/>
            <a:ext cx="7451889" cy="1731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450"/>
              </a:spcBef>
              <a:buClrTx/>
              <a:buSzTx/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marL="0" indent="0" algn="l">
              <a:spcBef>
                <a:spcPts val="600"/>
              </a:spcBef>
              <a:buClrTx/>
              <a:buSzTx/>
              <a:buNone/>
              <a:defRPr sz="9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93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0425492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102269"/>
            <a:ext cx="8240715" cy="655430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165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947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8788" y="1009650"/>
            <a:ext cx="8239126" cy="35075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45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1pPr>
            <a:lvl2pPr marL="215504" indent="-171450" algn="l">
              <a:spcBef>
                <a:spcPts val="450"/>
              </a:spcBef>
              <a:buClrTx/>
              <a:buChar char="•"/>
              <a:defRPr sz="1350" b="0">
                <a:solidFill>
                  <a:srgbClr val="000000"/>
                </a:solidFill>
              </a:defRPr>
            </a:lvl2pPr>
            <a:lvl3pPr marL="452438" indent="-192881" algn="l">
              <a:spcBef>
                <a:spcPts val="450"/>
              </a:spcBef>
              <a:buClrTx/>
              <a:buChar char="–"/>
              <a:defRPr sz="1350" b="0">
                <a:solidFill>
                  <a:srgbClr val="000000"/>
                </a:solidFill>
              </a:defRPr>
            </a:lvl3pPr>
            <a:lvl4pPr marL="651442" indent="-220436" algn="l">
              <a:spcBef>
                <a:spcPts val="450"/>
              </a:spcBef>
              <a:buClrTx/>
              <a:buChar char="▪"/>
              <a:defRPr sz="1350" b="0">
                <a:solidFill>
                  <a:srgbClr val="000000"/>
                </a:solidFill>
              </a:defRPr>
            </a:lvl4pPr>
            <a:lvl5pPr marL="859631" indent="-257175" algn="l">
              <a:spcBef>
                <a:spcPts val="450"/>
              </a:spcBef>
              <a:buClrTx/>
              <a:buSzPct val="50000"/>
              <a:buChar char="❑"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4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199" y="4941801"/>
            <a:ext cx="7451889" cy="1731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450"/>
              </a:spcBef>
              <a:buClrTx/>
              <a:buSzTx/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marL="0" indent="0" algn="l">
              <a:spcBef>
                <a:spcPts val="600"/>
              </a:spcBef>
              <a:buClrTx/>
              <a:buSzTx/>
              <a:buNone/>
              <a:defRPr sz="9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9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635406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102269"/>
            <a:ext cx="8240715" cy="655430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165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95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60939" y="1009650"/>
            <a:ext cx="4038601" cy="35075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45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1pPr>
            <a:lvl2pPr marL="215504" indent="-171450" algn="l">
              <a:spcBef>
                <a:spcPts val="450"/>
              </a:spcBef>
              <a:buClrTx/>
              <a:buChar char="•"/>
              <a:defRPr sz="1350" b="0">
                <a:solidFill>
                  <a:srgbClr val="000000"/>
                </a:solidFill>
              </a:defRPr>
            </a:lvl2pPr>
            <a:lvl3pPr marL="452438" indent="-192881" algn="l">
              <a:spcBef>
                <a:spcPts val="450"/>
              </a:spcBef>
              <a:buClrTx/>
              <a:buChar char="–"/>
              <a:defRPr sz="1350" b="0">
                <a:solidFill>
                  <a:srgbClr val="000000"/>
                </a:solidFill>
              </a:defRPr>
            </a:lvl3pPr>
            <a:lvl4pPr marL="651442" indent="-220436" algn="l">
              <a:spcBef>
                <a:spcPts val="450"/>
              </a:spcBef>
              <a:buClrTx/>
              <a:buChar char="▪"/>
              <a:defRPr sz="1350" b="0">
                <a:solidFill>
                  <a:srgbClr val="000000"/>
                </a:solidFill>
              </a:defRPr>
            </a:lvl4pPr>
            <a:lvl5pPr marL="859631" indent="-257175" algn="l">
              <a:spcBef>
                <a:spcPts val="450"/>
              </a:spcBef>
              <a:buClrTx/>
              <a:buSzPct val="50000"/>
              <a:buChar char="❑"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5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199" y="4941801"/>
            <a:ext cx="7451889" cy="1731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450"/>
              </a:spcBef>
              <a:buClrTx/>
              <a:buSzTx/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marL="0" indent="0" algn="l">
              <a:spcBef>
                <a:spcPts val="600"/>
              </a:spcBef>
              <a:buClrTx/>
              <a:buSzTx/>
              <a:buNone/>
              <a:defRPr sz="9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95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657751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102269"/>
            <a:ext cx="8240715" cy="655430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165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96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1" y="4941801"/>
            <a:ext cx="7451889" cy="1731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450"/>
              </a:spcBef>
              <a:buClrTx/>
              <a:buSzTx/>
              <a:buNone/>
              <a:defRPr sz="675" b="0">
                <a:solidFill>
                  <a:srgbClr val="000000"/>
                </a:solidFill>
              </a:defRPr>
            </a:lvl1pPr>
            <a:lvl2pPr marL="215504" indent="-171450" algn="l">
              <a:spcBef>
                <a:spcPts val="450"/>
              </a:spcBef>
              <a:buClrTx/>
              <a:buChar char="•"/>
              <a:defRPr sz="675" b="0">
                <a:solidFill>
                  <a:srgbClr val="000000"/>
                </a:solidFill>
              </a:defRPr>
            </a:lvl2pPr>
            <a:lvl3pPr marL="431006" indent="-171450" algn="l">
              <a:spcBef>
                <a:spcPts val="450"/>
              </a:spcBef>
              <a:buClrTx/>
              <a:buChar char="–"/>
              <a:defRPr sz="675" b="0">
                <a:solidFill>
                  <a:srgbClr val="000000"/>
                </a:solidFill>
              </a:defRPr>
            </a:lvl3pPr>
            <a:lvl4pPr marL="602456" indent="-171450" algn="l">
              <a:spcBef>
                <a:spcPts val="450"/>
              </a:spcBef>
              <a:buClrTx/>
              <a:buChar char="▪"/>
              <a:defRPr sz="675" b="0">
                <a:solidFill>
                  <a:srgbClr val="000000"/>
                </a:solidFill>
              </a:defRPr>
            </a:lvl4pPr>
            <a:lvl5pPr marL="773906" indent="-171450" algn="l">
              <a:spcBef>
                <a:spcPts val="450"/>
              </a:spcBef>
              <a:buClrTx/>
              <a:buSzPct val="50000"/>
              <a:buChar char="❑"/>
              <a:defRPr sz="675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6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831410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9834874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iapositiva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Texto del título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  <a:effectLst/>
        </p:spPr>
        <p:txBody>
          <a:bodyPr anchor="b"/>
          <a:lstStyle>
            <a:lvl1pPr algn="ctr">
              <a:defRPr sz="45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98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8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697227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Encabezado de sec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Texto del título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effectLst/>
        </p:spPr>
        <p:txBody>
          <a:bodyPr anchor="b"/>
          <a:lstStyle>
            <a:lvl1pPr>
              <a:defRPr sz="45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00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0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3757568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os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effectLst/>
        </p:spPr>
        <p:txBody>
          <a:bodyPr/>
          <a:lstStyle>
            <a:lvl1pPr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01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 marL="171450" indent="-171450" algn="l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42925" indent="-200025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925829" indent="-240029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954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6383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1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296706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mp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1" cy="994172"/>
          </a:xfrm>
          <a:prstGeom prst="rect">
            <a:avLst/>
          </a:prstGeom>
          <a:effectLst/>
        </p:spPr>
        <p:txBody>
          <a:bodyPr/>
          <a:lstStyle>
            <a:lvl1pPr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01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3"/>
            <a:ext cx="3868342" cy="61793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20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29150" y="1260873"/>
            <a:ext cx="3887391" cy="61793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02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61477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92"/>
            <a:ext cx="7772401" cy="1021557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cap="all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0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675"/>
              </a:spcBef>
              <a:buClrTx/>
              <a:buSzTx/>
              <a:buNone/>
              <a:defRPr sz="1500" b="0"/>
            </a:lvl1pPr>
            <a:lvl2pPr marL="0" indent="342900" algn="l">
              <a:spcBef>
                <a:spcPts val="675"/>
              </a:spcBef>
              <a:buClrTx/>
              <a:buSzTx/>
              <a:buNone/>
              <a:defRPr sz="1500" b="0"/>
            </a:lvl2pPr>
            <a:lvl3pPr marL="0" indent="685800" algn="l">
              <a:spcBef>
                <a:spcPts val="675"/>
              </a:spcBef>
              <a:buClrTx/>
              <a:buSzTx/>
              <a:buNone/>
              <a:defRPr sz="1500" b="0"/>
            </a:lvl3pPr>
            <a:lvl4pPr marL="0" indent="1028700" algn="l">
              <a:spcBef>
                <a:spcPts val="675"/>
              </a:spcBef>
              <a:buClrTx/>
              <a:buSzTx/>
              <a:buNone/>
              <a:defRPr sz="1500" b="0"/>
            </a:lvl4pPr>
            <a:lvl5pPr marL="0" indent="1371600" algn="l">
              <a:spcBef>
                <a:spcPts val="675"/>
              </a:spcBef>
              <a:buClrTx/>
              <a:buSzTx/>
              <a:buNone/>
              <a:defRPr sz="15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112105"/>
      </p:ext>
    </p:extLst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631646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ntenido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  <a:effectLst/>
        </p:spPr>
        <p:txBody>
          <a:bodyPr anchor="b"/>
          <a:lstStyle>
            <a:lvl1pPr>
              <a:defRPr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044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/>
          <a:lstStyle>
            <a:lvl1pPr marL="171450" indent="-171450" algn="l">
              <a:lnSpc>
                <a:spcPct val="90000"/>
              </a:lnSpc>
              <a:spcBef>
                <a:spcPts val="750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38843" indent="-195943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45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6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16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04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916741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Imagen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  <a:effectLst/>
        </p:spPr>
        <p:txBody>
          <a:bodyPr anchor="b"/>
          <a:lstStyle>
            <a:lvl1pPr>
              <a:defRPr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054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5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5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597265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ítulo y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effectLst/>
        </p:spPr>
        <p:txBody>
          <a:bodyPr/>
          <a:lstStyle>
            <a:lvl1pPr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064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 marL="171450" indent="-171450" algn="l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42925" indent="-200025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925829" indent="-240029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954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6383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6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404868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ítulo vertical y tex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Texto del título"/>
          <p:cNvSpPr txBox="1">
            <a:spLocks noGrp="1"/>
          </p:cNvSpPr>
          <p:nvPr>
            <p:ph type="title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  <a:effectLst/>
        </p:spPr>
        <p:txBody>
          <a:bodyPr/>
          <a:lstStyle>
            <a:lvl1pPr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073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/>
          <a:lstStyle>
            <a:lvl1pPr marL="171450" indent="-171450" algn="l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42925" indent="-200025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925829" indent="-240029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954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6383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7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652116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olding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69422" y="4879293"/>
            <a:ext cx="265456" cy="207749"/>
          </a:xfrm>
          <a:prstGeom prst="rect">
            <a:avLst/>
          </a:prstGeom>
        </p:spPr>
        <p:txBody>
          <a:bodyPr anchor="t"/>
          <a:lstStyle>
            <a:lvl1pPr>
              <a:defRPr sz="750" b="1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82" name="Straight Connector 3"/>
          <p:cNvSpPr/>
          <p:nvPr/>
        </p:nvSpPr>
        <p:spPr>
          <a:xfrm>
            <a:off x="0" y="820341"/>
            <a:ext cx="9144001" cy="1"/>
          </a:xfrm>
          <a:prstGeom prst="line">
            <a:avLst/>
          </a:prstGeom>
          <a:ln w="28575">
            <a:solidFill>
              <a:srgbClr val="196FB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2083" name="Picture 2" descr="Picture 2"/>
          <p:cNvPicPr>
            <a:picLocks noChangeAspect="1"/>
          </p:cNvPicPr>
          <p:nvPr/>
        </p:nvPicPr>
        <p:blipFill>
          <a:blip r:embed="rId2"/>
          <a:srcRect t="10075" r="9382" b="29134"/>
          <a:stretch>
            <a:fillRect/>
          </a:stretch>
        </p:blipFill>
        <p:spPr>
          <a:xfrm>
            <a:off x="101" y="519523"/>
            <a:ext cx="9143900" cy="3002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4" name="Picture 2" descr="Picture 2"/>
          <p:cNvPicPr>
            <a:picLocks noChangeAspect="1"/>
          </p:cNvPicPr>
          <p:nvPr/>
        </p:nvPicPr>
        <p:blipFill>
          <a:blip r:embed="rId2"/>
          <a:srcRect r="66951" b="88478"/>
          <a:stretch>
            <a:fillRect/>
          </a:stretch>
        </p:blipFill>
        <p:spPr>
          <a:xfrm>
            <a:off x="-204810" y="80961"/>
            <a:ext cx="3334865" cy="569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5" name="Picture 2" descr="Picture 2"/>
          <p:cNvPicPr>
            <a:picLocks noChangeAspect="1"/>
          </p:cNvPicPr>
          <p:nvPr/>
        </p:nvPicPr>
        <p:blipFill>
          <a:blip r:embed="rId2"/>
          <a:srcRect t="73278" r="53170"/>
          <a:stretch>
            <a:fillRect/>
          </a:stretch>
        </p:blipFill>
        <p:spPr>
          <a:xfrm>
            <a:off x="-204710" y="3641341"/>
            <a:ext cx="4725414" cy="131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6" name="Picture 2" descr="Picture 2"/>
          <p:cNvPicPr>
            <a:picLocks noChangeAspect="1"/>
          </p:cNvPicPr>
          <p:nvPr/>
        </p:nvPicPr>
        <p:blipFill>
          <a:blip r:embed="rId2"/>
          <a:srcRect l="54619" r="12330" b="88478"/>
          <a:stretch>
            <a:fillRect/>
          </a:stretch>
        </p:blipFill>
        <p:spPr>
          <a:xfrm>
            <a:off x="5658470" y="80961"/>
            <a:ext cx="3334967" cy="569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7" name="Picture 2" descr="Picture 2"/>
          <p:cNvPicPr>
            <a:picLocks noChangeAspect="1"/>
          </p:cNvPicPr>
          <p:nvPr/>
        </p:nvPicPr>
        <p:blipFill>
          <a:blip r:embed="rId2"/>
          <a:srcRect l="73667" t="91597" r="10775"/>
          <a:stretch>
            <a:fillRect/>
          </a:stretch>
        </p:blipFill>
        <p:spPr>
          <a:xfrm>
            <a:off x="7423150" y="4605338"/>
            <a:ext cx="1569914" cy="415055"/>
          </a:xfrm>
          <a:prstGeom prst="rect">
            <a:avLst/>
          </a:prstGeom>
          <a:ln w="12700">
            <a:miter lim="400000"/>
          </a:ln>
        </p:spPr>
      </p:pic>
      <p:sp>
        <p:nvSpPr>
          <p:cNvPr id="2088" name="TextBox 6"/>
          <p:cNvSpPr txBox="1"/>
          <p:nvPr/>
        </p:nvSpPr>
        <p:spPr>
          <a:xfrm>
            <a:off x="9065565" y="4879293"/>
            <a:ext cx="69312" cy="207749"/>
          </a:xfrm>
          <a:prstGeom prst="rect">
            <a:avLst/>
          </a:prstGeom>
          <a:ln w="12700">
            <a:miter lim="400000"/>
          </a:ln>
        </p:spPr>
        <p:txBody>
          <a:bodyPr wrap="none" lIns="34289" rIns="34289">
            <a:spAutoFit/>
          </a:bodyPr>
          <a:lstStyle/>
          <a:p>
            <a:pPr algn="r">
              <a:defRPr sz="1000" b="1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750"/>
          </a:p>
        </p:txBody>
      </p:sp>
      <p:sp>
        <p:nvSpPr>
          <p:cNvPr id="2089" name="Rectangle 7"/>
          <p:cNvSpPr txBox="1"/>
          <p:nvPr/>
        </p:nvSpPr>
        <p:spPr>
          <a:xfrm>
            <a:off x="203327" y="4944442"/>
            <a:ext cx="22397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800">
                <a:solidFill>
                  <a:srgbClr val="4E505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sz="600"/>
              <a:t>A GSK sponsored satellite symposium │ The PI is available on request </a:t>
            </a:r>
          </a:p>
        </p:txBody>
      </p:sp>
    </p:spTree>
    <p:extLst>
      <p:ext uri="{BB962C8B-B14F-4D97-AF65-F5344CB8AC3E}">
        <p14:creationId xmlns:p14="http://schemas.microsoft.com/office/powerpoint/2010/main" val="2505197691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69422" y="4879293"/>
            <a:ext cx="265456" cy="207749"/>
          </a:xfrm>
          <a:prstGeom prst="rect">
            <a:avLst/>
          </a:prstGeom>
        </p:spPr>
        <p:txBody>
          <a:bodyPr anchor="t"/>
          <a:lstStyle>
            <a:lvl1pPr>
              <a:defRPr sz="750" b="1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97" name="Straight Connector 3"/>
          <p:cNvSpPr/>
          <p:nvPr/>
        </p:nvSpPr>
        <p:spPr>
          <a:xfrm>
            <a:off x="0" y="820341"/>
            <a:ext cx="9144001" cy="1"/>
          </a:xfrm>
          <a:prstGeom prst="line">
            <a:avLst/>
          </a:prstGeom>
          <a:ln w="28575">
            <a:solidFill>
              <a:srgbClr val="196FB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09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06090" y="4265652"/>
            <a:ext cx="8514060" cy="6480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450"/>
              </a:spcBef>
              <a:buClrTx/>
              <a:buSzTx/>
              <a:buNone/>
              <a:defRPr sz="1500">
                <a:solidFill>
                  <a:srgbClr val="2F1D43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445294" indent="-209550" algn="l">
              <a:spcBef>
                <a:spcPts val="450"/>
              </a:spcBef>
              <a:buClrTx/>
              <a:defRPr sz="1500">
                <a:solidFill>
                  <a:srgbClr val="2F1D43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672306" indent="-222250" algn="l">
              <a:spcBef>
                <a:spcPts val="450"/>
              </a:spcBef>
              <a:buClrTx/>
              <a:buBlip>
                <a:blip r:embed="rId2"/>
              </a:buBlip>
              <a:defRPr sz="1500">
                <a:solidFill>
                  <a:srgbClr val="2F1D43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882551" indent="-227707" algn="l">
              <a:spcBef>
                <a:spcPts val="450"/>
              </a:spcBef>
              <a:buClrTx/>
              <a:defRPr sz="1500">
                <a:solidFill>
                  <a:srgbClr val="2F1D43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081258" indent="-234723" algn="l">
              <a:spcBef>
                <a:spcPts val="450"/>
              </a:spcBef>
              <a:buClrTx/>
              <a:buBlip>
                <a:blip r:embed="rId2"/>
              </a:buBlip>
              <a:defRPr sz="1500">
                <a:solidFill>
                  <a:srgbClr val="2F1D43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99" name="Texto del título"/>
          <p:cNvSpPr txBox="1">
            <a:spLocks noGrp="1"/>
          </p:cNvSpPr>
          <p:nvPr>
            <p:ph type="title"/>
          </p:nvPr>
        </p:nvSpPr>
        <p:spPr>
          <a:xfrm>
            <a:off x="306091" y="3533981"/>
            <a:ext cx="8514061" cy="705557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27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pic>
        <p:nvPicPr>
          <p:cNvPr id="2100" name="Picture 2" descr="Picture 2"/>
          <p:cNvPicPr>
            <a:picLocks noChangeAspect="1"/>
          </p:cNvPicPr>
          <p:nvPr/>
        </p:nvPicPr>
        <p:blipFill>
          <a:blip r:embed="rId3"/>
          <a:srcRect t="10075" r="9382" b="29134"/>
          <a:stretch>
            <a:fillRect/>
          </a:stretch>
        </p:blipFill>
        <p:spPr>
          <a:xfrm>
            <a:off x="101" y="519523"/>
            <a:ext cx="9143900" cy="3002756"/>
          </a:xfrm>
          <a:prstGeom prst="rect">
            <a:avLst/>
          </a:prstGeom>
          <a:ln w="12700">
            <a:miter lim="400000"/>
          </a:ln>
        </p:spPr>
      </p:pic>
      <p:sp>
        <p:nvSpPr>
          <p:cNvPr id="2101" name="TextBox 6"/>
          <p:cNvSpPr txBox="1"/>
          <p:nvPr/>
        </p:nvSpPr>
        <p:spPr>
          <a:xfrm>
            <a:off x="9065565" y="4879293"/>
            <a:ext cx="69312" cy="207749"/>
          </a:xfrm>
          <a:prstGeom prst="rect">
            <a:avLst/>
          </a:prstGeom>
          <a:ln w="12700">
            <a:miter lim="400000"/>
          </a:ln>
        </p:spPr>
        <p:txBody>
          <a:bodyPr wrap="none" lIns="34289" rIns="34289">
            <a:spAutoFit/>
          </a:bodyPr>
          <a:lstStyle/>
          <a:p>
            <a:pPr algn="r">
              <a:defRPr sz="1000" b="1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750"/>
          </a:p>
        </p:txBody>
      </p:sp>
    </p:spTree>
    <p:extLst>
      <p:ext uri="{BB962C8B-B14F-4D97-AF65-F5344CB8AC3E}">
        <p14:creationId xmlns:p14="http://schemas.microsoft.com/office/powerpoint/2010/main" val="1959102452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69422" y="4879293"/>
            <a:ext cx="265456" cy="207749"/>
          </a:xfrm>
          <a:prstGeom prst="rect">
            <a:avLst/>
          </a:prstGeom>
        </p:spPr>
        <p:txBody>
          <a:bodyPr anchor="t"/>
          <a:lstStyle>
            <a:lvl1pPr>
              <a:defRPr sz="750" b="1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132" name="Straight Connector 3"/>
          <p:cNvSpPr/>
          <p:nvPr/>
        </p:nvSpPr>
        <p:spPr>
          <a:xfrm>
            <a:off x="0" y="820341"/>
            <a:ext cx="9144001" cy="1"/>
          </a:xfrm>
          <a:prstGeom prst="line">
            <a:avLst/>
          </a:prstGeom>
          <a:ln w="28575">
            <a:solidFill>
              <a:srgbClr val="196FB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133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126239"/>
            <a:ext cx="8496300" cy="664337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21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13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19089" y="4754759"/>
            <a:ext cx="4252912" cy="2702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450"/>
              </a:spcBef>
              <a:buClrTx/>
              <a:buSzTx/>
              <a:buNone/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445294" indent="-209550" algn="l">
              <a:spcBef>
                <a:spcPts val="450"/>
              </a:spcBef>
              <a:buClrTx/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650081" indent="-200025" algn="l">
              <a:spcBef>
                <a:spcPts val="450"/>
              </a:spcBef>
              <a:buClrTx/>
              <a:buBlip>
                <a:blip r:embed="rId2"/>
              </a:buBlip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837009" indent="-182165" algn="l">
              <a:spcBef>
                <a:spcPts val="450"/>
              </a:spcBef>
              <a:buClrTx/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010840" indent="-164306" algn="l">
              <a:spcBef>
                <a:spcPts val="450"/>
              </a:spcBef>
              <a:buClrTx/>
              <a:buBlip>
                <a:blip r:embed="rId2"/>
              </a:buBlip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3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0" y="4754759"/>
            <a:ext cx="4252913" cy="2702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spcBef>
                <a:spcPts val="450"/>
              </a:spcBef>
              <a:buClrTx/>
              <a:buSzTx/>
              <a:buNone/>
              <a:defRPr sz="10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r">
              <a:spcBef>
                <a:spcPts val="600"/>
              </a:spcBef>
              <a:buClrTx/>
              <a:buSzTx/>
              <a:buNone/>
              <a:defRPr sz="10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4381566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2" name="Picture 3" descr="Picture 3"/>
          <p:cNvPicPr>
            <a:picLocks noChangeAspect="1"/>
          </p:cNvPicPr>
          <p:nvPr/>
        </p:nvPicPr>
        <p:blipFill>
          <a:blip r:embed="rId2"/>
          <a:srcRect b="1"/>
          <a:stretch>
            <a:fillRect/>
          </a:stretch>
        </p:blipFill>
        <p:spPr>
          <a:xfrm>
            <a:off x="235134" y="865945"/>
            <a:ext cx="3342676" cy="2849318"/>
          </a:xfrm>
          <a:prstGeom prst="rect">
            <a:avLst/>
          </a:prstGeom>
          <a:ln w="12700">
            <a:miter lim="400000"/>
          </a:ln>
        </p:spPr>
      </p:pic>
      <p:sp>
        <p:nvSpPr>
          <p:cNvPr id="2143" name="Texto del título"/>
          <p:cNvSpPr txBox="1">
            <a:spLocks noGrp="1"/>
          </p:cNvSpPr>
          <p:nvPr>
            <p:ph type="title"/>
          </p:nvPr>
        </p:nvSpPr>
        <p:spPr>
          <a:xfrm>
            <a:off x="2325465" y="3078269"/>
            <a:ext cx="5972716" cy="735620"/>
          </a:xfrm>
          <a:prstGeom prst="rect">
            <a:avLst/>
          </a:prstGeom>
          <a:effectLst/>
        </p:spPr>
        <p:txBody>
          <a:bodyPr lIns="0" tIns="0" rIns="0" bIns="0" anchor="t"/>
          <a:lstStyle>
            <a:lvl1pPr>
              <a:defRPr sz="21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14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328491" y="4055269"/>
            <a:ext cx="5969934" cy="45513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450"/>
              </a:spcBef>
              <a:buClrTx/>
              <a:buSzTx/>
              <a:buNone/>
              <a:defRPr sz="1500">
                <a:solidFill>
                  <a:srgbClr val="2F1D43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spcBef>
                <a:spcPts val="450"/>
              </a:spcBef>
              <a:buClrTx/>
              <a:buSzTx/>
              <a:buNone/>
              <a:defRPr sz="1500">
                <a:solidFill>
                  <a:srgbClr val="2F1D43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spcBef>
                <a:spcPts val="450"/>
              </a:spcBef>
              <a:buClrTx/>
              <a:buSzTx/>
              <a:buNone/>
              <a:defRPr sz="1500">
                <a:solidFill>
                  <a:srgbClr val="2F1D43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spcBef>
                <a:spcPts val="450"/>
              </a:spcBef>
              <a:buClrTx/>
              <a:buSzTx/>
              <a:buNone/>
              <a:defRPr sz="1500">
                <a:solidFill>
                  <a:srgbClr val="2F1D43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spcBef>
                <a:spcPts val="450"/>
              </a:spcBef>
              <a:buClrTx/>
              <a:buSzTx/>
              <a:buNone/>
              <a:defRPr sz="1500">
                <a:solidFill>
                  <a:srgbClr val="2F1D43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4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69422" y="4879293"/>
            <a:ext cx="265456" cy="207749"/>
          </a:xfrm>
          <a:prstGeom prst="rect">
            <a:avLst/>
          </a:prstGeom>
        </p:spPr>
        <p:txBody>
          <a:bodyPr anchor="t"/>
          <a:lstStyle>
            <a:lvl1pPr>
              <a:defRPr sz="750" b="1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3783063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69422" y="4879293"/>
            <a:ext cx="265456" cy="207749"/>
          </a:xfrm>
          <a:prstGeom prst="rect">
            <a:avLst/>
          </a:prstGeom>
        </p:spPr>
        <p:txBody>
          <a:bodyPr anchor="t"/>
          <a:lstStyle>
            <a:lvl1pPr>
              <a:defRPr sz="750" b="1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153" name="Straight Connector 3"/>
          <p:cNvSpPr/>
          <p:nvPr/>
        </p:nvSpPr>
        <p:spPr>
          <a:xfrm>
            <a:off x="0" y="820341"/>
            <a:ext cx="9144001" cy="1"/>
          </a:xfrm>
          <a:prstGeom prst="line">
            <a:avLst/>
          </a:prstGeom>
          <a:ln w="28575">
            <a:solidFill>
              <a:srgbClr val="196FB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154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23851" y="865585"/>
            <a:ext cx="4200526" cy="3927872"/>
          </a:xfrm>
          <a:prstGeom prst="rect">
            <a:avLst/>
          </a:prstGeom>
        </p:spPr>
        <p:txBody>
          <a:bodyPr lIns="0" tIns="0" rIns="0" bIns="0"/>
          <a:lstStyle>
            <a:lvl1pPr marL="227409" indent="-227409" algn="l">
              <a:spcBef>
                <a:spcPts val="450"/>
              </a:spcBef>
              <a:buClrTx/>
              <a:buBlip>
                <a:blip r:embed="rId2"/>
              </a:buBlip>
              <a:defRPr sz="1650" b="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466249" indent="-230505" algn="l">
              <a:spcBef>
                <a:spcPts val="450"/>
              </a:spcBef>
              <a:buClrTx/>
              <a:defRPr sz="1650" b="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694531" indent="-244475" algn="l">
              <a:spcBef>
                <a:spcPts val="450"/>
              </a:spcBef>
              <a:buClrTx/>
              <a:buBlip>
                <a:blip r:embed="rId2"/>
              </a:buBlip>
              <a:defRPr sz="1650" b="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905321" indent="-250478" algn="l">
              <a:spcBef>
                <a:spcPts val="450"/>
              </a:spcBef>
              <a:buClrTx/>
              <a:defRPr sz="1650" b="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072456" indent="-225921" algn="l">
              <a:spcBef>
                <a:spcPts val="450"/>
              </a:spcBef>
              <a:buClrTx/>
              <a:buBlip>
                <a:blip r:embed="rId2"/>
              </a:buBlip>
              <a:defRPr sz="1650" b="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55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126239"/>
            <a:ext cx="8496300" cy="664337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21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15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9088" y="4754759"/>
            <a:ext cx="4252913" cy="2702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450"/>
              </a:spcBef>
              <a:buClrTx/>
              <a:buSzTx/>
              <a:buNone/>
              <a:defRPr sz="10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spcBef>
                <a:spcPts val="600"/>
              </a:spcBef>
              <a:buClrTx/>
              <a:buSzTx/>
              <a:buNone/>
              <a:defRPr sz="10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5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572000" y="4754759"/>
            <a:ext cx="4252913" cy="2702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spcBef>
                <a:spcPts val="450"/>
              </a:spcBef>
              <a:buClrTx/>
              <a:buSzTx/>
              <a:buNone/>
              <a:defRPr sz="10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r">
              <a:spcBef>
                <a:spcPts val="600"/>
              </a:spcBef>
              <a:buClrTx/>
              <a:buSzTx/>
              <a:buNone/>
              <a:defRPr sz="10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16163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  <p:cxnSp>
        <p:nvCxnSpPr>
          <p:cNvPr id="9" name="Conector recto 8"/>
          <p:cNvCxnSpPr/>
          <p:nvPr userDrawn="1"/>
        </p:nvCxnSpPr>
        <p:spPr>
          <a:xfrm flipH="1">
            <a:off x="465346" y="2584028"/>
            <a:ext cx="716723" cy="0"/>
          </a:xfrm>
          <a:prstGeom prst="line">
            <a:avLst/>
          </a:prstGeom>
          <a:ln w="57150" cmpd="sng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ítulo 1"/>
          <p:cNvSpPr>
            <a:spLocks noGrp="1"/>
          </p:cNvSpPr>
          <p:nvPr>
            <p:ph type="ctrTitle" hasCustomPrompt="1"/>
          </p:nvPr>
        </p:nvSpPr>
        <p:spPr>
          <a:xfrm>
            <a:off x="465346" y="2692935"/>
            <a:ext cx="7663070" cy="864876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" dirty="0"/>
          </a:p>
        </p:txBody>
      </p:sp>
      <p:sp>
        <p:nvSpPr>
          <p:cNvPr id="12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465346" y="3557811"/>
            <a:ext cx="7663070" cy="7178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modify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5321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o del título"/>
          <p:cNvSpPr txBox="1">
            <a:spLocks noGrp="1"/>
          </p:cNvSpPr>
          <p:nvPr>
            <p:ph type="title"/>
          </p:nvPr>
        </p:nvSpPr>
        <p:spPr>
          <a:xfrm>
            <a:off x="395289" y="141684"/>
            <a:ext cx="8229601" cy="432198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0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23861" y="681041"/>
            <a:ext cx="4208463" cy="4212432"/>
          </a:xfrm>
          <a:prstGeom prst="rect">
            <a:avLst/>
          </a:prstGeom>
        </p:spPr>
        <p:txBody>
          <a:bodyPr/>
          <a:lstStyle>
            <a:lvl1pPr marL="272654" indent="-272654" algn="l">
              <a:spcBef>
                <a:spcPts val="975"/>
              </a:spcBef>
              <a:buClr>
                <a:srgbClr val="E9B113"/>
              </a:buClr>
              <a:defRPr sz="2100" b="0"/>
            </a:lvl1pPr>
            <a:lvl2pPr marL="719733" indent="-312539" algn="l">
              <a:spcBef>
                <a:spcPts val="975"/>
              </a:spcBef>
              <a:buClr>
                <a:srgbClr val="E9B113"/>
              </a:buClr>
              <a:defRPr sz="2100" b="0"/>
            </a:lvl2pPr>
            <a:lvl3pPr marL="1001316" indent="-191691" algn="l">
              <a:spcBef>
                <a:spcPts val="975"/>
              </a:spcBef>
              <a:buClr>
                <a:srgbClr val="E9B113"/>
              </a:buClr>
              <a:buChar char="•"/>
              <a:defRPr sz="2100" b="0"/>
            </a:lvl3pPr>
            <a:lvl4pPr marL="1413272" indent="-266700" algn="l">
              <a:spcBef>
                <a:spcPts val="975"/>
              </a:spcBef>
              <a:buClr>
                <a:srgbClr val="E9B113"/>
              </a:buClr>
              <a:buChar char="s"/>
              <a:defRPr sz="2100" b="0"/>
            </a:lvl4pPr>
            <a:lvl5pPr marL="1719263" indent="-266700" algn="l">
              <a:spcBef>
                <a:spcPts val="975"/>
              </a:spcBef>
              <a:buClr>
                <a:srgbClr val="E9B113"/>
              </a:buClr>
              <a:defRPr sz="21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4605653"/>
      </p:ext>
    </p:extLst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69422" y="4879293"/>
            <a:ext cx="265456" cy="207749"/>
          </a:xfrm>
          <a:prstGeom prst="rect">
            <a:avLst/>
          </a:prstGeom>
        </p:spPr>
        <p:txBody>
          <a:bodyPr anchor="t"/>
          <a:lstStyle>
            <a:lvl1pPr>
              <a:defRPr sz="750" b="1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165" name="Straight Connector 3"/>
          <p:cNvSpPr/>
          <p:nvPr/>
        </p:nvSpPr>
        <p:spPr>
          <a:xfrm>
            <a:off x="0" y="820341"/>
            <a:ext cx="9144001" cy="1"/>
          </a:xfrm>
          <a:prstGeom prst="line">
            <a:avLst/>
          </a:prstGeom>
          <a:ln w="28575">
            <a:solidFill>
              <a:srgbClr val="196FB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166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126239"/>
            <a:ext cx="8496300" cy="664337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21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16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19089" y="4754759"/>
            <a:ext cx="4252912" cy="2702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450"/>
              </a:spcBef>
              <a:buClrTx/>
              <a:buSzTx/>
              <a:buNone/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445294" indent="-209550" algn="l">
              <a:spcBef>
                <a:spcPts val="450"/>
              </a:spcBef>
              <a:buClrTx/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650081" indent="-200025" algn="l">
              <a:spcBef>
                <a:spcPts val="450"/>
              </a:spcBef>
              <a:buClrTx/>
              <a:buBlip>
                <a:blip r:embed="rId2"/>
              </a:buBlip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837009" indent="-182165" algn="l">
              <a:spcBef>
                <a:spcPts val="450"/>
              </a:spcBef>
              <a:buClrTx/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010840" indent="-164306" algn="l">
              <a:spcBef>
                <a:spcPts val="450"/>
              </a:spcBef>
              <a:buClrTx/>
              <a:buBlip>
                <a:blip r:embed="rId2"/>
              </a:buBlip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6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0" y="4754759"/>
            <a:ext cx="4252913" cy="2702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spcBef>
                <a:spcPts val="450"/>
              </a:spcBef>
              <a:buClrTx/>
              <a:buSzTx/>
              <a:buNone/>
              <a:defRPr sz="10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r">
              <a:spcBef>
                <a:spcPts val="600"/>
              </a:spcBef>
              <a:buClrTx/>
              <a:buSzTx/>
              <a:buNone/>
              <a:defRPr sz="10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984325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Tab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69422" y="4879293"/>
            <a:ext cx="265456" cy="207749"/>
          </a:xfrm>
          <a:prstGeom prst="rect">
            <a:avLst/>
          </a:prstGeom>
        </p:spPr>
        <p:txBody>
          <a:bodyPr anchor="t"/>
          <a:lstStyle>
            <a:lvl1pPr>
              <a:defRPr sz="750" b="1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176" name="Straight Connector 3"/>
          <p:cNvSpPr/>
          <p:nvPr/>
        </p:nvSpPr>
        <p:spPr>
          <a:xfrm>
            <a:off x="0" y="820341"/>
            <a:ext cx="9144001" cy="1"/>
          </a:xfrm>
          <a:prstGeom prst="line">
            <a:avLst/>
          </a:prstGeom>
          <a:ln w="28575">
            <a:solidFill>
              <a:srgbClr val="196FB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177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133350"/>
            <a:ext cx="8496300" cy="657225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21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17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19089" y="4754759"/>
            <a:ext cx="4252912" cy="2702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450"/>
              </a:spcBef>
              <a:buClrTx/>
              <a:buSzTx/>
              <a:buNone/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445294" indent="-209550" algn="l">
              <a:spcBef>
                <a:spcPts val="450"/>
              </a:spcBef>
              <a:buClrTx/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650081" indent="-200025" algn="l">
              <a:spcBef>
                <a:spcPts val="450"/>
              </a:spcBef>
              <a:buClrTx/>
              <a:buBlip>
                <a:blip r:embed="rId2"/>
              </a:buBlip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837009" indent="-182165" algn="l">
              <a:spcBef>
                <a:spcPts val="450"/>
              </a:spcBef>
              <a:buClrTx/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010840" indent="-164306" algn="l">
              <a:spcBef>
                <a:spcPts val="450"/>
              </a:spcBef>
              <a:buClrTx/>
              <a:buBlip>
                <a:blip r:embed="rId2"/>
              </a:buBlip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7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0" y="4754759"/>
            <a:ext cx="4252913" cy="2702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spcBef>
                <a:spcPts val="450"/>
              </a:spcBef>
              <a:buClrTx/>
              <a:buSzTx/>
              <a:buNone/>
              <a:defRPr sz="10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r">
              <a:spcBef>
                <a:spcPts val="600"/>
              </a:spcBef>
              <a:buClrTx/>
              <a:buSzTx/>
              <a:buNone/>
              <a:defRPr sz="10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80" name="TextBox 7"/>
          <p:cNvSpPr txBox="1"/>
          <p:nvPr/>
        </p:nvSpPr>
        <p:spPr>
          <a:xfrm>
            <a:off x="9065565" y="4879293"/>
            <a:ext cx="69312" cy="207749"/>
          </a:xfrm>
          <a:prstGeom prst="rect">
            <a:avLst/>
          </a:prstGeom>
          <a:ln w="12700">
            <a:miter lim="400000"/>
          </a:ln>
        </p:spPr>
        <p:txBody>
          <a:bodyPr wrap="none" lIns="34289" rIns="34289">
            <a:spAutoFit/>
          </a:bodyPr>
          <a:lstStyle/>
          <a:p>
            <a:pPr algn="r">
              <a:defRPr sz="1000" b="1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750"/>
          </a:p>
        </p:txBody>
      </p:sp>
    </p:spTree>
    <p:extLst>
      <p:ext uri="{BB962C8B-B14F-4D97-AF65-F5344CB8AC3E}">
        <p14:creationId xmlns:p14="http://schemas.microsoft.com/office/powerpoint/2010/main" val="1139739877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ha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69422" y="4879293"/>
            <a:ext cx="265456" cy="207749"/>
          </a:xfrm>
          <a:prstGeom prst="rect">
            <a:avLst/>
          </a:prstGeom>
        </p:spPr>
        <p:txBody>
          <a:bodyPr anchor="t"/>
          <a:lstStyle>
            <a:lvl1pPr>
              <a:defRPr sz="750" b="1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188" name="Straight Connector 3"/>
          <p:cNvSpPr/>
          <p:nvPr/>
        </p:nvSpPr>
        <p:spPr>
          <a:xfrm>
            <a:off x="0" y="820341"/>
            <a:ext cx="9144001" cy="1"/>
          </a:xfrm>
          <a:prstGeom prst="line">
            <a:avLst/>
          </a:prstGeom>
          <a:ln w="28575">
            <a:solidFill>
              <a:srgbClr val="196FB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189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133350"/>
            <a:ext cx="8496300" cy="657225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21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190" name="TextBox 6"/>
          <p:cNvSpPr txBox="1"/>
          <p:nvPr/>
        </p:nvSpPr>
        <p:spPr>
          <a:xfrm>
            <a:off x="9065565" y="4879293"/>
            <a:ext cx="69312" cy="207749"/>
          </a:xfrm>
          <a:prstGeom prst="rect">
            <a:avLst/>
          </a:prstGeom>
          <a:ln w="12700">
            <a:miter lim="400000"/>
          </a:ln>
        </p:spPr>
        <p:txBody>
          <a:bodyPr wrap="none" lIns="34289" rIns="34289">
            <a:spAutoFit/>
          </a:bodyPr>
          <a:lstStyle/>
          <a:p>
            <a:pPr algn="r">
              <a:defRPr sz="1000" b="1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750"/>
          </a:p>
        </p:txBody>
      </p:sp>
      <p:sp>
        <p:nvSpPr>
          <p:cNvPr id="219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19089" y="4754759"/>
            <a:ext cx="4252912" cy="2702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450"/>
              </a:spcBef>
              <a:buClrTx/>
              <a:buSzTx/>
              <a:buNone/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445294" indent="-209550" algn="l">
              <a:spcBef>
                <a:spcPts val="450"/>
              </a:spcBef>
              <a:buClrTx/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650081" indent="-200025" algn="l">
              <a:spcBef>
                <a:spcPts val="450"/>
              </a:spcBef>
              <a:buClrTx/>
              <a:buBlip>
                <a:blip r:embed="rId2"/>
              </a:buBlip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837009" indent="-182165" algn="l">
              <a:spcBef>
                <a:spcPts val="450"/>
              </a:spcBef>
              <a:buClrTx/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010840" indent="-164306" algn="l">
              <a:spcBef>
                <a:spcPts val="450"/>
              </a:spcBef>
              <a:buClrTx/>
              <a:buBlip>
                <a:blip r:embed="rId2"/>
              </a:buBlip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9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0" y="4754759"/>
            <a:ext cx="4252913" cy="2702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spcBef>
                <a:spcPts val="450"/>
              </a:spcBef>
              <a:buClrTx/>
              <a:buSzTx/>
              <a:buNone/>
              <a:defRPr sz="10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r">
              <a:spcBef>
                <a:spcPts val="600"/>
              </a:spcBef>
              <a:buClrTx/>
              <a:buSzTx/>
              <a:buNone/>
              <a:defRPr sz="10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59429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69422" y="4879293"/>
            <a:ext cx="265456" cy="207749"/>
          </a:xfrm>
          <a:prstGeom prst="rect">
            <a:avLst/>
          </a:prstGeom>
        </p:spPr>
        <p:txBody>
          <a:bodyPr anchor="t"/>
          <a:lstStyle>
            <a:lvl1pPr>
              <a:defRPr sz="750" b="1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200" name="Straight Connector 3"/>
          <p:cNvSpPr/>
          <p:nvPr/>
        </p:nvSpPr>
        <p:spPr>
          <a:xfrm>
            <a:off x="0" y="820341"/>
            <a:ext cx="9144001" cy="1"/>
          </a:xfrm>
          <a:prstGeom prst="line">
            <a:avLst/>
          </a:prstGeom>
          <a:ln w="28575">
            <a:solidFill>
              <a:srgbClr val="196FB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20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19089" y="4754759"/>
            <a:ext cx="4252912" cy="2702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450"/>
              </a:spcBef>
              <a:buClrTx/>
              <a:buSzTx/>
              <a:buNone/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445294" indent="-209550" algn="l">
              <a:spcBef>
                <a:spcPts val="450"/>
              </a:spcBef>
              <a:buClrTx/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650081" indent="-200025" algn="l">
              <a:spcBef>
                <a:spcPts val="450"/>
              </a:spcBef>
              <a:buClrTx/>
              <a:buBlip>
                <a:blip r:embed="rId2"/>
              </a:buBlip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837009" indent="-182165" algn="l">
              <a:spcBef>
                <a:spcPts val="450"/>
              </a:spcBef>
              <a:buClrTx/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010840" indent="-164306" algn="l">
              <a:spcBef>
                <a:spcPts val="450"/>
              </a:spcBef>
              <a:buClrTx/>
              <a:buBlip>
                <a:blip r:embed="rId2"/>
              </a:buBlip>
              <a:defRPr sz="7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0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0" y="4754759"/>
            <a:ext cx="4252913" cy="2702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spcBef>
                <a:spcPts val="450"/>
              </a:spcBef>
              <a:buClrTx/>
              <a:buSzTx/>
              <a:buNone/>
              <a:defRPr sz="10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r">
              <a:spcBef>
                <a:spcPts val="600"/>
              </a:spcBef>
              <a:buClrTx/>
              <a:buSzTx/>
              <a:buNone/>
              <a:defRPr sz="100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075962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b and re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69422" y="4879293"/>
            <a:ext cx="265456" cy="207749"/>
          </a:xfrm>
          <a:prstGeom prst="rect">
            <a:avLst/>
          </a:prstGeom>
        </p:spPr>
        <p:txBody>
          <a:bodyPr anchor="t"/>
          <a:lstStyle>
            <a:lvl1pPr>
              <a:defRPr sz="750" b="1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210" name="Straight Connector 3"/>
          <p:cNvSpPr/>
          <p:nvPr/>
        </p:nvSpPr>
        <p:spPr>
          <a:xfrm>
            <a:off x="0" y="820341"/>
            <a:ext cx="9144001" cy="1"/>
          </a:xfrm>
          <a:prstGeom prst="line">
            <a:avLst/>
          </a:prstGeom>
          <a:ln w="28575">
            <a:solidFill>
              <a:srgbClr val="196FB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211" name="Texto del título"/>
          <p:cNvSpPr txBox="1">
            <a:spLocks noGrp="1"/>
          </p:cNvSpPr>
          <p:nvPr>
            <p:ph type="title"/>
          </p:nvPr>
        </p:nvSpPr>
        <p:spPr>
          <a:xfrm>
            <a:off x="395535" y="270274"/>
            <a:ext cx="7416825" cy="253916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defRPr sz="165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212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3850" y="865584"/>
            <a:ext cx="8496300" cy="3920413"/>
          </a:xfrm>
          <a:prstGeom prst="rect">
            <a:avLst/>
          </a:prstGeom>
        </p:spPr>
        <p:txBody>
          <a:bodyPr lIns="0" tIns="0" rIns="0" bIns="0"/>
          <a:lstStyle>
            <a:lvl1pPr marL="227409" indent="-227409" algn="l">
              <a:lnSpc>
                <a:spcPct val="120000"/>
              </a:lnSpc>
              <a:spcBef>
                <a:spcPts val="450"/>
              </a:spcBef>
              <a:buClrTx/>
              <a:buBlip>
                <a:blip r:embed="rId2"/>
              </a:buBlip>
              <a:defRPr sz="1650" b="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466249" indent="-230505" algn="l">
              <a:lnSpc>
                <a:spcPct val="120000"/>
              </a:lnSpc>
              <a:spcBef>
                <a:spcPts val="450"/>
              </a:spcBef>
              <a:buClrTx/>
              <a:defRPr sz="1650" b="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694531" indent="-244475" algn="l">
              <a:lnSpc>
                <a:spcPct val="120000"/>
              </a:lnSpc>
              <a:spcBef>
                <a:spcPts val="450"/>
              </a:spcBef>
              <a:buClrTx/>
              <a:buBlip>
                <a:blip r:embed="rId2"/>
              </a:buBlip>
              <a:defRPr sz="1650" b="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905321" indent="-250478" algn="l">
              <a:lnSpc>
                <a:spcPct val="120000"/>
              </a:lnSpc>
              <a:spcBef>
                <a:spcPts val="450"/>
              </a:spcBef>
              <a:buClrTx/>
              <a:defRPr sz="1650" b="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104730" indent="-258195" algn="l">
              <a:lnSpc>
                <a:spcPct val="120000"/>
              </a:lnSpc>
              <a:spcBef>
                <a:spcPts val="450"/>
              </a:spcBef>
              <a:buClrTx/>
              <a:buBlip>
                <a:blip r:embed="rId2"/>
              </a:buBlip>
              <a:defRPr sz="1650" b="0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  <p:extLst>
      <p:ext uri="{BB962C8B-B14F-4D97-AF65-F5344CB8AC3E}">
        <p14:creationId xmlns:p14="http://schemas.microsoft.com/office/powerpoint/2010/main" val="753997823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b-Section Divider ORAN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69422" y="4879293"/>
            <a:ext cx="265456" cy="207749"/>
          </a:xfrm>
          <a:prstGeom prst="rect">
            <a:avLst/>
          </a:prstGeom>
        </p:spPr>
        <p:txBody>
          <a:bodyPr anchor="t"/>
          <a:lstStyle>
            <a:lvl1pPr>
              <a:defRPr sz="750" b="1">
                <a:solidFill>
                  <a:srgbClr val="1D71B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220" name="Straight Connector 3"/>
          <p:cNvSpPr/>
          <p:nvPr/>
        </p:nvSpPr>
        <p:spPr>
          <a:xfrm>
            <a:off x="0" y="820341"/>
            <a:ext cx="9144001" cy="1"/>
          </a:xfrm>
          <a:prstGeom prst="line">
            <a:avLst/>
          </a:prstGeom>
          <a:ln w="28575">
            <a:solidFill>
              <a:srgbClr val="196FB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222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325"/>
            <a:ext cx="9142859" cy="5142857"/>
          </a:xfrm>
          <a:prstGeom prst="rect">
            <a:avLst/>
          </a:prstGeom>
          <a:ln w="12700">
            <a:miter lim="400000"/>
          </a:ln>
        </p:spPr>
      </p:pic>
      <p:sp>
        <p:nvSpPr>
          <p:cNvPr id="2222" name="Texto del título"/>
          <p:cNvSpPr txBox="1">
            <a:spLocks noGrp="1"/>
          </p:cNvSpPr>
          <p:nvPr>
            <p:ph type="title"/>
          </p:nvPr>
        </p:nvSpPr>
        <p:spPr>
          <a:xfrm>
            <a:off x="398464" y="2571751"/>
            <a:ext cx="5400002" cy="324582"/>
          </a:xfrm>
          <a:prstGeom prst="rect">
            <a:avLst/>
          </a:prstGeom>
          <a:effectLst/>
        </p:spPr>
        <p:txBody>
          <a:bodyPr lIns="0" tIns="0" rIns="0" bIns="0" anchor="t"/>
          <a:lstStyle>
            <a:lvl1pPr>
              <a:defRPr sz="21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223" name="Straight Connector 10"/>
          <p:cNvSpPr/>
          <p:nvPr/>
        </p:nvSpPr>
        <p:spPr>
          <a:xfrm>
            <a:off x="178598" y="4791672"/>
            <a:ext cx="2660299" cy="1"/>
          </a:xfrm>
          <a:prstGeom prst="line">
            <a:avLst/>
          </a:prstGeom>
          <a:ln w="6350" cap="rnd">
            <a:solidFill>
              <a:srgbClr val="FFFFFF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2224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297" y="270083"/>
            <a:ext cx="507494" cy="3269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8834862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6" name="Group 8"/>
          <p:cNvGrpSpPr/>
          <p:nvPr/>
        </p:nvGrpSpPr>
        <p:grpSpPr>
          <a:xfrm>
            <a:off x="0" y="335756"/>
            <a:ext cx="9144000" cy="4807746"/>
            <a:chOff x="0" y="0"/>
            <a:chExt cx="12191999" cy="6410326"/>
          </a:xfrm>
        </p:grpSpPr>
        <p:grpSp>
          <p:nvGrpSpPr>
            <p:cNvPr id="2234" name="Group 9"/>
            <p:cNvGrpSpPr/>
            <p:nvPr/>
          </p:nvGrpSpPr>
          <p:grpSpPr>
            <a:xfrm>
              <a:off x="7249582" y="-1"/>
              <a:ext cx="4942418" cy="6410327"/>
              <a:chOff x="0" y="0"/>
              <a:chExt cx="4942416" cy="6410325"/>
            </a:xfrm>
          </p:grpSpPr>
          <p:sp>
            <p:nvSpPr>
              <p:cNvPr id="2231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232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233" name="Freeform 8"/>
              <p:cNvSpPr/>
              <p:nvPr/>
            </p:nvSpPr>
            <p:spPr>
              <a:xfrm>
                <a:off x="0" y="2062163"/>
                <a:ext cx="4942418" cy="4348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</p:grpSp>
        <p:sp>
          <p:nvSpPr>
            <p:cNvPr id="2235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350"/>
            </a:p>
          </p:txBody>
        </p:sp>
      </p:grpSp>
      <p:sp>
        <p:nvSpPr>
          <p:cNvPr id="2237" name="Texto del título"/>
          <p:cNvSpPr txBox="1">
            <a:spLocks noGrp="1"/>
          </p:cNvSpPr>
          <p:nvPr>
            <p:ph type="title"/>
          </p:nvPr>
        </p:nvSpPr>
        <p:spPr>
          <a:xfrm>
            <a:off x="449580" y="1085850"/>
            <a:ext cx="6400801" cy="47387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21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23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49580" y="1600200"/>
            <a:ext cx="6400801" cy="3429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1pPr>
            <a:lvl2pPr marL="0" indent="3429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2pPr>
            <a:lvl3pPr marL="0" indent="6858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3pPr>
            <a:lvl4pPr marL="0" indent="10287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4pPr>
            <a:lvl5pPr marL="0" indent="13716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3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24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3191872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" name="Group 13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2250" name="Group 14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2247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248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249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</p:grpSp>
        <p:sp>
          <p:nvSpPr>
            <p:cNvPr id="2251" name="Rectangle 5"/>
            <p:cNvSpPr/>
            <p:nvPr/>
          </p:nvSpPr>
          <p:spPr>
            <a:xfrm>
              <a:off x="0" y="1744345"/>
              <a:ext cx="11857567" cy="1089660"/>
            </a:xfrm>
            <a:prstGeom prst="rect">
              <a:avLst/>
            </a:prstGeom>
            <a:gradFill flip="none" rotWithShape="1">
              <a:gsLst>
                <a:gs pos="20000">
                  <a:srgbClr val="035D67"/>
                </a:gs>
                <a:gs pos="52999">
                  <a:srgbClr val="207079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350"/>
            </a:p>
          </p:txBody>
        </p:sp>
      </p:grpSp>
      <p:sp>
        <p:nvSpPr>
          <p:cNvPr id="2253" name="Texto del título"/>
          <p:cNvSpPr txBox="1">
            <a:spLocks noGrp="1"/>
          </p:cNvSpPr>
          <p:nvPr>
            <p:ph type="title"/>
          </p:nvPr>
        </p:nvSpPr>
        <p:spPr>
          <a:xfrm>
            <a:off x="480060" y="1651876"/>
            <a:ext cx="7315201" cy="792957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95000"/>
              </a:lnSpc>
              <a:defRPr sz="21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254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80060" y="2675336"/>
            <a:ext cx="7388226" cy="129659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1pPr>
            <a:lvl2pPr marL="0" indent="3429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2pPr>
            <a:lvl3pPr marL="0" indent="6858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3pPr>
            <a:lvl4pPr marL="0" indent="10287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4pPr>
            <a:lvl5pPr marL="0" indent="13716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5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25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2206964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264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748664"/>
            <a:ext cx="8229600" cy="3818765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350" b="0">
                <a:solidFill>
                  <a:srgbClr val="000000"/>
                </a:solidFill>
              </a:defRPr>
            </a:lvl1pPr>
            <a:lvl2pPr marL="453628" indent="-192881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2pPr>
            <a:lvl3pPr marL="628820" indent="-113279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3pPr>
            <a:lvl4pPr marL="876896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4pPr>
            <a:lvl5pPr marL="1092398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6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9046849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273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748664"/>
            <a:ext cx="8229600" cy="3818765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350" b="0">
                <a:solidFill>
                  <a:srgbClr val="000000"/>
                </a:solidFill>
              </a:defRPr>
            </a:lvl1pPr>
            <a:lvl2pPr marL="453628" indent="-192881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2pPr>
            <a:lvl3pPr marL="628820" indent="-113279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3pPr>
            <a:lvl4pPr marL="876896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4pPr>
            <a:lvl5pPr marL="1092398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7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81837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1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825"/>
              </a:spcBef>
              <a:buClrTx/>
              <a:buSzTx/>
              <a:buNone/>
              <a:defRPr sz="1800"/>
            </a:lvl1pPr>
            <a:lvl2pPr marL="0" indent="342900" algn="l">
              <a:spcBef>
                <a:spcPts val="825"/>
              </a:spcBef>
              <a:buClrTx/>
              <a:buSzTx/>
              <a:buNone/>
              <a:defRPr sz="1800"/>
            </a:lvl2pPr>
            <a:lvl3pPr marL="0" indent="685800" algn="l">
              <a:spcBef>
                <a:spcPts val="825"/>
              </a:spcBef>
              <a:buClrTx/>
              <a:buSzTx/>
              <a:buNone/>
              <a:defRPr sz="1800"/>
            </a:lvl3pPr>
            <a:lvl4pPr marL="0" indent="1028700" algn="l">
              <a:spcBef>
                <a:spcPts val="825"/>
              </a:spcBef>
              <a:buClrTx/>
              <a:buSzTx/>
              <a:buNone/>
              <a:defRPr sz="1800"/>
            </a:lvl4pPr>
            <a:lvl5pPr marL="0" indent="1371600" algn="l">
              <a:spcBef>
                <a:spcPts val="825"/>
              </a:spcBef>
              <a:buClrTx/>
              <a:buSz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9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3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825"/>
              </a:spcBef>
              <a:buClrTx/>
              <a:buSzTx/>
              <a:buNone/>
              <a:defRPr sz="2400"/>
            </a:lvl1pPr>
          </a:lstStyle>
          <a:p>
            <a:pPr marL="0" indent="0" algn="l">
              <a:spcBef>
                <a:spcPts val="1100"/>
              </a:spcBef>
              <a:buClrTx/>
              <a:buSzTx/>
              <a:buNone/>
              <a:defRPr sz="2400"/>
            </a:pPr>
            <a:endParaRPr/>
          </a:p>
        </p:txBody>
      </p:sp>
      <p:sp>
        <p:nvSpPr>
          <p:cNvPr id="22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930064"/>
      </p:ext>
    </p:extLst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ld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282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748665"/>
            <a:ext cx="8229600" cy="399478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1800"/>
              </a:spcBef>
              <a:buClrTx/>
              <a:buSzTx/>
              <a:buNone/>
              <a:defRPr sz="1350" b="0">
                <a:solidFill>
                  <a:srgbClr val="057180"/>
                </a:solidFill>
              </a:defRPr>
            </a:lvl1pPr>
            <a:lvl2pPr marL="114657" indent="-114657" algn="l">
              <a:lnSpc>
                <a:spcPct val="95000"/>
              </a:lnSpc>
              <a:spcBef>
                <a:spcPts val="1800"/>
              </a:spcBef>
              <a:buClrTx/>
              <a:buSzPct val="110000"/>
              <a:buChar char="•"/>
              <a:defRPr sz="1350" b="0">
                <a:solidFill>
                  <a:srgbClr val="057180"/>
                </a:solidFill>
              </a:defRPr>
            </a:lvl2pPr>
            <a:lvl3pPr marL="432197" indent="-171450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350" b="0">
                <a:solidFill>
                  <a:srgbClr val="057180"/>
                </a:solidFill>
              </a:defRPr>
            </a:lvl3pPr>
            <a:lvl4pPr marL="614809" indent="-100459" algn="l">
              <a:lnSpc>
                <a:spcPct val="95000"/>
              </a:lnSpc>
              <a:spcBef>
                <a:spcPts val="1800"/>
              </a:spcBef>
              <a:buClrTx/>
              <a:buChar char="•"/>
              <a:defRPr sz="1350" b="0">
                <a:solidFill>
                  <a:srgbClr val="057180"/>
                </a:solidFill>
              </a:defRPr>
            </a:lvl4pPr>
            <a:lvl5pPr marL="829121" indent="-143321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350" b="0">
                <a:solidFill>
                  <a:srgbClr val="0571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8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334974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291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771525"/>
            <a:ext cx="4038600" cy="3514725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500" b="0">
                <a:solidFill>
                  <a:srgbClr val="000000"/>
                </a:solidFill>
              </a:defRPr>
            </a:lvl1pPr>
            <a:lvl2pPr marL="451247" indent="-190500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500" b="0">
                <a:solidFill>
                  <a:srgbClr val="000000"/>
                </a:solidFill>
              </a:defRPr>
            </a:lvl2pPr>
            <a:lvl3pPr marL="625673" indent="-110132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500" b="0">
                <a:solidFill>
                  <a:srgbClr val="000000"/>
                </a:solidFill>
              </a:defRPr>
            </a:lvl3pPr>
            <a:lvl4pPr marL="867796" indent="-1819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500" b="0">
                <a:solidFill>
                  <a:srgbClr val="000000"/>
                </a:solidFill>
              </a:defRPr>
            </a:lvl4pPr>
            <a:lvl5pPr marL="1083299" indent="-1819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5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8433977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ld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30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794385"/>
            <a:ext cx="4038600" cy="34918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1800"/>
              </a:spcBef>
              <a:buClrTx/>
              <a:buSzTx/>
              <a:buNone/>
              <a:defRPr sz="1500" b="0">
                <a:solidFill>
                  <a:srgbClr val="057180"/>
                </a:solidFill>
              </a:defRPr>
            </a:lvl1pPr>
            <a:lvl2pPr marL="141552" indent="-141552" algn="l">
              <a:lnSpc>
                <a:spcPct val="95000"/>
              </a:lnSpc>
              <a:spcBef>
                <a:spcPts val="1800"/>
              </a:spcBef>
              <a:buClrTx/>
              <a:buSzPct val="110000"/>
              <a:buChar char="•"/>
              <a:defRPr sz="1500" b="0">
                <a:solidFill>
                  <a:srgbClr val="057180"/>
                </a:solidFill>
              </a:defRPr>
            </a:lvl2pPr>
            <a:lvl3pPr marL="475059" indent="-214313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500" b="0">
                <a:solidFill>
                  <a:srgbClr val="057180"/>
                </a:solidFill>
              </a:defRPr>
            </a:lvl3pPr>
            <a:lvl4pPr marL="641918" indent="-127568" algn="l">
              <a:lnSpc>
                <a:spcPct val="95000"/>
              </a:lnSpc>
              <a:spcBef>
                <a:spcPts val="1800"/>
              </a:spcBef>
              <a:buClrTx/>
              <a:buChar char="•"/>
              <a:defRPr sz="1500" b="0">
                <a:solidFill>
                  <a:srgbClr val="057180"/>
                </a:solidFill>
              </a:defRPr>
            </a:lvl4pPr>
            <a:lvl5pPr marL="867796" indent="-181996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500" b="0">
                <a:solidFill>
                  <a:srgbClr val="0571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0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443476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30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658198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4293812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564"/>
            <a:ext cx="9144002" cy="5159750"/>
          </a:xfrm>
          <a:prstGeom prst="rect">
            <a:avLst/>
          </a:prstGeom>
          <a:ln w="12700">
            <a:miter lim="400000"/>
          </a:ln>
        </p:spPr>
      </p:pic>
      <p:sp>
        <p:nvSpPr>
          <p:cNvPr id="2339" name="Texto del título"/>
          <p:cNvSpPr txBox="1">
            <a:spLocks noGrp="1"/>
          </p:cNvSpPr>
          <p:nvPr>
            <p:ph type="title"/>
          </p:nvPr>
        </p:nvSpPr>
        <p:spPr>
          <a:xfrm>
            <a:off x="448056" y="1085850"/>
            <a:ext cx="6400801" cy="47387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21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3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48056" y="1600200"/>
            <a:ext cx="6400801" cy="3429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1pPr>
            <a:lvl2pPr marL="0" indent="3429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2pPr>
            <a:lvl3pPr marL="0" indent="6858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3pPr>
            <a:lvl4pPr marL="0" indent="10287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4pPr>
            <a:lvl5pPr marL="0" indent="13716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234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34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666933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4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2352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2349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350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351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2353" name="Rectangle 5"/>
            <p:cNvSpPr/>
            <p:nvPr/>
          </p:nvSpPr>
          <p:spPr>
            <a:xfrm>
              <a:off x="0" y="1744345"/>
              <a:ext cx="11857567" cy="1089660"/>
            </a:xfrm>
            <a:prstGeom prst="rect">
              <a:avLst/>
            </a:prstGeom>
            <a:gradFill flip="none" rotWithShape="1">
              <a:gsLst>
                <a:gs pos="20000">
                  <a:srgbClr val="035D67"/>
                </a:gs>
                <a:gs pos="52999">
                  <a:srgbClr val="207079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sp>
        <p:nvSpPr>
          <p:cNvPr id="2355" name="Texto del título"/>
          <p:cNvSpPr txBox="1">
            <a:spLocks noGrp="1"/>
          </p:cNvSpPr>
          <p:nvPr>
            <p:ph type="title"/>
          </p:nvPr>
        </p:nvSpPr>
        <p:spPr>
          <a:xfrm>
            <a:off x="484632" y="1651903"/>
            <a:ext cx="7315201" cy="792957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95000"/>
              </a:lnSpc>
              <a:defRPr sz="21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356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84632" y="2674621"/>
            <a:ext cx="7388226" cy="129659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1pPr>
            <a:lvl2pPr marL="0" indent="3429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2pPr>
            <a:lvl3pPr marL="0" indent="6858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3pPr>
            <a:lvl4pPr marL="0" indent="10287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4pPr>
            <a:lvl5pPr marL="0" indent="13716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235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35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6028338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0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2368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2365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366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367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2369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pic>
        <p:nvPicPr>
          <p:cNvPr id="237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37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373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747522"/>
            <a:ext cx="8229600" cy="4114801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350" b="0">
                <a:solidFill>
                  <a:srgbClr val="000000"/>
                </a:solidFill>
              </a:defRPr>
            </a:lvl1pPr>
            <a:lvl2pPr marL="453628" indent="-192881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2pPr>
            <a:lvl3pPr marL="628820" indent="-113279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3pPr>
            <a:lvl4pPr marL="876896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4pPr>
            <a:lvl5pPr marL="1092398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7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1055075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old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5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2393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2390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391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392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2394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pic>
        <p:nvPicPr>
          <p:cNvPr id="2396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397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398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747522"/>
            <a:ext cx="8229600" cy="41148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1800"/>
              </a:spcBef>
              <a:buClrTx/>
              <a:buSzTx/>
              <a:buNone/>
              <a:defRPr sz="1350" b="0">
                <a:solidFill>
                  <a:srgbClr val="057180"/>
                </a:solidFill>
              </a:defRPr>
            </a:lvl1pPr>
            <a:lvl2pPr marL="114657" indent="-114657" algn="l">
              <a:lnSpc>
                <a:spcPct val="95000"/>
              </a:lnSpc>
              <a:spcBef>
                <a:spcPts val="1800"/>
              </a:spcBef>
              <a:buClrTx/>
              <a:buSzPct val="110000"/>
              <a:buChar char="•"/>
              <a:defRPr sz="1350" b="0">
                <a:solidFill>
                  <a:srgbClr val="057180"/>
                </a:solidFill>
              </a:defRPr>
            </a:lvl2pPr>
            <a:lvl3pPr marL="432197" indent="-171450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350" b="0">
                <a:solidFill>
                  <a:srgbClr val="057180"/>
                </a:solidFill>
              </a:defRPr>
            </a:lvl3pPr>
            <a:lvl4pPr marL="614809" indent="-100459" algn="l">
              <a:lnSpc>
                <a:spcPct val="95000"/>
              </a:lnSpc>
              <a:spcBef>
                <a:spcPts val="1800"/>
              </a:spcBef>
              <a:buClrTx/>
              <a:buChar char="•"/>
              <a:defRPr sz="1350" b="0">
                <a:solidFill>
                  <a:srgbClr val="057180"/>
                </a:solidFill>
              </a:defRPr>
            </a:lvl4pPr>
            <a:lvl5pPr marL="829121" indent="-143321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350" b="0">
                <a:solidFill>
                  <a:srgbClr val="0571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9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8614815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1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2409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2406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407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408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2410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pic>
        <p:nvPicPr>
          <p:cNvPr id="2412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413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414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774954"/>
            <a:ext cx="4038600" cy="3657601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500" b="0">
                <a:solidFill>
                  <a:srgbClr val="000000"/>
                </a:solidFill>
              </a:defRPr>
            </a:lvl1pPr>
            <a:lvl2pPr marL="451247" indent="-190500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500" b="0">
                <a:solidFill>
                  <a:srgbClr val="000000"/>
                </a:solidFill>
              </a:defRPr>
            </a:lvl2pPr>
            <a:lvl3pPr marL="625673" indent="-110132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500" b="0">
                <a:solidFill>
                  <a:srgbClr val="000000"/>
                </a:solidFill>
              </a:defRPr>
            </a:lvl3pPr>
            <a:lvl4pPr marL="867796" indent="-1819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500" b="0">
                <a:solidFill>
                  <a:srgbClr val="000000"/>
                </a:solidFill>
              </a:defRPr>
            </a:lvl4pPr>
            <a:lvl5pPr marL="1083299" indent="-1819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5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1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01661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o del título"/>
          <p:cNvSpPr txBox="1">
            <a:spLocks noGrp="1"/>
          </p:cNvSpPr>
          <p:nvPr>
            <p:ph type="title"/>
          </p:nvPr>
        </p:nvSpPr>
        <p:spPr>
          <a:xfrm>
            <a:off x="395289" y="141684"/>
            <a:ext cx="8229601" cy="432198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2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239632"/>
      </p:ext>
    </p:extLst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old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7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2425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2422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423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424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2426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pic>
        <p:nvPicPr>
          <p:cNvPr id="2428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429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43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628650"/>
            <a:ext cx="4038600" cy="36576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1800"/>
              </a:spcBef>
              <a:buClrTx/>
              <a:buSzTx/>
              <a:buNone/>
              <a:defRPr sz="1500" b="0">
                <a:solidFill>
                  <a:srgbClr val="057180"/>
                </a:solidFill>
              </a:defRPr>
            </a:lvl1pPr>
            <a:lvl2pPr marL="127397" indent="-127397" algn="l">
              <a:lnSpc>
                <a:spcPct val="95000"/>
              </a:lnSpc>
              <a:spcBef>
                <a:spcPts val="1800"/>
              </a:spcBef>
              <a:buClrTx/>
              <a:buSzPct val="110000"/>
              <a:buChar char="•"/>
              <a:defRPr sz="1500" b="0">
                <a:solidFill>
                  <a:srgbClr val="057180"/>
                </a:solidFill>
              </a:defRPr>
            </a:lvl2pPr>
            <a:lvl3pPr marL="451247" indent="-190500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500" b="0">
                <a:solidFill>
                  <a:srgbClr val="057180"/>
                </a:solidFill>
              </a:defRPr>
            </a:lvl3pPr>
            <a:lvl4pPr marL="625971" indent="-111621" algn="l">
              <a:lnSpc>
                <a:spcPct val="95000"/>
              </a:lnSpc>
              <a:spcBef>
                <a:spcPts val="1800"/>
              </a:spcBef>
              <a:buClrTx/>
              <a:buChar char="•"/>
              <a:defRPr sz="1500" b="0">
                <a:solidFill>
                  <a:srgbClr val="057180"/>
                </a:solidFill>
              </a:defRPr>
            </a:lvl4pPr>
            <a:lvl5pPr marL="845046" indent="-159246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500" b="0">
                <a:solidFill>
                  <a:srgbClr val="0571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3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494959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3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2441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2438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439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440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2442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pic>
        <p:nvPicPr>
          <p:cNvPr id="2444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445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44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1044294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6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2464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2461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462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463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2465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pic>
        <p:nvPicPr>
          <p:cNvPr id="2467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46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7369895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623786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i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2485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2482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483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2484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2486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pic>
        <p:nvPicPr>
          <p:cNvPr id="2488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489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81"/>
            <a:ext cx="8229600" cy="4388645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350" b="0">
                <a:solidFill>
                  <a:srgbClr val="000000"/>
                </a:solidFill>
              </a:defRPr>
            </a:lvl1pPr>
            <a:lvl2pPr marL="453628" indent="-192881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2pPr>
            <a:lvl3pPr marL="628820" indent="-113279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3pPr>
            <a:lvl4pPr marL="876896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4pPr>
            <a:lvl5pPr marL="1092398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9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969593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ido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81"/>
            <a:ext cx="8229600" cy="4388645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350" b="0">
                <a:solidFill>
                  <a:srgbClr val="000000"/>
                </a:solidFill>
              </a:defRPr>
            </a:lvl1pPr>
            <a:lvl2pPr marL="453628" indent="-192881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2pPr>
            <a:lvl3pPr marL="628820" indent="-113279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3pPr>
            <a:lvl4pPr marL="876896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4pPr>
            <a:lvl5pPr marL="1092398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9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174001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ymposium Title slide">
    <p:bg>
      <p:bgPr>
        <a:gradFill flip="none" rotWithShape="1">
          <a:gsLst>
            <a:gs pos="0">
              <a:srgbClr val="93C1BB"/>
            </a:gs>
            <a:gs pos="100000">
              <a:srgbClr val="FFFF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Round Diagonal Corner Rectangle 9"/>
          <p:cNvSpPr/>
          <p:nvPr/>
        </p:nvSpPr>
        <p:spPr>
          <a:xfrm flipV="1">
            <a:off x="0" y="781050"/>
            <a:ext cx="9144001" cy="34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55"/>
                </a:lnTo>
                <a:cubicBezTo>
                  <a:pt x="21600" y="21580"/>
                  <a:pt x="21600" y="21600"/>
                  <a:pt x="21600" y="21600"/>
                </a:cubicBezTo>
                <a:lnTo>
                  <a:pt x="0" y="21600"/>
                </a:lnTo>
                <a:lnTo>
                  <a:pt x="0" y="45"/>
                </a:lnTo>
                <a:cubicBezTo>
                  <a:pt x="0" y="20"/>
                  <a:pt x="0" y="0"/>
                  <a:pt x="0" y="0"/>
                </a:cubicBezTo>
                <a:close/>
              </a:path>
            </a:pathLst>
          </a:custGeom>
          <a:solidFill>
            <a:srgbClr val="064F5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2506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7" name="Texto del título"/>
          <p:cNvSpPr txBox="1">
            <a:spLocks noGrp="1"/>
          </p:cNvSpPr>
          <p:nvPr>
            <p:ph type="title"/>
          </p:nvPr>
        </p:nvSpPr>
        <p:spPr>
          <a:xfrm>
            <a:off x="357159" y="1125131"/>
            <a:ext cx="7772401" cy="1102520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 defTabSz="342900">
              <a:lnSpc>
                <a:spcPct val="100000"/>
              </a:lnSpc>
              <a:defRPr sz="27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50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57159" y="2671763"/>
            <a:ext cx="7772401" cy="92154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342900">
              <a:spcBef>
                <a:spcPts val="300"/>
              </a:spcBef>
              <a:buClrTx/>
              <a:buSzTx/>
              <a:buNone/>
              <a:defRPr sz="1500">
                <a:solidFill>
                  <a:srgbClr val="075868"/>
                </a:solidFill>
              </a:defRPr>
            </a:lvl1pPr>
            <a:lvl2pPr marL="0" indent="342900" algn="l" defTabSz="342900">
              <a:spcBef>
                <a:spcPts val="300"/>
              </a:spcBef>
              <a:buClrTx/>
              <a:buSzTx/>
              <a:buNone/>
              <a:defRPr sz="1500">
                <a:solidFill>
                  <a:srgbClr val="075868"/>
                </a:solidFill>
              </a:defRPr>
            </a:lvl2pPr>
            <a:lvl3pPr marL="0" indent="685800" algn="l" defTabSz="342900">
              <a:spcBef>
                <a:spcPts val="300"/>
              </a:spcBef>
              <a:buClrTx/>
              <a:buSzTx/>
              <a:buNone/>
              <a:defRPr sz="1500">
                <a:solidFill>
                  <a:srgbClr val="075868"/>
                </a:solidFill>
              </a:defRPr>
            </a:lvl3pPr>
            <a:lvl4pPr marL="0" indent="1028700" algn="l" defTabSz="342900">
              <a:spcBef>
                <a:spcPts val="300"/>
              </a:spcBef>
              <a:buClrTx/>
              <a:buSzTx/>
              <a:buNone/>
              <a:defRPr sz="1500">
                <a:solidFill>
                  <a:srgbClr val="075868"/>
                </a:solidFill>
              </a:defRPr>
            </a:lvl4pPr>
            <a:lvl5pPr marL="0" indent="1371600" algn="l" defTabSz="342900">
              <a:spcBef>
                <a:spcPts val="300"/>
              </a:spcBef>
              <a:buClrTx/>
              <a:buSzTx/>
              <a:buNone/>
              <a:defRPr sz="1500">
                <a:solidFill>
                  <a:srgbClr val="07586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50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5640764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bg>
      <p:bgPr>
        <a:gradFill flip="none" rotWithShape="1">
          <a:gsLst>
            <a:gs pos="0">
              <a:srgbClr val="93C1BB"/>
            </a:gs>
            <a:gs pos="100000">
              <a:srgbClr val="FFFF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Round Diagonal Corner Rectangle 9"/>
          <p:cNvSpPr/>
          <p:nvPr/>
        </p:nvSpPr>
        <p:spPr>
          <a:xfrm flipV="1">
            <a:off x="0" y="781050"/>
            <a:ext cx="9144001" cy="34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55"/>
                </a:lnTo>
                <a:cubicBezTo>
                  <a:pt x="21600" y="21580"/>
                  <a:pt x="21600" y="21600"/>
                  <a:pt x="21600" y="21600"/>
                </a:cubicBezTo>
                <a:lnTo>
                  <a:pt x="0" y="21600"/>
                </a:lnTo>
                <a:lnTo>
                  <a:pt x="0" y="45"/>
                </a:lnTo>
                <a:cubicBezTo>
                  <a:pt x="0" y="20"/>
                  <a:pt x="0" y="0"/>
                  <a:pt x="0" y="0"/>
                </a:cubicBezTo>
                <a:close/>
              </a:path>
            </a:pathLst>
          </a:custGeom>
          <a:solidFill>
            <a:srgbClr val="064F5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251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8" name="Texto del título"/>
          <p:cNvSpPr txBox="1">
            <a:spLocks noGrp="1"/>
          </p:cNvSpPr>
          <p:nvPr>
            <p:ph type="title"/>
          </p:nvPr>
        </p:nvSpPr>
        <p:spPr>
          <a:xfrm>
            <a:off x="468313" y="1125131"/>
            <a:ext cx="7772401" cy="1102520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 defTabSz="342900">
              <a:lnSpc>
                <a:spcPct val="100000"/>
              </a:lnSpc>
              <a:defRPr sz="21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51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68313" y="2464594"/>
            <a:ext cx="5857917" cy="642938"/>
          </a:xfrm>
          <a:prstGeom prst="rect">
            <a:avLst/>
          </a:prstGeom>
        </p:spPr>
        <p:txBody>
          <a:bodyPr lIns="0" tIns="0" rIns="0" bIns="0"/>
          <a:lstStyle>
            <a:lvl1pPr marL="257175" indent="-257175" algn="l" defTabSz="342900">
              <a:spcBef>
                <a:spcPts val="300"/>
              </a:spcBef>
              <a:buClrTx/>
              <a:buSzTx/>
              <a:buNone/>
              <a:defRPr sz="1500"/>
            </a:lvl1pPr>
            <a:lvl2pPr marL="257175" indent="85725" algn="l" defTabSz="342900">
              <a:spcBef>
                <a:spcPts val="300"/>
              </a:spcBef>
              <a:buClrTx/>
              <a:buSzTx/>
              <a:buNone/>
              <a:defRPr sz="1500"/>
            </a:lvl2pPr>
            <a:lvl3pPr marL="257175" indent="428625" algn="l" defTabSz="342900">
              <a:spcBef>
                <a:spcPts val="300"/>
              </a:spcBef>
              <a:buClrTx/>
              <a:buSzTx/>
              <a:buNone/>
              <a:defRPr sz="1500"/>
            </a:lvl3pPr>
            <a:lvl4pPr marL="257175" indent="771525" algn="l" defTabSz="342900">
              <a:spcBef>
                <a:spcPts val="300"/>
              </a:spcBef>
              <a:buClrTx/>
              <a:buSzTx/>
              <a:buNone/>
              <a:defRPr sz="1500"/>
            </a:lvl4pPr>
            <a:lvl5pPr marL="257175" indent="1114425" algn="l" defTabSz="342900">
              <a:spcBef>
                <a:spcPts val="300"/>
              </a:spcBef>
              <a:buClrTx/>
              <a:buSzTx/>
              <a:buNone/>
              <a:defRPr sz="15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52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03911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ection Header">
    <p:bg>
      <p:bgPr>
        <a:gradFill flip="none" rotWithShape="1">
          <a:gsLst>
            <a:gs pos="0">
              <a:srgbClr val="93C1BB"/>
            </a:gs>
            <a:gs pos="100000">
              <a:srgbClr val="FFFF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Texto del título"/>
          <p:cNvSpPr txBox="1">
            <a:spLocks noGrp="1"/>
          </p:cNvSpPr>
          <p:nvPr>
            <p:ph type="title"/>
          </p:nvPr>
        </p:nvSpPr>
        <p:spPr>
          <a:xfrm>
            <a:off x="1177614" y="1975308"/>
            <a:ext cx="7772401" cy="423040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 defTabSz="342900">
              <a:lnSpc>
                <a:spcPct val="100000"/>
              </a:lnSpc>
              <a:defRPr sz="2250">
                <a:solidFill>
                  <a:srgbClr val="075868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52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176407" y="2382958"/>
            <a:ext cx="5188638" cy="4557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342900">
              <a:spcBef>
                <a:spcPts val="300"/>
              </a:spcBef>
              <a:buClrTx/>
              <a:buSzTx/>
              <a:buNone/>
              <a:defRPr sz="1500" b="0">
                <a:solidFill>
                  <a:srgbClr val="075868"/>
                </a:solidFill>
              </a:defRPr>
            </a:lvl1pPr>
            <a:lvl2pPr marL="0" indent="342900" algn="l" defTabSz="342900">
              <a:spcBef>
                <a:spcPts val="300"/>
              </a:spcBef>
              <a:buClrTx/>
              <a:buSzTx/>
              <a:buNone/>
              <a:defRPr sz="1500" b="0">
                <a:solidFill>
                  <a:srgbClr val="075868"/>
                </a:solidFill>
              </a:defRPr>
            </a:lvl2pPr>
            <a:lvl3pPr marL="0" indent="685800" algn="l" defTabSz="342900">
              <a:spcBef>
                <a:spcPts val="300"/>
              </a:spcBef>
              <a:buClrTx/>
              <a:buSzTx/>
              <a:buNone/>
              <a:defRPr sz="1500" b="0">
                <a:solidFill>
                  <a:srgbClr val="075868"/>
                </a:solidFill>
              </a:defRPr>
            </a:lvl3pPr>
            <a:lvl4pPr marL="0" indent="1028700" algn="l" defTabSz="342900">
              <a:spcBef>
                <a:spcPts val="300"/>
              </a:spcBef>
              <a:buClrTx/>
              <a:buSzTx/>
              <a:buNone/>
              <a:defRPr sz="1500" b="0">
                <a:solidFill>
                  <a:srgbClr val="075868"/>
                </a:solidFill>
              </a:defRPr>
            </a:lvl4pPr>
            <a:lvl5pPr marL="0" indent="1371600" algn="l" defTabSz="342900">
              <a:spcBef>
                <a:spcPts val="300"/>
              </a:spcBef>
              <a:buClrTx/>
              <a:buSzTx/>
              <a:buNone/>
              <a:defRPr sz="1500" b="0">
                <a:solidFill>
                  <a:srgbClr val="07586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52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503778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and Content">
    <p:bg>
      <p:bgPr>
        <a:gradFill flip="none" rotWithShape="1">
          <a:gsLst>
            <a:gs pos="0">
              <a:srgbClr val="93C1BB"/>
            </a:gs>
            <a:gs pos="100000">
              <a:srgbClr val="FFFF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Round Diagonal Corner Rectangle 9"/>
          <p:cNvSpPr/>
          <p:nvPr/>
        </p:nvSpPr>
        <p:spPr>
          <a:xfrm flipV="1">
            <a:off x="0" y="781050"/>
            <a:ext cx="9144001" cy="34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55"/>
                </a:lnTo>
                <a:cubicBezTo>
                  <a:pt x="21600" y="21580"/>
                  <a:pt x="21600" y="21600"/>
                  <a:pt x="21600" y="21600"/>
                </a:cubicBezTo>
                <a:lnTo>
                  <a:pt x="0" y="21600"/>
                </a:lnTo>
                <a:lnTo>
                  <a:pt x="0" y="45"/>
                </a:lnTo>
                <a:cubicBezTo>
                  <a:pt x="0" y="20"/>
                  <a:pt x="0" y="0"/>
                  <a:pt x="0" y="0"/>
                </a:cubicBezTo>
                <a:close/>
              </a:path>
            </a:pathLst>
          </a:custGeom>
          <a:solidFill>
            <a:srgbClr val="064F5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537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199" y="1014984"/>
            <a:ext cx="8229601" cy="3394711"/>
          </a:xfrm>
          <a:prstGeom prst="rect">
            <a:avLst/>
          </a:prstGeom>
        </p:spPr>
        <p:txBody>
          <a:bodyPr lIns="0" tIns="0" rIns="0" bIns="0"/>
          <a:lstStyle>
            <a:lvl1pPr marL="257175" indent="-257175" algn="l" defTabSz="342900">
              <a:spcBef>
                <a:spcPts val="300"/>
              </a:spcBef>
              <a:buClrTx/>
              <a:buFont typeface="Arial"/>
              <a:defRPr sz="1500">
                <a:solidFill>
                  <a:srgbClr val="075868"/>
                </a:solidFill>
              </a:defRPr>
            </a:lvl1pPr>
            <a:lvl2pPr marL="581025" indent="-238125" algn="l" defTabSz="342900">
              <a:spcBef>
                <a:spcPts val="300"/>
              </a:spcBef>
              <a:buClrTx/>
              <a:buFont typeface="Arial"/>
              <a:defRPr sz="1500">
                <a:solidFill>
                  <a:srgbClr val="075868"/>
                </a:solidFill>
              </a:defRPr>
            </a:lvl2pPr>
            <a:lvl3pPr marL="876300" indent="-190500" algn="l" defTabSz="342900">
              <a:spcBef>
                <a:spcPts val="300"/>
              </a:spcBef>
              <a:buClrTx/>
              <a:buFont typeface="Arial"/>
              <a:buChar char="•"/>
              <a:defRPr sz="1500">
                <a:solidFill>
                  <a:srgbClr val="075868"/>
                </a:solidFill>
              </a:defRPr>
            </a:lvl3pPr>
            <a:lvl4pPr marL="1219200" indent="-190500" algn="l" defTabSz="342900">
              <a:spcBef>
                <a:spcPts val="300"/>
              </a:spcBef>
              <a:buClrTx/>
              <a:buFont typeface="Arial"/>
              <a:defRPr sz="1500">
                <a:solidFill>
                  <a:srgbClr val="075868"/>
                </a:solidFill>
              </a:defRPr>
            </a:lvl4pPr>
            <a:lvl5pPr marL="1562100" indent="-190500" algn="l" defTabSz="342900">
              <a:spcBef>
                <a:spcPts val="300"/>
              </a:spcBef>
              <a:buClrTx/>
              <a:buFont typeface="Arial"/>
              <a:defRPr sz="1500">
                <a:solidFill>
                  <a:srgbClr val="07586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538" name="Texto del título"/>
          <p:cNvSpPr txBox="1">
            <a:spLocks noGrp="1"/>
          </p:cNvSpPr>
          <p:nvPr>
            <p:ph type="title"/>
          </p:nvPr>
        </p:nvSpPr>
        <p:spPr>
          <a:xfrm>
            <a:off x="455614" y="86915"/>
            <a:ext cx="8313738" cy="627461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 defTabSz="342900">
              <a:lnSpc>
                <a:spcPct val="100000"/>
              </a:lnSpc>
              <a:defRPr sz="2100">
                <a:solidFill>
                  <a:srgbClr val="075868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53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50277" y="4941169"/>
            <a:ext cx="166712" cy="115416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50">
                <a:solidFill>
                  <a:srgbClr val="07586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906594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o del título"/>
          <p:cNvSpPr txBox="1"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4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 marL="272654" indent="-272654" algn="l">
              <a:buClr>
                <a:srgbClr val="E9B113"/>
              </a:buClr>
              <a:defRPr b="0"/>
            </a:lvl1pPr>
            <a:lvl2pPr marL="713354" indent="-306161" algn="l">
              <a:buClr>
                <a:srgbClr val="E9B113"/>
              </a:buClr>
              <a:defRPr b="0"/>
            </a:lvl2pPr>
            <a:lvl3pPr marL="992188" indent="-182563" algn="l">
              <a:buClr>
                <a:srgbClr val="E9B113"/>
              </a:buClr>
              <a:buChar char="•"/>
              <a:defRPr b="0"/>
            </a:lvl3pPr>
            <a:lvl4pPr marL="1420892" algn="l">
              <a:buClr>
                <a:srgbClr val="E9B113"/>
              </a:buClr>
              <a:buChar char="s"/>
              <a:defRPr b="0"/>
            </a:lvl4pPr>
            <a:lvl5pPr marL="1726883" algn="l">
              <a:buClr>
                <a:srgbClr val="E9B113"/>
              </a:buClr>
              <a:defRPr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4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204" y="1076328"/>
            <a:ext cx="3008314" cy="351829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450"/>
              </a:spcBef>
              <a:buClrTx/>
              <a:buSzTx/>
              <a:buNone/>
              <a:defRPr sz="1400" b="0"/>
            </a:lvl1pPr>
          </a:lstStyle>
          <a:p>
            <a:pPr marL="0" indent="0" algn="l">
              <a:spcBef>
                <a:spcPts val="600"/>
              </a:spcBef>
              <a:buClrTx/>
              <a:buSzTx/>
              <a:buNone/>
              <a:defRPr sz="1400" b="0"/>
            </a:pPr>
            <a:endParaRPr/>
          </a:p>
        </p:txBody>
      </p:sp>
      <p:sp>
        <p:nvSpPr>
          <p:cNvPr id="2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931208"/>
      </p:ext>
    </p:extLst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wo Content">
    <p:bg>
      <p:bgPr>
        <a:gradFill flip="none" rotWithShape="1">
          <a:gsLst>
            <a:gs pos="0">
              <a:srgbClr val="93C1BB"/>
            </a:gs>
            <a:gs pos="100000">
              <a:srgbClr val="FFFF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6" name="Round Diagonal Corner Rectangle 9"/>
          <p:cNvSpPr/>
          <p:nvPr/>
        </p:nvSpPr>
        <p:spPr>
          <a:xfrm flipV="1">
            <a:off x="0" y="781050"/>
            <a:ext cx="9144001" cy="34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55"/>
                </a:lnTo>
                <a:cubicBezTo>
                  <a:pt x="21600" y="21580"/>
                  <a:pt x="21600" y="21600"/>
                  <a:pt x="21600" y="21600"/>
                </a:cubicBezTo>
                <a:lnTo>
                  <a:pt x="0" y="21600"/>
                </a:lnTo>
                <a:lnTo>
                  <a:pt x="0" y="45"/>
                </a:lnTo>
                <a:cubicBezTo>
                  <a:pt x="0" y="20"/>
                  <a:pt x="0" y="0"/>
                  <a:pt x="0" y="0"/>
                </a:cubicBezTo>
                <a:close/>
              </a:path>
            </a:pathLst>
          </a:custGeom>
          <a:solidFill>
            <a:srgbClr val="064F5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54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 lIns="0" tIns="0" rIns="0" bIns="0"/>
          <a:lstStyle>
            <a:lvl1pPr marL="257175" indent="-257175" algn="l" defTabSz="342900">
              <a:spcBef>
                <a:spcPts val="300"/>
              </a:spcBef>
              <a:buClrTx/>
              <a:buFont typeface="Arial"/>
              <a:defRPr sz="1500">
                <a:solidFill>
                  <a:srgbClr val="075868"/>
                </a:solidFill>
              </a:defRPr>
            </a:lvl1pPr>
            <a:lvl2pPr marL="581025" indent="-238125" algn="l" defTabSz="342900">
              <a:spcBef>
                <a:spcPts val="300"/>
              </a:spcBef>
              <a:buClrTx/>
              <a:buFont typeface="Arial"/>
              <a:defRPr sz="1500">
                <a:solidFill>
                  <a:srgbClr val="075868"/>
                </a:solidFill>
              </a:defRPr>
            </a:lvl2pPr>
            <a:lvl3pPr marL="900113" indent="-214313" algn="l" defTabSz="342900">
              <a:spcBef>
                <a:spcPts val="300"/>
              </a:spcBef>
              <a:buClrTx/>
              <a:buFont typeface="Arial"/>
              <a:buChar char="•"/>
              <a:defRPr sz="1500">
                <a:solidFill>
                  <a:srgbClr val="075868"/>
                </a:solidFill>
              </a:defRPr>
            </a:lvl3pPr>
            <a:lvl4pPr marL="1273628" indent="-244928" algn="l" defTabSz="342900">
              <a:spcBef>
                <a:spcPts val="300"/>
              </a:spcBef>
              <a:buClrTx/>
              <a:buFont typeface="Arial"/>
              <a:defRPr sz="1500">
                <a:solidFill>
                  <a:srgbClr val="075868"/>
                </a:solidFill>
              </a:defRPr>
            </a:lvl4pPr>
            <a:lvl5pPr marL="1616528" indent="-244928" algn="l" defTabSz="342900">
              <a:spcBef>
                <a:spcPts val="300"/>
              </a:spcBef>
              <a:buClrTx/>
              <a:buFont typeface="Arial"/>
              <a:defRPr sz="1500">
                <a:solidFill>
                  <a:srgbClr val="07586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54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50277" y="4941169"/>
            <a:ext cx="166712" cy="115416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50">
                <a:solidFill>
                  <a:srgbClr val="07586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549" name="Texto del título"/>
          <p:cNvSpPr txBox="1">
            <a:spLocks noGrp="1"/>
          </p:cNvSpPr>
          <p:nvPr>
            <p:ph type="title"/>
          </p:nvPr>
        </p:nvSpPr>
        <p:spPr>
          <a:xfrm>
            <a:off x="455614" y="86915"/>
            <a:ext cx="8313738" cy="627461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 defTabSz="342900">
              <a:lnSpc>
                <a:spcPct val="100000"/>
              </a:lnSpc>
              <a:defRPr sz="2100">
                <a:solidFill>
                  <a:srgbClr val="075868"/>
                </a:solidFill>
              </a:defRPr>
            </a:lvl1pPr>
          </a:lstStyle>
          <a:p>
            <a:r>
              <a:t>Texto del título</a:t>
            </a:r>
          </a:p>
        </p:txBody>
      </p:sp>
    </p:spTree>
    <p:extLst>
      <p:ext uri="{BB962C8B-B14F-4D97-AF65-F5344CB8AC3E}">
        <p14:creationId xmlns:p14="http://schemas.microsoft.com/office/powerpoint/2010/main" val="1351537532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bg>
      <p:bgPr>
        <a:gradFill flip="none" rotWithShape="1">
          <a:gsLst>
            <a:gs pos="0">
              <a:srgbClr val="93C1BB"/>
            </a:gs>
            <a:gs pos="100000">
              <a:srgbClr val="FFFF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Round Diagonal Corner Rectangle 9"/>
          <p:cNvSpPr/>
          <p:nvPr/>
        </p:nvSpPr>
        <p:spPr>
          <a:xfrm flipV="1">
            <a:off x="0" y="781050"/>
            <a:ext cx="9144001" cy="34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55"/>
                </a:lnTo>
                <a:cubicBezTo>
                  <a:pt x="21600" y="21580"/>
                  <a:pt x="21600" y="21600"/>
                  <a:pt x="21600" y="21600"/>
                </a:cubicBezTo>
                <a:lnTo>
                  <a:pt x="0" y="21600"/>
                </a:lnTo>
                <a:lnTo>
                  <a:pt x="0" y="45"/>
                </a:lnTo>
                <a:cubicBezTo>
                  <a:pt x="0" y="20"/>
                  <a:pt x="0" y="0"/>
                  <a:pt x="0" y="0"/>
                </a:cubicBezTo>
                <a:close/>
              </a:path>
            </a:pathLst>
          </a:custGeom>
          <a:solidFill>
            <a:srgbClr val="064F5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557" name="Texto del título"/>
          <p:cNvSpPr txBox="1">
            <a:spLocks noGrp="1"/>
          </p:cNvSpPr>
          <p:nvPr>
            <p:ph type="title"/>
          </p:nvPr>
        </p:nvSpPr>
        <p:spPr>
          <a:xfrm>
            <a:off x="455614" y="86915"/>
            <a:ext cx="8313738" cy="627461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 defTabSz="342900">
              <a:lnSpc>
                <a:spcPct val="100000"/>
              </a:lnSpc>
              <a:defRPr sz="2100">
                <a:solidFill>
                  <a:srgbClr val="075868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55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342900">
              <a:spcBef>
                <a:spcPts val="300"/>
              </a:spcBef>
              <a:buClrTx/>
              <a:buSzTx/>
              <a:buNone/>
              <a:defRPr sz="1500">
                <a:solidFill>
                  <a:srgbClr val="075868"/>
                </a:solidFill>
              </a:defRPr>
            </a:lvl1pPr>
            <a:lvl2pPr marL="0" indent="342900" algn="l" defTabSz="342900">
              <a:spcBef>
                <a:spcPts val="300"/>
              </a:spcBef>
              <a:buClrTx/>
              <a:buSzTx/>
              <a:buNone/>
              <a:defRPr sz="1500">
                <a:solidFill>
                  <a:srgbClr val="075868"/>
                </a:solidFill>
              </a:defRPr>
            </a:lvl2pPr>
            <a:lvl3pPr marL="0" indent="685800" algn="l" defTabSz="342900">
              <a:spcBef>
                <a:spcPts val="300"/>
              </a:spcBef>
              <a:buClrTx/>
              <a:buSzTx/>
              <a:buNone/>
              <a:defRPr sz="1500">
                <a:solidFill>
                  <a:srgbClr val="075868"/>
                </a:solidFill>
              </a:defRPr>
            </a:lvl3pPr>
            <a:lvl4pPr marL="0" indent="1028700" algn="l" defTabSz="342900">
              <a:spcBef>
                <a:spcPts val="300"/>
              </a:spcBef>
              <a:buClrTx/>
              <a:buSzTx/>
              <a:buNone/>
              <a:defRPr sz="1500">
                <a:solidFill>
                  <a:srgbClr val="075868"/>
                </a:solidFill>
              </a:defRPr>
            </a:lvl4pPr>
            <a:lvl5pPr marL="0" indent="1371600" algn="l" defTabSz="342900">
              <a:spcBef>
                <a:spcPts val="300"/>
              </a:spcBef>
              <a:buClrTx/>
              <a:buSzTx/>
              <a:buNone/>
              <a:defRPr sz="1500">
                <a:solidFill>
                  <a:srgbClr val="07586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55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6" cy="479822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342900">
              <a:spcBef>
                <a:spcPts val="300"/>
              </a:spcBef>
              <a:buClrTx/>
              <a:buSzTx/>
              <a:buNone/>
              <a:defRPr sz="2000">
                <a:solidFill>
                  <a:srgbClr val="075868"/>
                </a:solidFill>
              </a:defRPr>
            </a:lvl1pPr>
          </a:lstStyle>
          <a:p>
            <a:pPr marL="0" indent="0" algn="l" defTabSz="457200">
              <a:spcBef>
                <a:spcPts val="400"/>
              </a:spcBef>
              <a:buClrTx/>
              <a:buSzTx/>
              <a:buNone/>
              <a:defRPr sz="2000">
                <a:solidFill>
                  <a:srgbClr val="075868"/>
                </a:solidFill>
              </a:defRPr>
            </a:pPr>
            <a:endParaRPr/>
          </a:p>
        </p:txBody>
      </p:sp>
      <p:sp>
        <p:nvSpPr>
          <p:cNvPr id="256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50277" y="4941169"/>
            <a:ext cx="166712" cy="115416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50">
                <a:solidFill>
                  <a:srgbClr val="07586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3654926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Only">
    <p:bg>
      <p:bgPr>
        <a:gradFill flip="none" rotWithShape="1">
          <a:gsLst>
            <a:gs pos="0">
              <a:srgbClr val="93C1BB"/>
            </a:gs>
            <a:gs pos="100000">
              <a:srgbClr val="FFFF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Round Diagonal Corner Rectangle 9"/>
          <p:cNvSpPr/>
          <p:nvPr/>
        </p:nvSpPr>
        <p:spPr>
          <a:xfrm flipV="1">
            <a:off x="0" y="781050"/>
            <a:ext cx="9144001" cy="34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55"/>
                </a:lnTo>
                <a:cubicBezTo>
                  <a:pt x="21600" y="21580"/>
                  <a:pt x="21600" y="21600"/>
                  <a:pt x="21600" y="21600"/>
                </a:cubicBezTo>
                <a:lnTo>
                  <a:pt x="0" y="21600"/>
                </a:lnTo>
                <a:lnTo>
                  <a:pt x="0" y="45"/>
                </a:lnTo>
                <a:cubicBezTo>
                  <a:pt x="0" y="20"/>
                  <a:pt x="0" y="0"/>
                  <a:pt x="0" y="0"/>
                </a:cubicBezTo>
                <a:close/>
              </a:path>
            </a:pathLst>
          </a:custGeom>
          <a:solidFill>
            <a:srgbClr val="064F5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568" name="Texto del título"/>
          <p:cNvSpPr txBox="1">
            <a:spLocks noGrp="1"/>
          </p:cNvSpPr>
          <p:nvPr>
            <p:ph type="title"/>
          </p:nvPr>
        </p:nvSpPr>
        <p:spPr>
          <a:xfrm>
            <a:off x="455614" y="86915"/>
            <a:ext cx="8313738" cy="627461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 defTabSz="342900">
              <a:lnSpc>
                <a:spcPct val="100000"/>
              </a:lnSpc>
              <a:defRPr sz="2100">
                <a:solidFill>
                  <a:srgbClr val="075868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56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50277" y="4941169"/>
            <a:ext cx="166712" cy="115416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50">
                <a:solidFill>
                  <a:srgbClr val="07586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3687775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Blank">
    <p:bg>
      <p:bgPr>
        <a:gradFill flip="none" rotWithShape="1">
          <a:gsLst>
            <a:gs pos="0">
              <a:srgbClr val="93C1BB"/>
            </a:gs>
            <a:gs pos="100000">
              <a:srgbClr val="FFFF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Round Diagonal Corner Rectangle 9"/>
          <p:cNvSpPr/>
          <p:nvPr/>
        </p:nvSpPr>
        <p:spPr>
          <a:xfrm flipV="1">
            <a:off x="0" y="781050"/>
            <a:ext cx="9144001" cy="34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555"/>
                </a:lnTo>
                <a:cubicBezTo>
                  <a:pt x="21600" y="21580"/>
                  <a:pt x="21600" y="21600"/>
                  <a:pt x="21600" y="21600"/>
                </a:cubicBezTo>
                <a:lnTo>
                  <a:pt x="0" y="21600"/>
                </a:lnTo>
                <a:lnTo>
                  <a:pt x="0" y="45"/>
                </a:lnTo>
                <a:cubicBezTo>
                  <a:pt x="0" y="20"/>
                  <a:pt x="0" y="0"/>
                  <a:pt x="0" y="0"/>
                </a:cubicBezTo>
                <a:close/>
              </a:path>
            </a:pathLst>
          </a:custGeom>
          <a:solidFill>
            <a:srgbClr val="064F5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58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50277" y="4941169"/>
            <a:ext cx="166712" cy="115416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50">
                <a:solidFill>
                  <a:srgbClr val="07586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5953252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7" name="Group 8"/>
          <p:cNvGrpSpPr/>
          <p:nvPr/>
        </p:nvGrpSpPr>
        <p:grpSpPr>
          <a:xfrm>
            <a:off x="0" y="335756"/>
            <a:ext cx="9144000" cy="4807746"/>
            <a:chOff x="0" y="0"/>
            <a:chExt cx="12191999" cy="6410326"/>
          </a:xfrm>
        </p:grpSpPr>
        <p:grpSp>
          <p:nvGrpSpPr>
            <p:cNvPr id="2595" name="Group 9"/>
            <p:cNvGrpSpPr/>
            <p:nvPr/>
          </p:nvGrpSpPr>
          <p:grpSpPr>
            <a:xfrm>
              <a:off x="7249582" y="-1"/>
              <a:ext cx="4942418" cy="6410327"/>
              <a:chOff x="0" y="0"/>
              <a:chExt cx="4942416" cy="6410325"/>
            </a:xfrm>
          </p:grpSpPr>
          <p:sp>
            <p:nvSpPr>
              <p:cNvPr id="2592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593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594" name="Freeform 8"/>
              <p:cNvSpPr/>
              <p:nvPr/>
            </p:nvSpPr>
            <p:spPr>
              <a:xfrm>
                <a:off x="0" y="2062163"/>
                <a:ext cx="4942418" cy="4348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</p:grpSp>
        <p:sp>
          <p:nvSpPr>
            <p:cNvPr id="2596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350"/>
            </a:p>
          </p:txBody>
        </p:sp>
      </p:grpSp>
      <p:sp>
        <p:nvSpPr>
          <p:cNvPr id="2598" name="Texto del título"/>
          <p:cNvSpPr txBox="1">
            <a:spLocks noGrp="1"/>
          </p:cNvSpPr>
          <p:nvPr>
            <p:ph type="title"/>
          </p:nvPr>
        </p:nvSpPr>
        <p:spPr>
          <a:xfrm>
            <a:off x="449580" y="1085850"/>
            <a:ext cx="6400801" cy="47387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21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59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49580" y="1600200"/>
            <a:ext cx="6400801" cy="3429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1pPr>
            <a:lvl2pPr marL="0" indent="3429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2pPr>
            <a:lvl3pPr marL="0" indent="6858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3pPr>
            <a:lvl4pPr marL="0" indent="10287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4pPr>
            <a:lvl5pPr marL="0" indent="13716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60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60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40630571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3" name="Group 13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2611" name="Group 14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2608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609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610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</p:grpSp>
        <p:sp>
          <p:nvSpPr>
            <p:cNvPr id="2612" name="Rectangle 5"/>
            <p:cNvSpPr/>
            <p:nvPr/>
          </p:nvSpPr>
          <p:spPr>
            <a:xfrm>
              <a:off x="0" y="1744345"/>
              <a:ext cx="11857567" cy="1089660"/>
            </a:xfrm>
            <a:prstGeom prst="rect">
              <a:avLst/>
            </a:prstGeom>
            <a:gradFill flip="none" rotWithShape="1">
              <a:gsLst>
                <a:gs pos="20000">
                  <a:srgbClr val="035D67"/>
                </a:gs>
                <a:gs pos="52999">
                  <a:srgbClr val="207079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350"/>
            </a:p>
          </p:txBody>
        </p:sp>
      </p:grpSp>
      <p:sp>
        <p:nvSpPr>
          <p:cNvPr id="2614" name="Texto del título"/>
          <p:cNvSpPr txBox="1">
            <a:spLocks noGrp="1"/>
          </p:cNvSpPr>
          <p:nvPr>
            <p:ph type="title"/>
          </p:nvPr>
        </p:nvSpPr>
        <p:spPr>
          <a:xfrm>
            <a:off x="480060" y="1651876"/>
            <a:ext cx="7315201" cy="792957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95000"/>
              </a:lnSpc>
              <a:defRPr sz="21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615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80060" y="2675336"/>
            <a:ext cx="7388226" cy="129659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1pPr>
            <a:lvl2pPr marL="0" indent="3429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2pPr>
            <a:lvl3pPr marL="0" indent="6858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3pPr>
            <a:lvl4pPr marL="0" indent="10287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4pPr>
            <a:lvl5pPr marL="0" indent="13716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61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61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7361001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0" name="Group 14"/>
          <p:cNvGrpSpPr/>
          <p:nvPr/>
        </p:nvGrpSpPr>
        <p:grpSpPr>
          <a:xfrm>
            <a:off x="0" y="68581"/>
            <a:ext cx="9144000" cy="5074921"/>
            <a:chOff x="0" y="0"/>
            <a:chExt cx="12192000" cy="6766560"/>
          </a:xfrm>
        </p:grpSpPr>
        <p:grpSp>
          <p:nvGrpSpPr>
            <p:cNvPr id="2627" name="Group 13"/>
            <p:cNvGrpSpPr/>
            <p:nvPr/>
          </p:nvGrpSpPr>
          <p:grpSpPr>
            <a:xfrm>
              <a:off x="7249582" y="356235"/>
              <a:ext cx="4942418" cy="6410326"/>
              <a:chOff x="0" y="0"/>
              <a:chExt cx="4942416" cy="6410325"/>
            </a:xfrm>
          </p:grpSpPr>
          <p:sp>
            <p:nvSpPr>
              <p:cNvPr id="2624" name="Freeform 6"/>
              <p:cNvSpPr/>
              <p:nvPr/>
            </p:nvSpPr>
            <p:spPr>
              <a:xfrm>
                <a:off x="1663699" y="-1"/>
                <a:ext cx="2472268" cy="189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625" name="Freeform 7"/>
              <p:cNvSpPr/>
              <p:nvPr/>
            </p:nvSpPr>
            <p:spPr>
              <a:xfrm>
                <a:off x="1663699" y="2692399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626" name="Freeform 8"/>
              <p:cNvSpPr/>
              <p:nvPr/>
            </p:nvSpPr>
            <p:spPr>
              <a:xfrm>
                <a:off x="0" y="2062162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</p:grpSp>
        <p:sp>
          <p:nvSpPr>
            <p:cNvPr id="2628" name="Rectangle 5"/>
            <p:cNvSpPr/>
            <p:nvPr/>
          </p:nvSpPr>
          <p:spPr>
            <a:xfrm>
              <a:off x="0" y="6073140"/>
              <a:ext cx="11857567" cy="586740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350"/>
            </a:p>
          </p:txBody>
        </p:sp>
        <p:sp>
          <p:nvSpPr>
            <p:cNvPr id="2629" name="Rectangle 5"/>
            <p:cNvSpPr/>
            <p:nvPr/>
          </p:nvSpPr>
          <p:spPr>
            <a:xfrm>
              <a:off x="0" y="0"/>
              <a:ext cx="12192000" cy="880874"/>
            </a:xfrm>
            <a:prstGeom prst="rect">
              <a:avLst/>
            </a:prstGeom>
            <a:gradFill flip="none" rotWithShape="1">
              <a:gsLst>
                <a:gs pos="45000">
                  <a:srgbClr val="035D67"/>
                </a:gs>
                <a:gs pos="85000">
                  <a:srgbClr val="207079">
                    <a:alpha val="2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350"/>
            </a:p>
          </p:txBody>
        </p:sp>
      </p:grpSp>
      <p:pic>
        <p:nvPicPr>
          <p:cNvPr id="263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63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633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748664"/>
            <a:ext cx="8229600" cy="3818765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350" b="0">
                <a:solidFill>
                  <a:srgbClr val="000000"/>
                </a:solidFill>
              </a:defRPr>
            </a:lvl1pPr>
            <a:lvl2pPr marL="453628" indent="-192881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2pPr>
            <a:lvl3pPr marL="628820" indent="-113279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3pPr>
            <a:lvl4pPr marL="876896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4pPr>
            <a:lvl5pPr marL="1092398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63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8067790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642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748664"/>
            <a:ext cx="8229600" cy="3818765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350" b="0">
                <a:solidFill>
                  <a:srgbClr val="000000"/>
                </a:solidFill>
              </a:defRPr>
            </a:lvl1pPr>
            <a:lvl2pPr marL="453628" indent="-192881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2pPr>
            <a:lvl3pPr marL="628820" indent="-113279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3pPr>
            <a:lvl4pPr marL="876896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4pPr>
            <a:lvl5pPr marL="1092398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64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738762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old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6" name="Group 14"/>
          <p:cNvGrpSpPr/>
          <p:nvPr/>
        </p:nvGrpSpPr>
        <p:grpSpPr>
          <a:xfrm>
            <a:off x="0" y="68581"/>
            <a:ext cx="9144000" cy="5074921"/>
            <a:chOff x="0" y="0"/>
            <a:chExt cx="12192000" cy="6766560"/>
          </a:xfrm>
        </p:grpSpPr>
        <p:grpSp>
          <p:nvGrpSpPr>
            <p:cNvPr id="2653" name="Group 13"/>
            <p:cNvGrpSpPr/>
            <p:nvPr/>
          </p:nvGrpSpPr>
          <p:grpSpPr>
            <a:xfrm>
              <a:off x="7249582" y="356235"/>
              <a:ext cx="4942418" cy="6410326"/>
              <a:chOff x="0" y="0"/>
              <a:chExt cx="4942416" cy="6410325"/>
            </a:xfrm>
          </p:grpSpPr>
          <p:sp>
            <p:nvSpPr>
              <p:cNvPr id="2650" name="Freeform 6"/>
              <p:cNvSpPr/>
              <p:nvPr/>
            </p:nvSpPr>
            <p:spPr>
              <a:xfrm>
                <a:off x="1663699" y="-1"/>
                <a:ext cx="2472268" cy="189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651" name="Freeform 7"/>
              <p:cNvSpPr/>
              <p:nvPr/>
            </p:nvSpPr>
            <p:spPr>
              <a:xfrm>
                <a:off x="1663699" y="2692399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652" name="Freeform 8"/>
              <p:cNvSpPr/>
              <p:nvPr/>
            </p:nvSpPr>
            <p:spPr>
              <a:xfrm>
                <a:off x="0" y="2062162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</p:grpSp>
        <p:sp>
          <p:nvSpPr>
            <p:cNvPr id="2654" name="Rectangle 5"/>
            <p:cNvSpPr/>
            <p:nvPr/>
          </p:nvSpPr>
          <p:spPr>
            <a:xfrm>
              <a:off x="0" y="6073140"/>
              <a:ext cx="11857567" cy="586740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350"/>
            </a:p>
          </p:txBody>
        </p:sp>
        <p:sp>
          <p:nvSpPr>
            <p:cNvPr id="2655" name="Rectangle 5"/>
            <p:cNvSpPr/>
            <p:nvPr/>
          </p:nvSpPr>
          <p:spPr>
            <a:xfrm>
              <a:off x="0" y="0"/>
              <a:ext cx="12192000" cy="880874"/>
            </a:xfrm>
            <a:prstGeom prst="rect">
              <a:avLst/>
            </a:prstGeom>
            <a:gradFill flip="none" rotWithShape="1">
              <a:gsLst>
                <a:gs pos="45000">
                  <a:srgbClr val="035D67"/>
                </a:gs>
                <a:gs pos="85000">
                  <a:srgbClr val="207079">
                    <a:alpha val="2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350"/>
            </a:p>
          </p:txBody>
        </p:sp>
      </p:grpSp>
      <p:pic>
        <p:nvPicPr>
          <p:cNvPr id="2657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658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659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748665"/>
            <a:ext cx="8229600" cy="399478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1800"/>
              </a:spcBef>
              <a:buClrTx/>
              <a:buSzTx/>
              <a:buNone/>
              <a:defRPr sz="1350" b="0">
                <a:solidFill>
                  <a:srgbClr val="057180"/>
                </a:solidFill>
              </a:defRPr>
            </a:lvl1pPr>
            <a:lvl2pPr marL="114657" indent="-114657" algn="l">
              <a:lnSpc>
                <a:spcPct val="95000"/>
              </a:lnSpc>
              <a:spcBef>
                <a:spcPts val="1800"/>
              </a:spcBef>
              <a:buClrTx/>
              <a:buSzPct val="110000"/>
              <a:buChar char="•"/>
              <a:defRPr sz="1350" b="0">
                <a:solidFill>
                  <a:srgbClr val="057180"/>
                </a:solidFill>
              </a:defRPr>
            </a:lvl2pPr>
            <a:lvl3pPr marL="432197" indent="-171450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350" b="0">
                <a:solidFill>
                  <a:srgbClr val="057180"/>
                </a:solidFill>
              </a:defRPr>
            </a:lvl3pPr>
            <a:lvl4pPr marL="614809" indent="-100459" algn="l">
              <a:lnSpc>
                <a:spcPct val="95000"/>
              </a:lnSpc>
              <a:spcBef>
                <a:spcPts val="1800"/>
              </a:spcBef>
              <a:buClrTx/>
              <a:buChar char="•"/>
              <a:defRPr sz="1350" b="0">
                <a:solidFill>
                  <a:srgbClr val="057180"/>
                </a:solidFill>
              </a:defRPr>
            </a:lvl4pPr>
            <a:lvl5pPr marL="829121" indent="-143321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350" b="0">
                <a:solidFill>
                  <a:srgbClr val="0571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66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9794538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3" name="Group 14"/>
          <p:cNvGrpSpPr/>
          <p:nvPr/>
        </p:nvGrpSpPr>
        <p:grpSpPr>
          <a:xfrm>
            <a:off x="0" y="68581"/>
            <a:ext cx="9144000" cy="5074921"/>
            <a:chOff x="0" y="0"/>
            <a:chExt cx="12192000" cy="6766560"/>
          </a:xfrm>
        </p:grpSpPr>
        <p:grpSp>
          <p:nvGrpSpPr>
            <p:cNvPr id="2670" name="Group 13"/>
            <p:cNvGrpSpPr/>
            <p:nvPr/>
          </p:nvGrpSpPr>
          <p:grpSpPr>
            <a:xfrm>
              <a:off x="7249582" y="356235"/>
              <a:ext cx="4942418" cy="6410326"/>
              <a:chOff x="0" y="0"/>
              <a:chExt cx="4942416" cy="6410325"/>
            </a:xfrm>
          </p:grpSpPr>
          <p:sp>
            <p:nvSpPr>
              <p:cNvPr id="2667" name="Freeform 6"/>
              <p:cNvSpPr/>
              <p:nvPr/>
            </p:nvSpPr>
            <p:spPr>
              <a:xfrm>
                <a:off x="1663699" y="-1"/>
                <a:ext cx="2472268" cy="189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668" name="Freeform 7"/>
              <p:cNvSpPr/>
              <p:nvPr/>
            </p:nvSpPr>
            <p:spPr>
              <a:xfrm>
                <a:off x="1663699" y="2692399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669" name="Freeform 8"/>
              <p:cNvSpPr/>
              <p:nvPr/>
            </p:nvSpPr>
            <p:spPr>
              <a:xfrm>
                <a:off x="0" y="2062162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</p:grpSp>
        <p:sp>
          <p:nvSpPr>
            <p:cNvPr id="2671" name="Rectangle 5"/>
            <p:cNvSpPr/>
            <p:nvPr/>
          </p:nvSpPr>
          <p:spPr>
            <a:xfrm>
              <a:off x="0" y="6073140"/>
              <a:ext cx="11857567" cy="586740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350"/>
            </a:p>
          </p:txBody>
        </p:sp>
        <p:sp>
          <p:nvSpPr>
            <p:cNvPr id="2672" name="Rectangle 5"/>
            <p:cNvSpPr/>
            <p:nvPr/>
          </p:nvSpPr>
          <p:spPr>
            <a:xfrm>
              <a:off x="0" y="0"/>
              <a:ext cx="12192000" cy="880874"/>
            </a:xfrm>
            <a:prstGeom prst="rect">
              <a:avLst/>
            </a:prstGeom>
            <a:gradFill flip="none" rotWithShape="1">
              <a:gsLst>
                <a:gs pos="45000">
                  <a:srgbClr val="035D67"/>
                </a:gs>
                <a:gs pos="85000">
                  <a:srgbClr val="207079">
                    <a:alpha val="2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350"/>
            </a:p>
          </p:txBody>
        </p:sp>
      </p:grpSp>
      <p:pic>
        <p:nvPicPr>
          <p:cNvPr id="2674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675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676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771525"/>
            <a:ext cx="4038600" cy="3514725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500" b="0">
                <a:solidFill>
                  <a:srgbClr val="000000"/>
                </a:solidFill>
              </a:defRPr>
            </a:lvl1pPr>
            <a:lvl2pPr marL="451247" indent="-190500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500" b="0">
                <a:solidFill>
                  <a:srgbClr val="000000"/>
                </a:solidFill>
              </a:defRPr>
            </a:lvl2pPr>
            <a:lvl3pPr marL="625673" indent="-110132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500" b="0">
                <a:solidFill>
                  <a:srgbClr val="000000"/>
                </a:solidFill>
              </a:defRPr>
            </a:lvl3pPr>
            <a:lvl4pPr marL="867796" indent="-1819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500" b="0">
                <a:solidFill>
                  <a:srgbClr val="000000"/>
                </a:solidFill>
              </a:defRPr>
            </a:lvl4pPr>
            <a:lvl5pPr marL="1083299" indent="-1819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5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67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99714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53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450"/>
              </a:spcBef>
              <a:buClrTx/>
              <a:buSzTx/>
              <a:buNone/>
              <a:defRPr sz="1050" b="0"/>
            </a:lvl1pPr>
            <a:lvl2pPr marL="0" indent="342900" algn="l">
              <a:spcBef>
                <a:spcPts val="450"/>
              </a:spcBef>
              <a:buClrTx/>
              <a:buSzTx/>
              <a:buNone/>
              <a:defRPr sz="1050" b="0"/>
            </a:lvl2pPr>
            <a:lvl3pPr marL="0" indent="685800" algn="l">
              <a:spcBef>
                <a:spcPts val="450"/>
              </a:spcBef>
              <a:buClrTx/>
              <a:buSzTx/>
              <a:buNone/>
              <a:defRPr sz="1050" b="0"/>
            </a:lvl3pPr>
            <a:lvl4pPr marL="0" indent="1028700" algn="l">
              <a:spcBef>
                <a:spcPts val="450"/>
              </a:spcBef>
              <a:buClrTx/>
              <a:buSzTx/>
              <a:buNone/>
              <a:defRPr sz="1050" b="0"/>
            </a:lvl4pPr>
            <a:lvl5pPr marL="0" indent="1371600" algn="l">
              <a:spcBef>
                <a:spcPts val="450"/>
              </a:spcBef>
              <a:buClrTx/>
              <a:buSzTx/>
              <a:buNone/>
              <a:defRPr sz="105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5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48218"/>
      </p:ext>
    </p:extLst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old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0" name="Group 14"/>
          <p:cNvGrpSpPr/>
          <p:nvPr/>
        </p:nvGrpSpPr>
        <p:grpSpPr>
          <a:xfrm>
            <a:off x="0" y="68581"/>
            <a:ext cx="9144000" cy="5074921"/>
            <a:chOff x="0" y="0"/>
            <a:chExt cx="12192000" cy="6766560"/>
          </a:xfrm>
        </p:grpSpPr>
        <p:grpSp>
          <p:nvGrpSpPr>
            <p:cNvPr id="2687" name="Group 13"/>
            <p:cNvGrpSpPr/>
            <p:nvPr/>
          </p:nvGrpSpPr>
          <p:grpSpPr>
            <a:xfrm>
              <a:off x="7249582" y="356235"/>
              <a:ext cx="4942418" cy="6410326"/>
              <a:chOff x="0" y="0"/>
              <a:chExt cx="4942416" cy="6410325"/>
            </a:xfrm>
          </p:grpSpPr>
          <p:sp>
            <p:nvSpPr>
              <p:cNvPr id="2684" name="Freeform 6"/>
              <p:cNvSpPr/>
              <p:nvPr/>
            </p:nvSpPr>
            <p:spPr>
              <a:xfrm>
                <a:off x="1663699" y="-1"/>
                <a:ext cx="2472268" cy="189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685" name="Freeform 7"/>
              <p:cNvSpPr/>
              <p:nvPr/>
            </p:nvSpPr>
            <p:spPr>
              <a:xfrm>
                <a:off x="1663699" y="2692399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686" name="Freeform 8"/>
              <p:cNvSpPr/>
              <p:nvPr/>
            </p:nvSpPr>
            <p:spPr>
              <a:xfrm>
                <a:off x="0" y="2062162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</p:grpSp>
        <p:sp>
          <p:nvSpPr>
            <p:cNvPr id="2688" name="Rectangle 5"/>
            <p:cNvSpPr/>
            <p:nvPr/>
          </p:nvSpPr>
          <p:spPr>
            <a:xfrm>
              <a:off x="0" y="6073140"/>
              <a:ext cx="11857567" cy="586740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350"/>
            </a:p>
          </p:txBody>
        </p:sp>
        <p:sp>
          <p:nvSpPr>
            <p:cNvPr id="2689" name="Rectangle 5"/>
            <p:cNvSpPr/>
            <p:nvPr/>
          </p:nvSpPr>
          <p:spPr>
            <a:xfrm>
              <a:off x="0" y="0"/>
              <a:ext cx="12192000" cy="880874"/>
            </a:xfrm>
            <a:prstGeom prst="rect">
              <a:avLst/>
            </a:prstGeom>
            <a:gradFill flip="none" rotWithShape="1">
              <a:gsLst>
                <a:gs pos="45000">
                  <a:srgbClr val="035D67"/>
                </a:gs>
                <a:gs pos="85000">
                  <a:srgbClr val="207079">
                    <a:alpha val="2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350"/>
            </a:p>
          </p:txBody>
        </p:sp>
      </p:grpSp>
      <p:pic>
        <p:nvPicPr>
          <p:cNvPr id="269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69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69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794385"/>
            <a:ext cx="4038600" cy="34918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1800"/>
              </a:spcBef>
              <a:buClrTx/>
              <a:buSzTx/>
              <a:buNone/>
              <a:defRPr sz="1500" b="0">
                <a:solidFill>
                  <a:srgbClr val="057180"/>
                </a:solidFill>
              </a:defRPr>
            </a:lvl1pPr>
            <a:lvl2pPr marL="141552" indent="-141552" algn="l">
              <a:lnSpc>
                <a:spcPct val="95000"/>
              </a:lnSpc>
              <a:spcBef>
                <a:spcPts val="1800"/>
              </a:spcBef>
              <a:buClrTx/>
              <a:buSzPct val="110000"/>
              <a:buChar char="•"/>
              <a:defRPr sz="1500" b="0">
                <a:solidFill>
                  <a:srgbClr val="057180"/>
                </a:solidFill>
              </a:defRPr>
            </a:lvl2pPr>
            <a:lvl3pPr marL="475059" indent="-214313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500" b="0">
                <a:solidFill>
                  <a:srgbClr val="057180"/>
                </a:solidFill>
              </a:defRPr>
            </a:lvl3pPr>
            <a:lvl4pPr marL="641918" indent="-127568" algn="l">
              <a:lnSpc>
                <a:spcPct val="95000"/>
              </a:lnSpc>
              <a:spcBef>
                <a:spcPts val="1800"/>
              </a:spcBef>
              <a:buClrTx/>
              <a:buChar char="•"/>
              <a:defRPr sz="1500" b="0">
                <a:solidFill>
                  <a:srgbClr val="057180"/>
                </a:solidFill>
              </a:defRPr>
            </a:lvl4pPr>
            <a:lvl5pPr marL="867796" indent="-181996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500" b="0">
                <a:solidFill>
                  <a:srgbClr val="0571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69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799136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7" name="Group 14"/>
          <p:cNvGrpSpPr/>
          <p:nvPr/>
        </p:nvGrpSpPr>
        <p:grpSpPr>
          <a:xfrm>
            <a:off x="0" y="68581"/>
            <a:ext cx="9144000" cy="5074921"/>
            <a:chOff x="0" y="0"/>
            <a:chExt cx="12192000" cy="6766560"/>
          </a:xfrm>
        </p:grpSpPr>
        <p:grpSp>
          <p:nvGrpSpPr>
            <p:cNvPr id="2704" name="Group 13"/>
            <p:cNvGrpSpPr/>
            <p:nvPr/>
          </p:nvGrpSpPr>
          <p:grpSpPr>
            <a:xfrm>
              <a:off x="7249582" y="356235"/>
              <a:ext cx="4942418" cy="6410326"/>
              <a:chOff x="0" y="0"/>
              <a:chExt cx="4942416" cy="6410325"/>
            </a:xfrm>
          </p:grpSpPr>
          <p:sp>
            <p:nvSpPr>
              <p:cNvPr id="2701" name="Freeform 6"/>
              <p:cNvSpPr/>
              <p:nvPr/>
            </p:nvSpPr>
            <p:spPr>
              <a:xfrm>
                <a:off x="1663699" y="-1"/>
                <a:ext cx="2472268" cy="189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702" name="Freeform 7"/>
              <p:cNvSpPr/>
              <p:nvPr/>
            </p:nvSpPr>
            <p:spPr>
              <a:xfrm>
                <a:off x="1663699" y="2692399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703" name="Freeform 8"/>
              <p:cNvSpPr/>
              <p:nvPr/>
            </p:nvSpPr>
            <p:spPr>
              <a:xfrm>
                <a:off x="0" y="2062162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</p:grpSp>
        <p:sp>
          <p:nvSpPr>
            <p:cNvPr id="2705" name="Rectangle 5"/>
            <p:cNvSpPr/>
            <p:nvPr/>
          </p:nvSpPr>
          <p:spPr>
            <a:xfrm>
              <a:off x="0" y="6073140"/>
              <a:ext cx="11857567" cy="586740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350"/>
            </a:p>
          </p:txBody>
        </p:sp>
        <p:sp>
          <p:nvSpPr>
            <p:cNvPr id="2706" name="Rectangle 5"/>
            <p:cNvSpPr/>
            <p:nvPr/>
          </p:nvSpPr>
          <p:spPr>
            <a:xfrm>
              <a:off x="0" y="0"/>
              <a:ext cx="12192000" cy="880874"/>
            </a:xfrm>
            <a:prstGeom prst="rect">
              <a:avLst/>
            </a:prstGeom>
            <a:gradFill flip="none" rotWithShape="1">
              <a:gsLst>
                <a:gs pos="45000">
                  <a:srgbClr val="035D67"/>
                </a:gs>
                <a:gs pos="85000">
                  <a:srgbClr val="207079">
                    <a:alpha val="2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350"/>
            </a:p>
          </p:txBody>
        </p:sp>
      </p:grpSp>
      <p:pic>
        <p:nvPicPr>
          <p:cNvPr id="2708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709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71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4754772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3" name="Group 14"/>
          <p:cNvGrpSpPr/>
          <p:nvPr/>
        </p:nvGrpSpPr>
        <p:grpSpPr>
          <a:xfrm>
            <a:off x="0" y="68581"/>
            <a:ext cx="9144000" cy="5074921"/>
            <a:chOff x="0" y="0"/>
            <a:chExt cx="12192000" cy="6766560"/>
          </a:xfrm>
        </p:grpSpPr>
        <p:grpSp>
          <p:nvGrpSpPr>
            <p:cNvPr id="2720" name="Group 13"/>
            <p:cNvGrpSpPr/>
            <p:nvPr/>
          </p:nvGrpSpPr>
          <p:grpSpPr>
            <a:xfrm>
              <a:off x="7249582" y="356235"/>
              <a:ext cx="4942418" cy="6410326"/>
              <a:chOff x="0" y="0"/>
              <a:chExt cx="4942416" cy="6410325"/>
            </a:xfrm>
          </p:grpSpPr>
          <p:sp>
            <p:nvSpPr>
              <p:cNvPr id="2717" name="Freeform 6"/>
              <p:cNvSpPr/>
              <p:nvPr/>
            </p:nvSpPr>
            <p:spPr>
              <a:xfrm>
                <a:off x="1663699" y="-1"/>
                <a:ext cx="2472268" cy="189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718" name="Freeform 7"/>
              <p:cNvSpPr/>
              <p:nvPr/>
            </p:nvSpPr>
            <p:spPr>
              <a:xfrm>
                <a:off x="1663699" y="2692399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  <p:sp>
            <p:nvSpPr>
              <p:cNvPr id="2719" name="Freeform 8"/>
              <p:cNvSpPr/>
              <p:nvPr/>
            </p:nvSpPr>
            <p:spPr>
              <a:xfrm>
                <a:off x="0" y="2062162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 sz="1350"/>
              </a:p>
            </p:txBody>
          </p:sp>
        </p:grpSp>
        <p:sp>
          <p:nvSpPr>
            <p:cNvPr id="2721" name="Rectangle 5"/>
            <p:cNvSpPr/>
            <p:nvPr/>
          </p:nvSpPr>
          <p:spPr>
            <a:xfrm>
              <a:off x="0" y="6073140"/>
              <a:ext cx="11857567" cy="586740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350"/>
            </a:p>
          </p:txBody>
        </p:sp>
        <p:sp>
          <p:nvSpPr>
            <p:cNvPr id="2722" name="Rectangle 5"/>
            <p:cNvSpPr/>
            <p:nvPr/>
          </p:nvSpPr>
          <p:spPr>
            <a:xfrm>
              <a:off x="0" y="0"/>
              <a:ext cx="12192000" cy="880874"/>
            </a:xfrm>
            <a:prstGeom prst="rect">
              <a:avLst/>
            </a:prstGeom>
            <a:gradFill flip="none" rotWithShape="1">
              <a:gsLst>
                <a:gs pos="45000">
                  <a:srgbClr val="035D67"/>
                </a:gs>
                <a:gs pos="85000">
                  <a:srgbClr val="207079">
                    <a:alpha val="2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350"/>
            </a:p>
          </p:txBody>
        </p:sp>
      </p:grpSp>
      <p:pic>
        <p:nvPicPr>
          <p:cNvPr id="2724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72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937114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iapositiva de título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0" name="Group 2"/>
          <p:cNvGrpSpPr/>
          <p:nvPr/>
        </p:nvGrpSpPr>
        <p:grpSpPr>
          <a:xfrm>
            <a:off x="1" y="2"/>
            <a:ext cx="9140827" cy="5137548"/>
            <a:chOff x="0" y="1"/>
            <a:chExt cx="12187768" cy="6850063"/>
          </a:xfrm>
        </p:grpSpPr>
        <p:grpSp>
          <p:nvGrpSpPr>
            <p:cNvPr id="2737" name="Group 3"/>
            <p:cNvGrpSpPr/>
            <p:nvPr/>
          </p:nvGrpSpPr>
          <p:grpSpPr>
            <a:xfrm>
              <a:off x="3657601" y="3540126"/>
              <a:ext cx="8523818" cy="3309939"/>
              <a:chOff x="0" y="0"/>
              <a:chExt cx="8523817" cy="3309937"/>
            </a:xfrm>
          </p:grpSpPr>
          <p:sp>
            <p:nvSpPr>
              <p:cNvPr id="2732" name="Freeform 4"/>
              <p:cNvSpPr/>
              <p:nvPr/>
            </p:nvSpPr>
            <p:spPr>
              <a:xfrm>
                <a:off x="0" y="657225"/>
                <a:ext cx="6100234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733" name="Freeform 5"/>
              <p:cNvSpPr/>
              <p:nvPr/>
            </p:nvSpPr>
            <p:spPr>
              <a:xfrm>
                <a:off x="5168900" y="700087"/>
                <a:ext cx="2664884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734" name="Freeform 6"/>
              <p:cNvSpPr/>
              <p:nvPr/>
            </p:nvSpPr>
            <p:spPr>
              <a:xfrm>
                <a:off x="2480733" y="1771650"/>
                <a:ext cx="6030385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735" name="Freeform 7"/>
              <p:cNvSpPr/>
              <p:nvPr/>
            </p:nvSpPr>
            <p:spPr>
              <a:xfrm>
                <a:off x="2159000" y="0"/>
                <a:ext cx="6364818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736" name="Freeform 8"/>
              <p:cNvSpPr/>
              <p:nvPr/>
            </p:nvSpPr>
            <p:spPr>
              <a:xfrm>
                <a:off x="5869516" y="138112"/>
                <a:ext cx="2641602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</p:grpSp>
        <p:sp>
          <p:nvSpPr>
            <p:cNvPr id="2738" name="Freeform 9"/>
            <p:cNvSpPr/>
            <p:nvPr/>
          </p:nvSpPr>
          <p:spPr>
            <a:xfrm>
              <a:off x="7031567" y="2128838"/>
              <a:ext cx="386291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sp>
          <p:nvSpPr>
            <p:cNvPr id="2739" name="Freeform 10"/>
            <p:cNvSpPr/>
            <p:nvPr/>
          </p:nvSpPr>
          <p:spPr>
            <a:xfrm>
              <a:off x="0" y="1"/>
              <a:ext cx="12187769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</p:grpSp>
      <p:sp>
        <p:nvSpPr>
          <p:cNvPr id="2741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302544"/>
            <a:ext cx="7772400" cy="1440657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45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74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25"/>
              </a:spcBef>
              <a:buClrTx/>
              <a:buSzTx/>
              <a:buNone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  <a:lvl2pPr>
              <a:spcBef>
                <a:spcPts val="525"/>
              </a:spcBef>
              <a:buClrTx/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2pPr>
            <a:lvl3pPr>
              <a:spcBef>
                <a:spcPts val="525"/>
              </a:spcBef>
              <a:buClrTx/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3pPr>
            <a:lvl4pPr>
              <a:spcBef>
                <a:spcPts val="525"/>
              </a:spcBef>
              <a:buClrTx/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4pPr>
            <a:lvl5pPr>
              <a:spcBef>
                <a:spcPts val="525"/>
              </a:spcBef>
              <a:buClrTx/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74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817419"/>
            <a:ext cx="291104" cy="230832"/>
          </a:xfrm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962265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ítulo y objetos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8" name="Group 4"/>
          <p:cNvGrpSpPr/>
          <p:nvPr/>
        </p:nvGrpSpPr>
        <p:grpSpPr>
          <a:xfrm>
            <a:off x="1" y="2"/>
            <a:ext cx="9140827" cy="5137548"/>
            <a:chOff x="0" y="1"/>
            <a:chExt cx="12187768" cy="6850063"/>
          </a:xfrm>
        </p:grpSpPr>
        <p:grpSp>
          <p:nvGrpSpPr>
            <p:cNvPr id="2755" name="Group 5"/>
            <p:cNvGrpSpPr/>
            <p:nvPr/>
          </p:nvGrpSpPr>
          <p:grpSpPr>
            <a:xfrm>
              <a:off x="3657601" y="3540126"/>
              <a:ext cx="8523818" cy="3309939"/>
              <a:chOff x="0" y="0"/>
              <a:chExt cx="8523817" cy="3309937"/>
            </a:xfrm>
          </p:grpSpPr>
          <p:sp>
            <p:nvSpPr>
              <p:cNvPr id="2750" name="Freeform 6"/>
              <p:cNvSpPr/>
              <p:nvPr/>
            </p:nvSpPr>
            <p:spPr>
              <a:xfrm>
                <a:off x="0" y="657225"/>
                <a:ext cx="6100234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751" name="Freeform 7"/>
              <p:cNvSpPr/>
              <p:nvPr/>
            </p:nvSpPr>
            <p:spPr>
              <a:xfrm>
                <a:off x="5168900" y="700087"/>
                <a:ext cx="2664884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752" name="Freeform 8"/>
              <p:cNvSpPr/>
              <p:nvPr/>
            </p:nvSpPr>
            <p:spPr>
              <a:xfrm>
                <a:off x="2480733" y="1771650"/>
                <a:ext cx="6030385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753" name="Freeform 9"/>
              <p:cNvSpPr/>
              <p:nvPr/>
            </p:nvSpPr>
            <p:spPr>
              <a:xfrm>
                <a:off x="2159000" y="0"/>
                <a:ext cx="6364818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754" name="Freeform 10"/>
              <p:cNvSpPr/>
              <p:nvPr/>
            </p:nvSpPr>
            <p:spPr>
              <a:xfrm>
                <a:off x="5869516" y="138112"/>
                <a:ext cx="2641602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</p:grpSp>
        <p:sp>
          <p:nvSpPr>
            <p:cNvPr id="2756" name="Freeform 11"/>
            <p:cNvSpPr/>
            <p:nvPr/>
          </p:nvSpPr>
          <p:spPr>
            <a:xfrm>
              <a:off x="7031567" y="2128838"/>
              <a:ext cx="386291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sp>
          <p:nvSpPr>
            <p:cNvPr id="2757" name="Freeform 12"/>
            <p:cNvSpPr/>
            <p:nvPr/>
          </p:nvSpPr>
          <p:spPr>
            <a:xfrm>
              <a:off x="0" y="1"/>
              <a:ext cx="12187769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</p:grpSp>
      <p:sp>
        <p:nvSpPr>
          <p:cNvPr id="2759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760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  <a:lvl2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2pPr>
            <a:lvl3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3pPr>
            <a:lvl4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4pPr>
            <a:lvl5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76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812656"/>
            <a:ext cx="291104" cy="230832"/>
          </a:xfrm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16597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objetos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8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769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  <a:lvl2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2pPr>
            <a:lvl3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3pPr>
            <a:lvl4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4pPr>
            <a:lvl5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77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812656"/>
            <a:ext cx="291104" cy="230832"/>
          </a:xfrm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7345455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Encabezado de sección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5" name="Group 4"/>
          <p:cNvGrpSpPr/>
          <p:nvPr/>
        </p:nvGrpSpPr>
        <p:grpSpPr>
          <a:xfrm>
            <a:off x="1" y="2"/>
            <a:ext cx="9140827" cy="5137548"/>
            <a:chOff x="0" y="1"/>
            <a:chExt cx="12187768" cy="6850063"/>
          </a:xfrm>
        </p:grpSpPr>
        <p:grpSp>
          <p:nvGrpSpPr>
            <p:cNvPr id="2782" name="Group 5"/>
            <p:cNvGrpSpPr/>
            <p:nvPr/>
          </p:nvGrpSpPr>
          <p:grpSpPr>
            <a:xfrm>
              <a:off x="3657601" y="3540126"/>
              <a:ext cx="8523818" cy="3309939"/>
              <a:chOff x="0" y="0"/>
              <a:chExt cx="8523817" cy="3309937"/>
            </a:xfrm>
          </p:grpSpPr>
          <p:sp>
            <p:nvSpPr>
              <p:cNvPr id="2777" name="Freeform 6"/>
              <p:cNvSpPr/>
              <p:nvPr/>
            </p:nvSpPr>
            <p:spPr>
              <a:xfrm>
                <a:off x="0" y="657225"/>
                <a:ext cx="6100234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778" name="Freeform 7"/>
              <p:cNvSpPr/>
              <p:nvPr/>
            </p:nvSpPr>
            <p:spPr>
              <a:xfrm>
                <a:off x="5168900" y="700087"/>
                <a:ext cx="2664884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779" name="Freeform 8"/>
              <p:cNvSpPr/>
              <p:nvPr/>
            </p:nvSpPr>
            <p:spPr>
              <a:xfrm>
                <a:off x="2480733" y="1771650"/>
                <a:ext cx="6030385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780" name="Freeform 9"/>
              <p:cNvSpPr/>
              <p:nvPr/>
            </p:nvSpPr>
            <p:spPr>
              <a:xfrm>
                <a:off x="2159000" y="0"/>
                <a:ext cx="6364818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781" name="Freeform 10"/>
              <p:cNvSpPr/>
              <p:nvPr/>
            </p:nvSpPr>
            <p:spPr>
              <a:xfrm>
                <a:off x="5869516" y="138112"/>
                <a:ext cx="2641602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</p:grpSp>
        <p:sp>
          <p:nvSpPr>
            <p:cNvPr id="2783" name="Freeform 11"/>
            <p:cNvSpPr/>
            <p:nvPr/>
          </p:nvSpPr>
          <p:spPr>
            <a:xfrm>
              <a:off x="7031567" y="2128838"/>
              <a:ext cx="386291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sp>
          <p:nvSpPr>
            <p:cNvPr id="2784" name="Freeform 12"/>
            <p:cNvSpPr/>
            <p:nvPr/>
          </p:nvSpPr>
          <p:spPr>
            <a:xfrm>
              <a:off x="0" y="1"/>
              <a:ext cx="12187769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</p:grpSp>
      <p:sp>
        <p:nvSpPr>
          <p:cNvPr id="2786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cap="all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78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00"/>
              </a:spcBef>
              <a:buClrTx/>
              <a:buSzTx/>
              <a:buNone/>
              <a:defRPr sz="150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  <a:lvl2pPr marL="0" indent="342900" algn="l">
              <a:spcBef>
                <a:spcPts val="300"/>
              </a:spcBef>
              <a:buClrTx/>
              <a:buSzTx/>
              <a:buNone/>
              <a:defRPr sz="150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2pPr>
            <a:lvl3pPr marL="0" indent="685800" algn="l">
              <a:spcBef>
                <a:spcPts val="300"/>
              </a:spcBef>
              <a:buClrTx/>
              <a:buSzTx/>
              <a:buNone/>
              <a:defRPr sz="150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3pPr>
            <a:lvl4pPr marL="0" indent="1028700" algn="l">
              <a:spcBef>
                <a:spcPts val="300"/>
              </a:spcBef>
              <a:buClrTx/>
              <a:buSzTx/>
              <a:buNone/>
              <a:defRPr sz="150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4pPr>
            <a:lvl5pPr marL="0" indent="1371600" algn="l">
              <a:spcBef>
                <a:spcPts val="300"/>
              </a:spcBef>
              <a:buClrTx/>
              <a:buSzTx/>
              <a:buNone/>
              <a:defRPr sz="150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78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812656"/>
            <a:ext cx="291104" cy="230832"/>
          </a:xfrm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216602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os objetos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3" name="Group 4"/>
          <p:cNvGrpSpPr/>
          <p:nvPr/>
        </p:nvGrpSpPr>
        <p:grpSpPr>
          <a:xfrm>
            <a:off x="1" y="2"/>
            <a:ext cx="9140827" cy="5137548"/>
            <a:chOff x="0" y="1"/>
            <a:chExt cx="12187768" cy="6850063"/>
          </a:xfrm>
        </p:grpSpPr>
        <p:grpSp>
          <p:nvGrpSpPr>
            <p:cNvPr id="2800" name="Group 5"/>
            <p:cNvGrpSpPr/>
            <p:nvPr/>
          </p:nvGrpSpPr>
          <p:grpSpPr>
            <a:xfrm>
              <a:off x="3657601" y="3540126"/>
              <a:ext cx="8523818" cy="3309939"/>
              <a:chOff x="0" y="0"/>
              <a:chExt cx="8523817" cy="3309937"/>
            </a:xfrm>
          </p:grpSpPr>
          <p:sp>
            <p:nvSpPr>
              <p:cNvPr id="2795" name="Freeform 6"/>
              <p:cNvSpPr/>
              <p:nvPr/>
            </p:nvSpPr>
            <p:spPr>
              <a:xfrm>
                <a:off x="0" y="657225"/>
                <a:ext cx="6100234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796" name="Freeform 7"/>
              <p:cNvSpPr/>
              <p:nvPr/>
            </p:nvSpPr>
            <p:spPr>
              <a:xfrm>
                <a:off x="5168900" y="700087"/>
                <a:ext cx="2664884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797" name="Freeform 8"/>
              <p:cNvSpPr/>
              <p:nvPr/>
            </p:nvSpPr>
            <p:spPr>
              <a:xfrm>
                <a:off x="2480733" y="1771650"/>
                <a:ext cx="6030385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798" name="Freeform 9"/>
              <p:cNvSpPr/>
              <p:nvPr/>
            </p:nvSpPr>
            <p:spPr>
              <a:xfrm>
                <a:off x="2159000" y="0"/>
                <a:ext cx="6364818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799" name="Freeform 10"/>
              <p:cNvSpPr/>
              <p:nvPr/>
            </p:nvSpPr>
            <p:spPr>
              <a:xfrm>
                <a:off x="5869516" y="138112"/>
                <a:ext cx="2641602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</p:grpSp>
        <p:sp>
          <p:nvSpPr>
            <p:cNvPr id="2801" name="Freeform 11"/>
            <p:cNvSpPr/>
            <p:nvPr/>
          </p:nvSpPr>
          <p:spPr>
            <a:xfrm>
              <a:off x="7031567" y="2128838"/>
              <a:ext cx="386291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sp>
          <p:nvSpPr>
            <p:cNvPr id="2802" name="Freeform 12"/>
            <p:cNvSpPr/>
            <p:nvPr/>
          </p:nvSpPr>
          <p:spPr>
            <a:xfrm>
              <a:off x="0" y="1"/>
              <a:ext cx="12187769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</p:grpSp>
      <p:sp>
        <p:nvSpPr>
          <p:cNvPr id="280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805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450"/>
              </a:spcBef>
              <a:buClr>
                <a:srgbClr val="FFCC00"/>
              </a:buClr>
              <a:buSzPct val="70000"/>
              <a:buChar char="■"/>
              <a:defRPr sz="210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  <a:lvl2pPr marL="592931" indent="-250031" algn="l">
              <a:spcBef>
                <a:spcPts val="450"/>
              </a:spcBef>
              <a:buClr>
                <a:srgbClr val="FFCC00"/>
              </a:buClr>
              <a:buSzPct val="70000"/>
              <a:buChar char="■"/>
              <a:defRPr sz="210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2pPr>
            <a:lvl3pPr marL="925829" indent="-240029" algn="l">
              <a:spcBef>
                <a:spcPts val="450"/>
              </a:spcBef>
              <a:buClr>
                <a:srgbClr val="FFCC00"/>
              </a:buClr>
              <a:buSzPct val="70000"/>
              <a:buChar char="■"/>
              <a:defRPr sz="210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3pPr>
            <a:lvl4pPr marL="1295400" indent="-266700" algn="l">
              <a:spcBef>
                <a:spcPts val="450"/>
              </a:spcBef>
              <a:buClr>
                <a:srgbClr val="FFCC00"/>
              </a:buClr>
              <a:buSzPct val="70000"/>
              <a:buChar char="■"/>
              <a:defRPr sz="210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4pPr>
            <a:lvl5pPr marL="1638300" indent="-266700" algn="l">
              <a:spcBef>
                <a:spcPts val="450"/>
              </a:spcBef>
              <a:buClr>
                <a:srgbClr val="FFCC00"/>
              </a:buClr>
              <a:buSzPct val="70000"/>
              <a:buChar char="■"/>
              <a:defRPr sz="210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80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812656"/>
            <a:ext cx="291104" cy="230832"/>
          </a:xfrm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751692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mparación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1" name="Group 4"/>
          <p:cNvGrpSpPr/>
          <p:nvPr/>
        </p:nvGrpSpPr>
        <p:grpSpPr>
          <a:xfrm>
            <a:off x="1" y="2"/>
            <a:ext cx="9140827" cy="5137548"/>
            <a:chOff x="0" y="1"/>
            <a:chExt cx="12187768" cy="6850063"/>
          </a:xfrm>
        </p:grpSpPr>
        <p:grpSp>
          <p:nvGrpSpPr>
            <p:cNvPr id="2818" name="Group 5"/>
            <p:cNvGrpSpPr/>
            <p:nvPr/>
          </p:nvGrpSpPr>
          <p:grpSpPr>
            <a:xfrm>
              <a:off x="3657601" y="3540126"/>
              <a:ext cx="8523818" cy="3309939"/>
              <a:chOff x="0" y="0"/>
              <a:chExt cx="8523817" cy="3309937"/>
            </a:xfrm>
          </p:grpSpPr>
          <p:sp>
            <p:nvSpPr>
              <p:cNvPr id="2813" name="Freeform 6"/>
              <p:cNvSpPr/>
              <p:nvPr/>
            </p:nvSpPr>
            <p:spPr>
              <a:xfrm>
                <a:off x="0" y="657225"/>
                <a:ext cx="6100234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14" name="Freeform 7"/>
              <p:cNvSpPr/>
              <p:nvPr/>
            </p:nvSpPr>
            <p:spPr>
              <a:xfrm>
                <a:off x="5168900" y="700087"/>
                <a:ext cx="2664884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15" name="Freeform 8"/>
              <p:cNvSpPr/>
              <p:nvPr/>
            </p:nvSpPr>
            <p:spPr>
              <a:xfrm>
                <a:off x="2480733" y="1771650"/>
                <a:ext cx="6030385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16" name="Freeform 9"/>
              <p:cNvSpPr/>
              <p:nvPr/>
            </p:nvSpPr>
            <p:spPr>
              <a:xfrm>
                <a:off x="2159000" y="0"/>
                <a:ext cx="6364818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17" name="Freeform 10"/>
              <p:cNvSpPr/>
              <p:nvPr/>
            </p:nvSpPr>
            <p:spPr>
              <a:xfrm>
                <a:off x="5869516" y="138112"/>
                <a:ext cx="2641602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</p:grpSp>
        <p:sp>
          <p:nvSpPr>
            <p:cNvPr id="2819" name="Freeform 11"/>
            <p:cNvSpPr/>
            <p:nvPr/>
          </p:nvSpPr>
          <p:spPr>
            <a:xfrm>
              <a:off x="7031567" y="2128838"/>
              <a:ext cx="386291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sp>
          <p:nvSpPr>
            <p:cNvPr id="2820" name="Freeform 12"/>
            <p:cNvSpPr/>
            <p:nvPr/>
          </p:nvSpPr>
          <p:spPr>
            <a:xfrm>
              <a:off x="0" y="1"/>
              <a:ext cx="12187769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</p:grpSp>
      <p:sp>
        <p:nvSpPr>
          <p:cNvPr id="282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82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180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  <a:lvl2pPr marL="0" indent="342900" algn="l">
              <a:spcBef>
                <a:spcPts val="375"/>
              </a:spcBef>
              <a:buClrTx/>
              <a:buSzTx/>
              <a:buNone/>
              <a:defRPr sz="180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2pPr>
            <a:lvl3pPr marL="0" indent="685800" algn="l">
              <a:spcBef>
                <a:spcPts val="375"/>
              </a:spcBef>
              <a:buClrTx/>
              <a:buSzTx/>
              <a:buNone/>
              <a:defRPr sz="180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3pPr>
            <a:lvl4pPr marL="0" indent="1028700" algn="l">
              <a:spcBef>
                <a:spcPts val="375"/>
              </a:spcBef>
              <a:buClrTx/>
              <a:buSzTx/>
              <a:buNone/>
              <a:defRPr sz="180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4pPr>
            <a:lvl5pPr marL="0" indent="1371600" algn="l">
              <a:spcBef>
                <a:spcPts val="375"/>
              </a:spcBef>
              <a:buClrTx/>
              <a:buSzTx/>
              <a:buNone/>
              <a:defRPr sz="180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824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240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sym typeface="Garamond"/>
              </a:defRPr>
            </a:lvl1pPr>
          </a:lstStyle>
          <a:p>
            <a:pPr marL="0" indent="0" algn="l">
              <a:spcBef>
                <a:spcPts val="500"/>
              </a:spcBef>
              <a:buClrTx/>
              <a:buSzTx/>
              <a:buNone/>
              <a:defRPr sz="240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282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812656"/>
            <a:ext cx="291104" cy="230832"/>
          </a:xfrm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5060063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ólo el título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0" name="Group 4"/>
          <p:cNvGrpSpPr/>
          <p:nvPr/>
        </p:nvGrpSpPr>
        <p:grpSpPr>
          <a:xfrm>
            <a:off x="1" y="2"/>
            <a:ext cx="9140827" cy="5137548"/>
            <a:chOff x="0" y="1"/>
            <a:chExt cx="12187768" cy="6850063"/>
          </a:xfrm>
        </p:grpSpPr>
        <p:grpSp>
          <p:nvGrpSpPr>
            <p:cNvPr id="2837" name="Group 5"/>
            <p:cNvGrpSpPr/>
            <p:nvPr/>
          </p:nvGrpSpPr>
          <p:grpSpPr>
            <a:xfrm>
              <a:off x="3657601" y="3540126"/>
              <a:ext cx="8523818" cy="3309939"/>
              <a:chOff x="0" y="0"/>
              <a:chExt cx="8523817" cy="3309937"/>
            </a:xfrm>
          </p:grpSpPr>
          <p:sp>
            <p:nvSpPr>
              <p:cNvPr id="2832" name="Freeform 6"/>
              <p:cNvSpPr/>
              <p:nvPr/>
            </p:nvSpPr>
            <p:spPr>
              <a:xfrm>
                <a:off x="0" y="657225"/>
                <a:ext cx="6100234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33" name="Freeform 7"/>
              <p:cNvSpPr/>
              <p:nvPr/>
            </p:nvSpPr>
            <p:spPr>
              <a:xfrm>
                <a:off x="5168900" y="700087"/>
                <a:ext cx="2664884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34" name="Freeform 8"/>
              <p:cNvSpPr/>
              <p:nvPr/>
            </p:nvSpPr>
            <p:spPr>
              <a:xfrm>
                <a:off x="2480733" y="1771650"/>
                <a:ext cx="6030385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35" name="Freeform 9"/>
              <p:cNvSpPr/>
              <p:nvPr/>
            </p:nvSpPr>
            <p:spPr>
              <a:xfrm>
                <a:off x="2159000" y="0"/>
                <a:ext cx="6364818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36" name="Freeform 10"/>
              <p:cNvSpPr/>
              <p:nvPr/>
            </p:nvSpPr>
            <p:spPr>
              <a:xfrm>
                <a:off x="5869516" y="138112"/>
                <a:ext cx="2641602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</p:grpSp>
        <p:sp>
          <p:nvSpPr>
            <p:cNvPr id="2838" name="Freeform 11"/>
            <p:cNvSpPr/>
            <p:nvPr/>
          </p:nvSpPr>
          <p:spPr>
            <a:xfrm>
              <a:off x="7031567" y="2128838"/>
              <a:ext cx="386291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sp>
          <p:nvSpPr>
            <p:cNvPr id="2839" name="Freeform 12"/>
            <p:cNvSpPr/>
            <p:nvPr/>
          </p:nvSpPr>
          <p:spPr>
            <a:xfrm>
              <a:off x="0" y="1"/>
              <a:ext cx="12187769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</p:grpSp>
      <p:sp>
        <p:nvSpPr>
          <p:cNvPr id="2841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84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812656"/>
            <a:ext cx="291104" cy="230832"/>
          </a:xfrm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53141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o del título"/>
          <p:cNvSpPr txBox="1">
            <a:spLocks noGrp="1"/>
          </p:cNvSpPr>
          <p:nvPr>
            <p:ph type="title"/>
          </p:nvPr>
        </p:nvSpPr>
        <p:spPr>
          <a:xfrm>
            <a:off x="395289" y="141684"/>
            <a:ext cx="8229601" cy="432198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6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3862" y="681041"/>
            <a:ext cx="8569325" cy="4212432"/>
          </a:xfrm>
          <a:prstGeom prst="rect">
            <a:avLst/>
          </a:prstGeom>
        </p:spPr>
        <p:txBody>
          <a:bodyPr/>
          <a:lstStyle>
            <a:lvl1pPr marL="272654" indent="-272654" algn="l">
              <a:spcBef>
                <a:spcPts val="825"/>
              </a:spcBef>
              <a:buClr>
                <a:srgbClr val="E9B113"/>
              </a:buClr>
              <a:defRPr sz="1800" b="0"/>
            </a:lvl1pPr>
            <a:lvl2pPr marL="675084" indent="-267890" algn="l">
              <a:spcBef>
                <a:spcPts val="825"/>
              </a:spcBef>
              <a:buClr>
                <a:srgbClr val="E9B113"/>
              </a:buClr>
              <a:defRPr sz="1800" b="0"/>
            </a:lvl2pPr>
            <a:lvl3pPr marL="946547" indent="-136922" algn="l">
              <a:spcBef>
                <a:spcPts val="825"/>
              </a:spcBef>
              <a:buClr>
                <a:srgbClr val="E9B113"/>
              </a:buClr>
              <a:buChar char="•"/>
              <a:defRPr sz="1800" b="0"/>
            </a:lvl3pPr>
            <a:lvl4pPr marL="1318022" indent="-171450" algn="l">
              <a:spcBef>
                <a:spcPts val="825"/>
              </a:spcBef>
              <a:buClr>
                <a:srgbClr val="E9B113"/>
              </a:buClr>
              <a:buChar char="s"/>
              <a:defRPr sz="1800" b="0"/>
            </a:lvl4pPr>
            <a:lvl5pPr marL="1624013" indent="-171450" algn="l">
              <a:spcBef>
                <a:spcPts val="825"/>
              </a:spcBef>
              <a:buClr>
                <a:srgbClr val="E9B113"/>
              </a:buClr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7384941"/>
      </p:ext>
    </p:extLst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En blanco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7" name="Group 4"/>
          <p:cNvGrpSpPr/>
          <p:nvPr/>
        </p:nvGrpSpPr>
        <p:grpSpPr>
          <a:xfrm>
            <a:off x="1" y="2"/>
            <a:ext cx="9140827" cy="5137548"/>
            <a:chOff x="0" y="1"/>
            <a:chExt cx="12187768" cy="6850063"/>
          </a:xfrm>
        </p:grpSpPr>
        <p:grpSp>
          <p:nvGrpSpPr>
            <p:cNvPr id="2854" name="Group 5"/>
            <p:cNvGrpSpPr/>
            <p:nvPr/>
          </p:nvGrpSpPr>
          <p:grpSpPr>
            <a:xfrm>
              <a:off x="3657601" y="3540126"/>
              <a:ext cx="8523818" cy="3309939"/>
              <a:chOff x="0" y="0"/>
              <a:chExt cx="8523817" cy="3309937"/>
            </a:xfrm>
          </p:grpSpPr>
          <p:sp>
            <p:nvSpPr>
              <p:cNvPr id="2849" name="Freeform 6"/>
              <p:cNvSpPr/>
              <p:nvPr/>
            </p:nvSpPr>
            <p:spPr>
              <a:xfrm>
                <a:off x="0" y="657225"/>
                <a:ext cx="6100234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50" name="Freeform 7"/>
              <p:cNvSpPr/>
              <p:nvPr/>
            </p:nvSpPr>
            <p:spPr>
              <a:xfrm>
                <a:off x="5168900" y="700087"/>
                <a:ext cx="2664884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51" name="Freeform 8"/>
              <p:cNvSpPr/>
              <p:nvPr/>
            </p:nvSpPr>
            <p:spPr>
              <a:xfrm>
                <a:off x="2480733" y="1771650"/>
                <a:ext cx="6030385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52" name="Freeform 9"/>
              <p:cNvSpPr/>
              <p:nvPr/>
            </p:nvSpPr>
            <p:spPr>
              <a:xfrm>
                <a:off x="2159000" y="0"/>
                <a:ext cx="6364818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53" name="Freeform 10"/>
              <p:cNvSpPr/>
              <p:nvPr/>
            </p:nvSpPr>
            <p:spPr>
              <a:xfrm>
                <a:off x="5869516" y="138112"/>
                <a:ext cx="2641602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</p:grpSp>
        <p:sp>
          <p:nvSpPr>
            <p:cNvPr id="2855" name="Freeform 11"/>
            <p:cNvSpPr/>
            <p:nvPr/>
          </p:nvSpPr>
          <p:spPr>
            <a:xfrm>
              <a:off x="7031567" y="2128838"/>
              <a:ext cx="386291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sp>
          <p:nvSpPr>
            <p:cNvPr id="2856" name="Freeform 12"/>
            <p:cNvSpPr/>
            <p:nvPr/>
          </p:nvSpPr>
          <p:spPr>
            <a:xfrm>
              <a:off x="0" y="1"/>
              <a:ext cx="12187769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</p:grpSp>
      <p:sp>
        <p:nvSpPr>
          <p:cNvPr id="285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812656"/>
            <a:ext cx="291104" cy="230832"/>
          </a:xfrm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293547"/>
      </p:ext>
    </p:extLst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ntenido con título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3" name="Group 4"/>
          <p:cNvGrpSpPr/>
          <p:nvPr/>
        </p:nvGrpSpPr>
        <p:grpSpPr>
          <a:xfrm>
            <a:off x="1" y="2"/>
            <a:ext cx="9140827" cy="5137548"/>
            <a:chOff x="0" y="1"/>
            <a:chExt cx="12187768" cy="6850063"/>
          </a:xfrm>
        </p:grpSpPr>
        <p:grpSp>
          <p:nvGrpSpPr>
            <p:cNvPr id="2870" name="Group 5"/>
            <p:cNvGrpSpPr/>
            <p:nvPr/>
          </p:nvGrpSpPr>
          <p:grpSpPr>
            <a:xfrm>
              <a:off x="3657601" y="3540126"/>
              <a:ext cx="8523818" cy="3309939"/>
              <a:chOff x="0" y="0"/>
              <a:chExt cx="8523817" cy="3309937"/>
            </a:xfrm>
          </p:grpSpPr>
          <p:sp>
            <p:nvSpPr>
              <p:cNvPr id="2865" name="Freeform 6"/>
              <p:cNvSpPr/>
              <p:nvPr/>
            </p:nvSpPr>
            <p:spPr>
              <a:xfrm>
                <a:off x="0" y="657225"/>
                <a:ext cx="6100234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66" name="Freeform 7"/>
              <p:cNvSpPr/>
              <p:nvPr/>
            </p:nvSpPr>
            <p:spPr>
              <a:xfrm>
                <a:off x="5168900" y="700087"/>
                <a:ext cx="2664884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67" name="Freeform 8"/>
              <p:cNvSpPr/>
              <p:nvPr/>
            </p:nvSpPr>
            <p:spPr>
              <a:xfrm>
                <a:off x="2480733" y="1771650"/>
                <a:ext cx="6030385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68" name="Freeform 9"/>
              <p:cNvSpPr/>
              <p:nvPr/>
            </p:nvSpPr>
            <p:spPr>
              <a:xfrm>
                <a:off x="2159000" y="0"/>
                <a:ext cx="6364818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69" name="Freeform 10"/>
              <p:cNvSpPr/>
              <p:nvPr/>
            </p:nvSpPr>
            <p:spPr>
              <a:xfrm>
                <a:off x="5869516" y="138112"/>
                <a:ext cx="2641602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</p:grpSp>
        <p:sp>
          <p:nvSpPr>
            <p:cNvPr id="2871" name="Freeform 11"/>
            <p:cNvSpPr/>
            <p:nvPr/>
          </p:nvSpPr>
          <p:spPr>
            <a:xfrm>
              <a:off x="7031567" y="2128838"/>
              <a:ext cx="386291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sp>
          <p:nvSpPr>
            <p:cNvPr id="2872" name="Freeform 12"/>
            <p:cNvSpPr/>
            <p:nvPr/>
          </p:nvSpPr>
          <p:spPr>
            <a:xfrm>
              <a:off x="0" y="1"/>
              <a:ext cx="12187769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</p:grpSp>
      <p:sp>
        <p:nvSpPr>
          <p:cNvPr id="2874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875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6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  <a:lvl2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2pPr>
            <a:lvl3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3pPr>
            <a:lvl4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4pPr>
            <a:lvl5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876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4" cy="351829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40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sym typeface="Garamond"/>
              </a:defRPr>
            </a:lvl1pPr>
          </a:lstStyle>
          <a:p>
            <a:pPr marL="0" indent="0" algn="l">
              <a:spcBef>
                <a:spcPts val="300"/>
              </a:spcBef>
              <a:buClrTx/>
              <a:buSzTx/>
              <a:buNone/>
              <a:defRPr sz="140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287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812656"/>
            <a:ext cx="291104" cy="230832"/>
          </a:xfrm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207655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Imagen con título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2" name="Group 4"/>
          <p:cNvGrpSpPr/>
          <p:nvPr/>
        </p:nvGrpSpPr>
        <p:grpSpPr>
          <a:xfrm>
            <a:off x="1" y="2"/>
            <a:ext cx="9140827" cy="5137548"/>
            <a:chOff x="0" y="1"/>
            <a:chExt cx="12187768" cy="6850063"/>
          </a:xfrm>
        </p:grpSpPr>
        <p:grpSp>
          <p:nvGrpSpPr>
            <p:cNvPr id="2889" name="Group 5"/>
            <p:cNvGrpSpPr/>
            <p:nvPr/>
          </p:nvGrpSpPr>
          <p:grpSpPr>
            <a:xfrm>
              <a:off x="3657601" y="3540126"/>
              <a:ext cx="8523818" cy="3309939"/>
              <a:chOff x="0" y="0"/>
              <a:chExt cx="8523817" cy="3309937"/>
            </a:xfrm>
          </p:grpSpPr>
          <p:sp>
            <p:nvSpPr>
              <p:cNvPr id="2884" name="Freeform 6"/>
              <p:cNvSpPr/>
              <p:nvPr/>
            </p:nvSpPr>
            <p:spPr>
              <a:xfrm>
                <a:off x="0" y="657225"/>
                <a:ext cx="6100234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85" name="Freeform 7"/>
              <p:cNvSpPr/>
              <p:nvPr/>
            </p:nvSpPr>
            <p:spPr>
              <a:xfrm>
                <a:off x="5168900" y="700087"/>
                <a:ext cx="2664884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86" name="Freeform 8"/>
              <p:cNvSpPr/>
              <p:nvPr/>
            </p:nvSpPr>
            <p:spPr>
              <a:xfrm>
                <a:off x="2480733" y="1771650"/>
                <a:ext cx="6030385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87" name="Freeform 9"/>
              <p:cNvSpPr/>
              <p:nvPr/>
            </p:nvSpPr>
            <p:spPr>
              <a:xfrm>
                <a:off x="2159000" y="0"/>
                <a:ext cx="6364818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888" name="Freeform 10"/>
              <p:cNvSpPr/>
              <p:nvPr/>
            </p:nvSpPr>
            <p:spPr>
              <a:xfrm>
                <a:off x="5869516" y="138112"/>
                <a:ext cx="2641602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</p:grpSp>
        <p:sp>
          <p:nvSpPr>
            <p:cNvPr id="2890" name="Freeform 11"/>
            <p:cNvSpPr/>
            <p:nvPr/>
          </p:nvSpPr>
          <p:spPr>
            <a:xfrm>
              <a:off x="7031567" y="2128838"/>
              <a:ext cx="386291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sp>
          <p:nvSpPr>
            <p:cNvPr id="2891" name="Freeform 12"/>
            <p:cNvSpPr/>
            <p:nvPr/>
          </p:nvSpPr>
          <p:spPr>
            <a:xfrm>
              <a:off x="0" y="1"/>
              <a:ext cx="12187769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</p:grpSp>
      <p:sp>
        <p:nvSpPr>
          <p:cNvPr id="2893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894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9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05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  <a:lvl2pPr marL="0" indent="342900" algn="l">
              <a:spcBef>
                <a:spcPts val="225"/>
              </a:spcBef>
              <a:buClrTx/>
              <a:buSzTx/>
              <a:buNone/>
              <a:defRPr sz="105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2pPr>
            <a:lvl3pPr marL="0" indent="685800" algn="l">
              <a:spcBef>
                <a:spcPts val="225"/>
              </a:spcBef>
              <a:buClrTx/>
              <a:buSzTx/>
              <a:buNone/>
              <a:defRPr sz="105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3pPr>
            <a:lvl4pPr marL="0" indent="1028700" algn="l">
              <a:spcBef>
                <a:spcPts val="225"/>
              </a:spcBef>
              <a:buClrTx/>
              <a:buSzTx/>
              <a:buNone/>
              <a:defRPr sz="105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4pPr>
            <a:lvl5pPr marL="0" indent="1371600" algn="l">
              <a:spcBef>
                <a:spcPts val="225"/>
              </a:spcBef>
              <a:buClrTx/>
              <a:buSzTx/>
              <a:buNone/>
              <a:defRPr sz="1050"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89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812656"/>
            <a:ext cx="291104" cy="230832"/>
          </a:xfrm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6907664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ítulo y texto vertical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1" name="Group 4"/>
          <p:cNvGrpSpPr/>
          <p:nvPr/>
        </p:nvGrpSpPr>
        <p:grpSpPr>
          <a:xfrm>
            <a:off x="1" y="2"/>
            <a:ext cx="9140827" cy="5137548"/>
            <a:chOff x="0" y="1"/>
            <a:chExt cx="12187768" cy="6850063"/>
          </a:xfrm>
        </p:grpSpPr>
        <p:grpSp>
          <p:nvGrpSpPr>
            <p:cNvPr id="2908" name="Group 5"/>
            <p:cNvGrpSpPr/>
            <p:nvPr/>
          </p:nvGrpSpPr>
          <p:grpSpPr>
            <a:xfrm>
              <a:off x="3657601" y="3540126"/>
              <a:ext cx="8523818" cy="3309939"/>
              <a:chOff x="0" y="0"/>
              <a:chExt cx="8523817" cy="3309937"/>
            </a:xfrm>
          </p:grpSpPr>
          <p:sp>
            <p:nvSpPr>
              <p:cNvPr id="2903" name="Freeform 6"/>
              <p:cNvSpPr/>
              <p:nvPr/>
            </p:nvSpPr>
            <p:spPr>
              <a:xfrm>
                <a:off x="0" y="657225"/>
                <a:ext cx="6100234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904" name="Freeform 7"/>
              <p:cNvSpPr/>
              <p:nvPr/>
            </p:nvSpPr>
            <p:spPr>
              <a:xfrm>
                <a:off x="5168900" y="700087"/>
                <a:ext cx="2664884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905" name="Freeform 8"/>
              <p:cNvSpPr/>
              <p:nvPr/>
            </p:nvSpPr>
            <p:spPr>
              <a:xfrm>
                <a:off x="2480733" y="1771650"/>
                <a:ext cx="6030385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906" name="Freeform 9"/>
              <p:cNvSpPr/>
              <p:nvPr/>
            </p:nvSpPr>
            <p:spPr>
              <a:xfrm>
                <a:off x="2159000" y="0"/>
                <a:ext cx="6364818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907" name="Freeform 10"/>
              <p:cNvSpPr/>
              <p:nvPr/>
            </p:nvSpPr>
            <p:spPr>
              <a:xfrm>
                <a:off x="5869516" y="138112"/>
                <a:ext cx="2641602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</p:grpSp>
        <p:sp>
          <p:nvSpPr>
            <p:cNvPr id="2909" name="Freeform 11"/>
            <p:cNvSpPr/>
            <p:nvPr/>
          </p:nvSpPr>
          <p:spPr>
            <a:xfrm>
              <a:off x="7031567" y="2128838"/>
              <a:ext cx="386291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sp>
          <p:nvSpPr>
            <p:cNvPr id="2910" name="Freeform 12"/>
            <p:cNvSpPr/>
            <p:nvPr/>
          </p:nvSpPr>
          <p:spPr>
            <a:xfrm>
              <a:off x="0" y="1"/>
              <a:ext cx="12187769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</p:grpSp>
      <p:sp>
        <p:nvSpPr>
          <p:cNvPr id="291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913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  <a:lvl2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2pPr>
            <a:lvl3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3pPr>
            <a:lvl4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4pPr>
            <a:lvl5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91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812656"/>
            <a:ext cx="291104" cy="230832"/>
          </a:xfrm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3418343"/>
      </p:ext>
    </p:extLst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ítulo vertical y texto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9" name="Group 4"/>
          <p:cNvGrpSpPr/>
          <p:nvPr/>
        </p:nvGrpSpPr>
        <p:grpSpPr>
          <a:xfrm>
            <a:off x="1" y="2"/>
            <a:ext cx="9140827" cy="5137548"/>
            <a:chOff x="0" y="1"/>
            <a:chExt cx="12187768" cy="6850063"/>
          </a:xfrm>
        </p:grpSpPr>
        <p:grpSp>
          <p:nvGrpSpPr>
            <p:cNvPr id="2926" name="Group 5"/>
            <p:cNvGrpSpPr/>
            <p:nvPr/>
          </p:nvGrpSpPr>
          <p:grpSpPr>
            <a:xfrm>
              <a:off x="3657601" y="3540126"/>
              <a:ext cx="8523818" cy="3309939"/>
              <a:chOff x="0" y="0"/>
              <a:chExt cx="8523817" cy="3309937"/>
            </a:xfrm>
          </p:grpSpPr>
          <p:sp>
            <p:nvSpPr>
              <p:cNvPr id="2921" name="Freeform 6"/>
              <p:cNvSpPr/>
              <p:nvPr/>
            </p:nvSpPr>
            <p:spPr>
              <a:xfrm>
                <a:off x="0" y="657225"/>
                <a:ext cx="6100234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922" name="Freeform 7"/>
              <p:cNvSpPr/>
              <p:nvPr/>
            </p:nvSpPr>
            <p:spPr>
              <a:xfrm>
                <a:off x="5168900" y="700087"/>
                <a:ext cx="2664884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923" name="Freeform 8"/>
              <p:cNvSpPr/>
              <p:nvPr/>
            </p:nvSpPr>
            <p:spPr>
              <a:xfrm>
                <a:off x="2480733" y="1771650"/>
                <a:ext cx="6030385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924" name="Freeform 9"/>
              <p:cNvSpPr/>
              <p:nvPr/>
            </p:nvSpPr>
            <p:spPr>
              <a:xfrm>
                <a:off x="2159000" y="0"/>
                <a:ext cx="6364818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  <p:sp>
            <p:nvSpPr>
              <p:cNvPr id="2925" name="Freeform 10"/>
              <p:cNvSpPr/>
              <p:nvPr/>
            </p:nvSpPr>
            <p:spPr>
              <a:xfrm>
                <a:off x="5869516" y="138112"/>
                <a:ext cx="2641602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  <a:latin typeface="Garamond"/>
                    <a:ea typeface="Garamond"/>
                    <a:cs typeface="Garamond"/>
                    <a:sym typeface="Garamond"/>
                  </a:defRPr>
                </a:pPr>
                <a:endParaRPr sz="1350"/>
              </a:p>
            </p:txBody>
          </p:sp>
        </p:grpSp>
        <p:sp>
          <p:nvSpPr>
            <p:cNvPr id="2927" name="Freeform 11"/>
            <p:cNvSpPr/>
            <p:nvPr/>
          </p:nvSpPr>
          <p:spPr>
            <a:xfrm>
              <a:off x="7031567" y="2128838"/>
              <a:ext cx="386291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sp>
          <p:nvSpPr>
            <p:cNvPr id="2928" name="Freeform 12"/>
            <p:cNvSpPr/>
            <p:nvPr/>
          </p:nvSpPr>
          <p:spPr>
            <a:xfrm>
              <a:off x="0" y="1"/>
              <a:ext cx="12187769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</p:grpSp>
      <p:sp>
        <p:nvSpPr>
          <p:cNvPr id="2930" name="Texto del título"/>
          <p:cNvSpPr txBox="1">
            <a:spLocks noGrp="1"/>
          </p:cNvSpPr>
          <p:nvPr>
            <p:ph type="title"/>
          </p:nvPr>
        </p:nvSpPr>
        <p:spPr>
          <a:xfrm>
            <a:off x="6629400" y="205979"/>
            <a:ext cx="2057400" cy="4388645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931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6019800" cy="4388645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  <a:lvl2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2pPr>
            <a:lvl3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3pPr>
            <a:lvl4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4pPr>
            <a:lvl5pPr algn="l">
              <a:spcBef>
                <a:spcPts val="525"/>
              </a:spcBef>
              <a:buClr>
                <a:srgbClr val="FFCC00"/>
              </a:buClr>
              <a:buSzPct val="70000"/>
              <a:buChar char="■"/>
              <a:defRPr b="0">
                <a:effectLst>
                  <a:outerShdw blurRad="38100" dist="38100" dir="2700000" rotWithShape="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93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812656"/>
            <a:ext cx="291104" cy="230832"/>
          </a:xfrm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117975"/>
      </p:ext>
    </p:extLst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iapositiva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>
                <a:solidFill>
                  <a:srgbClr val="5AB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9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25"/>
              </a:spcBef>
              <a:buClrTx/>
              <a:buSzTx/>
              <a:buNone/>
              <a:defRPr b="0">
                <a:latin typeface="Lucida Sans"/>
                <a:ea typeface="Lucida Sans"/>
                <a:cs typeface="Lucida Sans"/>
                <a:sym typeface="Lucida Sans"/>
              </a:defRPr>
            </a:lvl1pPr>
            <a:lvl2pPr marL="0" indent="342900">
              <a:spcBef>
                <a:spcPts val="525"/>
              </a:spcBef>
              <a:buClrTx/>
              <a:buSzTx/>
              <a:buNone/>
              <a:defRPr b="0">
                <a:latin typeface="Lucida Sans"/>
                <a:ea typeface="Lucida Sans"/>
                <a:cs typeface="Lucida Sans"/>
                <a:sym typeface="Lucida Sans"/>
              </a:defRPr>
            </a:lvl2pPr>
            <a:lvl3pPr marL="0" indent="685800">
              <a:spcBef>
                <a:spcPts val="525"/>
              </a:spcBef>
              <a:buClrTx/>
              <a:buSzTx/>
              <a:buNone/>
              <a:defRPr b="0">
                <a:latin typeface="Lucida Sans"/>
                <a:ea typeface="Lucida Sans"/>
                <a:cs typeface="Lucida Sans"/>
                <a:sym typeface="Lucida Sans"/>
              </a:defRPr>
            </a:lvl3pPr>
            <a:lvl4pPr marL="0" indent="1028700">
              <a:spcBef>
                <a:spcPts val="525"/>
              </a:spcBef>
              <a:buClrTx/>
              <a:buSzTx/>
              <a:buNone/>
              <a:defRPr b="0">
                <a:latin typeface="Lucida Sans"/>
                <a:ea typeface="Lucida Sans"/>
                <a:cs typeface="Lucida Sans"/>
                <a:sym typeface="Lucida Sans"/>
              </a:defRPr>
            </a:lvl4pPr>
            <a:lvl5pPr marL="0" indent="1371600">
              <a:spcBef>
                <a:spcPts val="525"/>
              </a:spcBef>
              <a:buClrTx/>
              <a:buSzTx/>
              <a:buNone/>
              <a:defRPr b="0">
                <a:latin typeface="Lucida Sans"/>
                <a:ea typeface="Lucida Sans"/>
                <a:cs typeface="Lucida Sans"/>
                <a:sym typeface="Lucida Sans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94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84476" y="4686300"/>
            <a:ext cx="302325" cy="230832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"/>
              </a:spcBef>
              <a:defRPr u="sng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3368100"/>
      </p:ext>
    </p:extLst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ítulo y objet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8" name="Texto del título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382000" cy="85725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>
                <a:solidFill>
                  <a:srgbClr val="5AB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949" name="Nivel de texto 1…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8382000" cy="3086100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defRPr b="0">
                <a:latin typeface="Lucida Sans"/>
                <a:ea typeface="Lucida Sans"/>
                <a:cs typeface="Lucida Sans"/>
                <a:sym typeface="Lucida Sans"/>
              </a:defRPr>
            </a:lvl1pPr>
            <a:lvl2pPr algn="l">
              <a:spcBef>
                <a:spcPts val="525"/>
              </a:spcBef>
              <a:buClrTx/>
              <a:defRPr b="0">
                <a:latin typeface="Lucida Sans"/>
                <a:ea typeface="Lucida Sans"/>
                <a:cs typeface="Lucida Sans"/>
                <a:sym typeface="Lucida Sans"/>
              </a:defRPr>
            </a:lvl2pPr>
            <a:lvl3pPr algn="l">
              <a:spcBef>
                <a:spcPts val="525"/>
              </a:spcBef>
              <a:buClrTx/>
              <a:buChar char="•"/>
              <a:defRPr b="0">
                <a:latin typeface="Lucida Sans"/>
                <a:ea typeface="Lucida Sans"/>
                <a:cs typeface="Lucida Sans"/>
                <a:sym typeface="Lucida Sans"/>
              </a:defRPr>
            </a:lvl3pPr>
            <a:lvl4pPr algn="l">
              <a:spcBef>
                <a:spcPts val="525"/>
              </a:spcBef>
              <a:buClrTx/>
              <a:defRPr b="0">
                <a:latin typeface="Lucida Sans"/>
                <a:ea typeface="Lucida Sans"/>
                <a:cs typeface="Lucida Sans"/>
                <a:sym typeface="Lucida Sans"/>
              </a:defRPr>
            </a:lvl4pPr>
            <a:lvl5pPr algn="l">
              <a:spcBef>
                <a:spcPts val="525"/>
              </a:spcBef>
              <a:buClrTx/>
              <a:defRPr b="0">
                <a:latin typeface="Lucida Sans"/>
                <a:ea typeface="Lucida Sans"/>
                <a:cs typeface="Lucida Sans"/>
                <a:sym typeface="Lucida Sans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95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84476" y="4686300"/>
            <a:ext cx="302325" cy="230832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"/>
              </a:spcBef>
              <a:defRPr u="sng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4308394"/>
      </p:ext>
    </p:extLst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Encabezado de secció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cap="all">
                <a:solidFill>
                  <a:srgbClr val="5AB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95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00"/>
              </a:spcBef>
              <a:buClrTx/>
              <a:buSzTx/>
              <a:buNone/>
              <a:defRPr sz="1500" b="0">
                <a:latin typeface="Lucida Sans"/>
                <a:ea typeface="Lucida Sans"/>
                <a:cs typeface="Lucida Sans"/>
                <a:sym typeface="Lucida Sans"/>
              </a:defRPr>
            </a:lvl1pPr>
            <a:lvl2pPr marL="0" indent="342900" algn="l">
              <a:spcBef>
                <a:spcPts val="300"/>
              </a:spcBef>
              <a:buClrTx/>
              <a:buSzTx/>
              <a:buNone/>
              <a:defRPr sz="1500" b="0">
                <a:latin typeface="Lucida Sans"/>
                <a:ea typeface="Lucida Sans"/>
                <a:cs typeface="Lucida Sans"/>
                <a:sym typeface="Lucida Sans"/>
              </a:defRPr>
            </a:lvl2pPr>
            <a:lvl3pPr marL="0" indent="685800" algn="l">
              <a:spcBef>
                <a:spcPts val="300"/>
              </a:spcBef>
              <a:buClrTx/>
              <a:buSzTx/>
              <a:buNone/>
              <a:defRPr sz="1500" b="0">
                <a:latin typeface="Lucida Sans"/>
                <a:ea typeface="Lucida Sans"/>
                <a:cs typeface="Lucida Sans"/>
                <a:sym typeface="Lucida Sans"/>
              </a:defRPr>
            </a:lvl3pPr>
            <a:lvl4pPr marL="0" indent="1028700" algn="l">
              <a:spcBef>
                <a:spcPts val="300"/>
              </a:spcBef>
              <a:buClrTx/>
              <a:buSzTx/>
              <a:buNone/>
              <a:defRPr sz="1500" b="0">
                <a:latin typeface="Lucida Sans"/>
                <a:ea typeface="Lucida Sans"/>
                <a:cs typeface="Lucida Sans"/>
                <a:sym typeface="Lucida Sans"/>
              </a:defRPr>
            </a:lvl4pPr>
            <a:lvl5pPr marL="0" indent="1371600" algn="l">
              <a:spcBef>
                <a:spcPts val="300"/>
              </a:spcBef>
              <a:buClrTx/>
              <a:buSzTx/>
              <a:buNone/>
              <a:defRPr sz="1500" b="0">
                <a:latin typeface="Lucida Sans"/>
                <a:ea typeface="Lucida Sans"/>
                <a:cs typeface="Lucida Sans"/>
                <a:sym typeface="Lucida Sans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95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84476" y="4686300"/>
            <a:ext cx="302325" cy="230832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"/>
              </a:spcBef>
              <a:defRPr u="sng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400083"/>
      </p:ext>
    </p:extLst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os objet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Texto del título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382000" cy="85725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>
                <a:solidFill>
                  <a:srgbClr val="5AB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96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04800" y="1485900"/>
            <a:ext cx="4114800" cy="3086100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450"/>
              </a:spcBef>
              <a:buClrTx/>
              <a:defRPr sz="2100" b="0">
                <a:latin typeface="Lucida Sans"/>
                <a:ea typeface="Lucida Sans"/>
                <a:cs typeface="Lucida Sans"/>
                <a:sym typeface="Lucida Sans"/>
              </a:defRPr>
            </a:lvl1pPr>
            <a:lvl2pPr marL="592931" indent="-250031" algn="l">
              <a:spcBef>
                <a:spcPts val="450"/>
              </a:spcBef>
              <a:buClrTx/>
              <a:defRPr sz="2100" b="0">
                <a:latin typeface="Lucida Sans"/>
                <a:ea typeface="Lucida Sans"/>
                <a:cs typeface="Lucida Sans"/>
                <a:sym typeface="Lucida Sans"/>
              </a:defRPr>
            </a:lvl2pPr>
            <a:lvl3pPr marL="925829" indent="-240029" algn="l">
              <a:spcBef>
                <a:spcPts val="450"/>
              </a:spcBef>
              <a:buClrTx/>
              <a:buChar char="•"/>
              <a:defRPr sz="2100" b="0">
                <a:latin typeface="Lucida Sans"/>
                <a:ea typeface="Lucida Sans"/>
                <a:cs typeface="Lucida Sans"/>
                <a:sym typeface="Lucida Sans"/>
              </a:defRPr>
            </a:lvl3pPr>
            <a:lvl4pPr marL="1295400" indent="-266700" algn="l">
              <a:spcBef>
                <a:spcPts val="450"/>
              </a:spcBef>
              <a:buClrTx/>
              <a:defRPr sz="2100" b="0">
                <a:latin typeface="Lucida Sans"/>
                <a:ea typeface="Lucida Sans"/>
                <a:cs typeface="Lucida Sans"/>
                <a:sym typeface="Lucida Sans"/>
              </a:defRPr>
            </a:lvl4pPr>
            <a:lvl5pPr marL="1638300" indent="-266700" algn="l">
              <a:spcBef>
                <a:spcPts val="450"/>
              </a:spcBef>
              <a:buClrTx/>
              <a:defRPr sz="2100" b="0">
                <a:latin typeface="Lucida Sans"/>
                <a:ea typeface="Lucida Sans"/>
                <a:cs typeface="Lucida Sans"/>
                <a:sym typeface="Lucida Sans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96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84476" y="4686300"/>
            <a:ext cx="302325" cy="230832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"/>
              </a:spcBef>
              <a:defRPr u="sng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6022853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mparació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5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>
                <a:solidFill>
                  <a:srgbClr val="5AB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976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1800">
                <a:latin typeface="Lucida Sans"/>
                <a:ea typeface="Lucida Sans"/>
                <a:cs typeface="Lucida Sans"/>
                <a:sym typeface="Lucida Sans"/>
              </a:defRPr>
            </a:lvl1pPr>
            <a:lvl2pPr marL="0" indent="342900" algn="l">
              <a:spcBef>
                <a:spcPts val="375"/>
              </a:spcBef>
              <a:buClrTx/>
              <a:buSzTx/>
              <a:buNone/>
              <a:defRPr sz="1800">
                <a:latin typeface="Lucida Sans"/>
                <a:ea typeface="Lucida Sans"/>
                <a:cs typeface="Lucida Sans"/>
                <a:sym typeface="Lucida Sans"/>
              </a:defRPr>
            </a:lvl2pPr>
            <a:lvl3pPr marL="0" indent="685800" algn="l">
              <a:spcBef>
                <a:spcPts val="375"/>
              </a:spcBef>
              <a:buClrTx/>
              <a:buSzTx/>
              <a:buNone/>
              <a:defRPr sz="1800">
                <a:latin typeface="Lucida Sans"/>
                <a:ea typeface="Lucida Sans"/>
                <a:cs typeface="Lucida Sans"/>
                <a:sym typeface="Lucida Sans"/>
              </a:defRPr>
            </a:lvl3pPr>
            <a:lvl4pPr marL="0" indent="1028700" algn="l">
              <a:spcBef>
                <a:spcPts val="375"/>
              </a:spcBef>
              <a:buClrTx/>
              <a:buSzTx/>
              <a:buNone/>
              <a:defRPr sz="1800">
                <a:latin typeface="Lucida Sans"/>
                <a:ea typeface="Lucida Sans"/>
                <a:cs typeface="Lucida Sans"/>
                <a:sym typeface="Lucida Sans"/>
              </a:defRPr>
            </a:lvl4pPr>
            <a:lvl5pPr marL="0" indent="1371600" algn="l">
              <a:spcBef>
                <a:spcPts val="375"/>
              </a:spcBef>
              <a:buClrTx/>
              <a:buSzTx/>
              <a:buNone/>
              <a:defRPr sz="1800">
                <a:latin typeface="Lucida Sans"/>
                <a:ea typeface="Lucida Sans"/>
                <a:cs typeface="Lucida Sans"/>
                <a:sym typeface="Lucida Sans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977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2400">
                <a:latin typeface="Lucida Sans"/>
                <a:sym typeface="Lucida Sans"/>
              </a:defRPr>
            </a:lvl1pPr>
          </a:lstStyle>
          <a:p>
            <a:pPr marL="0" indent="0" algn="l">
              <a:spcBef>
                <a:spcPts val="500"/>
              </a:spcBef>
              <a:buClrTx/>
              <a:buSzTx/>
              <a:buNone/>
              <a:defRPr sz="24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297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84476" y="4686300"/>
            <a:ext cx="302325" cy="230832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"/>
              </a:spcBef>
              <a:defRPr u="sng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81727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o del título"/>
          <p:cNvSpPr txBox="1">
            <a:spLocks noGrp="1"/>
          </p:cNvSpPr>
          <p:nvPr>
            <p:ph type="title"/>
          </p:nvPr>
        </p:nvSpPr>
        <p:spPr>
          <a:xfrm>
            <a:off x="6751649" y="141684"/>
            <a:ext cx="2141538" cy="4751786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72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3850" y="141684"/>
            <a:ext cx="6275388" cy="4751786"/>
          </a:xfrm>
          <a:prstGeom prst="rect">
            <a:avLst/>
          </a:prstGeom>
        </p:spPr>
        <p:txBody>
          <a:bodyPr/>
          <a:lstStyle>
            <a:lvl1pPr marL="272654" indent="-272654" algn="l">
              <a:spcBef>
                <a:spcPts val="825"/>
              </a:spcBef>
              <a:buClr>
                <a:srgbClr val="E9B113"/>
              </a:buClr>
              <a:defRPr sz="1800" b="0"/>
            </a:lvl1pPr>
            <a:lvl2pPr marL="675084" indent="-267890" algn="l">
              <a:spcBef>
                <a:spcPts val="825"/>
              </a:spcBef>
              <a:buClr>
                <a:srgbClr val="E9B113"/>
              </a:buClr>
              <a:defRPr sz="1800" b="0"/>
            </a:lvl2pPr>
            <a:lvl3pPr marL="946547" indent="-136922" algn="l">
              <a:spcBef>
                <a:spcPts val="825"/>
              </a:spcBef>
              <a:buClr>
                <a:srgbClr val="E9B113"/>
              </a:buClr>
              <a:buChar char="•"/>
              <a:defRPr sz="1800" b="0"/>
            </a:lvl3pPr>
            <a:lvl4pPr marL="1318022" indent="-171450" algn="l">
              <a:spcBef>
                <a:spcPts val="825"/>
              </a:spcBef>
              <a:buClr>
                <a:srgbClr val="E9B113"/>
              </a:buClr>
              <a:buChar char="s"/>
              <a:defRPr sz="1800" b="0"/>
            </a:lvl4pPr>
            <a:lvl5pPr marL="1624013" indent="-171450" algn="l">
              <a:spcBef>
                <a:spcPts val="825"/>
              </a:spcBef>
              <a:buClr>
                <a:srgbClr val="E9B113"/>
              </a:buClr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7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908059"/>
      </p:ext>
    </p:extLst>
  </p:cSld>
  <p:clrMapOvr>
    <a:masterClrMapping/>
  </p:clrMapOvr>
  <p:transition spd="med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ólo el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Texto del título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382000" cy="85725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>
                <a:solidFill>
                  <a:srgbClr val="5AB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98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84476" y="4686300"/>
            <a:ext cx="302325" cy="230832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"/>
              </a:spcBef>
              <a:defRPr u="sng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054806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84476" y="4686300"/>
            <a:ext cx="302325" cy="230832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"/>
              </a:spcBef>
              <a:defRPr u="sng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4554047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ntenido con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5AB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001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6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defRPr b="0">
                <a:latin typeface="Lucida Sans"/>
                <a:ea typeface="Lucida Sans"/>
                <a:cs typeface="Lucida Sans"/>
                <a:sym typeface="Lucida Sans"/>
              </a:defRPr>
            </a:lvl1pPr>
            <a:lvl2pPr algn="l">
              <a:spcBef>
                <a:spcPts val="525"/>
              </a:spcBef>
              <a:buClrTx/>
              <a:defRPr b="0">
                <a:latin typeface="Lucida Sans"/>
                <a:ea typeface="Lucida Sans"/>
                <a:cs typeface="Lucida Sans"/>
                <a:sym typeface="Lucida Sans"/>
              </a:defRPr>
            </a:lvl2pPr>
            <a:lvl3pPr algn="l">
              <a:spcBef>
                <a:spcPts val="525"/>
              </a:spcBef>
              <a:buClrTx/>
              <a:buChar char="•"/>
              <a:defRPr b="0">
                <a:latin typeface="Lucida Sans"/>
                <a:ea typeface="Lucida Sans"/>
                <a:cs typeface="Lucida Sans"/>
                <a:sym typeface="Lucida Sans"/>
              </a:defRPr>
            </a:lvl3pPr>
            <a:lvl4pPr algn="l">
              <a:spcBef>
                <a:spcPts val="525"/>
              </a:spcBef>
              <a:buClrTx/>
              <a:defRPr b="0">
                <a:latin typeface="Lucida Sans"/>
                <a:ea typeface="Lucida Sans"/>
                <a:cs typeface="Lucida Sans"/>
                <a:sym typeface="Lucida Sans"/>
              </a:defRPr>
            </a:lvl4pPr>
            <a:lvl5pPr algn="l">
              <a:spcBef>
                <a:spcPts val="525"/>
              </a:spcBef>
              <a:buClrTx/>
              <a:defRPr b="0">
                <a:latin typeface="Lucida Sans"/>
                <a:ea typeface="Lucida Sans"/>
                <a:cs typeface="Lucida Sans"/>
                <a:sym typeface="Lucida Sans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002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4" cy="351829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400" b="0">
                <a:latin typeface="Lucida Sans"/>
                <a:sym typeface="Lucida Sans"/>
              </a:defRPr>
            </a:lvl1pPr>
          </a:lstStyle>
          <a:p>
            <a:pPr marL="0" indent="0" algn="l">
              <a:spcBef>
                <a:spcPts val="300"/>
              </a:spcBef>
              <a:buClrTx/>
              <a:buSzTx/>
              <a:buNone/>
              <a:defRPr sz="1400" b="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300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84476" y="4686300"/>
            <a:ext cx="302325" cy="230832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"/>
              </a:spcBef>
              <a:defRPr u="sng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8887333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Imagen con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5AB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011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0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050" b="0">
                <a:latin typeface="Lucida Sans"/>
                <a:ea typeface="Lucida Sans"/>
                <a:cs typeface="Lucida Sans"/>
                <a:sym typeface="Lucida Sans"/>
              </a:defRPr>
            </a:lvl1pPr>
            <a:lvl2pPr marL="0" indent="342900" algn="l">
              <a:spcBef>
                <a:spcPts val="225"/>
              </a:spcBef>
              <a:buClrTx/>
              <a:buSzTx/>
              <a:buNone/>
              <a:defRPr sz="1050" b="0">
                <a:latin typeface="Lucida Sans"/>
                <a:ea typeface="Lucida Sans"/>
                <a:cs typeface="Lucida Sans"/>
                <a:sym typeface="Lucida Sans"/>
              </a:defRPr>
            </a:lvl2pPr>
            <a:lvl3pPr marL="0" indent="685800" algn="l">
              <a:spcBef>
                <a:spcPts val="225"/>
              </a:spcBef>
              <a:buClrTx/>
              <a:buSzTx/>
              <a:buNone/>
              <a:defRPr sz="1050" b="0">
                <a:latin typeface="Lucida Sans"/>
                <a:ea typeface="Lucida Sans"/>
                <a:cs typeface="Lucida Sans"/>
                <a:sym typeface="Lucida Sans"/>
              </a:defRPr>
            </a:lvl3pPr>
            <a:lvl4pPr marL="0" indent="1028700" algn="l">
              <a:spcBef>
                <a:spcPts val="225"/>
              </a:spcBef>
              <a:buClrTx/>
              <a:buSzTx/>
              <a:buNone/>
              <a:defRPr sz="1050" b="0">
                <a:latin typeface="Lucida Sans"/>
                <a:ea typeface="Lucida Sans"/>
                <a:cs typeface="Lucida Sans"/>
                <a:sym typeface="Lucida Sans"/>
              </a:defRPr>
            </a:lvl4pPr>
            <a:lvl5pPr marL="0" indent="1371600" algn="l">
              <a:spcBef>
                <a:spcPts val="225"/>
              </a:spcBef>
              <a:buClrTx/>
              <a:buSzTx/>
              <a:buNone/>
              <a:defRPr sz="1050" b="0">
                <a:latin typeface="Lucida Sans"/>
                <a:ea typeface="Lucida Sans"/>
                <a:cs typeface="Lucida Sans"/>
                <a:sym typeface="Lucida Sans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01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84476" y="4686300"/>
            <a:ext cx="302325" cy="230832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"/>
              </a:spcBef>
              <a:defRPr u="sng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054478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ítulo y texto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" name="Texto del título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382000" cy="85725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>
                <a:solidFill>
                  <a:srgbClr val="5AB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021" name="Nivel de texto 1…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8382000" cy="3086100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defRPr b="0">
                <a:latin typeface="Lucida Sans"/>
                <a:ea typeface="Lucida Sans"/>
                <a:cs typeface="Lucida Sans"/>
                <a:sym typeface="Lucida Sans"/>
              </a:defRPr>
            </a:lvl1pPr>
            <a:lvl2pPr algn="l">
              <a:spcBef>
                <a:spcPts val="525"/>
              </a:spcBef>
              <a:buClrTx/>
              <a:defRPr b="0">
                <a:latin typeface="Lucida Sans"/>
                <a:ea typeface="Lucida Sans"/>
                <a:cs typeface="Lucida Sans"/>
                <a:sym typeface="Lucida Sans"/>
              </a:defRPr>
            </a:lvl2pPr>
            <a:lvl3pPr algn="l">
              <a:spcBef>
                <a:spcPts val="525"/>
              </a:spcBef>
              <a:buClrTx/>
              <a:buChar char="•"/>
              <a:defRPr b="0">
                <a:latin typeface="Lucida Sans"/>
                <a:ea typeface="Lucida Sans"/>
                <a:cs typeface="Lucida Sans"/>
                <a:sym typeface="Lucida Sans"/>
              </a:defRPr>
            </a:lvl3pPr>
            <a:lvl4pPr algn="l">
              <a:spcBef>
                <a:spcPts val="525"/>
              </a:spcBef>
              <a:buClrTx/>
              <a:defRPr b="0">
                <a:latin typeface="Lucida Sans"/>
                <a:ea typeface="Lucida Sans"/>
                <a:cs typeface="Lucida Sans"/>
                <a:sym typeface="Lucida Sans"/>
              </a:defRPr>
            </a:lvl4pPr>
            <a:lvl5pPr algn="l">
              <a:spcBef>
                <a:spcPts val="525"/>
              </a:spcBef>
              <a:buClrTx/>
              <a:defRPr b="0">
                <a:latin typeface="Lucida Sans"/>
                <a:ea typeface="Lucida Sans"/>
                <a:cs typeface="Lucida Sans"/>
                <a:sym typeface="Lucida Sans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02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84476" y="4686300"/>
            <a:ext cx="302325" cy="230832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"/>
              </a:spcBef>
              <a:defRPr u="sng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1961325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ítulo vertical y tex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Texto del título"/>
          <p:cNvSpPr txBox="1">
            <a:spLocks noGrp="1"/>
          </p:cNvSpPr>
          <p:nvPr>
            <p:ph type="title"/>
          </p:nvPr>
        </p:nvSpPr>
        <p:spPr>
          <a:xfrm>
            <a:off x="6591300" y="457200"/>
            <a:ext cx="2095500" cy="411480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>
                <a:solidFill>
                  <a:srgbClr val="5AB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030" name="Nivel de texto 1…"/>
          <p:cNvSpPr txBox="1">
            <a:spLocks noGrp="1"/>
          </p:cNvSpPr>
          <p:nvPr>
            <p:ph type="body" idx="1"/>
          </p:nvPr>
        </p:nvSpPr>
        <p:spPr>
          <a:xfrm>
            <a:off x="304800" y="457200"/>
            <a:ext cx="6134100" cy="4114800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defRPr b="0">
                <a:latin typeface="Lucida Sans"/>
                <a:ea typeface="Lucida Sans"/>
                <a:cs typeface="Lucida Sans"/>
                <a:sym typeface="Lucida Sans"/>
              </a:defRPr>
            </a:lvl1pPr>
            <a:lvl2pPr algn="l">
              <a:spcBef>
                <a:spcPts val="525"/>
              </a:spcBef>
              <a:buClrTx/>
              <a:defRPr b="0">
                <a:latin typeface="Lucida Sans"/>
                <a:ea typeface="Lucida Sans"/>
                <a:cs typeface="Lucida Sans"/>
                <a:sym typeface="Lucida Sans"/>
              </a:defRPr>
            </a:lvl2pPr>
            <a:lvl3pPr algn="l">
              <a:spcBef>
                <a:spcPts val="525"/>
              </a:spcBef>
              <a:buClrTx/>
              <a:buChar char="•"/>
              <a:defRPr b="0">
                <a:latin typeface="Lucida Sans"/>
                <a:ea typeface="Lucida Sans"/>
                <a:cs typeface="Lucida Sans"/>
                <a:sym typeface="Lucida Sans"/>
              </a:defRPr>
            </a:lvl3pPr>
            <a:lvl4pPr algn="l">
              <a:spcBef>
                <a:spcPts val="525"/>
              </a:spcBef>
              <a:buClrTx/>
              <a:defRPr b="0">
                <a:latin typeface="Lucida Sans"/>
                <a:ea typeface="Lucida Sans"/>
                <a:cs typeface="Lucida Sans"/>
                <a:sym typeface="Lucida Sans"/>
              </a:defRPr>
            </a:lvl4pPr>
            <a:lvl5pPr algn="l">
              <a:spcBef>
                <a:spcPts val="525"/>
              </a:spcBef>
              <a:buClrTx/>
              <a:defRPr b="0">
                <a:latin typeface="Lucida Sans"/>
                <a:ea typeface="Lucida Sans"/>
                <a:cs typeface="Lucida Sans"/>
                <a:sym typeface="Lucida Sans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03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84476" y="4686300"/>
            <a:ext cx="302325" cy="230832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"/>
              </a:spcBef>
              <a:defRPr u="sng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711011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abl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Texto del título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382000" cy="85725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>
                <a:solidFill>
                  <a:srgbClr val="5AB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03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84476" y="4686300"/>
            <a:ext cx="302325" cy="230832"/>
          </a:xfrm>
          <a:prstGeom prst="rect">
            <a:avLst/>
          </a:prstGeom>
        </p:spPr>
        <p:txBody>
          <a:bodyPr anchor="t"/>
          <a:lstStyle>
            <a:lvl1pPr>
              <a:spcBef>
                <a:spcPts val="300"/>
              </a:spcBef>
              <a:defRPr u="sng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925803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iapositiva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sz="18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04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25"/>
              </a:spcBef>
              <a:buClrTx/>
              <a:buSzTx/>
              <a:buNone/>
              <a:defRPr sz="1650" b="0">
                <a:solidFill>
                  <a:srgbClr val="5F5F5F"/>
                </a:solidFill>
              </a:defRPr>
            </a:lvl1pPr>
            <a:lvl2pPr marL="0" indent="342900">
              <a:spcBef>
                <a:spcPts val="525"/>
              </a:spcBef>
              <a:buClrTx/>
              <a:buSzTx/>
              <a:buNone/>
              <a:defRPr sz="1650" b="0">
                <a:solidFill>
                  <a:srgbClr val="5F5F5F"/>
                </a:solidFill>
              </a:defRPr>
            </a:lvl2pPr>
            <a:lvl3pPr marL="0" indent="685800">
              <a:spcBef>
                <a:spcPts val="525"/>
              </a:spcBef>
              <a:buClrTx/>
              <a:buSzTx/>
              <a:buNone/>
              <a:defRPr sz="1650" b="0">
                <a:solidFill>
                  <a:srgbClr val="5F5F5F"/>
                </a:solidFill>
              </a:defRPr>
            </a:lvl3pPr>
            <a:lvl4pPr marL="0" indent="1028700">
              <a:spcBef>
                <a:spcPts val="525"/>
              </a:spcBef>
              <a:buClrTx/>
              <a:buSzTx/>
              <a:buNone/>
              <a:defRPr sz="1650" b="0">
                <a:solidFill>
                  <a:srgbClr val="5F5F5F"/>
                </a:solidFill>
              </a:defRPr>
            </a:lvl4pPr>
            <a:lvl5pPr marL="0" indent="1371600">
              <a:spcBef>
                <a:spcPts val="525"/>
              </a:spcBef>
              <a:buClrTx/>
              <a:buSzTx/>
              <a:buNone/>
              <a:defRPr sz="1650" b="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04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4909748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5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sz="18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056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964406"/>
            <a:ext cx="8229600" cy="3394473"/>
          </a:xfrm>
          <a:prstGeom prst="rect">
            <a:avLst/>
          </a:prstGeom>
        </p:spPr>
        <p:txBody>
          <a:bodyPr/>
          <a:lstStyle>
            <a:lvl1pPr marL="198835" indent="-198835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1pPr>
            <a:lvl2pPr marL="554712" indent="-221337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2pPr>
            <a:lvl3pPr marL="837935" indent="-168804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3pPr>
            <a:lvl4pPr marL="1126778" indent="-184994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4pPr>
            <a:lvl5pPr marL="1392883" indent="-178445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05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732462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Encabezado de sec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cap="all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06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525"/>
              </a:spcBef>
              <a:buClrTx/>
              <a:buSzTx/>
              <a:buNone/>
              <a:defRPr sz="1500" b="0">
                <a:solidFill>
                  <a:srgbClr val="5F5F5F"/>
                </a:solidFill>
              </a:defRPr>
            </a:lvl1pPr>
            <a:lvl2pPr marL="0" indent="342900" algn="l">
              <a:spcBef>
                <a:spcPts val="525"/>
              </a:spcBef>
              <a:buClrTx/>
              <a:buSzTx/>
              <a:buNone/>
              <a:defRPr sz="1500" b="0">
                <a:solidFill>
                  <a:srgbClr val="5F5F5F"/>
                </a:solidFill>
              </a:defRPr>
            </a:lvl2pPr>
            <a:lvl3pPr marL="0" indent="685800" algn="l">
              <a:spcBef>
                <a:spcPts val="525"/>
              </a:spcBef>
              <a:buClrTx/>
              <a:buSzTx/>
              <a:buNone/>
              <a:defRPr sz="1500" b="0">
                <a:solidFill>
                  <a:srgbClr val="5F5F5F"/>
                </a:solidFill>
              </a:defRPr>
            </a:lvl3pPr>
            <a:lvl4pPr marL="0" indent="1028700" algn="l">
              <a:spcBef>
                <a:spcPts val="525"/>
              </a:spcBef>
              <a:buClrTx/>
              <a:buSzTx/>
              <a:buNone/>
              <a:defRPr sz="1500" b="0">
                <a:solidFill>
                  <a:srgbClr val="5F5F5F"/>
                </a:solidFill>
              </a:defRPr>
            </a:lvl4pPr>
            <a:lvl5pPr marL="0" indent="1371600" algn="l">
              <a:spcBef>
                <a:spcPts val="525"/>
              </a:spcBef>
              <a:buClrTx/>
              <a:buSzTx/>
              <a:buNone/>
              <a:defRPr sz="1500" b="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06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794271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texto y objeto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o del título"/>
          <p:cNvSpPr txBox="1">
            <a:spLocks noGrp="1"/>
          </p:cNvSpPr>
          <p:nvPr>
            <p:ph type="title"/>
          </p:nvPr>
        </p:nvSpPr>
        <p:spPr>
          <a:xfrm>
            <a:off x="395289" y="141684"/>
            <a:ext cx="8229601" cy="432198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81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23861" y="681041"/>
            <a:ext cx="4208463" cy="4212432"/>
          </a:xfrm>
          <a:prstGeom prst="rect">
            <a:avLst/>
          </a:prstGeom>
        </p:spPr>
        <p:txBody>
          <a:bodyPr/>
          <a:lstStyle>
            <a:lvl1pPr marL="272654" indent="-272654" algn="l">
              <a:spcBef>
                <a:spcPts val="825"/>
              </a:spcBef>
              <a:buClr>
                <a:srgbClr val="E9B113"/>
              </a:buClr>
              <a:defRPr sz="1800" b="0"/>
            </a:lvl1pPr>
            <a:lvl2pPr marL="675084" indent="-267890" algn="l">
              <a:spcBef>
                <a:spcPts val="825"/>
              </a:spcBef>
              <a:buClr>
                <a:srgbClr val="E9B113"/>
              </a:buClr>
              <a:defRPr sz="1800" b="0"/>
            </a:lvl2pPr>
            <a:lvl3pPr marL="946547" indent="-136922" algn="l">
              <a:spcBef>
                <a:spcPts val="825"/>
              </a:spcBef>
              <a:buClr>
                <a:srgbClr val="E9B113"/>
              </a:buClr>
              <a:buChar char="•"/>
              <a:defRPr sz="1800" b="0"/>
            </a:lvl3pPr>
            <a:lvl4pPr marL="1318022" indent="-171450" algn="l">
              <a:spcBef>
                <a:spcPts val="825"/>
              </a:spcBef>
              <a:buClr>
                <a:srgbClr val="E9B113"/>
              </a:buClr>
              <a:buChar char="s"/>
              <a:defRPr sz="1800" b="0"/>
            </a:lvl4pPr>
            <a:lvl5pPr marL="1624013" indent="-171450" algn="l">
              <a:spcBef>
                <a:spcPts val="825"/>
              </a:spcBef>
              <a:buClr>
                <a:srgbClr val="E9B113"/>
              </a:buClr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8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9030674"/>
      </p:ext>
    </p:extLst>
  </p:cSld>
  <p:clrMapOvr>
    <a:masterClrMapping/>
  </p:clrMapOvr>
  <p:transition spd="med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os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sz="18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074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964406"/>
            <a:ext cx="4038600" cy="3394473"/>
          </a:xfrm>
          <a:prstGeom prst="rect">
            <a:avLst/>
          </a:prstGeom>
        </p:spPr>
        <p:txBody>
          <a:bodyPr/>
          <a:lstStyle>
            <a:lvl1pPr marL="198835" indent="-198835" algn="l">
              <a:spcBef>
                <a:spcPts val="750"/>
              </a:spcBef>
              <a:buClr>
                <a:srgbClr val="FF8A3B"/>
              </a:buClr>
              <a:buSzPct val="85000"/>
              <a:buFont typeface="Arial"/>
              <a:buChar char="●"/>
              <a:defRPr sz="2100" b="0">
                <a:solidFill>
                  <a:srgbClr val="5F5F5F"/>
                </a:solidFill>
              </a:defRPr>
            </a:lvl1pPr>
            <a:lvl2pPr marL="568127" indent="-234752" algn="l">
              <a:spcBef>
                <a:spcPts val="750"/>
              </a:spcBef>
              <a:buClr>
                <a:srgbClr val="FF8A3B"/>
              </a:buClr>
              <a:buSzPct val="85000"/>
              <a:buFont typeface="Arial"/>
              <a:buChar char="●"/>
              <a:defRPr sz="2100" b="0">
                <a:solidFill>
                  <a:srgbClr val="5F5F5F"/>
                </a:solidFill>
              </a:defRPr>
            </a:lvl2pPr>
            <a:lvl3pPr marL="862489" indent="-193358" algn="l">
              <a:spcBef>
                <a:spcPts val="750"/>
              </a:spcBef>
              <a:buClr>
                <a:srgbClr val="FF8A3B"/>
              </a:buClr>
              <a:buSzPct val="85000"/>
              <a:buFont typeface="Arial"/>
              <a:buChar char="●"/>
              <a:defRPr sz="2100" b="0">
                <a:solidFill>
                  <a:srgbClr val="5F5F5F"/>
                </a:solidFill>
              </a:defRPr>
            </a:lvl3pPr>
            <a:lvl4pPr marL="1151070" indent="-209285" algn="l">
              <a:spcBef>
                <a:spcPts val="750"/>
              </a:spcBef>
              <a:buClr>
                <a:srgbClr val="FF8A3B"/>
              </a:buClr>
              <a:buSzPct val="85000"/>
              <a:buFont typeface="Arial"/>
              <a:buChar char="●"/>
              <a:defRPr sz="2100" b="0">
                <a:solidFill>
                  <a:srgbClr val="5F5F5F"/>
                </a:solidFill>
              </a:defRPr>
            </a:lvl4pPr>
            <a:lvl5pPr marL="1416315" indent="-201878" algn="l">
              <a:spcBef>
                <a:spcPts val="750"/>
              </a:spcBef>
              <a:buClr>
                <a:srgbClr val="FF8A3B"/>
              </a:buClr>
              <a:buSzPct val="85000"/>
              <a:buFont typeface="Arial"/>
              <a:buChar char="●"/>
              <a:defRPr sz="2100" b="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07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6734247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mp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sz="18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08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600"/>
              </a:spcBef>
              <a:buClrTx/>
              <a:buSzTx/>
              <a:buNone/>
              <a:defRPr sz="1800">
                <a:solidFill>
                  <a:srgbClr val="5F5F5F"/>
                </a:solidFill>
              </a:defRPr>
            </a:lvl1pPr>
            <a:lvl2pPr marL="0" indent="342900" algn="l">
              <a:spcBef>
                <a:spcPts val="600"/>
              </a:spcBef>
              <a:buClrTx/>
              <a:buSzTx/>
              <a:buNone/>
              <a:defRPr sz="1800">
                <a:solidFill>
                  <a:srgbClr val="5F5F5F"/>
                </a:solidFill>
              </a:defRPr>
            </a:lvl2pPr>
            <a:lvl3pPr marL="0" indent="685800" algn="l">
              <a:spcBef>
                <a:spcPts val="600"/>
              </a:spcBef>
              <a:buClrTx/>
              <a:buSzTx/>
              <a:buNone/>
              <a:defRPr sz="1800">
                <a:solidFill>
                  <a:srgbClr val="5F5F5F"/>
                </a:solidFill>
              </a:defRPr>
            </a:lvl3pPr>
            <a:lvl4pPr marL="0" indent="1028700" algn="l">
              <a:spcBef>
                <a:spcPts val="600"/>
              </a:spcBef>
              <a:buClrTx/>
              <a:buSzTx/>
              <a:buNone/>
              <a:defRPr sz="1800">
                <a:solidFill>
                  <a:srgbClr val="5F5F5F"/>
                </a:solidFill>
              </a:defRPr>
            </a:lvl4pPr>
            <a:lvl5pPr marL="0" indent="1371600" algn="l">
              <a:spcBef>
                <a:spcPts val="600"/>
              </a:spcBef>
              <a:buClrTx/>
              <a:buSzTx/>
              <a:buNone/>
              <a:defRPr sz="180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084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600"/>
              </a:spcBef>
              <a:buClrTx/>
              <a:buSzTx/>
              <a:buNone/>
              <a:defRPr sz="2400">
                <a:solidFill>
                  <a:srgbClr val="5F5F5F"/>
                </a:solidFill>
              </a:defRPr>
            </a:lvl1pPr>
          </a:lstStyle>
          <a:p>
            <a:pPr marL="0" indent="0" algn="l">
              <a:spcBef>
                <a:spcPts val="800"/>
              </a:spcBef>
              <a:buClrTx/>
              <a:buSzTx/>
              <a:buNone/>
              <a:defRPr sz="2400">
                <a:solidFill>
                  <a:srgbClr val="5F5F5F"/>
                </a:solidFill>
              </a:defRPr>
            </a:pPr>
            <a:endParaRPr/>
          </a:p>
        </p:txBody>
      </p:sp>
      <p:sp>
        <p:nvSpPr>
          <p:cNvPr id="308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910045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ólo el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sz="18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09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119993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4388626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ntenido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7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108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6"/>
          </a:xfrm>
          <a:prstGeom prst="rect">
            <a:avLst/>
          </a:prstGeom>
        </p:spPr>
        <p:txBody>
          <a:bodyPr/>
          <a:lstStyle>
            <a:lvl1pPr marL="198835" indent="-198835" algn="l">
              <a:spcBef>
                <a:spcPts val="825"/>
              </a:spcBef>
              <a:buClr>
                <a:srgbClr val="FF8A3B"/>
              </a:buClr>
              <a:buSzPct val="85000"/>
              <a:buFont typeface="Arial"/>
              <a:buChar char="●"/>
              <a:defRPr b="0">
                <a:solidFill>
                  <a:srgbClr val="5F5F5F"/>
                </a:solidFill>
              </a:defRPr>
            </a:lvl1pPr>
            <a:lvl2pPr marL="563336" indent="-229961" algn="l">
              <a:spcBef>
                <a:spcPts val="825"/>
              </a:spcBef>
              <a:buClr>
                <a:srgbClr val="FF8A3B"/>
              </a:buClr>
              <a:buSzPct val="85000"/>
              <a:buFont typeface="Arial"/>
              <a:buChar char="●"/>
              <a:defRPr b="0">
                <a:solidFill>
                  <a:srgbClr val="5F5F5F"/>
                </a:solidFill>
              </a:defRPr>
            </a:lvl2pPr>
            <a:lvl3pPr marL="853281" indent="-184150" algn="l">
              <a:spcBef>
                <a:spcPts val="825"/>
              </a:spcBef>
              <a:buClr>
                <a:srgbClr val="FF8A3B"/>
              </a:buClr>
              <a:buSzPct val="85000"/>
              <a:buFont typeface="Arial"/>
              <a:buChar char="●"/>
              <a:defRPr b="0">
                <a:solidFill>
                  <a:srgbClr val="5F5F5F"/>
                </a:solidFill>
              </a:defRPr>
            </a:lvl3pPr>
            <a:lvl4pPr marL="1157049" indent="-215265" algn="l">
              <a:spcBef>
                <a:spcPts val="825"/>
              </a:spcBef>
              <a:buClr>
                <a:srgbClr val="FF8A3B"/>
              </a:buClr>
              <a:buSzPct val="85000"/>
              <a:buFont typeface="Arial"/>
              <a:buChar char="●"/>
              <a:defRPr b="0">
                <a:solidFill>
                  <a:srgbClr val="5F5F5F"/>
                </a:solidFill>
              </a:defRPr>
            </a:lvl4pPr>
            <a:lvl5pPr marL="1422083" indent="-207645" algn="l">
              <a:spcBef>
                <a:spcPts val="825"/>
              </a:spcBef>
              <a:buClr>
                <a:srgbClr val="FF8A3B"/>
              </a:buClr>
              <a:buSzPct val="85000"/>
              <a:buFont typeface="Arial"/>
              <a:buChar char="●"/>
              <a:defRPr b="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09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4" cy="351829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375"/>
              </a:spcBef>
              <a:buClrTx/>
              <a:buSzTx/>
              <a:buNone/>
              <a:defRPr sz="1400" b="0">
                <a:solidFill>
                  <a:srgbClr val="5F5F5F"/>
                </a:solidFill>
              </a:defRPr>
            </a:lvl1pPr>
          </a:lstStyle>
          <a:p>
            <a:pPr marL="0" indent="0" algn="l">
              <a:spcBef>
                <a:spcPts val="500"/>
              </a:spcBef>
              <a:buClrTx/>
              <a:buSzTx/>
              <a:buNone/>
              <a:defRPr sz="1400" b="0">
                <a:solidFill>
                  <a:srgbClr val="5F5F5F"/>
                </a:solidFill>
              </a:defRPr>
            </a:pPr>
            <a:endParaRPr/>
          </a:p>
        </p:txBody>
      </p:sp>
      <p:sp>
        <p:nvSpPr>
          <p:cNvPr id="311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6969382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Imagen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7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118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11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375"/>
              </a:spcBef>
              <a:buClrTx/>
              <a:buSzTx/>
              <a:buNone/>
              <a:defRPr sz="1050" b="0">
                <a:solidFill>
                  <a:srgbClr val="5F5F5F"/>
                </a:solidFill>
              </a:defRPr>
            </a:lvl1pPr>
            <a:lvl2pPr marL="0" indent="342900" algn="l">
              <a:spcBef>
                <a:spcPts val="375"/>
              </a:spcBef>
              <a:buClrTx/>
              <a:buSzTx/>
              <a:buNone/>
              <a:defRPr sz="1050" b="0">
                <a:solidFill>
                  <a:srgbClr val="5F5F5F"/>
                </a:solidFill>
              </a:defRPr>
            </a:lvl2pPr>
            <a:lvl3pPr marL="0" indent="685800" algn="l">
              <a:spcBef>
                <a:spcPts val="375"/>
              </a:spcBef>
              <a:buClrTx/>
              <a:buSzTx/>
              <a:buNone/>
              <a:defRPr sz="1050" b="0">
                <a:solidFill>
                  <a:srgbClr val="5F5F5F"/>
                </a:solidFill>
              </a:defRPr>
            </a:lvl3pPr>
            <a:lvl4pPr marL="0" indent="1028700" algn="l">
              <a:spcBef>
                <a:spcPts val="375"/>
              </a:spcBef>
              <a:buClrTx/>
              <a:buSzTx/>
              <a:buNone/>
              <a:defRPr sz="1050" b="0">
                <a:solidFill>
                  <a:srgbClr val="5F5F5F"/>
                </a:solidFill>
              </a:defRPr>
            </a:lvl4pPr>
            <a:lvl5pPr marL="0" indent="1371600" algn="l">
              <a:spcBef>
                <a:spcPts val="375"/>
              </a:spcBef>
              <a:buClrTx/>
              <a:buSzTx/>
              <a:buNone/>
              <a:defRPr sz="1050" b="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2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145982"/>
      </p:ext>
    </p:extLst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ítulo y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sz="18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128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964406"/>
            <a:ext cx="8229600" cy="3394473"/>
          </a:xfrm>
          <a:prstGeom prst="rect">
            <a:avLst/>
          </a:prstGeom>
        </p:spPr>
        <p:txBody>
          <a:bodyPr/>
          <a:lstStyle>
            <a:lvl1pPr marL="198835" indent="-198835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1pPr>
            <a:lvl2pPr marL="554712" indent="-221337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2pPr>
            <a:lvl3pPr marL="837935" indent="-168804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3pPr>
            <a:lvl4pPr marL="1126778" indent="-184994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4pPr>
            <a:lvl5pPr marL="1392883" indent="-178445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2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956295"/>
      </p:ext>
    </p:extLst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ítulo vertical y tex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6" name="Texto del título"/>
          <p:cNvSpPr txBox="1">
            <a:spLocks noGrp="1"/>
          </p:cNvSpPr>
          <p:nvPr>
            <p:ph type="title"/>
          </p:nvPr>
        </p:nvSpPr>
        <p:spPr>
          <a:xfrm>
            <a:off x="6629400" y="205979"/>
            <a:ext cx="2057400" cy="4152901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sz="18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137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6019800" cy="4152901"/>
          </a:xfrm>
          <a:prstGeom prst="rect">
            <a:avLst/>
          </a:prstGeom>
        </p:spPr>
        <p:txBody>
          <a:bodyPr/>
          <a:lstStyle>
            <a:lvl1pPr marL="198835" indent="-198835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1pPr>
            <a:lvl2pPr marL="554712" indent="-221337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2pPr>
            <a:lvl3pPr marL="837935" indent="-168804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3pPr>
            <a:lvl4pPr marL="1126778" indent="-184994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4pPr>
            <a:lvl5pPr marL="1392883" indent="-178445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3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655676"/>
      </p:ext>
    </p:extLst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tabl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sz="18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14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526781"/>
      </p:ext>
    </p:extLst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154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  <a:effectLst/>
        </p:spPr>
        <p:txBody>
          <a:bodyPr/>
          <a:lstStyle>
            <a:lvl1pPr defTabSz="342900">
              <a:lnSpc>
                <a:spcPct val="10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15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defTabSz="3429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</a:defRPr>
            </a:lvl1pPr>
            <a:lvl2pPr marL="0" indent="342900" defTabSz="3429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</a:defRPr>
            </a:lvl2pPr>
            <a:lvl3pPr marL="0" indent="685800" defTabSz="3429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</a:defRPr>
            </a:lvl3pPr>
            <a:lvl4pPr marL="0" indent="1028700" defTabSz="3429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</a:defRPr>
            </a:lvl4pPr>
            <a:lvl5pPr marL="0" indent="1371600" defTabSz="3429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5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504280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4 objeto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o del título"/>
          <p:cNvSpPr txBox="1">
            <a:spLocks noGrp="1"/>
          </p:cNvSpPr>
          <p:nvPr>
            <p:ph type="title"/>
          </p:nvPr>
        </p:nvSpPr>
        <p:spPr>
          <a:xfrm>
            <a:off x="395289" y="141684"/>
            <a:ext cx="8229601" cy="432198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9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23861" y="681038"/>
            <a:ext cx="4208463" cy="2049067"/>
          </a:xfrm>
          <a:prstGeom prst="rect">
            <a:avLst/>
          </a:prstGeom>
        </p:spPr>
        <p:txBody>
          <a:bodyPr/>
          <a:lstStyle>
            <a:lvl1pPr marL="272654" indent="-272654" algn="l">
              <a:spcBef>
                <a:spcPts val="825"/>
              </a:spcBef>
              <a:buClr>
                <a:srgbClr val="E9B113"/>
              </a:buClr>
              <a:defRPr sz="1800" b="0"/>
            </a:lvl1pPr>
            <a:lvl2pPr marL="675084" indent="-267890" algn="l">
              <a:spcBef>
                <a:spcPts val="825"/>
              </a:spcBef>
              <a:buClr>
                <a:srgbClr val="E9B113"/>
              </a:buClr>
              <a:defRPr sz="1800" b="0"/>
            </a:lvl2pPr>
            <a:lvl3pPr marL="946547" indent="-136922" algn="l">
              <a:spcBef>
                <a:spcPts val="825"/>
              </a:spcBef>
              <a:buClr>
                <a:srgbClr val="E9B113"/>
              </a:buClr>
              <a:buChar char="•"/>
              <a:defRPr sz="1800" b="0"/>
            </a:lvl3pPr>
            <a:lvl4pPr marL="1318022" indent="-171450" algn="l">
              <a:spcBef>
                <a:spcPts val="825"/>
              </a:spcBef>
              <a:buClr>
                <a:srgbClr val="E9B113"/>
              </a:buClr>
              <a:buChar char="s"/>
              <a:defRPr sz="1800" b="0"/>
            </a:lvl4pPr>
            <a:lvl5pPr marL="1624013" indent="-171450" algn="l">
              <a:spcBef>
                <a:spcPts val="825"/>
              </a:spcBef>
              <a:buClr>
                <a:srgbClr val="E9B113"/>
              </a:buClr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310399"/>
      </p:ext>
    </p:extLst>
  </p:cSld>
  <p:clrMapOvr>
    <a:masterClrMapping/>
  </p:clrMapOvr>
  <p:transition spd="med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164" name="Texto del título"/>
          <p:cNvSpPr txBox="1">
            <a:spLocks noGrp="1"/>
          </p:cNvSpPr>
          <p:nvPr>
            <p:ph type="title"/>
          </p:nvPr>
        </p:nvSpPr>
        <p:spPr>
          <a:xfrm>
            <a:off x="1709953" y="205979"/>
            <a:ext cx="6976847" cy="857251"/>
          </a:xfrm>
          <a:prstGeom prst="rect">
            <a:avLst/>
          </a:prstGeom>
          <a:effectLst/>
        </p:spPr>
        <p:txBody>
          <a:bodyPr/>
          <a:lstStyle>
            <a:lvl1pPr defTabSz="342900">
              <a:lnSpc>
                <a:spcPct val="10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165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 defTabSz="342900">
              <a:spcBef>
                <a:spcPts val="525"/>
              </a:spcBef>
              <a:buClr>
                <a:srgbClr val="FF9900"/>
              </a:buClr>
              <a:buChar char="▪"/>
              <a:defRPr b="0">
                <a:solidFill>
                  <a:srgbClr val="000000"/>
                </a:solidFill>
              </a:defRPr>
            </a:lvl1pPr>
            <a:lvl2pPr algn="l" defTabSz="342900">
              <a:spcBef>
                <a:spcPts val="525"/>
              </a:spcBef>
              <a:buClr>
                <a:srgbClr val="FF9900"/>
              </a:buClr>
              <a:defRPr b="0">
                <a:solidFill>
                  <a:srgbClr val="000000"/>
                </a:solidFill>
              </a:defRPr>
            </a:lvl2pPr>
            <a:lvl3pPr algn="l" defTabSz="342900">
              <a:spcBef>
                <a:spcPts val="525"/>
              </a:spcBef>
              <a:buClr>
                <a:srgbClr val="FF9900"/>
              </a:buClr>
              <a:buChar char="•"/>
              <a:defRPr b="0">
                <a:solidFill>
                  <a:srgbClr val="000000"/>
                </a:solidFill>
              </a:defRPr>
            </a:lvl3pPr>
            <a:lvl4pPr algn="l" defTabSz="342900">
              <a:spcBef>
                <a:spcPts val="525"/>
              </a:spcBef>
              <a:buClr>
                <a:srgbClr val="FF9900"/>
              </a:buClr>
              <a:defRPr b="0">
                <a:solidFill>
                  <a:srgbClr val="000000"/>
                </a:solidFill>
              </a:defRPr>
            </a:lvl4pPr>
            <a:lvl5pPr algn="l" defTabSz="342900">
              <a:spcBef>
                <a:spcPts val="525"/>
              </a:spcBef>
              <a:buClr>
                <a:srgbClr val="FF9900"/>
              </a:buClr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6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789618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174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  <a:effectLst/>
        </p:spPr>
        <p:txBody>
          <a:bodyPr anchor="t"/>
          <a:lstStyle>
            <a:lvl1pPr defTabSz="342900">
              <a:lnSpc>
                <a:spcPct val="100000"/>
              </a:lnSpc>
              <a:defRPr cap="all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17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 algn="l" defTabSz="342900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</a:defRPr>
            </a:lvl1pPr>
            <a:lvl2pPr marL="0" indent="342900" algn="l" defTabSz="342900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</a:defRPr>
            </a:lvl2pPr>
            <a:lvl3pPr marL="0" indent="685800" algn="l" defTabSz="342900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</a:defRPr>
            </a:lvl3pPr>
            <a:lvl4pPr marL="0" indent="1028700" algn="l" defTabSz="342900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</a:defRPr>
            </a:lvl4pPr>
            <a:lvl5pPr marL="0" indent="1371600" algn="l" defTabSz="342900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7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8987714"/>
      </p:ext>
    </p:extLst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184" name="Texto del título"/>
          <p:cNvSpPr txBox="1">
            <a:spLocks noGrp="1"/>
          </p:cNvSpPr>
          <p:nvPr>
            <p:ph type="title"/>
          </p:nvPr>
        </p:nvSpPr>
        <p:spPr>
          <a:xfrm>
            <a:off x="1709953" y="205979"/>
            <a:ext cx="6976847" cy="857251"/>
          </a:xfrm>
          <a:prstGeom prst="rect">
            <a:avLst/>
          </a:prstGeom>
          <a:effectLst/>
        </p:spPr>
        <p:txBody>
          <a:bodyPr/>
          <a:lstStyle>
            <a:lvl1pPr defTabSz="342900">
              <a:lnSpc>
                <a:spcPct val="10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185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 marL="257175" indent="-257175" algn="l" defTabSz="342900">
              <a:spcBef>
                <a:spcPts val="450"/>
              </a:spcBef>
              <a:buClr>
                <a:srgbClr val="FF9900"/>
              </a:buClr>
              <a:buChar char="▪"/>
              <a:defRPr sz="2100" b="0">
                <a:solidFill>
                  <a:srgbClr val="000000"/>
                </a:solidFill>
              </a:defRPr>
            </a:lvl1pPr>
            <a:lvl2pPr marL="592931" indent="-250031" algn="l" defTabSz="342900">
              <a:spcBef>
                <a:spcPts val="450"/>
              </a:spcBef>
              <a:buClr>
                <a:srgbClr val="FF9900"/>
              </a:buClr>
              <a:defRPr sz="2100" b="0">
                <a:solidFill>
                  <a:srgbClr val="000000"/>
                </a:solidFill>
              </a:defRPr>
            </a:lvl2pPr>
            <a:lvl3pPr marL="925829" indent="-240029" algn="l" defTabSz="342900">
              <a:spcBef>
                <a:spcPts val="450"/>
              </a:spcBef>
              <a:buClr>
                <a:srgbClr val="FF9900"/>
              </a:buClr>
              <a:buChar char="•"/>
              <a:defRPr sz="2100" b="0">
                <a:solidFill>
                  <a:srgbClr val="000000"/>
                </a:solidFill>
              </a:defRPr>
            </a:lvl3pPr>
            <a:lvl4pPr marL="1295400" indent="-266700" algn="l" defTabSz="342900">
              <a:spcBef>
                <a:spcPts val="450"/>
              </a:spcBef>
              <a:buClr>
                <a:srgbClr val="FF9900"/>
              </a:buClr>
              <a:defRPr sz="2100" b="0">
                <a:solidFill>
                  <a:srgbClr val="000000"/>
                </a:solidFill>
              </a:defRPr>
            </a:lvl4pPr>
            <a:lvl5pPr marL="1638300" indent="-266700" algn="l" defTabSz="342900">
              <a:spcBef>
                <a:spcPts val="450"/>
              </a:spcBef>
              <a:buClr>
                <a:srgbClr val="FF9900"/>
              </a:buClr>
              <a:defRPr sz="21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8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516284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194" name="Texto del título"/>
          <p:cNvSpPr txBox="1">
            <a:spLocks noGrp="1"/>
          </p:cNvSpPr>
          <p:nvPr>
            <p:ph type="title"/>
          </p:nvPr>
        </p:nvSpPr>
        <p:spPr>
          <a:xfrm>
            <a:off x="1709953" y="205979"/>
            <a:ext cx="6976847" cy="857251"/>
          </a:xfrm>
          <a:prstGeom prst="rect">
            <a:avLst/>
          </a:prstGeom>
          <a:effectLst/>
        </p:spPr>
        <p:txBody>
          <a:bodyPr/>
          <a:lstStyle>
            <a:lvl1pPr defTabSz="342900">
              <a:lnSpc>
                <a:spcPct val="10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19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 defTabSz="342900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1pPr>
            <a:lvl2pPr marL="0" indent="342900" algn="l" defTabSz="342900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2pPr>
            <a:lvl3pPr marL="0" indent="685800" algn="l" defTabSz="342900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3pPr>
            <a:lvl4pPr marL="0" indent="1028700" algn="l" defTabSz="342900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4pPr>
            <a:lvl5pPr marL="0" indent="1371600" algn="l" defTabSz="342900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9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 defTabSz="342900">
              <a:spcBef>
                <a:spcPts val="375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lvl1pPr>
          </a:lstStyle>
          <a:p>
            <a:pPr marL="0" indent="0" algn="l" defTabSz="457200">
              <a:spcBef>
                <a:spcPts val="500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19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6194089"/>
      </p:ext>
    </p:extLst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5" name="Texto del título"/>
          <p:cNvSpPr txBox="1">
            <a:spLocks noGrp="1"/>
          </p:cNvSpPr>
          <p:nvPr>
            <p:ph type="title"/>
          </p:nvPr>
        </p:nvSpPr>
        <p:spPr>
          <a:xfrm>
            <a:off x="1709953" y="205979"/>
            <a:ext cx="6976847" cy="857251"/>
          </a:xfrm>
          <a:prstGeom prst="rect">
            <a:avLst/>
          </a:prstGeom>
          <a:effectLst/>
        </p:spPr>
        <p:txBody>
          <a:bodyPr/>
          <a:lstStyle>
            <a:lvl1pPr defTabSz="342900">
              <a:lnSpc>
                <a:spcPct val="10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20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0317206"/>
      </p:ext>
    </p:extLst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1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38518"/>
      </p:ext>
    </p:extLst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22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effectLst/>
        </p:spPr>
        <p:txBody>
          <a:bodyPr anchor="b"/>
          <a:lstStyle>
            <a:lvl1pPr defTabSz="342900">
              <a:lnSpc>
                <a:spcPct val="100000"/>
              </a:lnSpc>
              <a:defRPr sz="150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22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6"/>
          </a:xfrm>
          <a:prstGeom prst="rect">
            <a:avLst/>
          </a:prstGeom>
        </p:spPr>
        <p:txBody>
          <a:bodyPr/>
          <a:lstStyle>
            <a:lvl1pPr marL="257175" indent="-257175" algn="l" defTabSz="342900">
              <a:spcBef>
                <a:spcPts val="525"/>
              </a:spcBef>
              <a:buClr>
                <a:srgbClr val="FF9900"/>
              </a:buClr>
              <a:buChar char="▪"/>
              <a:defRPr b="0">
                <a:solidFill>
                  <a:srgbClr val="000000"/>
                </a:solidFill>
              </a:defRPr>
            </a:lvl1pPr>
            <a:lvl2pPr algn="l" defTabSz="342900">
              <a:spcBef>
                <a:spcPts val="525"/>
              </a:spcBef>
              <a:buClr>
                <a:srgbClr val="FF9900"/>
              </a:buClr>
              <a:defRPr b="0">
                <a:solidFill>
                  <a:srgbClr val="000000"/>
                </a:solidFill>
              </a:defRPr>
            </a:lvl2pPr>
            <a:lvl3pPr algn="l" defTabSz="342900">
              <a:spcBef>
                <a:spcPts val="525"/>
              </a:spcBef>
              <a:buClr>
                <a:srgbClr val="FF9900"/>
              </a:buClr>
              <a:buChar char="•"/>
              <a:defRPr b="0">
                <a:solidFill>
                  <a:srgbClr val="000000"/>
                </a:solidFill>
              </a:defRPr>
            </a:lvl3pPr>
            <a:lvl4pPr algn="l" defTabSz="342900">
              <a:spcBef>
                <a:spcPts val="525"/>
              </a:spcBef>
              <a:buClr>
                <a:srgbClr val="FF9900"/>
              </a:buClr>
              <a:defRPr b="0">
                <a:solidFill>
                  <a:srgbClr val="000000"/>
                </a:solidFill>
              </a:defRPr>
            </a:lvl4pPr>
            <a:lvl5pPr algn="l" defTabSz="342900">
              <a:spcBef>
                <a:spcPts val="525"/>
              </a:spcBef>
              <a:buClr>
                <a:srgbClr val="FF9900"/>
              </a:buClr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2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4" cy="3518297"/>
          </a:xfrm>
          <a:prstGeom prst="rect">
            <a:avLst/>
          </a:prstGeom>
        </p:spPr>
        <p:txBody>
          <a:bodyPr/>
          <a:lstStyle>
            <a:lvl1pPr marL="0" indent="0" algn="l" defTabSz="342900">
              <a:spcBef>
                <a:spcPts val="225"/>
              </a:spcBef>
              <a:buClrTx/>
              <a:buSzTx/>
              <a:buNone/>
              <a:defRPr sz="1400" b="0">
                <a:solidFill>
                  <a:srgbClr val="000000"/>
                </a:solidFill>
              </a:defRPr>
            </a:lvl1pPr>
          </a:lstStyle>
          <a:p>
            <a:pPr marL="0" indent="0" algn="l" defTabSz="457200">
              <a:spcBef>
                <a:spcPts val="300"/>
              </a:spcBef>
              <a:buClrTx/>
              <a:buSzTx/>
              <a:buNone/>
              <a:defRPr sz="14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22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3121804"/>
      </p:ext>
    </p:extLst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2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33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anchor="b"/>
          <a:lstStyle>
            <a:lvl1pPr defTabSz="342900">
              <a:lnSpc>
                <a:spcPct val="100000"/>
              </a:lnSpc>
              <a:defRPr sz="150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23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23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 algn="l" defTabSz="342900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1pPr>
            <a:lvl2pPr marL="0" indent="342900" algn="l" defTabSz="342900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2pPr>
            <a:lvl3pPr marL="0" indent="685800" algn="l" defTabSz="342900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3pPr>
            <a:lvl4pPr marL="0" indent="1028700" algn="l" defTabSz="342900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4pPr>
            <a:lvl5pPr marL="0" indent="1371600" algn="l" defTabSz="342900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3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8285619"/>
      </p:ext>
    </p:extLst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44" name="Texto del título"/>
          <p:cNvSpPr txBox="1">
            <a:spLocks noGrp="1"/>
          </p:cNvSpPr>
          <p:nvPr>
            <p:ph type="title"/>
          </p:nvPr>
        </p:nvSpPr>
        <p:spPr>
          <a:xfrm>
            <a:off x="1709953" y="205979"/>
            <a:ext cx="6976847" cy="857251"/>
          </a:xfrm>
          <a:prstGeom prst="rect">
            <a:avLst/>
          </a:prstGeom>
          <a:effectLst/>
        </p:spPr>
        <p:txBody>
          <a:bodyPr/>
          <a:lstStyle>
            <a:lvl1pPr defTabSz="342900">
              <a:lnSpc>
                <a:spcPct val="10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245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 defTabSz="342900">
              <a:spcBef>
                <a:spcPts val="525"/>
              </a:spcBef>
              <a:buClr>
                <a:srgbClr val="FF9900"/>
              </a:buClr>
              <a:buChar char="▪"/>
              <a:defRPr b="0">
                <a:solidFill>
                  <a:srgbClr val="000000"/>
                </a:solidFill>
              </a:defRPr>
            </a:lvl1pPr>
            <a:lvl2pPr algn="l" defTabSz="342900">
              <a:spcBef>
                <a:spcPts val="525"/>
              </a:spcBef>
              <a:buClr>
                <a:srgbClr val="FF9900"/>
              </a:buClr>
              <a:defRPr b="0">
                <a:solidFill>
                  <a:srgbClr val="000000"/>
                </a:solidFill>
              </a:defRPr>
            </a:lvl2pPr>
            <a:lvl3pPr algn="l" defTabSz="342900">
              <a:spcBef>
                <a:spcPts val="525"/>
              </a:spcBef>
              <a:buClr>
                <a:srgbClr val="FF9900"/>
              </a:buClr>
              <a:buChar char="•"/>
              <a:defRPr b="0">
                <a:solidFill>
                  <a:srgbClr val="000000"/>
                </a:solidFill>
              </a:defRPr>
            </a:lvl3pPr>
            <a:lvl4pPr algn="l" defTabSz="342900">
              <a:spcBef>
                <a:spcPts val="525"/>
              </a:spcBef>
              <a:buClr>
                <a:srgbClr val="FF9900"/>
              </a:buClr>
              <a:defRPr b="0">
                <a:solidFill>
                  <a:srgbClr val="000000"/>
                </a:solidFill>
              </a:defRPr>
            </a:lvl4pPr>
            <a:lvl5pPr algn="l" defTabSz="342900">
              <a:spcBef>
                <a:spcPts val="525"/>
              </a:spcBef>
              <a:buClr>
                <a:srgbClr val="FF9900"/>
              </a:buClr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4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7729721"/>
      </p:ext>
    </p:extLst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4" name="Texto del título"/>
          <p:cNvSpPr txBox="1">
            <a:spLocks noGrp="1"/>
          </p:cNvSpPr>
          <p:nvPr>
            <p:ph type="title"/>
          </p:nvPr>
        </p:nvSpPr>
        <p:spPr>
          <a:xfrm>
            <a:off x="6629400" y="205979"/>
            <a:ext cx="2057400" cy="4388645"/>
          </a:xfrm>
          <a:prstGeom prst="rect">
            <a:avLst/>
          </a:prstGeom>
          <a:effectLst/>
        </p:spPr>
        <p:txBody>
          <a:bodyPr/>
          <a:lstStyle>
            <a:lvl1pPr defTabSz="342900">
              <a:lnSpc>
                <a:spcPct val="10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255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6019800" cy="4388645"/>
          </a:xfrm>
          <a:prstGeom prst="rect">
            <a:avLst/>
          </a:prstGeom>
        </p:spPr>
        <p:txBody>
          <a:bodyPr/>
          <a:lstStyle>
            <a:lvl1pPr marL="257175" indent="-257175" algn="l" defTabSz="342900">
              <a:spcBef>
                <a:spcPts val="525"/>
              </a:spcBef>
              <a:buClr>
                <a:srgbClr val="FF9900"/>
              </a:buClr>
              <a:buChar char="▪"/>
              <a:defRPr b="0">
                <a:solidFill>
                  <a:srgbClr val="000000"/>
                </a:solidFill>
              </a:defRPr>
            </a:lvl1pPr>
            <a:lvl2pPr algn="l" defTabSz="342900">
              <a:spcBef>
                <a:spcPts val="525"/>
              </a:spcBef>
              <a:buClr>
                <a:srgbClr val="FF9900"/>
              </a:buClr>
              <a:defRPr b="0">
                <a:solidFill>
                  <a:srgbClr val="000000"/>
                </a:solidFill>
              </a:defRPr>
            </a:lvl2pPr>
            <a:lvl3pPr algn="l" defTabSz="342900">
              <a:spcBef>
                <a:spcPts val="525"/>
              </a:spcBef>
              <a:buClr>
                <a:srgbClr val="FF9900"/>
              </a:buClr>
              <a:buChar char="•"/>
              <a:defRPr b="0">
                <a:solidFill>
                  <a:srgbClr val="000000"/>
                </a:solidFill>
              </a:defRPr>
            </a:lvl3pPr>
            <a:lvl4pPr algn="l" defTabSz="342900">
              <a:spcBef>
                <a:spcPts val="525"/>
              </a:spcBef>
              <a:buClr>
                <a:srgbClr val="FF9900"/>
              </a:buClr>
              <a:defRPr b="0">
                <a:solidFill>
                  <a:srgbClr val="000000"/>
                </a:solidFill>
              </a:defRPr>
            </a:lvl4pPr>
            <a:lvl5pPr algn="l" defTabSz="342900">
              <a:spcBef>
                <a:spcPts val="525"/>
              </a:spcBef>
              <a:buClr>
                <a:srgbClr val="FF9900"/>
              </a:buClr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5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089045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apositiva de títul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9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825"/>
              </a:spcBef>
              <a:buClrTx/>
              <a:buSzTx/>
              <a:buNone/>
              <a:defRPr sz="1800" b="0"/>
            </a:lvl1pPr>
            <a:lvl2pPr marL="0" indent="342900">
              <a:spcBef>
                <a:spcPts val="825"/>
              </a:spcBef>
              <a:buClrTx/>
              <a:buSzTx/>
              <a:buNone/>
              <a:defRPr sz="1800" b="0"/>
            </a:lvl2pPr>
            <a:lvl3pPr marL="0" indent="685800">
              <a:spcBef>
                <a:spcPts val="825"/>
              </a:spcBef>
              <a:buClrTx/>
              <a:buSzTx/>
              <a:buNone/>
              <a:defRPr sz="1800" b="0"/>
            </a:lvl3pPr>
            <a:lvl4pPr marL="0" indent="1028700">
              <a:spcBef>
                <a:spcPts val="825"/>
              </a:spcBef>
              <a:buClrTx/>
              <a:buSzTx/>
              <a:buNone/>
              <a:defRPr sz="1800" b="0"/>
            </a:lvl4pPr>
            <a:lvl5pPr marL="0" indent="1371600">
              <a:spcBef>
                <a:spcPts val="825"/>
              </a:spcBef>
              <a:buClrTx/>
              <a:buSzTx/>
              <a:buNone/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0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9972888"/>
      </p:ext>
    </p:extLst>
  </p:cSld>
  <p:clrMapOvr>
    <a:masterClrMapping/>
  </p:clrMapOvr>
  <p:transition spd="med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iapositiva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3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26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6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7949731"/>
      </p:ext>
    </p:extLst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273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7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568694"/>
      </p:ext>
    </p:extLst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Encabezado de sec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1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28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8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365207"/>
      </p:ext>
    </p:extLst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os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0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291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92931" indent="-250031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925829" indent="-240029" algn="l">
              <a:spcBef>
                <a:spcPts val="4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95400" indent="-266700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638300" indent="-266700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941994"/>
      </p:ext>
    </p:extLst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mp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9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30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301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spcBef>
                <a:spcPts val="500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30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478072"/>
      </p:ext>
    </p:extLst>
  </p:cSld>
  <p:clrMapOvr>
    <a:masterClrMapping/>
  </p:clrMapOvr>
  <p:transition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ólo el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31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243629"/>
      </p:ext>
    </p:extLst>
  </p:cSld>
  <p:clrMapOvr>
    <a:masterClrMapping/>
  </p:clrMapOvr>
  <p:transition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409856"/>
      </p:ext>
    </p:extLst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ontenido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325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6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326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4" cy="351829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spcBef>
                <a:spcPts val="300"/>
              </a:spcBef>
              <a:buClrTx/>
              <a:buSzTx/>
              <a:buNone/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32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99193"/>
      </p:ext>
    </p:extLst>
  </p:cSld>
  <p:clrMapOvr>
    <a:masterClrMapping/>
  </p:clrMapOvr>
  <p:transition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Imagen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4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335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336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33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902835"/>
      </p:ext>
    </p:extLst>
  </p:cSld>
  <p:clrMapOvr>
    <a:masterClrMapping/>
  </p:clrMapOvr>
  <p:transition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ítulo y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345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34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35430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600195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457200" y="949739"/>
            <a:ext cx="8229600" cy="341243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change</a:t>
            </a:r>
            <a:r>
              <a:rPr lang="es-ES_tradnl" dirty="0"/>
              <a:t> </a:t>
            </a:r>
            <a:r>
              <a:rPr lang="es-ES_tradnl" dirty="0" err="1"/>
              <a:t>pattern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7081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ncabezado de secció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cap="all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1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675"/>
              </a:spcBef>
              <a:buClrTx/>
              <a:buSzTx/>
              <a:buNone/>
              <a:defRPr sz="1500" b="0"/>
            </a:lvl1pPr>
            <a:lvl2pPr marL="0" indent="342900" algn="l">
              <a:spcBef>
                <a:spcPts val="675"/>
              </a:spcBef>
              <a:buClrTx/>
              <a:buSzTx/>
              <a:buNone/>
              <a:defRPr sz="1500" b="0"/>
            </a:lvl2pPr>
            <a:lvl3pPr marL="0" indent="685800" algn="l">
              <a:spcBef>
                <a:spcPts val="675"/>
              </a:spcBef>
              <a:buClrTx/>
              <a:buSzTx/>
              <a:buNone/>
              <a:defRPr sz="1500" b="0"/>
            </a:lvl3pPr>
            <a:lvl4pPr marL="0" indent="1028700" algn="l">
              <a:spcBef>
                <a:spcPts val="675"/>
              </a:spcBef>
              <a:buClrTx/>
              <a:buSzTx/>
              <a:buNone/>
              <a:defRPr sz="1500" b="0"/>
            </a:lvl4pPr>
            <a:lvl5pPr marL="0" indent="1371600" algn="l">
              <a:spcBef>
                <a:spcPts val="675"/>
              </a:spcBef>
              <a:buClrTx/>
              <a:buSzTx/>
              <a:buNone/>
              <a:defRPr sz="15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164653"/>
      </p:ext>
    </p:extLst>
  </p:cSld>
  <p:clrMapOvr>
    <a:masterClrMapping/>
  </p:clrMapOvr>
  <p:transition spd="med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ítulo vertical y tex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3" name="Texto del título"/>
          <p:cNvSpPr txBox="1">
            <a:spLocks noGrp="1"/>
          </p:cNvSpPr>
          <p:nvPr>
            <p:ph type="title"/>
          </p:nvPr>
        </p:nvSpPr>
        <p:spPr>
          <a:xfrm>
            <a:off x="6629400" y="205979"/>
            <a:ext cx="2057400" cy="4388645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354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6019800" cy="4388645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35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872531"/>
      </p:ext>
    </p:extLst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iapositiva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2" name="Line 8"/>
          <p:cNvSpPr/>
          <p:nvPr/>
        </p:nvSpPr>
        <p:spPr>
          <a:xfrm flipV="1">
            <a:off x="1285875" y="735806"/>
            <a:ext cx="7858127" cy="7145"/>
          </a:xfrm>
          <a:prstGeom prst="line">
            <a:avLst/>
          </a:prstGeom>
          <a:ln w="31750">
            <a:solidFill>
              <a:srgbClr val="FF8A3B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363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36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25"/>
              </a:spcBef>
              <a:buClrTx/>
              <a:buSzTx/>
              <a:buNone/>
              <a:defRPr sz="1650" b="0">
                <a:solidFill>
                  <a:srgbClr val="5F5F5F"/>
                </a:solidFill>
              </a:defRPr>
            </a:lvl1pPr>
            <a:lvl2pPr marL="0" indent="342900">
              <a:spcBef>
                <a:spcPts val="525"/>
              </a:spcBef>
              <a:buClrTx/>
              <a:buSzTx/>
              <a:buNone/>
              <a:defRPr sz="1650" b="0">
                <a:solidFill>
                  <a:srgbClr val="5F5F5F"/>
                </a:solidFill>
              </a:defRPr>
            </a:lvl2pPr>
            <a:lvl3pPr marL="0" indent="685800">
              <a:spcBef>
                <a:spcPts val="525"/>
              </a:spcBef>
              <a:buClrTx/>
              <a:buSzTx/>
              <a:buNone/>
              <a:defRPr sz="1650" b="0">
                <a:solidFill>
                  <a:srgbClr val="5F5F5F"/>
                </a:solidFill>
              </a:defRPr>
            </a:lvl3pPr>
            <a:lvl4pPr marL="0" indent="1028700">
              <a:spcBef>
                <a:spcPts val="525"/>
              </a:spcBef>
              <a:buClrTx/>
              <a:buSzTx/>
              <a:buNone/>
              <a:defRPr sz="1650" b="0">
                <a:solidFill>
                  <a:srgbClr val="5F5F5F"/>
                </a:solidFill>
              </a:defRPr>
            </a:lvl4pPr>
            <a:lvl5pPr marL="0" indent="1371600">
              <a:spcBef>
                <a:spcPts val="525"/>
              </a:spcBef>
              <a:buClrTx/>
              <a:buSzTx/>
              <a:buNone/>
              <a:defRPr sz="1650" b="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36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568348"/>
      </p:ext>
    </p:extLst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2" name="Line 8"/>
          <p:cNvSpPr/>
          <p:nvPr/>
        </p:nvSpPr>
        <p:spPr>
          <a:xfrm flipV="1">
            <a:off x="1285875" y="735806"/>
            <a:ext cx="7858127" cy="7145"/>
          </a:xfrm>
          <a:prstGeom prst="line">
            <a:avLst/>
          </a:prstGeom>
          <a:ln w="31750">
            <a:solidFill>
              <a:srgbClr val="FF8A3B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373" name="Texto del título"/>
          <p:cNvSpPr txBox="1">
            <a:spLocks noGrp="1"/>
          </p:cNvSpPr>
          <p:nvPr>
            <p:ph type="title"/>
          </p:nvPr>
        </p:nvSpPr>
        <p:spPr>
          <a:xfrm>
            <a:off x="1176338" y="-25004"/>
            <a:ext cx="7967663" cy="735807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374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964406"/>
            <a:ext cx="8229600" cy="3394473"/>
          </a:xfrm>
          <a:prstGeom prst="rect">
            <a:avLst/>
          </a:prstGeom>
        </p:spPr>
        <p:txBody>
          <a:bodyPr/>
          <a:lstStyle>
            <a:lvl1pPr marL="198835" indent="-198835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1pPr>
            <a:lvl2pPr marL="554712" indent="-221337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2pPr>
            <a:lvl3pPr marL="837935" indent="-168804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3pPr>
            <a:lvl4pPr marL="1126778" indent="-184994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4pPr>
            <a:lvl5pPr marL="1392883" indent="-178445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37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8189095"/>
      </p:ext>
    </p:extLst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Encabezado de sec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2" name="Line 8"/>
          <p:cNvSpPr/>
          <p:nvPr/>
        </p:nvSpPr>
        <p:spPr>
          <a:xfrm flipV="1">
            <a:off x="1285875" y="735806"/>
            <a:ext cx="7858127" cy="7145"/>
          </a:xfrm>
          <a:prstGeom prst="line">
            <a:avLst/>
          </a:prstGeom>
          <a:ln w="31750">
            <a:solidFill>
              <a:srgbClr val="FF8A3B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383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cap="all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3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525"/>
              </a:spcBef>
              <a:buClrTx/>
              <a:buSzTx/>
              <a:buNone/>
              <a:defRPr sz="1500" b="0">
                <a:solidFill>
                  <a:srgbClr val="5F5F5F"/>
                </a:solidFill>
              </a:defRPr>
            </a:lvl1pPr>
            <a:lvl2pPr marL="0" indent="342900" algn="l">
              <a:spcBef>
                <a:spcPts val="525"/>
              </a:spcBef>
              <a:buClrTx/>
              <a:buSzTx/>
              <a:buNone/>
              <a:defRPr sz="1500" b="0">
                <a:solidFill>
                  <a:srgbClr val="5F5F5F"/>
                </a:solidFill>
              </a:defRPr>
            </a:lvl2pPr>
            <a:lvl3pPr marL="0" indent="685800" algn="l">
              <a:spcBef>
                <a:spcPts val="525"/>
              </a:spcBef>
              <a:buClrTx/>
              <a:buSzTx/>
              <a:buNone/>
              <a:defRPr sz="1500" b="0">
                <a:solidFill>
                  <a:srgbClr val="5F5F5F"/>
                </a:solidFill>
              </a:defRPr>
            </a:lvl3pPr>
            <a:lvl4pPr marL="0" indent="1028700" algn="l">
              <a:spcBef>
                <a:spcPts val="525"/>
              </a:spcBef>
              <a:buClrTx/>
              <a:buSzTx/>
              <a:buNone/>
              <a:defRPr sz="1500" b="0">
                <a:solidFill>
                  <a:srgbClr val="5F5F5F"/>
                </a:solidFill>
              </a:defRPr>
            </a:lvl4pPr>
            <a:lvl5pPr marL="0" indent="1371600" algn="l">
              <a:spcBef>
                <a:spcPts val="525"/>
              </a:spcBef>
              <a:buClrTx/>
              <a:buSzTx/>
              <a:buNone/>
              <a:defRPr sz="1500" b="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38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6707633"/>
      </p:ext>
    </p:extLst>
  </p:cSld>
  <p:clrMapOvr>
    <a:masterClrMapping/>
  </p:clrMapOvr>
  <p:transition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os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Line 8"/>
          <p:cNvSpPr/>
          <p:nvPr/>
        </p:nvSpPr>
        <p:spPr>
          <a:xfrm flipV="1">
            <a:off x="1285875" y="735806"/>
            <a:ext cx="7858127" cy="7145"/>
          </a:xfrm>
          <a:prstGeom prst="line">
            <a:avLst/>
          </a:prstGeom>
          <a:ln w="31750">
            <a:solidFill>
              <a:srgbClr val="FF8A3B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393" name="Texto del título"/>
          <p:cNvSpPr txBox="1">
            <a:spLocks noGrp="1"/>
          </p:cNvSpPr>
          <p:nvPr>
            <p:ph type="title"/>
          </p:nvPr>
        </p:nvSpPr>
        <p:spPr>
          <a:xfrm>
            <a:off x="1176338" y="-25004"/>
            <a:ext cx="7967663" cy="735807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394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964406"/>
            <a:ext cx="4038600" cy="3394473"/>
          </a:xfrm>
          <a:prstGeom prst="rect">
            <a:avLst/>
          </a:prstGeom>
        </p:spPr>
        <p:txBody>
          <a:bodyPr/>
          <a:lstStyle>
            <a:lvl1pPr marL="198835" indent="-198835" algn="l">
              <a:spcBef>
                <a:spcPts val="750"/>
              </a:spcBef>
              <a:buClr>
                <a:srgbClr val="FF8A3B"/>
              </a:buClr>
              <a:buSzPct val="85000"/>
              <a:buFont typeface="Arial"/>
              <a:buChar char="●"/>
              <a:defRPr sz="2100" b="0">
                <a:solidFill>
                  <a:srgbClr val="5F5F5F"/>
                </a:solidFill>
              </a:defRPr>
            </a:lvl1pPr>
            <a:lvl2pPr marL="568127" indent="-234752" algn="l">
              <a:spcBef>
                <a:spcPts val="750"/>
              </a:spcBef>
              <a:buClr>
                <a:srgbClr val="FF8A3B"/>
              </a:buClr>
              <a:buSzPct val="85000"/>
              <a:buFont typeface="Arial"/>
              <a:buChar char="●"/>
              <a:defRPr sz="2100" b="0">
                <a:solidFill>
                  <a:srgbClr val="5F5F5F"/>
                </a:solidFill>
              </a:defRPr>
            </a:lvl2pPr>
            <a:lvl3pPr marL="862489" indent="-193358" algn="l">
              <a:spcBef>
                <a:spcPts val="750"/>
              </a:spcBef>
              <a:buClr>
                <a:srgbClr val="FF8A3B"/>
              </a:buClr>
              <a:buSzPct val="85000"/>
              <a:buFont typeface="Arial"/>
              <a:buChar char="●"/>
              <a:defRPr sz="2100" b="0">
                <a:solidFill>
                  <a:srgbClr val="5F5F5F"/>
                </a:solidFill>
              </a:defRPr>
            </a:lvl3pPr>
            <a:lvl4pPr marL="1151070" indent="-209285" algn="l">
              <a:spcBef>
                <a:spcPts val="750"/>
              </a:spcBef>
              <a:buClr>
                <a:srgbClr val="FF8A3B"/>
              </a:buClr>
              <a:buSzPct val="85000"/>
              <a:buFont typeface="Arial"/>
              <a:buChar char="●"/>
              <a:defRPr sz="2100" b="0">
                <a:solidFill>
                  <a:srgbClr val="5F5F5F"/>
                </a:solidFill>
              </a:defRPr>
            </a:lvl4pPr>
            <a:lvl5pPr marL="1416315" indent="-201878" algn="l">
              <a:spcBef>
                <a:spcPts val="750"/>
              </a:spcBef>
              <a:buClr>
                <a:srgbClr val="FF8A3B"/>
              </a:buClr>
              <a:buSzPct val="85000"/>
              <a:buFont typeface="Arial"/>
              <a:buChar char="●"/>
              <a:defRPr sz="2100" b="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39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812373"/>
      </p:ext>
    </p:extLst>
  </p:cSld>
  <p:clrMapOvr>
    <a:masterClrMapping/>
  </p:clrMapOvr>
  <p:transition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mp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2" name="Line 8"/>
          <p:cNvSpPr/>
          <p:nvPr/>
        </p:nvSpPr>
        <p:spPr>
          <a:xfrm flipV="1">
            <a:off x="1285875" y="735806"/>
            <a:ext cx="7858127" cy="7145"/>
          </a:xfrm>
          <a:prstGeom prst="line">
            <a:avLst/>
          </a:prstGeom>
          <a:ln w="31750">
            <a:solidFill>
              <a:srgbClr val="FF8A3B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403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40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600"/>
              </a:spcBef>
              <a:buClrTx/>
              <a:buSzTx/>
              <a:buNone/>
              <a:defRPr sz="1800">
                <a:solidFill>
                  <a:srgbClr val="5F5F5F"/>
                </a:solidFill>
              </a:defRPr>
            </a:lvl1pPr>
            <a:lvl2pPr marL="0" indent="342900" algn="l">
              <a:spcBef>
                <a:spcPts val="600"/>
              </a:spcBef>
              <a:buClrTx/>
              <a:buSzTx/>
              <a:buNone/>
              <a:defRPr sz="1800">
                <a:solidFill>
                  <a:srgbClr val="5F5F5F"/>
                </a:solidFill>
              </a:defRPr>
            </a:lvl2pPr>
            <a:lvl3pPr marL="0" indent="685800" algn="l">
              <a:spcBef>
                <a:spcPts val="600"/>
              </a:spcBef>
              <a:buClrTx/>
              <a:buSzTx/>
              <a:buNone/>
              <a:defRPr sz="1800">
                <a:solidFill>
                  <a:srgbClr val="5F5F5F"/>
                </a:solidFill>
              </a:defRPr>
            </a:lvl3pPr>
            <a:lvl4pPr marL="0" indent="1028700" algn="l">
              <a:spcBef>
                <a:spcPts val="600"/>
              </a:spcBef>
              <a:buClrTx/>
              <a:buSzTx/>
              <a:buNone/>
              <a:defRPr sz="1800">
                <a:solidFill>
                  <a:srgbClr val="5F5F5F"/>
                </a:solidFill>
              </a:defRPr>
            </a:lvl4pPr>
            <a:lvl5pPr marL="0" indent="1371600" algn="l">
              <a:spcBef>
                <a:spcPts val="600"/>
              </a:spcBef>
              <a:buClrTx/>
              <a:buSzTx/>
              <a:buNone/>
              <a:defRPr sz="180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405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600"/>
              </a:spcBef>
              <a:buClrTx/>
              <a:buSzTx/>
              <a:buNone/>
              <a:defRPr sz="2400">
                <a:solidFill>
                  <a:srgbClr val="5F5F5F"/>
                </a:solidFill>
              </a:defRPr>
            </a:lvl1pPr>
          </a:lstStyle>
          <a:p>
            <a:pPr marL="0" indent="0" algn="l">
              <a:spcBef>
                <a:spcPts val="800"/>
              </a:spcBef>
              <a:buClrTx/>
              <a:buSzTx/>
              <a:buNone/>
              <a:defRPr sz="2400">
                <a:solidFill>
                  <a:srgbClr val="5F5F5F"/>
                </a:solidFill>
              </a:defRPr>
            </a:pPr>
            <a:endParaRPr/>
          </a:p>
        </p:txBody>
      </p:sp>
      <p:sp>
        <p:nvSpPr>
          <p:cNvPr id="340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451872"/>
      </p:ext>
    </p:extLst>
  </p:cSld>
  <p:clrMapOvr>
    <a:masterClrMapping/>
  </p:clrMapOvr>
  <p:transition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Sólo el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3" name="Line 8"/>
          <p:cNvSpPr/>
          <p:nvPr/>
        </p:nvSpPr>
        <p:spPr>
          <a:xfrm flipV="1">
            <a:off x="1285875" y="735806"/>
            <a:ext cx="7858127" cy="7145"/>
          </a:xfrm>
          <a:prstGeom prst="line">
            <a:avLst/>
          </a:prstGeom>
          <a:ln w="31750">
            <a:solidFill>
              <a:srgbClr val="FF8A3B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414" name="Texto del título"/>
          <p:cNvSpPr txBox="1">
            <a:spLocks noGrp="1"/>
          </p:cNvSpPr>
          <p:nvPr>
            <p:ph type="title"/>
          </p:nvPr>
        </p:nvSpPr>
        <p:spPr>
          <a:xfrm>
            <a:off x="1176338" y="-25004"/>
            <a:ext cx="7967663" cy="735807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41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5633703"/>
      </p:ext>
    </p:extLst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" name="Line 8"/>
          <p:cNvSpPr/>
          <p:nvPr/>
        </p:nvSpPr>
        <p:spPr>
          <a:xfrm flipV="1">
            <a:off x="1285875" y="735806"/>
            <a:ext cx="7858127" cy="7145"/>
          </a:xfrm>
          <a:prstGeom prst="line">
            <a:avLst/>
          </a:prstGeom>
          <a:ln w="31750">
            <a:solidFill>
              <a:srgbClr val="FF8A3B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42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2963892"/>
      </p:ext>
    </p:extLst>
  </p:cSld>
  <p:clrMapOvr>
    <a:masterClrMapping/>
  </p:clrMapOvr>
  <p:transition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ontenido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" name="Line 8"/>
          <p:cNvSpPr/>
          <p:nvPr/>
        </p:nvSpPr>
        <p:spPr>
          <a:xfrm flipV="1">
            <a:off x="1285875" y="735806"/>
            <a:ext cx="7858127" cy="7145"/>
          </a:xfrm>
          <a:prstGeom prst="line">
            <a:avLst/>
          </a:prstGeom>
          <a:ln w="31750">
            <a:solidFill>
              <a:srgbClr val="FF8A3B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431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432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6"/>
          </a:xfrm>
          <a:prstGeom prst="rect">
            <a:avLst/>
          </a:prstGeom>
        </p:spPr>
        <p:txBody>
          <a:bodyPr/>
          <a:lstStyle>
            <a:lvl1pPr marL="198835" indent="-198835" algn="l">
              <a:spcBef>
                <a:spcPts val="825"/>
              </a:spcBef>
              <a:buClr>
                <a:srgbClr val="FF8A3B"/>
              </a:buClr>
              <a:buSzPct val="85000"/>
              <a:buFont typeface="Arial"/>
              <a:buChar char="●"/>
              <a:defRPr b="0">
                <a:solidFill>
                  <a:srgbClr val="5F5F5F"/>
                </a:solidFill>
              </a:defRPr>
            </a:lvl1pPr>
            <a:lvl2pPr marL="563336" indent="-229961" algn="l">
              <a:spcBef>
                <a:spcPts val="825"/>
              </a:spcBef>
              <a:buClr>
                <a:srgbClr val="FF8A3B"/>
              </a:buClr>
              <a:buSzPct val="85000"/>
              <a:buFont typeface="Arial"/>
              <a:buChar char="●"/>
              <a:defRPr b="0">
                <a:solidFill>
                  <a:srgbClr val="5F5F5F"/>
                </a:solidFill>
              </a:defRPr>
            </a:lvl2pPr>
            <a:lvl3pPr marL="853281" indent="-184150" algn="l">
              <a:spcBef>
                <a:spcPts val="825"/>
              </a:spcBef>
              <a:buClr>
                <a:srgbClr val="FF8A3B"/>
              </a:buClr>
              <a:buSzPct val="85000"/>
              <a:buFont typeface="Arial"/>
              <a:buChar char="●"/>
              <a:defRPr b="0">
                <a:solidFill>
                  <a:srgbClr val="5F5F5F"/>
                </a:solidFill>
              </a:defRPr>
            </a:lvl3pPr>
            <a:lvl4pPr marL="1157049" indent="-215265" algn="l">
              <a:spcBef>
                <a:spcPts val="825"/>
              </a:spcBef>
              <a:buClr>
                <a:srgbClr val="FF8A3B"/>
              </a:buClr>
              <a:buSzPct val="85000"/>
              <a:buFont typeface="Arial"/>
              <a:buChar char="●"/>
              <a:defRPr b="0">
                <a:solidFill>
                  <a:srgbClr val="5F5F5F"/>
                </a:solidFill>
              </a:defRPr>
            </a:lvl4pPr>
            <a:lvl5pPr marL="1422083" indent="-207645" algn="l">
              <a:spcBef>
                <a:spcPts val="825"/>
              </a:spcBef>
              <a:buClr>
                <a:srgbClr val="FF8A3B"/>
              </a:buClr>
              <a:buSzPct val="85000"/>
              <a:buFont typeface="Arial"/>
              <a:buChar char="●"/>
              <a:defRPr b="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433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4" cy="351829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375"/>
              </a:spcBef>
              <a:buClrTx/>
              <a:buSzTx/>
              <a:buNone/>
              <a:defRPr sz="1400" b="0">
                <a:solidFill>
                  <a:srgbClr val="5F5F5F"/>
                </a:solidFill>
              </a:defRPr>
            </a:lvl1pPr>
          </a:lstStyle>
          <a:p>
            <a:pPr marL="0" indent="0" algn="l">
              <a:spcBef>
                <a:spcPts val="500"/>
              </a:spcBef>
              <a:buClrTx/>
              <a:buSzTx/>
              <a:buNone/>
              <a:defRPr sz="1400" b="0">
                <a:solidFill>
                  <a:srgbClr val="5F5F5F"/>
                </a:solidFill>
              </a:defRPr>
            </a:pPr>
            <a:endParaRPr/>
          </a:p>
        </p:txBody>
      </p:sp>
      <p:sp>
        <p:nvSpPr>
          <p:cNvPr id="343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042283"/>
      </p:ext>
    </p:extLst>
  </p:cSld>
  <p:clrMapOvr>
    <a:masterClrMapping/>
  </p:clrMapOvr>
  <p:transition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Imagen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1" name="Line 8"/>
          <p:cNvSpPr/>
          <p:nvPr/>
        </p:nvSpPr>
        <p:spPr>
          <a:xfrm flipV="1">
            <a:off x="1285875" y="735806"/>
            <a:ext cx="7858127" cy="7145"/>
          </a:xfrm>
          <a:prstGeom prst="line">
            <a:avLst/>
          </a:prstGeom>
          <a:ln w="31750">
            <a:solidFill>
              <a:srgbClr val="FF8A3B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442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443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4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375"/>
              </a:spcBef>
              <a:buClrTx/>
              <a:buSzTx/>
              <a:buNone/>
              <a:defRPr sz="1050" b="0">
                <a:solidFill>
                  <a:srgbClr val="5F5F5F"/>
                </a:solidFill>
              </a:defRPr>
            </a:lvl1pPr>
            <a:lvl2pPr marL="0" indent="342900" algn="l">
              <a:spcBef>
                <a:spcPts val="375"/>
              </a:spcBef>
              <a:buClrTx/>
              <a:buSzTx/>
              <a:buNone/>
              <a:defRPr sz="1050" b="0">
                <a:solidFill>
                  <a:srgbClr val="5F5F5F"/>
                </a:solidFill>
              </a:defRPr>
            </a:lvl2pPr>
            <a:lvl3pPr marL="0" indent="685800" algn="l">
              <a:spcBef>
                <a:spcPts val="375"/>
              </a:spcBef>
              <a:buClrTx/>
              <a:buSzTx/>
              <a:buNone/>
              <a:defRPr sz="1050" b="0">
                <a:solidFill>
                  <a:srgbClr val="5F5F5F"/>
                </a:solidFill>
              </a:defRPr>
            </a:lvl3pPr>
            <a:lvl4pPr marL="0" indent="1028700" algn="l">
              <a:spcBef>
                <a:spcPts val="375"/>
              </a:spcBef>
              <a:buClrTx/>
              <a:buSzTx/>
              <a:buNone/>
              <a:defRPr sz="1050" b="0">
                <a:solidFill>
                  <a:srgbClr val="5F5F5F"/>
                </a:solidFill>
              </a:defRPr>
            </a:lvl4pPr>
            <a:lvl5pPr marL="0" indent="1371600" algn="l">
              <a:spcBef>
                <a:spcPts val="375"/>
              </a:spcBef>
              <a:buClrTx/>
              <a:buSzTx/>
              <a:buNone/>
              <a:defRPr sz="1050" b="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44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191786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os objeto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o del título"/>
          <p:cNvSpPr txBox="1">
            <a:spLocks noGrp="1"/>
          </p:cNvSpPr>
          <p:nvPr>
            <p:ph type="title"/>
          </p:nvPr>
        </p:nvSpPr>
        <p:spPr>
          <a:xfrm>
            <a:off x="395289" y="141684"/>
            <a:ext cx="8229601" cy="432198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26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23851" y="681038"/>
            <a:ext cx="4208463" cy="4212432"/>
          </a:xfrm>
          <a:prstGeom prst="rect">
            <a:avLst/>
          </a:prstGeom>
        </p:spPr>
        <p:txBody>
          <a:bodyPr/>
          <a:lstStyle>
            <a:lvl1pPr marL="272654" indent="-272654" algn="l">
              <a:spcBef>
                <a:spcPts val="975"/>
              </a:spcBef>
              <a:buClr>
                <a:srgbClr val="E9B113"/>
              </a:buClr>
              <a:defRPr sz="2100" b="0"/>
            </a:lvl1pPr>
            <a:lvl2pPr marL="719733" indent="-312539" algn="l">
              <a:spcBef>
                <a:spcPts val="975"/>
              </a:spcBef>
              <a:buClr>
                <a:srgbClr val="E9B113"/>
              </a:buClr>
              <a:defRPr sz="2100" b="0"/>
            </a:lvl2pPr>
            <a:lvl3pPr marL="1001316" indent="-191691" algn="l">
              <a:spcBef>
                <a:spcPts val="975"/>
              </a:spcBef>
              <a:buClr>
                <a:srgbClr val="E9B113"/>
              </a:buClr>
              <a:buChar char="•"/>
              <a:defRPr sz="2100" b="0"/>
            </a:lvl3pPr>
            <a:lvl4pPr marL="1413272" indent="-266700" algn="l">
              <a:spcBef>
                <a:spcPts val="975"/>
              </a:spcBef>
              <a:buClr>
                <a:srgbClr val="E9B113"/>
              </a:buClr>
              <a:buChar char="s"/>
              <a:defRPr sz="2100" b="0"/>
            </a:lvl4pPr>
            <a:lvl5pPr marL="1719263" indent="-266700" algn="l">
              <a:spcBef>
                <a:spcPts val="975"/>
              </a:spcBef>
              <a:buClr>
                <a:srgbClr val="E9B113"/>
              </a:buClr>
              <a:defRPr sz="21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3437681"/>
      </p:ext>
    </p:extLst>
  </p:cSld>
  <p:clrMapOvr>
    <a:masterClrMapping/>
  </p:clrMapOvr>
  <p:transition spd="med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ítulo y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2" name="Line 8"/>
          <p:cNvSpPr/>
          <p:nvPr/>
        </p:nvSpPr>
        <p:spPr>
          <a:xfrm flipV="1">
            <a:off x="1285875" y="735806"/>
            <a:ext cx="7858127" cy="7145"/>
          </a:xfrm>
          <a:prstGeom prst="line">
            <a:avLst/>
          </a:prstGeom>
          <a:ln w="31750">
            <a:solidFill>
              <a:srgbClr val="FF8A3B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453" name="Texto del título"/>
          <p:cNvSpPr txBox="1">
            <a:spLocks noGrp="1"/>
          </p:cNvSpPr>
          <p:nvPr>
            <p:ph type="title"/>
          </p:nvPr>
        </p:nvSpPr>
        <p:spPr>
          <a:xfrm>
            <a:off x="1176338" y="-25004"/>
            <a:ext cx="7967663" cy="735807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454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964406"/>
            <a:ext cx="8229600" cy="3394473"/>
          </a:xfrm>
          <a:prstGeom prst="rect">
            <a:avLst/>
          </a:prstGeom>
        </p:spPr>
        <p:txBody>
          <a:bodyPr/>
          <a:lstStyle>
            <a:lvl1pPr marL="198835" indent="-198835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1pPr>
            <a:lvl2pPr marL="554712" indent="-221337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2pPr>
            <a:lvl3pPr marL="837935" indent="-168804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3pPr>
            <a:lvl4pPr marL="1126778" indent="-184994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4pPr>
            <a:lvl5pPr marL="1392883" indent="-178445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45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5173154"/>
      </p:ext>
    </p:extLst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ítulo vertical y tex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2" name="Line 8"/>
          <p:cNvSpPr/>
          <p:nvPr/>
        </p:nvSpPr>
        <p:spPr>
          <a:xfrm flipV="1">
            <a:off x="1285875" y="735806"/>
            <a:ext cx="7858127" cy="7145"/>
          </a:xfrm>
          <a:prstGeom prst="line">
            <a:avLst/>
          </a:prstGeom>
          <a:ln w="31750">
            <a:solidFill>
              <a:srgbClr val="FF8A3B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463" name="Texto del título"/>
          <p:cNvSpPr txBox="1">
            <a:spLocks noGrp="1"/>
          </p:cNvSpPr>
          <p:nvPr>
            <p:ph type="title"/>
          </p:nvPr>
        </p:nvSpPr>
        <p:spPr>
          <a:xfrm>
            <a:off x="6972300" y="-25003"/>
            <a:ext cx="2171700" cy="4383883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464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-25003"/>
            <a:ext cx="6362700" cy="4383883"/>
          </a:xfrm>
          <a:prstGeom prst="rect">
            <a:avLst/>
          </a:prstGeom>
        </p:spPr>
        <p:txBody>
          <a:bodyPr/>
          <a:lstStyle>
            <a:lvl1pPr marL="198835" indent="-198835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1pPr>
            <a:lvl2pPr marL="554712" indent="-221337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2pPr>
            <a:lvl3pPr marL="837935" indent="-168804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3pPr>
            <a:lvl4pPr marL="1126778" indent="-184994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4pPr>
            <a:lvl5pPr marL="1392883" indent="-178445" algn="l">
              <a:spcBef>
                <a:spcPts val="525"/>
              </a:spcBef>
              <a:buClr>
                <a:srgbClr val="FF8A3B"/>
              </a:buClr>
              <a:buSzPct val="85000"/>
              <a:buFont typeface="Arial"/>
              <a:buChar char="●"/>
              <a:defRPr sz="1650" b="0">
                <a:solidFill>
                  <a:srgbClr val="5F5F5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46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7739857"/>
      </p:ext>
    </p:extLst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iapositiva de título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2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70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47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75"/>
              </a:spcBef>
              <a:buClrTx/>
              <a:buSzTx/>
              <a:buNone/>
              <a:defRPr sz="1800" b="0">
                <a:solidFill>
                  <a:srgbClr val="000000"/>
                </a:solidFill>
              </a:defRPr>
            </a:lvl1pPr>
            <a:lvl2pPr marL="0" indent="342900">
              <a:spcBef>
                <a:spcPts val="375"/>
              </a:spcBef>
              <a:buClrTx/>
              <a:buSzTx/>
              <a:buNone/>
              <a:defRPr sz="1800" b="0">
                <a:solidFill>
                  <a:srgbClr val="000000"/>
                </a:solidFill>
              </a:defRPr>
            </a:lvl2pPr>
            <a:lvl3pPr marL="0" indent="685800">
              <a:spcBef>
                <a:spcPts val="375"/>
              </a:spcBef>
              <a:buClrTx/>
              <a:buSzTx/>
              <a:buNone/>
              <a:defRPr sz="1800" b="0">
                <a:solidFill>
                  <a:srgbClr val="000000"/>
                </a:solidFill>
              </a:defRPr>
            </a:lvl3pPr>
            <a:lvl4pPr marL="0" indent="1028700">
              <a:spcBef>
                <a:spcPts val="375"/>
              </a:spcBef>
              <a:buClrTx/>
              <a:buSzTx/>
              <a:buNone/>
              <a:defRPr sz="1800" b="0">
                <a:solidFill>
                  <a:srgbClr val="000000"/>
                </a:solidFill>
              </a:defRPr>
            </a:lvl4pPr>
            <a:lvl5pPr marL="0" indent="1371600">
              <a:spcBef>
                <a:spcPts val="375"/>
              </a:spcBef>
              <a:buClrTx/>
              <a:buSzTx/>
              <a:buNone/>
              <a:defRPr sz="18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47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21507"/>
      </p:ext>
    </p:extLst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ítulo y objetos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Texto del título"/>
          <p:cNvSpPr txBox="1">
            <a:spLocks noGrp="1"/>
          </p:cNvSpPr>
          <p:nvPr>
            <p:ph type="title"/>
          </p:nvPr>
        </p:nvSpPr>
        <p:spPr>
          <a:xfrm>
            <a:off x="1619250" y="205979"/>
            <a:ext cx="7067550" cy="857251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70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482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375"/>
              </a:spcBef>
              <a:buClrTx/>
              <a:buSzTx/>
              <a:buNone/>
              <a:defRPr sz="1800" b="0">
                <a:solidFill>
                  <a:srgbClr val="000000"/>
                </a:solidFill>
              </a:defRPr>
            </a:lvl1pPr>
            <a:lvl2pPr marL="526596" indent="-183696" algn="l">
              <a:spcBef>
                <a:spcPts val="375"/>
              </a:spcBef>
              <a:buClrTx/>
              <a:defRPr sz="1800" b="0">
                <a:solidFill>
                  <a:srgbClr val="000000"/>
                </a:solidFill>
              </a:defRPr>
            </a:lvl2pPr>
            <a:lvl3pPr marL="857250" indent="-171450" algn="l">
              <a:spcBef>
                <a:spcPts val="375"/>
              </a:spcBef>
              <a:buClrTx/>
              <a:buChar char="•"/>
              <a:defRPr sz="1800" b="0">
                <a:solidFill>
                  <a:srgbClr val="000000"/>
                </a:solidFill>
              </a:defRPr>
            </a:lvl3pPr>
            <a:lvl4pPr marL="1234440" indent="-205740" algn="l">
              <a:spcBef>
                <a:spcPts val="375"/>
              </a:spcBef>
              <a:buClrTx/>
              <a:defRPr sz="1800" b="0">
                <a:solidFill>
                  <a:srgbClr val="000000"/>
                </a:solidFill>
              </a:defRPr>
            </a:lvl4pPr>
            <a:lvl5pPr marL="1577340" indent="-205740" algn="l">
              <a:spcBef>
                <a:spcPts val="375"/>
              </a:spcBef>
              <a:buClrTx/>
              <a:defRPr sz="18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48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60788"/>
      </p:ext>
    </p:extLst>
  </p:cSld>
  <p:clrMapOvr>
    <a:masterClrMapping/>
  </p:clrMapOvr>
  <p:transition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Encabezado de sección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0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cap="all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49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000000"/>
                </a:solidFill>
              </a:defRPr>
            </a:lvl1pPr>
            <a:lvl2pPr marL="0" indent="3429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000000"/>
                </a:solidFill>
              </a:defRPr>
            </a:lvl2pPr>
            <a:lvl3pPr marL="0" indent="6858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000000"/>
                </a:solidFill>
              </a:defRPr>
            </a:lvl3pPr>
            <a:lvl4pPr marL="0" indent="10287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000000"/>
                </a:solidFill>
              </a:defRPr>
            </a:lvl4pPr>
            <a:lvl5pPr marL="0" indent="13716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4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088852"/>
      </p:ext>
    </p:extLst>
  </p:cSld>
  <p:clrMapOvr>
    <a:masterClrMapping/>
  </p:clrMapOvr>
  <p:transition spd="med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os objetos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9" name="Texto del título"/>
          <p:cNvSpPr txBox="1">
            <a:spLocks noGrp="1"/>
          </p:cNvSpPr>
          <p:nvPr>
            <p:ph type="title"/>
          </p:nvPr>
        </p:nvSpPr>
        <p:spPr>
          <a:xfrm>
            <a:off x="1619250" y="205979"/>
            <a:ext cx="7067550" cy="857251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70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50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450"/>
              </a:spcBef>
              <a:buClrTx/>
              <a:buSzTx/>
              <a:buNone/>
              <a:defRPr sz="2100" b="0">
                <a:solidFill>
                  <a:srgbClr val="000000"/>
                </a:solidFill>
              </a:defRPr>
            </a:lvl1pPr>
            <a:lvl2pPr marL="592931" indent="-250031" algn="l">
              <a:spcBef>
                <a:spcPts val="450"/>
              </a:spcBef>
              <a:buClrTx/>
              <a:defRPr sz="2100" b="0">
                <a:solidFill>
                  <a:srgbClr val="000000"/>
                </a:solidFill>
              </a:defRPr>
            </a:lvl2pPr>
            <a:lvl3pPr marL="925829" indent="-240029" algn="l">
              <a:spcBef>
                <a:spcPts val="450"/>
              </a:spcBef>
              <a:buClrTx/>
              <a:buChar char="•"/>
              <a:defRPr sz="2100" b="0">
                <a:solidFill>
                  <a:srgbClr val="000000"/>
                </a:solidFill>
              </a:defRPr>
            </a:lvl3pPr>
            <a:lvl4pPr marL="1295400" indent="-266700" algn="l">
              <a:spcBef>
                <a:spcPts val="450"/>
              </a:spcBef>
              <a:buClrTx/>
              <a:defRPr sz="2100" b="0">
                <a:solidFill>
                  <a:srgbClr val="000000"/>
                </a:solidFill>
              </a:defRPr>
            </a:lvl4pPr>
            <a:lvl5pPr marL="1638300" indent="-266700" algn="l">
              <a:spcBef>
                <a:spcPts val="450"/>
              </a:spcBef>
              <a:buClrTx/>
              <a:defRPr sz="21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50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3373"/>
      </p:ext>
    </p:extLst>
  </p:cSld>
  <p:clrMapOvr>
    <a:masterClrMapping/>
  </p:clrMapOvr>
  <p:transition spd="med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mparación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70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50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1pPr>
            <a:lvl2pPr marL="0" indent="3429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2pPr>
            <a:lvl3pPr marL="0" indent="6858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3pPr>
            <a:lvl4pPr marL="0" indent="10287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4pPr>
            <a:lvl5pPr marL="0" indent="13716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510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lvl1pPr>
          </a:lstStyle>
          <a:p>
            <a:pPr marL="0" indent="0" algn="l">
              <a:spcBef>
                <a:spcPts val="500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51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2140155"/>
      </p:ext>
    </p:extLst>
  </p:cSld>
  <p:clrMapOvr>
    <a:masterClrMapping/>
  </p:clrMapOvr>
  <p:transition spd="med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Sólo el título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Texto del título"/>
          <p:cNvSpPr txBox="1">
            <a:spLocks noGrp="1"/>
          </p:cNvSpPr>
          <p:nvPr>
            <p:ph type="title"/>
          </p:nvPr>
        </p:nvSpPr>
        <p:spPr>
          <a:xfrm>
            <a:off x="1619250" y="205979"/>
            <a:ext cx="7067550" cy="857251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70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51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162435"/>
      </p:ext>
    </p:extLst>
  </p:cSld>
  <p:clrMapOvr>
    <a:masterClrMapping/>
  </p:clrMapOvr>
  <p:transition spd="med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En blanco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0063101"/>
      </p:ext>
    </p:extLst>
  </p:cSld>
  <p:clrMapOvr>
    <a:masterClrMapping/>
  </p:clrMapOvr>
  <p:transition spd="med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ontenido con título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3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534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6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1pPr>
            <a:lvl2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2pPr>
            <a:lvl3pPr algn="l">
              <a:spcBef>
                <a:spcPts val="525"/>
              </a:spcBef>
              <a:buClrTx/>
              <a:buChar char="•"/>
              <a:defRPr b="0">
                <a:solidFill>
                  <a:srgbClr val="000000"/>
                </a:solidFill>
              </a:defRPr>
            </a:lvl3pPr>
            <a:lvl4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4pPr>
            <a:lvl5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535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4" cy="351829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400" b="0">
                <a:solidFill>
                  <a:srgbClr val="000000"/>
                </a:solidFill>
              </a:defRPr>
            </a:lvl1pPr>
          </a:lstStyle>
          <a:p>
            <a:pPr marL="0" indent="0" algn="l">
              <a:spcBef>
                <a:spcPts val="300"/>
              </a:spcBef>
              <a:buClrTx/>
              <a:buSzTx/>
              <a:buNone/>
              <a:defRPr sz="14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53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438379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ació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3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825"/>
              </a:spcBef>
              <a:buClrTx/>
              <a:buSzTx/>
              <a:buNone/>
              <a:defRPr sz="1800"/>
            </a:lvl1pPr>
            <a:lvl2pPr marL="0" indent="342900" algn="l">
              <a:spcBef>
                <a:spcPts val="825"/>
              </a:spcBef>
              <a:buClrTx/>
              <a:buSzTx/>
              <a:buNone/>
              <a:defRPr sz="1800"/>
            </a:lvl2pPr>
            <a:lvl3pPr marL="0" indent="685800" algn="l">
              <a:spcBef>
                <a:spcPts val="825"/>
              </a:spcBef>
              <a:buClrTx/>
              <a:buSzTx/>
              <a:buNone/>
              <a:defRPr sz="1800"/>
            </a:lvl3pPr>
            <a:lvl4pPr marL="0" indent="1028700" algn="l">
              <a:spcBef>
                <a:spcPts val="825"/>
              </a:spcBef>
              <a:buClrTx/>
              <a:buSzTx/>
              <a:buNone/>
              <a:defRPr sz="1800"/>
            </a:lvl4pPr>
            <a:lvl5pPr marL="0" indent="1371600" algn="l">
              <a:spcBef>
                <a:spcPts val="825"/>
              </a:spcBef>
              <a:buClrTx/>
              <a:buSz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36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825"/>
              </a:spcBef>
              <a:buClrTx/>
              <a:buSzTx/>
              <a:buNone/>
              <a:defRPr sz="2400"/>
            </a:lvl1pPr>
          </a:lstStyle>
          <a:p>
            <a:pPr marL="0" indent="0" algn="l">
              <a:spcBef>
                <a:spcPts val="1100"/>
              </a:spcBef>
              <a:buClrTx/>
              <a:buSzTx/>
              <a:buNone/>
              <a:defRPr sz="2400"/>
            </a:pPr>
            <a:endParaRPr/>
          </a:p>
        </p:txBody>
      </p:sp>
      <p:sp>
        <p:nvSpPr>
          <p:cNvPr id="33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0593914"/>
      </p:ext>
    </p:extLst>
  </p:cSld>
  <p:clrMapOvr>
    <a:masterClrMapping/>
  </p:clrMapOvr>
  <p:transition spd="med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Imagen con título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544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54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1pPr>
            <a:lvl2pPr marL="0" indent="3429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2pPr>
            <a:lvl3pPr marL="0" indent="6858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3pPr>
            <a:lvl4pPr marL="0" indent="10287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4pPr>
            <a:lvl5pPr marL="0" indent="13716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54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1698564"/>
      </p:ext>
    </p:extLst>
  </p:cSld>
  <p:clrMapOvr>
    <a:masterClrMapping/>
  </p:clrMapOvr>
  <p:transition spd="med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ítulo y texto vertical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Texto del título"/>
          <p:cNvSpPr txBox="1">
            <a:spLocks noGrp="1"/>
          </p:cNvSpPr>
          <p:nvPr>
            <p:ph type="title"/>
          </p:nvPr>
        </p:nvSpPr>
        <p:spPr>
          <a:xfrm>
            <a:off x="1619250" y="205979"/>
            <a:ext cx="7067550" cy="857251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70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554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375"/>
              </a:spcBef>
              <a:buClrTx/>
              <a:buSzTx/>
              <a:buNone/>
              <a:defRPr sz="1800" b="0">
                <a:solidFill>
                  <a:srgbClr val="000000"/>
                </a:solidFill>
              </a:defRPr>
            </a:lvl1pPr>
            <a:lvl2pPr marL="526596" indent="-183696" algn="l">
              <a:spcBef>
                <a:spcPts val="375"/>
              </a:spcBef>
              <a:buClrTx/>
              <a:defRPr sz="1800" b="0">
                <a:solidFill>
                  <a:srgbClr val="000000"/>
                </a:solidFill>
              </a:defRPr>
            </a:lvl2pPr>
            <a:lvl3pPr marL="857250" indent="-171450" algn="l">
              <a:spcBef>
                <a:spcPts val="375"/>
              </a:spcBef>
              <a:buClrTx/>
              <a:buChar char="•"/>
              <a:defRPr sz="1800" b="0">
                <a:solidFill>
                  <a:srgbClr val="000000"/>
                </a:solidFill>
              </a:defRPr>
            </a:lvl3pPr>
            <a:lvl4pPr marL="1234440" indent="-205740" algn="l">
              <a:spcBef>
                <a:spcPts val="375"/>
              </a:spcBef>
              <a:buClrTx/>
              <a:defRPr sz="1800" b="0">
                <a:solidFill>
                  <a:srgbClr val="000000"/>
                </a:solidFill>
              </a:defRPr>
            </a:lvl4pPr>
            <a:lvl5pPr marL="1577340" indent="-205740" algn="l">
              <a:spcBef>
                <a:spcPts val="375"/>
              </a:spcBef>
              <a:buClrTx/>
              <a:defRPr sz="18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55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623966"/>
      </p:ext>
    </p:extLst>
  </p:cSld>
  <p:clrMapOvr>
    <a:masterClrMapping/>
  </p:clrMapOvr>
  <p:transition spd="med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ítulo vertical y texto"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2" name="Texto del título"/>
          <p:cNvSpPr txBox="1">
            <a:spLocks noGrp="1"/>
          </p:cNvSpPr>
          <p:nvPr>
            <p:ph type="title"/>
          </p:nvPr>
        </p:nvSpPr>
        <p:spPr>
          <a:xfrm>
            <a:off x="6629400" y="205979"/>
            <a:ext cx="2057400" cy="4388645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70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563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6019800" cy="4388645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375"/>
              </a:spcBef>
              <a:buClrTx/>
              <a:buSzTx/>
              <a:buNone/>
              <a:defRPr sz="1800" b="0">
                <a:solidFill>
                  <a:srgbClr val="000000"/>
                </a:solidFill>
              </a:defRPr>
            </a:lvl1pPr>
            <a:lvl2pPr marL="526596" indent="-183696" algn="l">
              <a:spcBef>
                <a:spcPts val="375"/>
              </a:spcBef>
              <a:buClrTx/>
              <a:defRPr sz="1800" b="0">
                <a:solidFill>
                  <a:srgbClr val="000000"/>
                </a:solidFill>
              </a:defRPr>
            </a:lvl2pPr>
            <a:lvl3pPr marL="857250" indent="-171450" algn="l">
              <a:spcBef>
                <a:spcPts val="375"/>
              </a:spcBef>
              <a:buClrTx/>
              <a:buChar char="•"/>
              <a:defRPr sz="1800" b="0">
                <a:solidFill>
                  <a:srgbClr val="000000"/>
                </a:solidFill>
              </a:defRPr>
            </a:lvl3pPr>
            <a:lvl4pPr marL="1234440" indent="-205740" algn="l">
              <a:spcBef>
                <a:spcPts val="375"/>
              </a:spcBef>
              <a:buClrTx/>
              <a:defRPr sz="1800" b="0">
                <a:solidFill>
                  <a:srgbClr val="000000"/>
                </a:solidFill>
              </a:defRPr>
            </a:lvl4pPr>
            <a:lvl5pPr marL="1577340" indent="-205740" algn="l">
              <a:spcBef>
                <a:spcPts val="375"/>
              </a:spcBef>
              <a:buClrTx/>
              <a:defRPr sz="18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56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055423"/>
      </p:ext>
    </p:extLst>
  </p:cSld>
  <p:clrMapOvr>
    <a:masterClrMapping/>
  </p:clrMapOvr>
  <p:transition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1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470423"/>
            <a:ext cx="7772400" cy="1102520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57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103960"/>
            <a:ext cx="6400800" cy="8632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75"/>
              </a:spcBef>
              <a:buClrTx/>
              <a:buSzTx/>
              <a:buNone/>
              <a:defRPr sz="1800"/>
            </a:lvl1pPr>
            <a:lvl2pPr marL="565547" indent="-307181">
              <a:spcBef>
                <a:spcPts val="375"/>
              </a:spcBef>
              <a:buClrTx/>
              <a:defRPr sz="1800"/>
            </a:lvl2pPr>
            <a:lvl3pPr marL="810815" indent="-295275">
              <a:spcBef>
                <a:spcPts val="375"/>
              </a:spcBef>
              <a:buClrTx/>
              <a:buChar char="•"/>
              <a:defRPr sz="1800"/>
            </a:lvl3pPr>
            <a:lvl4pPr marL="1122164" indent="-383977">
              <a:spcBef>
                <a:spcPts val="375"/>
              </a:spcBef>
              <a:buClrTx/>
              <a:defRPr sz="1800"/>
            </a:lvl4pPr>
            <a:lvl5pPr marL="1251347" indent="-255984">
              <a:spcBef>
                <a:spcPts val="375"/>
              </a:spcBef>
              <a:buClrTx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57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1536801"/>
      </p:ext>
    </p:extLst>
  </p:cSld>
  <p:clrMapOvr>
    <a:masterClrMapping/>
  </p:clrMapOvr>
  <p:transition spd="med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51887" y="4918472"/>
            <a:ext cx="265455" cy="207749"/>
          </a:xfrm>
          <a:prstGeom prst="rect">
            <a:avLst/>
          </a:prstGeom>
        </p:spPr>
        <p:txBody>
          <a:bodyPr anchor="t"/>
          <a:lstStyle>
            <a:lvl1pPr algn="l">
              <a:defRPr sz="750"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581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195263"/>
            <a:ext cx="8496300" cy="75604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582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3850" y="1069893"/>
            <a:ext cx="8496300" cy="3771901"/>
          </a:xfrm>
          <a:prstGeom prst="rect">
            <a:avLst/>
          </a:prstGeom>
        </p:spPr>
        <p:txBody>
          <a:bodyPr lIns="0" tIns="0" rIns="0" bIns="0"/>
          <a:lstStyle>
            <a:lvl1pPr marL="257175" indent="-257175" algn="l">
              <a:spcBef>
                <a:spcPts val="375"/>
              </a:spcBef>
              <a:buClr>
                <a:srgbClr val="FFFF00"/>
              </a:buClr>
              <a:buSzPct val="75000"/>
              <a:buChar char="●"/>
              <a:defRPr sz="1800"/>
            </a:lvl1pPr>
            <a:lvl2pPr marL="565547" indent="-307181" algn="l">
              <a:spcBef>
                <a:spcPts val="375"/>
              </a:spcBef>
              <a:buClr>
                <a:srgbClr val="FFFF00"/>
              </a:buClr>
              <a:defRPr sz="1800"/>
            </a:lvl2pPr>
            <a:lvl3pPr marL="810815" indent="-295275" algn="l">
              <a:spcBef>
                <a:spcPts val="375"/>
              </a:spcBef>
              <a:buClr>
                <a:srgbClr val="FFFF00"/>
              </a:buClr>
              <a:buChar char="•"/>
              <a:defRPr sz="1800"/>
            </a:lvl3pPr>
            <a:lvl4pPr marL="1122164" indent="-383977" algn="l">
              <a:spcBef>
                <a:spcPts val="375"/>
              </a:spcBef>
              <a:buClr>
                <a:srgbClr val="FFFF00"/>
              </a:buClr>
              <a:defRPr sz="1800"/>
            </a:lvl4pPr>
            <a:lvl5pPr marL="1434194" indent="-438830" algn="l">
              <a:spcBef>
                <a:spcPts val="375"/>
              </a:spcBef>
              <a:buClr>
                <a:srgbClr val="FFFF00"/>
              </a:buClr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  <p:extLst>
      <p:ext uri="{BB962C8B-B14F-4D97-AF65-F5344CB8AC3E}">
        <p14:creationId xmlns:p14="http://schemas.microsoft.com/office/powerpoint/2010/main" val="147948518"/>
      </p:ext>
    </p:extLst>
  </p:cSld>
  <p:clrMapOvr>
    <a:masterClrMapping/>
  </p:clrMapOvr>
  <p:transition spd="med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51887" y="4918472"/>
            <a:ext cx="265455" cy="207749"/>
          </a:xfrm>
          <a:prstGeom prst="rect">
            <a:avLst/>
          </a:prstGeom>
        </p:spPr>
        <p:txBody>
          <a:bodyPr anchor="t"/>
          <a:lstStyle>
            <a:lvl1pPr algn="l">
              <a:defRPr sz="750"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590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195263"/>
            <a:ext cx="8496300" cy="756048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591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23850" y="1059656"/>
            <a:ext cx="4171950" cy="3771900"/>
          </a:xfrm>
          <a:prstGeom prst="rect">
            <a:avLst/>
          </a:prstGeom>
        </p:spPr>
        <p:txBody>
          <a:bodyPr lIns="0" tIns="0" rIns="0" bIns="0"/>
          <a:lstStyle>
            <a:lvl1pPr marL="257175" indent="-257175" algn="l">
              <a:spcBef>
                <a:spcPts val="450"/>
              </a:spcBef>
              <a:buClr>
                <a:srgbClr val="FFFF00"/>
              </a:buClr>
              <a:buSzPct val="75000"/>
              <a:buChar char="●"/>
              <a:defRPr sz="2100"/>
            </a:lvl1pPr>
            <a:lvl2pPr marL="557014" indent="-298649" algn="l">
              <a:spcBef>
                <a:spcPts val="450"/>
              </a:spcBef>
              <a:buClr>
                <a:srgbClr val="FFFF00"/>
              </a:buClr>
              <a:defRPr sz="2100"/>
            </a:lvl2pPr>
            <a:lvl3pPr marL="825579" indent="-310038" algn="l">
              <a:spcBef>
                <a:spcPts val="450"/>
              </a:spcBef>
              <a:buClr>
                <a:srgbClr val="FFFF00"/>
              </a:buClr>
              <a:buChar char="•"/>
              <a:defRPr sz="2100"/>
            </a:lvl3pPr>
            <a:lvl4pPr marL="1136386" indent="-398198" algn="l">
              <a:spcBef>
                <a:spcPts val="450"/>
              </a:spcBef>
              <a:buClr>
                <a:srgbClr val="FFFF00"/>
              </a:buClr>
              <a:defRPr sz="2100"/>
            </a:lvl4pPr>
            <a:lvl5pPr marL="1393561" indent="-398198" algn="l">
              <a:spcBef>
                <a:spcPts val="450"/>
              </a:spcBef>
              <a:buClr>
                <a:srgbClr val="FFFF00"/>
              </a:buClr>
              <a:defRPr sz="21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  <p:extLst>
      <p:ext uri="{BB962C8B-B14F-4D97-AF65-F5344CB8AC3E}">
        <p14:creationId xmlns:p14="http://schemas.microsoft.com/office/powerpoint/2010/main" val="2166825572"/>
      </p:ext>
    </p:extLst>
  </p:cSld>
  <p:clrMapOvr>
    <a:masterClrMapping/>
  </p:clrMapOvr>
  <p:transition spd="med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8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599" name="Rectangle 15"/>
          <p:cNvSpPr txBox="1"/>
          <p:nvPr/>
        </p:nvSpPr>
        <p:spPr>
          <a:xfrm>
            <a:off x="465138" y="4643439"/>
            <a:ext cx="419100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/>
          <a:p>
            <a:pPr>
              <a:defRPr sz="1100">
                <a:solidFill>
                  <a:srgbClr val="51626F"/>
                </a:solidFill>
              </a:defRPr>
            </a:pPr>
            <a:r>
              <a:rPr sz="825"/>
              <a:t>Please see Important Safety Information including </a:t>
            </a:r>
            <a:br>
              <a:rPr sz="825"/>
            </a:br>
            <a:r>
              <a:rPr sz="825" b="1"/>
              <a:t>BOXED WARNING </a:t>
            </a:r>
            <a:r>
              <a:rPr sz="825"/>
              <a:t>in this presentation.</a:t>
            </a:r>
          </a:p>
        </p:txBody>
      </p:sp>
      <p:pic>
        <p:nvPicPr>
          <p:cNvPr id="3600" name="Picture 16" descr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288" y="4722019"/>
            <a:ext cx="1647826" cy="160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1" name="Picture 17" descr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739" y="4294585"/>
            <a:ext cx="1347788" cy="588170"/>
          </a:xfrm>
          <a:prstGeom prst="rect">
            <a:avLst/>
          </a:prstGeom>
          <a:ln w="12700">
            <a:miter lim="400000"/>
          </a:ln>
        </p:spPr>
      </p:pic>
      <p:sp>
        <p:nvSpPr>
          <p:cNvPr id="360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74662" y="1872481"/>
            <a:ext cx="6831014" cy="70961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525"/>
              </a:spcBef>
              <a:buClrTx/>
              <a:buSzTx/>
              <a:buNone/>
              <a:defRPr sz="2700" b="0">
                <a:solidFill>
                  <a:srgbClr val="000000"/>
                </a:solidFill>
              </a:defRPr>
            </a:lvl1pPr>
            <a:lvl2pPr marL="627351" indent="-284451" algn="l">
              <a:lnSpc>
                <a:spcPct val="90000"/>
              </a:lnSpc>
              <a:spcBef>
                <a:spcPts val="525"/>
              </a:spcBef>
              <a:buClrTx/>
              <a:defRPr sz="2700" b="0">
                <a:solidFill>
                  <a:srgbClr val="000000"/>
                </a:solidFill>
              </a:defRPr>
            </a:lvl2pPr>
            <a:lvl3pPr marL="894268" indent="-208468" algn="l">
              <a:lnSpc>
                <a:spcPct val="90000"/>
              </a:lnSpc>
              <a:spcBef>
                <a:spcPts val="525"/>
              </a:spcBef>
              <a:buClrTx/>
              <a:buChar char="•"/>
              <a:defRPr sz="2700" b="0">
                <a:solidFill>
                  <a:srgbClr val="000000"/>
                </a:solidFill>
              </a:defRPr>
            </a:lvl3pPr>
            <a:lvl4pPr marL="1414463" indent="-385763" algn="l">
              <a:lnSpc>
                <a:spcPct val="90000"/>
              </a:lnSpc>
              <a:spcBef>
                <a:spcPts val="525"/>
              </a:spcBef>
              <a:buClrTx/>
              <a:defRPr sz="2700" b="0">
                <a:solidFill>
                  <a:srgbClr val="000000"/>
                </a:solidFill>
              </a:defRPr>
            </a:lvl4pPr>
            <a:lvl5pPr marL="1757363" indent="-385763" algn="l">
              <a:lnSpc>
                <a:spcPct val="90000"/>
              </a:lnSpc>
              <a:spcBef>
                <a:spcPts val="525"/>
              </a:spcBef>
              <a:buClrTx/>
              <a:defRPr sz="27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60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64311" y="2613894"/>
            <a:ext cx="4598023" cy="685801"/>
          </a:xfrm>
          <a:prstGeom prst="rect">
            <a:avLst/>
          </a:prstGeom>
        </p:spPr>
        <p:txBody>
          <a:bodyPr/>
          <a:lstStyle>
            <a:lvl1pPr marL="169069" indent="-169069" algn="l">
              <a:spcBef>
                <a:spcPts val="375"/>
              </a:spcBef>
              <a:buClrTx/>
              <a:buSzTx/>
              <a:buNone/>
              <a:defRPr sz="2400" b="0">
                <a:solidFill>
                  <a:srgbClr val="51626F"/>
                </a:solidFill>
              </a:defRPr>
            </a:lvl1pPr>
          </a:lstStyle>
          <a:p>
            <a:pPr marL="225425" indent="-225425" algn="l">
              <a:spcBef>
                <a:spcPts val="500"/>
              </a:spcBef>
              <a:buClrTx/>
              <a:buSzTx/>
              <a:buNone/>
              <a:defRPr sz="2400" b="0">
                <a:solidFill>
                  <a:srgbClr val="51626F"/>
                </a:solidFill>
              </a:defRPr>
            </a:pPr>
            <a:endParaRPr/>
          </a:p>
        </p:txBody>
      </p:sp>
      <p:sp>
        <p:nvSpPr>
          <p:cNvPr id="360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84958" y="4917282"/>
            <a:ext cx="259043" cy="207749"/>
          </a:xfrm>
          <a:prstGeom prst="rect">
            <a:avLst/>
          </a:prstGeom>
        </p:spPr>
        <p:txBody>
          <a:bodyPr anchor="t"/>
          <a:lstStyle>
            <a:lvl1pPr>
              <a:defRPr sz="750">
                <a:solidFill>
                  <a:srgbClr val="808080"/>
                </a:solidFill>
                <a:latin typeface="TradeGothic BoldTwo"/>
                <a:ea typeface="TradeGothic BoldTwo"/>
                <a:cs typeface="TradeGothic BoldTwo"/>
                <a:sym typeface="TradeGothic BoldTw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594357"/>
      </p:ext>
    </p:extLst>
  </p:cSld>
  <p:clrMapOvr>
    <a:masterClrMapping/>
  </p:clrMapOvr>
  <p:transition spd="med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870347"/>
          </a:xfrm>
          <a:prstGeom prst="rect">
            <a:avLst/>
          </a:prstGeom>
          <a:ln w="12700">
            <a:miter lim="400000"/>
          </a:ln>
        </p:spPr>
      </p:pic>
      <p:sp>
        <p:nvSpPr>
          <p:cNvPr id="3612" name="TextBox 12"/>
          <p:cNvSpPr txBox="1"/>
          <p:nvPr/>
        </p:nvSpPr>
        <p:spPr>
          <a:xfrm>
            <a:off x="1535113" y="4876800"/>
            <a:ext cx="6062663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/>
          <a:p>
            <a:pPr algn="ctr">
              <a:defRPr sz="1100">
                <a:solidFill>
                  <a:srgbClr val="51626F"/>
                </a:solidFill>
                <a:latin typeface="TradeGothic BoldTwo"/>
                <a:ea typeface="TradeGothic BoldTwo"/>
                <a:cs typeface="TradeGothic BoldTwo"/>
                <a:sym typeface="TradeGothic BoldTwo"/>
              </a:defRPr>
            </a:pPr>
            <a:r>
              <a:rPr sz="825"/>
              <a:t>Please see Important Safety Information including </a:t>
            </a:r>
            <a:r>
              <a:rPr sz="825" b="1"/>
              <a:t>BOXED WARNING </a:t>
            </a:r>
            <a:r>
              <a:rPr sz="825"/>
              <a:t>in this presentation.</a:t>
            </a:r>
          </a:p>
        </p:txBody>
      </p:sp>
      <p:pic>
        <p:nvPicPr>
          <p:cNvPr id="3613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88" y="4901804"/>
            <a:ext cx="1300163" cy="127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4" name="Picture 13" descr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538" y="4414838"/>
            <a:ext cx="1347788" cy="588170"/>
          </a:xfrm>
          <a:prstGeom prst="rect">
            <a:avLst/>
          </a:prstGeom>
          <a:ln w="12700">
            <a:miter lim="400000"/>
          </a:ln>
        </p:spPr>
      </p:pic>
      <p:sp>
        <p:nvSpPr>
          <p:cNvPr id="3615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36644"/>
            <a:ext cx="7696200" cy="857251"/>
          </a:xfrm>
          <a:prstGeom prst="rect">
            <a:avLst/>
          </a:prstGeom>
          <a:effectLst/>
        </p:spPr>
        <p:txBody>
          <a:bodyPr/>
          <a:lstStyle>
            <a:lvl1pPr>
              <a:defRPr sz="21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616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057275"/>
            <a:ext cx="8229600" cy="3378994"/>
          </a:xfrm>
          <a:prstGeom prst="rect">
            <a:avLst/>
          </a:prstGeom>
        </p:spPr>
        <p:txBody>
          <a:bodyPr/>
          <a:lstStyle>
            <a:lvl1pPr marL="169069" indent="-169069" algn="l">
              <a:lnSpc>
                <a:spcPct val="90000"/>
              </a:lnSpc>
              <a:spcBef>
                <a:spcPts val="600"/>
              </a:spcBef>
              <a:buClr>
                <a:srgbClr val="DD4814"/>
              </a:buClr>
              <a:buFont typeface="Arial"/>
              <a:defRPr sz="1800" b="0">
                <a:solidFill>
                  <a:srgbClr val="51626F"/>
                </a:solidFill>
              </a:defRPr>
            </a:lvl1pPr>
            <a:lvl2pPr marL="532534" indent="-189634" algn="l">
              <a:lnSpc>
                <a:spcPct val="90000"/>
              </a:lnSpc>
              <a:spcBef>
                <a:spcPts val="600"/>
              </a:spcBef>
              <a:buClr>
                <a:srgbClr val="DD4814"/>
              </a:buClr>
              <a:buFont typeface="Arial"/>
              <a:defRPr sz="1800" b="0">
                <a:solidFill>
                  <a:srgbClr val="51626F"/>
                </a:solidFill>
              </a:defRPr>
            </a:lvl2pPr>
            <a:lvl3pPr marL="824779" indent="-138979" algn="l">
              <a:lnSpc>
                <a:spcPct val="90000"/>
              </a:lnSpc>
              <a:spcBef>
                <a:spcPts val="600"/>
              </a:spcBef>
              <a:buClr>
                <a:srgbClr val="DD4814"/>
              </a:buClr>
              <a:buFont typeface="Arial"/>
              <a:buChar char="•"/>
              <a:defRPr sz="1800" b="0">
                <a:solidFill>
                  <a:srgbClr val="51626F"/>
                </a:solidFill>
              </a:defRPr>
            </a:lvl3pPr>
            <a:lvl4pPr marL="1225153" indent="-196453" algn="l">
              <a:lnSpc>
                <a:spcPct val="90000"/>
              </a:lnSpc>
              <a:spcBef>
                <a:spcPts val="600"/>
              </a:spcBef>
              <a:buClr>
                <a:srgbClr val="DD4814"/>
              </a:buClr>
              <a:buFont typeface="Arial"/>
              <a:defRPr sz="1800" b="0">
                <a:solidFill>
                  <a:srgbClr val="51626F"/>
                </a:solidFill>
              </a:defRPr>
            </a:lvl4pPr>
            <a:lvl5pPr marL="1562696" indent="-191096" algn="l">
              <a:lnSpc>
                <a:spcPct val="90000"/>
              </a:lnSpc>
              <a:spcBef>
                <a:spcPts val="600"/>
              </a:spcBef>
              <a:buClr>
                <a:srgbClr val="DD4814"/>
              </a:buClr>
              <a:buFont typeface="Arial"/>
              <a:defRPr sz="1800" b="0">
                <a:solidFill>
                  <a:srgbClr val="51626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61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84958" y="4917282"/>
            <a:ext cx="259043" cy="207749"/>
          </a:xfrm>
          <a:prstGeom prst="rect">
            <a:avLst/>
          </a:prstGeom>
        </p:spPr>
        <p:txBody>
          <a:bodyPr anchor="t"/>
          <a:lstStyle>
            <a:lvl1pPr>
              <a:defRPr sz="750">
                <a:solidFill>
                  <a:srgbClr val="808080"/>
                </a:solidFill>
                <a:latin typeface="TradeGothic BoldTwo"/>
                <a:ea typeface="TradeGothic BoldTwo"/>
                <a:cs typeface="TradeGothic BoldTwo"/>
                <a:sym typeface="TradeGothic BoldTw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9422531"/>
      </p:ext>
    </p:extLst>
  </p:cSld>
  <p:clrMapOvr>
    <a:masterClrMapping/>
  </p:clrMapOvr>
  <p:transition spd="med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36644"/>
            <a:ext cx="7696200" cy="857251"/>
          </a:xfrm>
          <a:prstGeom prst="rect">
            <a:avLst/>
          </a:prstGeom>
          <a:effectLst/>
        </p:spPr>
        <p:txBody>
          <a:bodyPr/>
          <a:lstStyle>
            <a:lvl1pPr>
              <a:defRPr sz="21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625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057275"/>
            <a:ext cx="8229600" cy="3378994"/>
          </a:xfrm>
          <a:prstGeom prst="rect">
            <a:avLst/>
          </a:prstGeom>
        </p:spPr>
        <p:txBody>
          <a:bodyPr/>
          <a:lstStyle>
            <a:lvl1pPr marL="169069" indent="-169069" algn="l">
              <a:lnSpc>
                <a:spcPct val="90000"/>
              </a:lnSpc>
              <a:spcBef>
                <a:spcPts val="600"/>
              </a:spcBef>
              <a:buClr>
                <a:srgbClr val="DD4814"/>
              </a:buClr>
              <a:buFont typeface="Arial"/>
              <a:defRPr sz="1800" b="0">
                <a:solidFill>
                  <a:srgbClr val="51626F"/>
                </a:solidFill>
              </a:defRPr>
            </a:lvl1pPr>
            <a:lvl2pPr marL="532534" indent="-189634" algn="l">
              <a:lnSpc>
                <a:spcPct val="90000"/>
              </a:lnSpc>
              <a:spcBef>
                <a:spcPts val="600"/>
              </a:spcBef>
              <a:buClr>
                <a:srgbClr val="DD4814"/>
              </a:buClr>
              <a:buFont typeface="Arial"/>
              <a:defRPr sz="1800" b="0">
                <a:solidFill>
                  <a:srgbClr val="51626F"/>
                </a:solidFill>
              </a:defRPr>
            </a:lvl2pPr>
            <a:lvl3pPr marL="824779" indent="-138979" algn="l">
              <a:lnSpc>
                <a:spcPct val="90000"/>
              </a:lnSpc>
              <a:spcBef>
                <a:spcPts val="600"/>
              </a:spcBef>
              <a:buClr>
                <a:srgbClr val="DD4814"/>
              </a:buClr>
              <a:buFont typeface="Arial"/>
              <a:buChar char="•"/>
              <a:defRPr sz="1800" b="0">
                <a:solidFill>
                  <a:srgbClr val="51626F"/>
                </a:solidFill>
              </a:defRPr>
            </a:lvl3pPr>
            <a:lvl4pPr marL="1225153" indent="-196453" algn="l">
              <a:lnSpc>
                <a:spcPct val="90000"/>
              </a:lnSpc>
              <a:spcBef>
                <a:spcPts val="600"/>
              </a:spcBef>
              <a:buClr>
                <a:srgbClr val="DD4814"/>
              </a:buClr>
              <a:buFont typeface="Arial"/>
              <a:defRPr sz="1800" b="0">
                <a:solidFill>
                  <a:srgbClr val="51626F"/>
                </a:solidFill>
              </a:defRPr>
            </a:lvl4pPr>
            <a:lvl5pPr marL="1562696" indent="-191096" algn="l">
              <a:lnSpc>
                <a:spcPct val="90000"/>
              </a:lnSpc>
              <a:spcBef>
                <a:spcPts val="600"/>
              </a:spcBef>
              <a:buClr>
                <a:srgbClr val="DD4814"/>
              </a:buClr>
              <a:buFont typeface="Arial"/>
              <a:defRPr sz="1800" b="0">
                <a:solidFill>
                  <a:srgbClr val="51626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62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84958" y="4917282"/>
            <a:ext cx="259043" cy="207749"/>
          </a:xfrm>
          <a:prstGeom prst="rect">
            <a:avLst/>
          </a:prstGeom>
        </p:spPr>
        <p:txBody>
          <a:bodyPr anchor="t"/>
          <a:lstStyle>
            <a:lvl1pPr>
              <a:defRPr sz="750">
                <a:solidFill>
                  <a:srgbClr val="808080"/>
                </a:solidFill>
                <a:latin typeface="TradeGothic BoldTwo"/>
                <a:ea typeface="TradeGothic BoldTwo"/>
                <a:cs typeface="TradeGothic BoldTwo"/>
                <a:sym typeface="TradeGothic BoldTw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878513"/>
      </p:ext>
    </p:extLst>
  </p:cSld>
  <p:clrMapOvr>
    <a:masterClrMapping/>
  </p:clrMapOvr>
  <p:transition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870347"/>
          </a:xfrm>
          <a:prstGeom prst="rect">
            <a:avLst/>
          </a:prstGeom>
          <a:ln w="12700">
            <a:miter lim="400000"/>
          </a:ln>
        </p:spPr>
      </p:pic>
      <p:sp>
        <p:nvSpPr>
          <p:cNvPr id="3634" name="TextBox 12"/>
          <p:cNvSpPr txBox="1"/>
          <p:nvPr/>
        </p:nvSpPr>
        <p:spPr>
          <a:xfrm>
            <a:off x="1535113" y="4876800"/>
            <a:ext cx="6062663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/>
          <a:p>
            <a:pPr algn="ctr">
              <a:defRPr sz="1100">
                <a:solidFill>
                  <a:srgbClr val="51626F"/>
                </a:solidFill>
                <a:latin typeface="TradeGothic BoldTwo"/>
                <a:ea typeface="TradeGothic BoldTwo"/>
                <a:cs typeface="TradeGothic BoldTwo"/>
                <a:sym typeface="TradeGothic BoldTwo"/>
              </a:defRPr>
            </a:pPr>
            <a:r>
              <a:rPr sz="825"/>
              <a:t>Please see Important Safety Information including </a:t>
            </a:r>
            <a:r>
              <a:rPr sz="825" b="1"/>
              <a:t>BOXED WARNING </a:t>
            </a:r>
            <a:r>
              <a:rPr sz="825"/>
              <a:t>in this presentation.</a:t>
            </a:r>
          </a:p>
        </p:txBody>
      </p:sp>
      <p:pic>
        <p:nvPicPr>
          <p:cNvPr id="3635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88" y="4901804"/>
            <a:ext cx="1300163" cy="127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6" name="Picture 13" descr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538" y="4414838"/>
            <a:ext cx="1347788" cy="588170"/>
          </a:xfrm>
          <a:prstGeom prst="rect">
            <a:avLst/>
          </a:prstGeom>
          <a:ln w="12700">
            <a:miter lim="400000"/>
          </a:ln>
        </p:spPr>
      </p:pic>
      <p:sp>
        <p:nvSpPr>
          <p:cNvPr id="3637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36909"/>
            <a:ext cx="7334250" cy="857251"/>
          </a:xfrm>
          <a:prstGeom prst="rect">
            <a:avLst/>
          </a:prstGeom>
          <a:effectLst/>
        </p:spPr>
        <p:txBody>
          <a:bodyPr/>
          <a:lstStyle>
            <a:lvl1pPr>
              <a:defRPr sz="21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638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064419"/>
            <a:ext cx="4038600" cy="3394473"/>
          </a:xfrm>
          <a:prstGeom prst="rect">
            <a:avLst/>
          </a:prstGeom>
        </p:spPr>
        <p:txBody>
          <a:bodyPr/>
          <a:lstStyle>
            <a:lvl1pPr marL="169069" indent="-169069" algn="l">
              <a:lnSpc>
                <a:spcPct val="90000"/>
              </a:lnSpc>
              <a:spcBef>
                <a:spcPts val="450"/>
              </a:spcBef>
              <a:buClr>
                <a:srgbClr val="DD4814"/>
              </a:buClr>
              <a:buFont typeface="Arial"/>
              <a:defRPr sz="1650" b="0">
                <a:solidFill>
                  <a:srgbClr val="51626F"/>
                </a:solidFill>
              </a:defRPr>
            </a:lvl1pPr>
            <a:lvl2pPr marL="534114" indent="-191214" algn="l">
              <a:lnSpc>
                <a:spcPct val="90000"/>
              </a:lnSpc>
              <a:spcBef>
                <a:spcPts val="450"/>
              </a:spcBef>
              <a:buClr>
                <a:srgbClr val="DD4814"/>
              </a:buClr>
              <a:buFont typeface="Arial"/>
              <a:defRPr sz="1650" b="0">
                <a:solidFill>
                  <a:srgbClr val="51626F"/>
                </a:solidFill>
              </a:defRPr>
            </a:lvl2pPr>
            <a:lvl3pPr marL="825937" indent="-140137" algn="l">
              <a:lnSpc>
                <a:spcPct val="90000"/>
              </a:lnSpc>
              <a:spcBef>
                <a:spcPts val="450"/>
              </a:spcBef>
              <a:buClr>
                <a:srgbClr val="DD4814"/>
              </a:buClr>
              <a:buFont typeface="Arial"/>
              <a:buChar char="•"/>
              <a:defRPr sz="1650" b="0">
                <a:solidFill>
                  <a:srgbClr val="51626F"/>
                </a:solidFill>
              </a:defRPr>
            </a:lvl3pPr>
            <a:lvl4pPr marL="1264444" indent="-235744" algn="l">
              <a:lnSpc>
                <a:spcPct val="90000"/>
              </a:lnSpc>
              <a:spcBef>
                <a:spcPts val="450"/>
              </a:spcBef>
              <a:buClr>
                <a:srgbClr val="DD4814"/>
              </a:buClr>
              <a:buFont typeface="Arial"/>
              <a:defRPr sz="1650" b="0">
                <a:solidFill>
                  <a:srgbClr val="51626F"/>
                </a:solidFill>
              </a:defRPr>
            </a:lvl4pPr>
            <a:lvl5pPr marL="1607344" indent="-235744" algn="l">
              <a:lnSpc>
                <a:spcPct val="90000"/>
              </a:lnSpc>
              <a:spcBef>
                <a:spcPts val="450"/>
              </a:spcBef>
              <a:buClr>
                <a:srgbClr val="DD4814"/>
              </a:buClr>
              <a:buFont typeface="Arial"/>
              <a:defRPr sz="1650" b="0">
                <a:solidFill>
                  <a:srgbClr val="51626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63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84958" y="4917282"/>
            <a:ext cx="259043" cy="207749"/>
          </a:xfrm>
          <a:prstGeom prst="rect">
            <a:avLst/>
          </a:prstGeom>
        </p:spPr>
        <p:txBody>
          <a:bodyPr anchor="t"/>
          <a:lstStyle>
            <a:lvl1pPr>
              <a:defRPr sz="750">
                <a:solidFill>
                  <a:srgbClr val="808080"/>
                </a:solidFill>
                <a:latin typeface="TradeGothic BoldTwo"/>
                <a:ea typeface="TradeGothic BoldTwo"/>
                <a:cs typeface="TradeGothic BoldTwo"/>
                <a:sym typeface="TradeGothic BoldTw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267946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ólo el títul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o del título"/>
          <p:cNvSpPr txBox="1">
            <a:spLocks noGrp="1"/>
          </p:cNvSpPr>
          <p:nvPr>
            <p:ph type="title"/>
          </p:nvPr>
        </p:nvSpPr>
        <p:spPr>
          <a:xfrm>
            <a:off x="395289" y="141684"/>
            <a:ext cx="8229601" cy="432198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62021"/>
      </p:ext>
    </p:extLst>
  </p:cSld>
  <p:clrMapOvr>
    <a:masterClrMapping/>
  </p:clrMapOvr>
  <p:transition spd="med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870347"/>
          </a:xfrm>
          <a:prstGeom prst="rect">
            <a:avLst/>
          </a:prstGeom>
          <a:ln w="12700">
            <a:miter lim="400000"/>
          </a:ln>
        </p:spPr>
      </p:pic>
      <p:sp>
        <p:nvSpPr>
          <p:cNvPr id="3647" name="TextBox 12"/>
          <p:cNvSpPr txBox="1"/>
          <p:nvPr/>
        </p:nvSpPr>
        <p:spPr>
          <a:xfrm>
            <a:off x="1535113" y="4876800"/>
            <a:ext cx="6062663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/>
          <a:p>
            <a:pPr algn="ctr">
              <a:defRPr sz="1100">
                <a:solidFill>
                  <a:srgbClr val="51626F"/>
                </a:solidFill>
                <a:latin typeface="TradeGothic BoldTwo"/>
                <a:ea typeface="TradeGothic BoldTwo"/>
                <a:cs typeface="TradeGothic BoldTwo"/>
                <a:sym typeface="TradeGothic BoldTwo"/>
              </a:defRPr>
            </a:pPr>
            <a:r>
              <a:rPr sz="825"/>
              <a:t>Please see Important Safety Information including </a:t>
            </a:r>
            <a:r>
              <a:rPr sz="825" b="1"/>
              <a:t>BOXED WARNING </a:t>
            </a:r>
            <a:r>
              <a:rPr sz="825"/>
              <a:t>in this presentation.</a:t>
            </a:r>
          </a:p>
        </p:txBody>
      </p:sp>
      <p:pic>
        <p:nvPicPr>
          <p:cNvPr id="3648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88" y="4901804"/>
            <a:ext cx="1300163" cy="127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9" name="Picture 13" descr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538" y="4414838"/>
            <a:ext cx="1347788" cy="588170"/>
          </a:xfrm>
          <a:prstGeom prst="rect">
            <a:avLst/>
          </a:prstGeom>
          <a:ln w="12700">
            <a:miter lim="400000"/>
          </a:ln>
        </p:spPr>
      </p:pic>
      <p:sp>
        <p:nvSpPr>
          <p:cNvPr id="3650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36909"/>
            <a:ext cx="7334250" cy="857251"/>
          </a:xfrm>
          <a:prstGeom prst="rect">
            <a:avLst/>
          </a:prstGeom>
          <a:effectLst/>
        </p:spPr>
        <p:txBody>
          <a:bodyPr/>
          <a:lstStyle>
            <a:lvl1pPr>
              <a:defRPr sz="21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65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058466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375"/>
              </a:spcBef>
              <a:buClrTx/>
              <a:buSzTx/>
              <a:buNone/>
              <a:defRPr sz="1650">
                <a:solidFill>
                  <a:srgbClr val="DD4814"/>
                </a:solidFill>
              </a:defRPr>
            </a:lvl1pPr>
            <a:lvl2pPr marL="0" indent="342900" algn="l">
              <a:lnSpc>
                <a:spcPct val="90000"/>
              </a:lnSpc>
              <a:spcBef>
                <a:spcPts val="375"/>
              </a:spcBef>
              <a:buClrTx/>
              <a:buSzTx/>
              <a:buNone/>
              <a:defRPr sz="1650">
                <a:solidFill>
                  <a:srgbClr val="DD4814"/>
                </a:solidFill>
              </a:defRPr>
            </a:lvl2pPr>
            <a:lvl3pPr marL="0" indent="685800" algn="l">
              <a:lnSpc>
                <a:spcPct val="90000"/>
              </a:lnSpc>
              <a:spcBef>
                <a:spcPts val="375"/>
              </a:spcBef>
              <a:buClrTx/>
              <a:buSzTx/>
              <a:buNone/>
              <a:defRPr sz="1650">
                <a:solidFill>
                  <a:srgbClr val="DD4814"/>
                </a:solidFill>
              </a:defRPr>
            </a:lvl3pPr>
            <a:lvl4pPr marL="0" indent="1028700" algn="l">
              <a:lnSpc>
                <a:spcPct val="90000"/>
              </a:lnSpc>
              <a:spcBef>
                <a:spcPts val="375"/>
              </a:spcBef>
              <a:buClrTx/>
              <a:buSzTx/>
              <a:buNone/>
              <a:defRPr sz="1650">
                <a:solidFill>
                  <a:srgbClr val="DD4814"/>
                </a:solidFill>
              </a:defRPr>
            </a:lvl4pPr>
            <a:lvl5pPr marL="0" indent="1371600" algn="l">
              <a:lnSpc>
                <a:spcPct val="90000"/>
              </a:lnSpc>
              <a:spcBef>
                <a:spcPts val="375"/>
              </a:spcBef>
              <a:buClrTx/>
              <a:buSzTx/>
              <a:buNone/>
              <a:defRPr sz="1650">
                <a:solidFill>
                  <a:srgbClr val="DD4814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65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6" y="1058466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375"/>
              </a:spcBef>
              <a:buClrTx/>
              <a:buSzTx/>
              <a:buNone/>
              <a:defRPr sz="2200">
                <a:solidFill>
                  <a:srgbClr val="DD4814"/>
                </a:solidFill>
              </a:defRPr>
            </a:lvl1pPr>
          </a:lstStyle>
          <a:p>
            <a:pPr marL="0" indent="0" algn="l">
              <a:lnSpc>
                <a:spcPct val="90000"/>
              </a:lnSpc>
              <a:spcBef>
                <a:spcPts val="500"/>
              </a:spcBef>
              <a:buClrTx/>
              <a:buSzTx/>
              <a:buNone/>
              <a:defRPr sz="2200">
                <a:solidFill>
                  <a:srgbClr val="DD4814"/>
                </a:solidFill>
              </a:defRPr>
            </a:pPr>
            <a:endParaRPr/>
          </a:p>
        </p:txBody>
      </p:sp>
      <p:sp>
        <p:nvSpPr>
          <p:cNvPr id="365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84958" y="4917282"/>
            <a:ext cx="259043" cy="207749"/>
          </a:xfrm>
          <a:prstGeom prst="rect">
            <a:avLst/>
          </a:prstGeom>
        </p:spPr>
        <p:txBody>
          <a:bodyPr anchor="t"/>
          <a:lstStyle>
            <a:lvl1pPr>
              <a:defRPr sz="750">
                <a:solidFill>
                  <a:srgbClr val="808080"/>
                </a:solidFill>
                <a:latin typeface="TradeGothic BoldTwo"/>
                <a:ea typeface="TradeGothic BoldTwo"/>
                <a:cs typeface="TradeGothic BoldTwo"/>
                <a:sym typeface="TradeGothic BoldTw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3340124"/>
      </p:ext>
    </p:extLst>
  </p:cSld>
  <p:clrMapOvr>
    <a:masterClrMapping/>
  </p:clrMapOvr>
  <p:transition spd="med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0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870347"/>
          </a:xfrm>
          <a:prstGeom prst="rect">
            <a:avLst/>
          </a:prstGeom>
          <a:ln w="12700">
            <a:miter lim="400000"/>
          </a:ln>
        </p:spPr>
      </p:pic>
      <p:sp>
        <p:nvSpPr>
          <p:cNvPr id="3661" name="TextBox 12"/>
          <p:cNvSpPr txBox="1"/>
          <p:nvPr/>
        </p:nvSpPr>
        <p:spPr>
          <a:xfrm>
            <a:off x="1535113" y="4876800"/>
            <a:ext cx="6062663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/>
          <a:p>
            <a:pPr algn="ctr">
              <a:defRPr sz="1100">
                <a:solidFill>
                  <a:srgbClr val="51626F"/>
                </a:solidFill>
                <a:latin typeface="TradeGothic BoldTwo"/>
                <a:ea typeface="TradeGothic BoldTwo"/>
                <a:cs typeface="TradeGothic BoldTwo"/>
                <a:sym typeface="TradeGothic BoldTwo"/>
              </a:defRPr>
            </a:pPr>
            <a:r>
              <a:rPr sz="825"/>
              <a:t>Please see Important Safety Information including </a:t>
            </a:r>
            <a:r>
              <a:rPr sz="825" b="1"/>
              <a:t>BOXED WARNING </a:t>
            </a:r>
            <a:r>
              <a:rPr sz="825"/>
              <a:t>in this presentation.</a:t>
            </a:r>
          </a:p>
        </p:txBody>
      </p:sp>
      <p:pic>
        <p:nvPicPr>
          <p:cNvPr id="3662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88" y="4901804"/>
            <a:ext cx="1300163" cy="127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3" name="Picture 13" descr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538" y="4414838"/>
            <a:ext cx="1347788" cy="588170"/>
          </a:xfrm>
          <a:prstGeom prst="rect">
            <a:avLst/>
          </a:prstGeom>
          <a:ln w="12700">
            <a:miter lim="400000"/>
          </a:ln>
        </p:spPr>
      </p:pic>
      <p:sp>
        <p:nvSpPr>
          <p:cNvPr id="3664" name="Texto del título"/>
          <p:cNvSpPr txBox="1">
            <a:spLocks noGrp="1"/>
          </p:cNvSpPr>
          <p:nvPr>
            <p:ph type="title"/>
          </p:nvPr>
        </p:nvSpPr>
        <p:spPr>
          <a:xfrm>
            <a:off x="457199" y="36909"/>
            <a:ext cx="7667626" cy="857251"/>
          </a:xfrm>
          <a:prstGeom prst="rect">
            <a:avLst/>
          </a:prstGeom>
          <a:effectLst/>
        </p:spPr>
        <p:txBody>
          <a:bodyPr/>
          <a:lstStyle>
            <a:lvl1pPr>
              <a:defRPr sz="21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66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84958" y="4917282"/>
            <a:ext cx="259043" cy="207749"/>
          </a:xfrm>
          <a:prstGeom prst="rect">
            <a:avLst/>
          </a:prstGeom>
        </p:spPr>
        <p:txBody>
          <a:bodyPr anchor="t"/>
          <a:lstStyle>
            <a:lvl1pPr>
              <a:defRPr sz="750">
                <a:solidFill>
                  <a:srgbClr val="808080"/>
                </a:solidFill>
                <a:latin typeface="TradeGothic BoldTwo"/>
                <a:ea typeface="TradeGothic BoldTwo"/>
                <a:cs typeface="TradeGothic BoldTwo"/>
                <a:sym typeface="TradeGothic BoldTw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2777167"/>
      </p:ext>
    </p:extLst>
  </p:cSld>
  <p:clrMapOvr>
    <a:masterClrMapping/>
  </p:clrMapOvr>
  <p:transition spd="med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870347"/>
          </a:xfrm>
          <a:prstGeom prst="rect">
            <a:avLst/>
          </a:prstGeom>
          <a:ln w="12700">
            <a:miter lim="400000"/>
          </a:ln>
        </p:spPr>
      </p:pic>
      <p:sp>
        <p:nvSpPr>
          <p:cNvPr id="3673" name="TextBox 12"/>
          <p:cNvSpPr txBox="1"/>
          <p:nvPr/>
        </p:nvSpPr>
        <p:spPr>
          <a:xfrm>
            <a:off x="1535113" y="4876800"/>
            <a:ext cx="6062663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/>
          <a:p>
            <a:pPr algn="ctr">
              <a:defRPr sz="1100">
                <a:solidFill>
                  <a:srgbClr val="51626F"/>
                </a:solidFill>
                <a:latin typeface="TradeGothic BoldTwo"/>
                <a:ea typeface="TradeGothic BoldTwo"/>
                <a:cs typeface="TradeGothic BoldTwo"/>
                <a:sym typeface="TradeGothic BoldTwo"/>
              </a:defRPr>
            </a:pPr>
            <a:r>
              <a:rPr sz="825"/>
              <a:t>Please see Important Safety Information including </a:t>
            </a:r>
            <a:r>
              <a:rPr sz="825" b="1"/>
              <a:t>BOXED WARNING </a:t>
            </a:r>
            <a:r>
              <a:rPr sz="825"/>
              <a:t>in this presentation.</a:t>
            </a:r>
          </a:p>
        </p:txBody>
      </p:sp>
      <p:pic>
        <p:nvPicPr>
          <p:cNvPr id="367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88" y="4901804"/>
            <a:ext cx="1300163" cy="127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5" name="Picture 13" descr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538" y="4414838"/>
            <a:ext cx="1347788" cy="588170"/>
          </a:xfrm>
          <a:prstGeom prst="rect">
            <a:avLst/>
          </a:prstGeom>
          <a:ln w="12700">
            <a:miter lim="400000"/>
          </a:ln>
        </p:spPr>
      </p:pic>
      <p:sp>
        <p:nvSpPr>
          <p:cNvPr id="367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84958" y="4917282"/>
            <a:ext cx="259043" cy="207749"/>
          </a:xfrm>
          <a:prstGeom prst="rect">
            <a:avLst/>
          </a:prstGeom>
        </p:spPr>
        <p:txBody>
          <a:bodyPr anchor="t"/>
          <a:lstStyle>
            <a:lvl1pPr>
              <a:defRPr sz="750">
                <a:solidFill>
                  <a:srgbClr val="808080"/>
                </a:solidFill>
                <a:latin typeface="TradeGothic BoldTwo"/>
                <a:ea typeface="TradeGothic BoldTwo"/>
                <a:cs typeface="TradeGothic BoldTwo"/>
                <a:sym typeface="TradeGothic BoldTw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693884"/>
      </p:ext>
    </p:extLst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iapositiva de título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3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6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25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1pPr>
            <a:lvl2pPr marL="0" indent="342900">
              <a:spcBef>
                <a:spcPts val="525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2pPr>
            <a:lvl3pPr marL="0" indent="685800">
              <a:spcBef>
                <a:spcPts val="525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3pPr>
            <a:lvl4pPr marL="0" indent="1028700">
              <a:spcBef>
                <a:spcPts val="525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4pPr>
            <a:lvl5pPr marL="0" indent="1371600">
              <a:spcBef>
                <a:spcPts val="525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68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2743066"/>
      </p:ext>
    </p:extLst>
  </p:cSld>
  <p:clrMapOvr>
    <a:masterClrMapping/>
  </p:clrMapOvr>
  <p:transition spd="med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ítulo y objetos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693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1pPr>
            <a:lvl2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2pPr>
            <a:lvl3pPr algn="l">
              <a:spcBef>
                <a:spcPts val="525"/>
              </a:spcBef>
              <a:buClrTx/>
              <a:buChar char="•"/>
              <a:defRPr b="0">
                <a:solidFill>
                  <a:srgbClr val="000000"/>
                </a:solidFill>
              </a:defRPr>
            </a:lvl3pPr>
            <a:lvl4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4pPr>
            <a:lvl5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69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448800"/>
      </p:ext>
    </p:extLst>
  </p:cSld>
  <p:clrMapOvr>
    <a:masterClrMapping/>
  </p:clrMapOvr>
  <p:transition spd="med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Encabezado de sección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0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cap="all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71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000000"/>
                </a:solidFill>
              </a:defRPr>
            </a:lvl1pPr>
            <a:lvl2pPr marL="0" indent="3429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000000"/>
                </a:solidFill>
              </a:defRPr>
            </a:lvl2pPr>
            <a:lvl3pPr marL="0" indent="6858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000000"/>
                </a:solidFill>
              </a:defRPr>
            </a:lvl3pPr>
            <a:lvl4pPr marL="0" indent="10287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000000"/>
                </a:solidFill>
              </a:defRPr>
            </a:lvl4pPr>
            <a:lvl5pPr marL="0" indent="13716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71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555927"/>
      </p:ext>
    </p:extLst>
  </p:cSld>
  <p:clrMapOvr>
    <a:masterClrMapping/>
  </p:clrMapOvr>
  <p:transition spd="med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os objetos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9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72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450"/>
              </a:spcBef>
              <a:buClrTx/>
              <a:defRPr sz="2100" b="0">
                <a:solidFill>
                  <a:srgbClr val="000000"/>
                </a:solidFill>
              </a:defRPr>
            </a:lvl1pPr>
            <a:lvl2pPr marL="592931" indent="-250031" algn="l">
              <a:spcBef>
                <a:spcPts val="450"/>
              </a:spcBef>
              <a:buClrTx/>
              <a:defRPr sz="2100" b="0">
                <a:solidFill>
                  <a:srgbClr val="000000"/>
                </a:solidFill>
              </a:defRPr>
            </a:lvl2pPr>
            <a:lvl3pPr marL="925829" indent="-240029" algn="l">
              <a:spcBef>
                <a:spcPts val="450"/>
              </a:spcBef>
              <a:buClrTx/>
              <a:buChar char="•"/>
              <a:defRPr sz="2100" b="0">
                <a:solidFill>
                  <a:srgbClr val="000000"/>
                </a:solidFill>
              </a:defRPr>
            </a:lvl3pPr>
            <a:lvl4pPr marL="1295400" indent="-266700" algn="l">
              <a:spcBef>
                <a:spcPts val="450"/>
              </a:spcBef>
              <a:buClrTx/>
              <a:defRPr sz="2100" b="0">
                <a:solidFill>
                  <a:srgbClr val="000000"/>
                </a:solidFill>
              </a:defRPr>
            </a:lvl4pPr>
            <a:lvl5pPr marL="1638300" indent="-266700" algn="l">
              <a:spcBef>
                <a:spcPts val="450"/>
              </a:spcBef>
              <a:buClrTx/>
              <a:defRPr sz="21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72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4275271"/>
      </p:ext>
    </p:extLst>
  </p:cSld>
  <p:clrMapOvr>
    <a:masterClrMapping/>
  </p:clrMapOvr>
  <p:transition spd="med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mparación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8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72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1pPr>
            <a:lvl2pPr marL="0" indent="3429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2pPr>
            <a:lvl3pPr marL="0" indent="6858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3pPr>
            <a:lvl4pPr marL="0" indent="10287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4pPr>
            <a:lvl5pPr marL="0" indent="13716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730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lvl1pPr>
          </a:lstStyle>
          <a:p>
            <a:pPr marL="0" indent="0" algn="l">
              <a:spcBef>
                <a:spcPts val="500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73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779636"/>
      </p:ext>
    </p:extLst>
  </p:cSld>
  <p:clrMapOvr>
    <a:masterClrMapping/>
  </p:clrMapOvr>
  <p:transition spd="med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Sólo el título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8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73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783975"/>
      </p:ext>
    </p:extLst>
  </p:cSld>
  <p:clrMapOvr>
    <a:masterClrMapping/>
  </p:clrMapOvr>
  <p:transition spd="med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En blanco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87156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ido con títul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60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6"/>
          </a:xfrm>
          <a:prstGeom prst="rect">
            <a:avLst/>
          </a:prstGeom>
        </p:spPr>
        <p:txBody>
          <a:bodyPr/>
          <a:lstStyle>
            <a:lvl1pPr marL="272654" indent="-272654" algn="l">
              <a:buClr>
                <a:srgbClr val="E9B113"/>
              </a:buClr>
              <a:defRPr b="0"/>
            </a:lvl1pPr>
            <a:lvl2pPr marL="713354" indent="-306161" algn="l">
              <a:buClr>
                <a:srgbClr val="E9B113"/>
              </a:buClr>
              <a:defRPr b="0"/>
            </a:lvl2pPr>
            <a:lvl3pPr marL="992188" indent="-182563" algn="l">
              <a:buClr>
                <a:srgbClr val="E9B113"/>
              </a:buClr>
              <a:buChar char="•"/>
              <a:defRPr b="0"/>
            </a:lvl3pPr>
            <a:lvl4pPr marL="1420892" algn="l">
              <a:buClr>
                <a:srgbClr val="E9B113"/>
              </a:buClr>
              <a:buChar char="s"/>
              <a:defRPr b="0"/>
            </a:lvl4pPr>
            <a:lvl5pPr marL="1726883" algn="l">
              <a:buClr>
                <a:srgbClr val="E9B113"/>
              </a:buClr>
              <a:defRPr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61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4" cy="351829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450"/>
              </a:spcBef>
              <a:buClrTx/>
              <a:buSzTx/>
              <a:buNone/>
              <a:defRPr sz="1400" b="0"/>
            </a:lvl1pPr>
          </a:lstStyle>
          <a:p>
            <a:pPr marL="0" indent="0" algn="l">
              <a:spcBef>
                <a:spcPts val="600"/>
              </a:spcBef>
              <a:buClrTx/>
              <a:buSzTx/>
              <a:buNone/>
              <a:defRPr sz="1400" b="0"/>
            </a:pPr>
            <a:endParaRPr/>
          </a:p>
        </p:txBody>
      </p:sp>
      <p:sp>
        <p:nvSpPr>
          <p:cNvPr id="36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664420"/>
      </p:ext>
    </p:extLst>
  </p:cSld>
  <p:clrMapOvr>
    <a:masterClrMapping/>
  </p:clrMapOvr>
  <p:transition spd="med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ontenido con título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3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754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6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1pPr>
            <a:lvl2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2pPr>
            <a:lvl3pPr algn="l">
              <a:spcBef>
                <a:spcPts val="525"/>
              </a:spcBef>
              <a:buClrTx/>
              <a:buChar char="•"/>
              <a:defRPr b="0">
                <a:solidFill>
                  <a:srgbClr val="000000"/>
                </a:solidFill>
              </a:defRPr>
            </a:lvl3pPr>
            <a:lvl4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4pPr>
            <a:lvl5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755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4" cy="351829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400" b="0">
                <a:solidFill>
                  <a:srgbClr val="000000"/>
                </a:solidFill>
              </a:defRPr>
            </a:lvl1pPr>
          </a:lstStyle>
          <a:p>
            <a:pPr marL="0" indent="0" algn="l">
              <a:spcBef>
                <a:spcPts val="300"/>
              </a:spcBef>
              <a:buClrTx/>
              <a:buSzTx/>
              <a:buNone/>
              <a:defRPr sz="14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75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6780266"/>
      </p:ext>
    </p:extLst>
  </p:cSld>
  <p:clrMapOvr>
    <a:masterClrMapping/>
  </p:clrMapOvr>
  <p:transition spd="med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Imagen con título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764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76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1pPr>
            <a:lvl2pPr marL="0" indent="3429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2pPr>
            <a:lvl3pPr marL="0" indent="6858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3pPr>
            <a:lvl4pPr marL="0" indent="10287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4pPr>
            <a:lvl5pPr marL="0" indent="13716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76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070888"/>
      </p:ext>
    </p:extLst>
  </p:cSld>
  <p:clrMapOvr>
    <a:masterClrMapping/>
  </p:clrMapOvr>
  <p:transition spd="med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ítulo y texto vertical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3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774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1pPr>
            <a:lvl2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2pPr>
            <a:lvl3pPr algn="l">
              <a:spcBef>
                <a:spcPts val="525"/>
              </a:spcBef>
              <a:buClrTx/>
              <a:buChar char="•"/>
              <a:defRPr b="0">
                <a:solidFill>
                  <a:srgbClr val="000000"/>
                </a:solidFill>
              </a:defRPr>
            </a:lvl3pPr>
            <a:lvl4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4pPr>
            <a:lvl5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77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525704"/>
      </p:ext>
    </p:extLst>
  </p:cSld>
  <p:clrMapOvr>
    <a:masterClrMapping/>
  </p:clrMapOvr>
  <p:transition spd="med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ítulo vertical y texto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2" name="Texto del título"/>
          <p:cNvSpPr txBox="1">
            <a:spLocks noGrp="1"/>
          </p:cNvSpPr>
          <p:nvPr>
            <p:ph type="title"/>
          </p:nvPr>
        </p:nvSpPr>
        <p:spPr>
          <a:xfrm>
            <a:off x="6629400" y="205979"/>
            <a:ext cx="2057400" cy="4388645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783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6019800" cy="4388645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1pPr>
            <a:lvl2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2pPr>
            <a:lvl3pPr algn="l">
              <a:spcBef>
                <a:spcPts val="525"/>
              </a:spcBef>
              <a:buClrTx/>
              <a:buChar char="•"/>
              <a:defRPr b="0">
                <a:solidFill>
                  <a:srgbClr val="000000"/>
                </a:solidFill>
              </a:defRPr>
            </a:lvl3pPr>
            <a:lvl4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4pPr>
            <a:lvl5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78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1739669"/>
      </p:ext>
    </p:extLst>
  </p:cSld>
  <p:clrMapOvr>
    <a:masterClrMapping/>
  </p:clrMapOvr>
  <p:transition spd="med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" name="Texto del título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  <a:effectLst/>
        </p:spPr>
        <p:txBody>
          <a:bodyPr anchor="b"/>
          <a:lstStyle>
            <a:lvl1pPr algn="ctr">
              <a:defRPr sz="45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79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79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514094"/>
      </p:ext>
    </p:extLst>
  </p:cSld>
  <p:clrMapOvr>
    <a:masterClrMapping/>
  </p:clrMapOvr>
  <p:transition spd="med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0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effectLst/>
        </p:spPr>
        <p:txBody>
          <a:bodyPr/>
          <a:lstStyle>
            <a:lvl1pPr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801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 marL="171450" indent="-171450" algn="l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42925" indent="-200025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925829" indent="-240029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954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6383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80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6002563"/>
      </p:ext>
    </p:extLst>
  </p:cSld>
  <p:clrMapOvr>
    <a:masterClrMapping/>
  </p:clrMapOvr>
  <p:transition spd="med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" name="Texto del título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effectLst/>
        </p:spPr>
        <p:txBody>
          <a:bodyPr anchor="b"/>
          <a:lstStyle>
            <a:lvl1pPr>
              <a:defRPr sz="45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81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81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7903258"/>
      </p:ext>
    </p:extLst>
  </p:cSld>
  <p:clrMapOvr>
    <a:masterClrMapping/>
  </p:clrMapOvr>
  <p:transition spd="med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8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effectLst/>
        </p:spPr>
        <p:txBody>
          <a:bodyPr/>
          <a:lstStyle>
            <a:lvl1pPr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81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 marL="171450" indent="-171450" algn="l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42925" indent="-200025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925829" indent="-240029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954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6383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82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3472687"/>
      </p:ext>
    </p:extLst>
  </p:cSld>
  <p:clrMapOvr>
    <a:masterClrMapping/>
  </p:clrMapOvr>
  <p:transition spd="med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7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1" cy="994172"/>
          </a:xfrm>
          <a:prstGeom prst="rect">
            <a:avLst/>
          </a:prstGeom>
          <a:effectLst/>
        </p:spPr>
        <p:txBody>
          <a:bodyPr/>
          <a:lstStyle>
            <a:lvl1pPr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82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3"/>
            <a:ext cx="3868342" cy="61793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82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29150" y="1260873"/>
            <a:ext cx="3887391" cy="61793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83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6263929"/>
      </p:ext>
    </p:extLst>
  </p:cSld>
  <p:clrMapOvr>
    <a:masterClrMapping/>
  </p:clrMapOvr>
  <p:transition spd="med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7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effectLst/>
        </p:spPr>
        <p:txBody>
          <a:bodyPr/>
          <a:lstStyle>
            <a:lvl1pPr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83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355927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magen con títul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70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7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450"/>
              </a:spcBef>
              <a:buClrTx/>
              <a:buSzTx/>
              <a:buNone/>
              <a:defRPr sz="1050" b="0"/>
            </a:lvl1pPr>
            <a:lvl2pPr marL="0" indent="342900" algn="l">
              <a:spcBef>
                <a:spcPts val="450"/>
              </a:spcBef>
              <a:buClrTx/>
              <a:buSzTx/>
              <a:buNone/>
              <a:defRPr sz="1050" b="0"/>
            </a:lvl2pPr>
            <a:lvl3pPr marL="0" indent="685800" algn="l">
              <a:spcBef>
                <a:spcPts val="450"/>
              </a:spcBef>
              <a:buClrTx/>
              <a:buSzTx/>
              <a:buNone/>
              <a:defRPr sz="1050" b="0"/>
            </a:lvl3pPr>
            <a:lvl4pPr marL="0" indent="1028700" algn="l">
              <a:spcBef>
                <a:spcPts val="450"/>
              </a:spcBef>
              <a:buClrTx/>
              <a:buSzTx/>
              <a:buNone/>
              <a:defRPr sz="1050" b="0"/>
            </a:lvl4pPr>
            <a:lvl5pPr marL="0" indent="1371600" algn="l">
              <a:spcBef>
                <a:spcPts val="450"/>
              </a:spcBef>
              <a:buClrTx/>
              <a:buSzTx/>
              <a:buNone/>
              <a:defRPr sz="105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7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731062"/>
      </p:ext>
    </p:extLst>
  </p:cSld>
  <p:clrMapOvr>
    <a:masterClrMapping/>
  </p:clrMapOvr>
  <p:transition spd="med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3816035"/>
      </p:ext>
    </p:extLst>
  </p:cSld>
  <p:clrMapOvr>
    <a:masterClrMapping/>
  </p:clrMapOvr>
  <p:transition spd="med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2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  <a:effectLst/>
        </p:spPr>
        <p:txBody>
          <a:bodyPr anchor="b"/>
          <a:lstStyle>
            <a:lvl1pPr>
              <a:defRPr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85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/>
          <a:lstStyle>
            <a:lvl1pPr marL="171450" indent="-171450" algn="l">
              <a:lnSpc>
                <a:spcPct val="90000"/>
              </a:lnSpc>
              <a:spcBef>
                <a:spcPts val="750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38843" indent="-195943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85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6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16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85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7505996"/>
      </p:ext>
    </p:extLst>
  </p:cSld>
  <p:clrMapOvr>
    <a:masterClrMapping/>
  </p:clrMapOvr>
  <p:transition spd="med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2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  <a:effectLst/>
        </p:spPr>
        <p:txBody>
          <a:bodyPr anchor="b"/>
          <a:lstStyle>
            <a:lvl1pPr>
              <a:defRPr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86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86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86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640341"/>
      </p:ext>
    </p:extLst>
  </p:cSld>
  <p:clrMapOvr>
    <a:masterClrMapping/>
  </p:clrMapOvr>
  <p:transition spd="med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2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effectLst/>
        </p:spPr>
        <p:txBody>
          <a:bodyPr/>
          <a:lstStyle>
            <a:lvl1pPr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873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 marL="171450" indent="-171450" algn="l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42925" indent="-200025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925829" indent="-240029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954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6383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87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388203"/>
      </p:ext>
    </p:extLst>
  </p:cSld>
  <p:clrMapOvr>
    <a:masterClrMapping/>
  </p:clrMapOvr>
  <p:transition spd="med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1" name="Texto del título"/>
          <p:cNvSpPr txBox="1">
            <a:spLocks noGrp="1"/>
          </p:cNvSpPr>
          <p:nvPr>
            <p:ph type="title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  <a:effectLst/>
        </p:spPr>
        <p:txBody>
          <a:bodyPr/>
          <a:lstStyle>
            <a:lvl1pPr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882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/>
          <a:lstStyle>
            <a:lvl1pPr marL="171450" indent="-171450" algn="l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42925" indent="-200025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925829" indent="-240029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954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6383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88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94875"/>
      </p:ext>
    </p:extLst>
  </p:cSld>
  <p:clrMapOvr>
    <a:masterClrMapping/>
  </p:clrMapOvr>
  <p:transition spd="med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iapositiva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0" name="Rectangle 6"/>
          <p:cNvSpPr/>
          <p:nvPr/>
        </p:nvSpPr>
        <p:spPr>
          <a:xfrm>
            <a:off x="1" y="571499"/>
            <a:ext cx="6856214" cy="4000502"/>
          </a:xfrm>
          <a:prstGeom prst="rect">
            <a:avLst/>
          </a:prstGeom>
          <a:solidFill>
            <a:srgbClr val="40BAD2"/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891" name="Rectangle 7"/>
          <p:cNvSpPr/>
          <p:nvPr/>
        </p:nvSpPr>
        <p:spPr>
          <a:xfrm>
            <a:off x="6952697" y="571499"/>
            <a:ext cx="2193989" cy="4000502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892" name="Texto del título"/>
          <p:cNvSpPr txBox="1">
            <a:spLocks noGrp="1"/>
          </p:cNvSpPr>
          <p:nvPr>
            <p:ph type="title"/>
          </p:nvPr>
        </p:nvSpPr>
        <p:spPr>
          <a:xfrm>
            <a:off x="802386" y="973835"/>
            <a:ext cx="5486401" cy="2441450"/>
          </a:xfrm>
          <a:prstGeom prst="rect">
            <a:avLst/>
          </a:prstGeom>
          <a:effectLst/>
        </p:spPr>
        <p:txBody>
          <a:bodyPr anchor="b"/>
          <a:lstStyle>
            <a:lvl1pPr>
              <a:defRPr sz="4425" b="0" spc="-75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89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25012" y="3502684"/>
            <a:ext cx="5486401" cy="6858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ClrTx/>
              <a:buSzTx/>
              <a:buNone/>
              <a:defRPr sz="1650" b="0">
                <a:solidFill>
                  <a:srgbClr val="D9F1F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indent="342900" algn="l">
              <a:lnSpc>
                <a:spcPct val="90000"/>
              </a:lnSpc>
              <a:spcBef>
                <a:spcPts val="900"/>
              </a:spcBef>
              <a:buClrTx/>
              <a:buSzTx/>
              <a:buNone/>
              <a:defRPr sz="1650" b="0">
                <a:solidFill>
                  <a:srgbClr val="D9F1F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indent="685800" algn="l">
              <a:lnSpc>
                <a:spcPct val="90000"/>
              </a:lnSpc>
              <a:spcBef>
                <a:spcPts val="900"/>
              </a:spcBef>
              <a:buClrTx/>
              <a:buSzTx/>
              <a:buNone/>
              <a:defRPr sz="1650" b="0">
                <a:solidFill>
                  <a:srgbClr val="D9F1F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indent="1028700" algn="l">
              <a:lnSpc>
                <a:spcPct val="90000"/>
              </a:lnSpc>
              <a:spcBef>
                <a:spcPts val="900"/>
              </a:spcBef>
              <a:buClrTx/>
              <a:buSzTx/>
              <a:buNone/>
              <a:defRPr sz="1650" b="0">
                <a:solidFill>
                  <a:srgbClr val="D9F1F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indent="1371600" algn="l">
              <a:lnSpc>
                <a:spcPct val="90000"/>
              </a:lnSpc>
              <a:spcBef>
                <a:spcPts val="900"/>
              </a:spcBef>
              <a:buClrTx/>
              <a:buSzTx/>
              <a:buNone/>
              <a:defRPr sz="1650" b="0">
                <a:solidFill>
                  <a:srgbClr val="D9F1F6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89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37502" y="4788769"/>
            <a:ext cx="286295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BAD2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967344"/>
      </p:ext>
    </p:extLst>
  </p:cSld>
  <p:clrMapOvr>
    <a:masterClrMapping/>
  </p:clrMapOvr>
  <p:transition spd="med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" name="Rectangle 6"/>
          <p:cNvSpPr/>
          <p:nvPr/>
        </p:nvSpPr>
        <p:spPr>
          <a:xfrm>
            <a:off x="1" y="569213"/>
            <a:ext cx="2582693" cy="3998216"/>
          </a:xfrm>
          <a:prstGeom prst="rect">
            <a:avLst/>
          </a:prstGeom>
          <a:solidFill>
            <a:srgbClr val="40BAD2"/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02" name="Rectangle 37"/>
          <p:cNvSpPr/>
          <p:nvPr/>
        </p:nvSpPr>
        <p:spPr>
          <a:xfrm>
            <a:off x="8861898" y="569213"/>
            <a:ext cx="288037" cy="3998216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03" name="Texto del título"/>
          <p:cNvSpPr txBox="1">
            <a:spLocks noGrp="1"/>
          </p:cNvSpPr>
          <p:nvPr>
            <p:ph type="title"/>
          </p:nvPr>
        </p:nvSpPr>
        <p:spPr>
          <a:xfrm>
            <a:off x="189689" y="842878"/>
            <a:ext cx="2210612" cy="3450888"/>
          </a:xfrm>
          <a:prstGeom prst="rect">
            <a:avLst/>
          </a:prstGeom>
          <a:effectLst/>
        </p:spPr>
        <p:txBody>
          <a:bodyPr/>
          <a:lstStyle>
            <a:lvl1pPr>
              <a:defRPr sz="2700" b="0" spc="-45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904" name="Nivel de texto 1…"/>
          <p:cNvSpPr txBox="1">
            <a:spLocks noGrp="1"/>
          </p:cNvSpPr>
          <p:nvPr>
            <p:ph type="body" idx="1"/>
          </p:nvPr>
        </p:nvSpPr>
        <p:spPr>
          <a:xfrm>
            <a:off x="2901951" y="648081"/>
            <a:ext cx="5486401" cy="3840481"/>
          </a:xfrm>
          <a:prstGeom prst="rect">
            <a:avLst/>
          </a:prstGeom>
        </p:spPr>
        <p:txBody>
          <a:bodyPr anchor="ctr"/>
          <a:lstStyle>
            <a:lvl1pPr marL="137159" indent="-137159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29589" indent="-152400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91539" indent="-171450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58933" indent="-195943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601833" indent="-195943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0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37502" y="4788769"/>
            <a:ext cx="286295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BAD2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0438222"/>
      </p:ext>
    </p:extLst>
  </p:cSld>
  <p:clrMapOvr>
    <a:masterClrMapping/>
  </p:clrMapOvr>
  <p:transition spd="med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ítulo y objetos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2" name="Texto del título"/>
          <p:cNvSpPr txBox="1">
            <a:spLocks noGrp="1"/>
          </p:cNvSpPr>
          <p:nvPr>
            <p:ph type="title"/>
          </p:nvPr>
        </p:nvSpPr>
        <p:spPr>
          <a:xfrm>
            <a:off x="189689" y="842878"/>
            <a:ext cx="2210612" cy="3450888"/>
          </a:xfrm>
          <a:prstGeom prst="rect">
            <a:avLst/>
          </a:prstGeom>
          <a:effectLst/>
        </p:spPr>
        <p:txBody>
          <a:bodyPr/>
          <a:lstStyle>
            <a:lvl1pPr>
              <a:defRPr sz="2700" b="0" spc="-45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913" name="Nivel de texto 1…"/>
          <p:cNvSpPr txBox="1">
            <a:spLocks noGrp="1"/>
          </p:cNvSpPr>
          <p:nvPr>
            <p:ph type="body" idx="1"/>
          </p:nvPr>
        </p:nvSpPr>
        <p:spPr>
          <a:xfrm>
            <a:off x="2901951" y="648081"/>
            <a:ext cx="5486401" cy="3840481"/>
          </a:xfrm>
          <a:prstGeom prst="rect">
            <a:avLst/>
          </a:prstGeom>
        </p:spPr>
        <p:txBody>
          <a:bodyPr anchor="ctr"/>
          <a:lstStyle>
            <a:lvl1pPr marL="137159" indent="-137159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29589" indent="-152400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91539" indent="-171450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58933" indent="-195943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601833" indent="-195943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1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37502" y="4788769"/>
            <a:ext cx="286295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BAD2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2054825"/>
      </p:ext>
    </p:extLst>
  </p:cSld>
  <p:clrMapOvr>
    <a:masterClrMapping/>
  </p:clrMapOvr>
  <p:transition spd="med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Encabezado de sec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" name="Rectangle 6"/>
          <p:cNvSpPr/>
          <p:nvPr/>
        </p:nvSpPr>
        <p:spPr>
          <a:xfrm>
            <a:off x="1" y="569213"/>
            <a:ext cx="2582693" cy="3998216"/>
          </a:xfrm>
          <a:prstGeom prst="rect">
            <a:avLst/>
          </a:prstGeom>
          <a:solidFill>
            <a:srgbClr val="40BAD2"/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22" name="Rectangle 37"/>
          <p:cNvSpPr/>
          <p:nvPr/>
        </p:nvSpPr>
        <p:spPr>
          <a:xfrm>
            <a:off x="8861898" y="569213"/>
            <a:ext cx="288037" cy="3998216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23" name="Texto del título"/>
          <p:cNvSpPr txBox="1">
            <a:spLocks noGrp="1"/>
          </p:cNvSpPr>
          <p:nvPr>
            <p:ph type="title"/>
          </p:nvPr>
        </p:nvSpPr>
        <p:spPr>
          <a:xfrm>
            <a:off x="2900934" y="973835"/>
            <a:ext cx="5486401" cy="2441450"/>
          </a:xfrm>
          <a:prstGeom prst="rect">
            <a:avLst/>
          </a:prstGeom>
          <a:effectLst/>
        </p:spPr>
        <p:txBody>
          <a:bodyPr anchor="b"/>
          <a:lstStyle>
            <a:lvl1pPr>
              <a:defRPr sz="4425" b="0" spc="-75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92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914650" y="3504438"/>
            <a:ext cx="5486400" cy="6858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ClrTx/>
              <a:buSzTx/>
              <a:buNone/>
              <a:defRPr sz="165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indent="342900" algn="l">
              <a:lnSpc>
                <a:spcPct val="90000"/>
              </a:lnSpc>
              <a:spcBef>
                <a:spcPts val="900"/>
              </a:spcBef>
              <a:buClrTx/>
              <a:buSzTx/>
              <a:buNone/>
              <a:defRPr sz="165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indent="685800" algn="l">
              <a:lnSpc>
                <a:spcPct val="90000"/>
              </a:lnSpc>
              <a:spcBef>
                <a:spcPts val="900"/>
              </a:spcBef>
              <a:buClrTx/>
              <a:buSzTx/>
              <a:buNone/>
              <a:defRPr sz="165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indent="1028700" algn="l">
              <a:lnSpc>
                <a:spcPct val="90000"/>
              </a:lnSpc>
              <a:spcBef>
                <a:spcPts val="900"/>
              </a:spcBef>
              <a:buClrTx/>
              <a:buSzTx/>
              <a:buNone/>
              <a:defRPr sz="165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indent="1371600" algn="l">
              <a:lnSpc>
                <a:spcPct val="90000"/>
              </a:lnSpc>
              <a:spcBef>
                <a:spcPts val="900"/>
              </a:spcBef>
              <a:buClrTx/>
              <a:buSzTx/>
              <a:buNone/>
              <a:defRPr sz="165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2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37502" y="4788769"/>
            <a:ext cx="286295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BAD2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020245"/>
      </p:ext>
    </p:extLst>
  </p:cSld>
  <p:clrMapOvr>
    <a:masterClrMapping/>
  </p:clrMapOvr>
  <p:transition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os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" name="Rectangle 6"/>
          <p:cNvSpPr/>
          <p:nvPr/>
        </p:nvSpPr>
        <p:spPr>
          <a:xfrm>
            <a:off x="1" y="569213"/>
            <a:ext cx="2582693" cy="3998216"/>
          </a:xfrm>
          <a:prstGeom prst="rect">
            <a:avLst/>
          </a:prstGeom>
          <a:solidFill>
            <a:srgbClr val="40BAD2"/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33" name="Rectangle 37"/>
          <p:cNvSpPr/>
          <p:nvPr/>
        </p:nvSpPr>
        <p:spPr>
          <a:xfrm>
            <a:off x="8861898" y="569213"/>
            <a:ext cx="288037" cy="3998216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34" name="Texto del título"/>
          <p:cNvSpPr txBox="1">
            <a:spLocks noGrp="1"/>
          </p:cNvSpPr>
          <p:nvPr>
            <p:ph type="title"/>
          </p:nvPr>
        </p:nvSpPr>
        <p:spPr>
          <a:xfrm>
            <a:off x="189689" y="842878"/>
            <a:ext cx="2210612" cy="3450888"/>
          </a:xfrm>
          <a:prstGeom prst="rect">
            <a:avLst/>
          </a:prstGeom>
          <a:effectLst/>
        </p:spPr>
        <p:txBody>
          <a:bodyPr/>
          <a:lstStyle>
            <a:lvl1pPr>
              <a:defRPr sz="2700" b="0" spc="-45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935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2900933" y="651510"/>
            <a:ext cx="2606042" cy="3840481"/>
          </a:xfrm>
          <a:prstGeom prst="rect">
            <a:avLst/>
          </a:prstGeom>
        </p:spPr>
        <p:txBody>
          <a:bodyPr anchor="ctr"/>
          <a:lstStyle>
            <a:lvl1pPr marL="137159" indent="-137159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29589" indent="-152400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91539" indent="-171450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58933" indent="-195943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601833" indent="-195943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3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37502" y="4788769"/>
            <a:ext cx="286295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BAD2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6405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texto vertic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o del título"/>
          <p:cNvSpPr txBox="1">
            <a:spLocks noGrp="1"/>
          </p:cNvSpPr>
          <p:nvPr>
            <p:ph type="title"/>
          </p:nvPr>
        </p:nvSpPr>
        <p:spPr>
          <a:xfrm>
            <a:off x="395289" y="141684"/>
            <a:ext cx="8229601" cy="432198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80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3851" y="681038"/>
            <a:ext cx="8569325" cy="4212432"/>
          </a:xfrm>
          <a:prstGeom prst="rect">
            <a:avLst/>
          </a:prstGeom>
        </p:spPr>
        <p:txBody>
          <a:bodyPr/>
          <a:lstStyle>
            <a:lvl1pPr marL="272654" indent="-272654" algn="l">
              <a:spcBef>
                <a:spcPts val="825"/>
              </a:spcBef>
              <a:buClr>
                <a:srgbClr val="E9B113"/>
              </a:buClr>
              <a:defRPr sz="1800" b="0"/>
            </a:lvl1pPr>
            <a:lvl2pPr marL="675084" indent="-267890" algn="l">
              <a:spcBef>
                <a:spcPts val="825"/>
              </a:spcBef>
              <a:buClr>
                <a:srgbClr val="E9B113"/>
              </a:buClr>
              <a:defRPr sz="1800" b="0"/>
            </a:lvl2pPr>
            <a:lvl3pPr marL="946547" indent="-136922" algn="l">
              <a:spcBef>
                <a:spcPts val="825"/>
              </a:spcBef>
              <a:buClr>
                <a:srgbClr val="E9B113"/>
              </a:buClr>
              <a:buChar char="•"/>
              <a:defRPr sz="1800" b="0"/>
            </a:lvl3pPr>
            <a:lvl4pPr marL="1318022" indent="-171450" algn="l">
              <a:spcBef>
                <a:spcPts val="825"/>
              </a:spcBef>
              <a:buClr>
                <a:srgbClr val="E9B113"/>
              </a:buClr>
              <a:buChar char="s"/>
              <a:defRPr sz="1800" b="0"/>
            </a:lvl4pPr>
            <a:lvl5pPr marL="1624013" indent="-171450" algn="l">
              <a:spcBef>
                <a:spcPts val="825"/>
              </a:spcBef>
              <a:buClr>
                <a:srgbClr val="E9B113"/>
              </a:buClr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4029797"/>
      </p:ext>
    </p:extLst>
  </p:cSld>
  <p:clrMapOvr>
    <a:masterClrMapping/>
  </p:clrMapOvr>
  <p:transition spd="med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mp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3" name="Rectangle 6"/>
          <p:cNvSpPr/>
          <p:nvPr/>
        </p:nvSpPr>
        <p:spPr>
          <a:xfrm>
            <a:off x="1" y="569213"/>
            <a:ext cx="2582693" cy="3998216"/>
          </a:xfrm>
          <a:prstGeom prst="rect">
            <a:avLst/>
          </a:prstGeom>
          <a:solidFill>
            <a:srgbClr val="40BAD2"/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44" name="Rectangle 37"/>
          <p:cNvSpPr/>
          <p:nvPr/>
        </p:nvSpPr>
        <p:spPr>
          <a:xfrm>
            <a:off x="8861898" y="569213"/>
            <a:ext cx="288037" cy="3998216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45" name="Texto del título"/>
          <p:cNvSpPr txBox="1">
            <a:spLocks noGrp="1"/>
          </p:cNvSpPr>
          <p:nvPr>
            <p:ph type="title"/>
          </p:nvPr>
        </p:nvSpPr>
        <p:spPr>
          <a:xfrm>
            <a:off x="189689" y="842878"/>
            <a:ext cx="2210612" cy="3450888"/>
          </a:xfrm>
          <a:prstGeom prst="rect">
            <a:avLst/>
          </a:prstGeom>
          <a:effectLst/>
        </p:spPr>
        <p:txBody>
          <a:bodyPr/>
          <a:lstStyle>
            <a:lvl1pPr>
              <a:defRPr sz="2700" b="0" spc="-45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946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900933" y="767689"/>
            <a:ext cx="2606042" cy="605791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indent="342900" algn="l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indent="685800" algn="l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indent="1028700" algn="l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indent="1371600" algn="l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4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63848" y="767689"/>
            <a:ext cx="2606041" cy="609879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000" b="0">
                <a:solidFill>
                  <a:srgbClr val="595959"/>
                </a:solidFill>
                <a:latin typeface="Corbel"/>
                <a:sym typeface="Corbel"/>
              </a:defRPr>
            </a:lvl1pPr>
          </a:lstStyle>
          <a:p>
            <a:pPr marL="0" indent="0" algn="l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0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394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37502" y="4788769"/>
            <a:ext cx="286295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BAD2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698065"/>
      </p:ext>
    </p:extLst>
  </p:cSld>
  <p:clrMapOvr>
    <a:masterClrMapping/>
  </p:clrMapOvr>
  <p:transition spd="med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Rectangle 6"/>
          <p:cNvSpPr/>
          <p:nvPr/>
        </p:nvSpPr>
        <p:spPr>
          <a:xfrm>
            <a:off x="1" y="569213"/>
            <a:ext cx="2582693" cy="3998216"/>
          </a:xfrm>
          <a:prstGeom prst="rect">
            <a:avLst/>
          </a:prstGeom>
          <a:solidFill>
            <a:srgbClr val="40BAD2"/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56" name="Rectangle 37"/>
          <p:cNvSpPr/>
          <p:nvPr/>
        </p:nvSpPr>
        <p:spPr>
          <a:xfrm>
            <a:off x="8861898" y="569213"/>
            <a:ext cx="288037" cy="3998216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57" name="Texto del título"/>
          <p:cNvSpPr txBox="1">
            <a:spLocks noGrp="1"/>
          </p:cNvSpPr>
          <p:nvPr>
            <p:ph type="title"/>
          </p:nvPr>
        </p:nvSpPr>
        <p:spPr>
          <a:xfrm>
            <a:off x="189689" y="842878"/>
            <a:ext cx="2210612" cy="3450888"/>
          </a:xfrm>
          <a:prstGeom prst="rect">
            <a:avLst/>
          </a:prstGeom>
          <a:effectLst/>
        </p:spPr>
        <p:txBody>
          <a:bodyPr/>
          <a:lstStyle>
            <a:lvl1pPr>
              <a:defRPr sz="2700" b="0" spc="-45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95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37502" y="4788769"/>
            <a:ext cx="286295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BAD2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959145"/>
      </p:ext>
    </p:extLst>
  </p:cSld>
  <p:clrMapOvr>
    <a:masterClrMapping/>
  </p:clrMapOvr>
  <p:transition spd="med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37502" y="4788769"/>
            <a:ext cx="286295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BAD2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6140046"/>
      </p:ext>
    </p:extLst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ontenido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2" name="Rectangle 6"/>
          <p:cNvSpPr/>
          <p:nvPr/>
        </p:nvSpPr>
        <p:spPr>
          <a:xfrm>
            <a:off x="1" y="569213"/>
            <a:ext cx="2582693" cy="3998216"/>
          </a:xfrm>
          <a:prstGeom prst="rect">
            <a:avLst/>
          </a:prstGeom>
          <a:solidFill>
            <a:srgbClr val="40BAD2"/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73" name="Rectangle 37"/>
          <p:cNvSpPr/>
          <p:nvPr/>
        </p:nvSpPr>
        <p:spPr>
          <a:xfrm>
            <a:off x="8861898" y="569213"/>
            <a:ext cx="288037" cy="3998216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74" name="Texto del título"/>
          <p:cNvSpPr txBox="1">
            <a:spLocks noGrp="1"/>
          </p:cNvSpPr>
          <p:nvPr>
            <p:ph type="title"/>
          </p:nvPr>
        </p:nvSpPr>
        <p:spPr>
          <a:xfrm>
            <a:off x="192024" y="857250"/>
            <a:ext cx="2125981" cy="1783080"/>
          </a:xfrm>
          <a:prstGeom prst="rect">
            <a:avLst/>
          </a:prstGeom>
          <a:effectLst/>
        </p:spPr>
        <p:txBody>
          <a:bodyPr anchor="b"/>
          <a:lstStyle>
            <a:lvl1pPr>
              <a:defRPr sz="2400" b="0" spc="-45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975" name="Nivel de texto 1…"/>
          <p:cNvSpPr txBox="1">
            <a:spLocks noGrp="1"/>
          </p:cNvSpPr>
          <p:nvPr>
            <p:ph type="body" idx="1"/>
          </p:nvPr>
        </p:nvSpPr>
        <p:spPr>
          <a:xfrm>
            <a:off x="2900934" y="651510"/>
            <a:ext cx="5486401" cy="3840481"/>
          </a:xfrm>
          <a:prstGeom prst="rect">
            <a:avLst/>
          </a:prstGeom>
        </p:spPr>
        <p:txBody>
          <a:bodyPr anchor="ctr"/>
          <a:lstStyle>
            <a:lvl1pPr marL="137159" indent="-137159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29589" indent="-152400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91539" indent="-171450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58933" indent="-195943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601833" indent="-195943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7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92024" y="2620632"/>
            <a:ext cx="2125980" cy="174149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900"/>
              </a:spcBef>
              <a:buClrTx/>
              <a:buSzTx/>
              <a:buNone/>
              <a:defRPr sz="1400" b="0">
                <a:latin typeface="Corbel"/>
                <a:sym typeface="Corbel"/>
              </a:defRPr>
            </a:lvl1pPr>
          </a:lstStyle>
          <a:p>
            <a:pPr marL="0" indent="0" algn="l">
              <a:spcBef>
                <a:spcPts val="1200"/>
              </a:spcBef>
              <a:buClrTx/>
              <a:buSzTx/>
              <a:buNone/>
              <a:defRPr sz="1400" b="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397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37502" y="4788769"/>
            <a:ext cx="286295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BAD2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579728"/>
      </p:ext>
    </p:extLst>
  </p:cSld>
  <p:clrMapOvr>
    <a:masterClrMapping/>
  </p:clrMapOvr>
  <p:transition spd="med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Imagen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Rectangle 6"/>
          <p:cNvSpPr/>
          <p:nvPr/>
        </p:nvSpPr>
        <p:spPr>
          <a:xfrm>
            <a:off x="1" y="569213"/>
            <a:ext cx="2582693" cy="3998216"/>
          </a:xfrm>
          <a:prstGeom prst="rect">
            <a:avLst/>
          </a:prstGeom>
          <a:solidFill>
            <a:srgbClr val="40BAD2"/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85" name="Rectangle 37"/>
          <p:cNvSpPr/>
          <p:nvPr/>
        </p:nvSpPr>
        <p:spPr>
          <a:xfrm>
            <a:off x="8861898" y="569213"/>
            <a:ext cx="288037" cy="3998216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86" name="Texto del título"/>
          <p:cNvSpPr txBox="1">
            <a:spLocks noGrp="1"/>
          </p:cNvSpPr>
          <p:nvPr>
            <p:ph type="title"/>
          </p:nvPr>
        </p:nvSpPr>
        <p:spPr>
          <a:xfrm>
            <a:off x="192024" y="857250"/>
            <a:ext cx="2125981" cy="1783080"/>
          </a:xfrm>
          <a:prstGeom prst="rect">
            <a:avLst/>
          </a:prstGeom>
          <a:effectLst/>
        </p:spPr>
        <p:txBody>
          <a:bodyPr anchor="b"/>
          <a:lstStyle>
            <a:lvl1pPr>
              <a:defRPr sz="2400" b="0" spc="-45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987" name="Picture Placeholder 2"/>
          <p:cNvSpPr>
            <a:spLocks noGrp="1"/>
          </p:cNvSpPr>
          <p:nvPr>
            <p:ph type="pic" idx="13"/>
          </p:nvPr>
        </p:nvSpPr>
        <p:spPr>
          <a:xfrm>
            <a:off x="2677984" y="575565"/>
            <a:ext cx="6086423" cy="399821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98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92024" y="2619756"/>
            <a:ext cx="2125981" cy="17419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900"/>
              </a:spcBef>
              <a:buClrTx/>
              <a:buSzTx/>
              <a:buNone/>
              <a:defRPr sz="1050" b="0">
                <a:latin typeface="Corbel"/>
                <a:ea typeface="Corbel"/>
                <a:cs typeface="Corbel"/>
                <a:sym typeface="Corbel"/>
              </a:defRPr>
            </a:lvl1pPr>
            <a:lvl2pPr marL="0" indent="342900" algn="l">
              <a:spcBef>
                <a:spcPts val="900"/>
              </a:spcBef>
              <a:buClrTx/>
              <a:buSzTx/>
              <a:buNone/>
              <a:defRPr sz="1050" b="0">
                <a:latin typeface="Corbel"/>
                <a:ea typeface="Corbel"/>
                <a:cs typeface="Corbel"/>
                <a:sym typeface="Corbel"/>
              </a:defRPr>
            </a:lvl2pPr>
            <a:lvl3pPr marL="0" indent="685800" algn="l">
              <a:spcBef>
                <a:spcPts val="900"/>
              </a:spcBef>
              <a:buClrTx/>
              <a:buSzTx/>
              <a:buNone/>
              <a:defRPr sz="1050" b="0">
                <a:latin typeface="Corbel"/>
                <a:ea typeface="Corbel"/>
                <a:cs typeface="Corbel"/>
                <a:sym typeface="Corbel"/>
              </a:defRPr>
            </a:lvl3pPr>
            <a:lvl4pPr marL="0" indent="1028700" algn="l">
              <a:spcBef>
                <a:spcPts val="900"/>
              </a:spcBef>
              <a:buClrTx/>
              <a:buSzTx/>
              <a:buNone/>
              <a:defRPr sz="1050" b="0">
                <a:latin typeface="Corbel"/>
                <a:ea typeface="Corbel"/>
                <a:cs typeface="Corbel"/>
                <a:sym typeface="Corbel"/>
              </a:defRPr>
            </a:lvl4pPr>
            <a:lvl5pPr marL="0" indent="1371600" algn="l">
              <a:spcBef>
                <a:spcPts val="900"/>
              </a:spcBef>
              <a:buClrTx/>
              <a:buSzTx/>
              <a:buNone/>
              <a:defRPr sz="1050" b="0"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8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37502" y="4788769"/>
            <a:ext cx="286295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BAD2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9256199"/>
      </p:ext>
    </p:extLst>
  </p:cSld>
  <p:clrMapOvr>
    <a:masterClrMapping/>
  </p:clrMapOvr>
  <p:transition spd="med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ítulo y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" name="Rectangle 6"/>
          <p:cNvSpPr/>
          <p:nvPr/>
        </p:nvSpPr>
        <p:spPr>
          <a:xfrm>
            <a:off x="1" y="569213"/>
            <a:ext cx="2582693" cy="3998216"/>
          </a:xfrm>
          <a:prstGeom prst="rect">
            <a:avLst/>
          </a:prstGeom>
          <a:solidFill>
            <a:srgbClr val="40BAD2"/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97" name="Rectangle 37"/>
          <p:cNvSpPr/>
          <p:nvPr/>
        </p:nvSpPr>
        <p:spPr>
          <a:xfrm>
            <a:off x="8861898" y="569213"/>
            <a:ext cx="288037" cy="3998216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98" name="Texto del título"/>
          <p:cNvSpPr txBox="1">
            <a:spLocks noGrp="1"/>
          </p:cNvSpPr>
          <p:nvPr>
            <p:ph type="title"/>
          </p:nvPr>
        </p:nvSpPr>
        <p:spPr>
          <a:xfrm>
            <a:off x="189689" y="842878"/>
            <a:ext cx="2210612" cy="3450888"/>
          </a:xfrm>
          <a:prstGeom prst="rect">
            <a:avLst/>
          </a:prstGeom>
          <a:effectLst/>
        </p:spPr>
        <p:txBody>
          <a:bodyPr/>
          <a:lstStyle>
            <a:lvl1pPr>
              <a:defRPr sz="2700" b="0" spc="-45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999" name="Nivel de texto 1…"/>
          <p:cNvSpPr txBox="1">
            <a:spLocks noGrp="1"/>
          </p:cNvSpPr>
          <p:nvPr>
            <p:ph type="body" idx="1"/>
          </p:nvPr>
        </p:nvSpPr>
        <p:spPr>
          <a:xfrm>
            <a:off x="2901951" y="648081"/>
            <a:ext cx="5486401" cy="3840481"/>
          </a:xfrm>
          <a:prstGeom prst="rect">
            <a:avLst/>
          </a:prstGeom>
        </p:spPr>
        <p:txBody>
          <a:bodyPr/>
          <a:lstStyle>
            <a:lvl1pPr marL="137159" indent="-137159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29589" indent="-152400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91539" indent="-171450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58933" indent="-195943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601833" indent="-195943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0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37502" y="4788769"/>
            <a:ext cx="286295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BAD2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718590"/>
      </p:ext>
    </p:extLst>
  </p:cSld>
  <p:clrMapOvr>
    <a:masterClrMapping/>
  </p:clrMapOvr>
  <p:transition spd="med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ítulo vertical y tex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7" name="Rectangle 6"/>
          <p:cNvSpPr/>
          <p:nvPr/>
        </p:nvSpPr>
        <p:spPr>
          <a:xfrm>
            <a:off x="1" y="569213"/>
            <a:ext cx="2582693" cy="3998216"/>
          </a:xfrm>
          <a:prstGeom prst="rect">
            <a:avLst/>
          </a:prstGeom>
          <a:solidFill>
            <a:srgbClr val="40BAD2"/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4008" name="Rectangle 37"/>
          <p:cNvSpPr/>
          <p:nvPr/>
        </p:nvSpPr>
        <p:spPr>
          <a:xfrm>
            <a:off x="8861898" y="569213"/>
            <a:ext cx="288037" cy="3998216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4009" name="Texto del título"/>
          <p:cNvSpPr txBox="1">
            <a:spLocks noGrp="1"/>
          </p:cNvSpPr>
          <p:nvPr>
            <p:ph type="title"/>
          </p:nvPr>
        </p:nvSpPr>
        <p:spPr>
          <a:xfrm>
            <a:off x="285750" y="742950"/>
            <a:ext cx="2114550" cy="3714750"/>
          </a:xfrm>
          <a:prstGeom prst="rect">
            <a:avLst/>
          </a:prstGeom>
          <a:effectLst/>
        </p:spPr>
        <p:txBody>
          <a:bodyPr/>
          <a:lstStyle>
            <a:lvl1pPr>
              <a:defRPr sz="2700" b="0" spc="-45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010" name="Nivel de texto 1…"/>
          <p:cNvSpPr txBox="1">
            <a:spLocks noGrp="1"/>
          </p:cNvSpPr>
          <p:nvPr>
            <p:ph type="body" idx="1"/>
          </p:nvPr>
        </p:nvSpPr>
        <p:spPr>
          <a:xfrm>
            <a:off x="2900934" y="651510"/>
            <a:ext cx="5486401" cy="3840481"/>
          </a:xfrm>
          <a:prstGeom prst="rect">
            <a:avLst/>
          </a:prstGeom>
        </p:spPr>
        <p:txBody>
          <a:bodyPr/>
          <a:lstStyle>
            <a:lvl1pPr marL="137159" indent="-137159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29589" indent="-152400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91539" indent="-171450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258933" indent="-195943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601833" indent="-195943" algn="l">
              <a:lnSpc>
                <a:spcPct val="90000"/>
              </a:lnSpc>
              <a:spcBef>
                <a:spcPts val="900"/>
              </a:spcBef>
              <a:buClr>
                <a:srgbClr val="40BAD2"/>
              </a:buClr>
              <a:buChar char="●"/>
              <a:defRPr sz="1500" b="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1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37502" y="4788769"/>
            <a:ext cx="286295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BAD2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832143"/>
      </p:ext>
    </p:extLst>
  </p:cSld>
  <p:clrMapOvr>
    <a:masterClrMapping/>
  </p:clrMapOvr>
  <p:transition spd="med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Diapositiva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8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01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2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108769"/>
      </p:ext>
    </p:extLst>
  </p:cSld>
  <p:clrMapOvr>
    <a:masterClrMapping/>
  </p:clrMapOvr>
  <p:transition spd="med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7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028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2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5820169"/>
      </p:ext>
    </p:extLst>
  </p:cSld>
  <p:clrMapOvr>
    <a:masterClrMapping/>
  </p:clrMapOvr>
  <p:transition spd="med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Encabezado de sec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6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03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3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366811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vertical y tex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o del título"/>
          <p:cNvSpPr txBox="1">
            <a:spLocks noGrp="1"/>
          </p:cNvSpPr>
          <p:nvPr>
            <p:ph type="title"/>
          </p:nvPr>
        </p:nvSpPr>
        <p:spPr>
          <a:xfrm>
            <a:off x="6751638" y="141684"/>
            <a:ext cx="2141538" cy="4751786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89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3850" y="141684"/>
            <a:ext cx="6275388" cy="4751786"/>
          </a:xfrm>
          <a:prstGeom prst="rect">
            <a:avLst/>
          </a:prstGeom>
        </p:spPr>
        <p:txBody>
          <a:bodyPr/>
          <a:lstStyle>
            <a:lvl1pPr marL="272654" indent="-272654" algn="l">
              <a:spcBef>
                <a:spcPts val="825"/>
              </a:spcBef>
              <a:buClr>
                <a:srgbClr val="E9B113"/>
              </a:buClr>
              <a:defRPr sz="1800" b="0"/>
            </a:lvl1pPr>
            <a:lvl2pPr marL="675084" indent="-267890" algn="l">
              <a:spcBef>
                <a:spcPts val="825"/>
              </a:spcBef>
              <a:buClr>
                <a:srgbClr val="E9B113"/>
              </a:buClr>
              <a:defRPr sz="1800" b="0"/>
            </a:lvl2pPr>
            <a:lvl3pPr marL="946547" indent="-136922" algn="l">
              <a:spcBef>
                <a:spcPts val="825"/>
              </a:spcBef>
              <a:buClr>
                <a:srgbClr val="E9B113"/>
              </a:buClr>
              <a:buChar char="•"/>
              <a:defRPr sz="1800" b="0"/>
            </a:lvl3pPr>
            <a:lvl4pPr marL="1318022" indent="-171450" algn="l">
              <a:spcBef>
                <a:spcPts val="825"/>
              </a:spcBef>
              <a:buClr>
                <a:srgbClr val="E9B113"/>
              </a:buClr>
              <a:buChar char="s"/>
              <a:defRPr sz="1800" b="0"/>
            </a:lvl4pPr>
            <a:lvl5pPr marL="1624013" indent="-171450" algn="l">
              <a:spcBef>
                <a:spcPts val="825"/>
              </a:spcBef>
              <a:buClr>
                <a:srgbClr val="E9B113"/>
              </a:buClr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9923247"/>
      </p:ext>
    </p:extLst>
  </p:cSld>
  <p:clrMapOvr>
    <a:masterClrMapping/>
  </p:clrMapOvr>
  <p:transition spd="med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Dos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5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046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92931" indent="-250031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925829" indent="-240029" algn="l">
              <a:spcBef>
                <a:spcPts val="4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95400" indent="-266700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638300" indent="-266700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4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77590"/>
      </p:ext>
    </p:extLst>
  </p:cSld>
  <p:clrMapOvr>
    <a:masterClrMapping/>
  </p:clrMapOvr>
  <p:transition spd="med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Comp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05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56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spcBef>
                <a:spcPts val="500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05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2379739"/>
      </p:ext>
    </p:extLst>
  </p:cSld>
  <p:clrMapOvr>
    <a:masterClrMapping/>
  </p:clrMapOvr>
  <p:transition spd="med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Sólo el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06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1127766"/>
      </p:ext>
    </p:extLst>
  </p:cSld>
  <p:clrMapOvr>
    <a:masterClrMapping/>
  </p:clrMapOvr>
  <p:transition spd="med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10353"/>
      </p:ext>
    </p:extLst>
  </p:cSld>
  <p:clrMapOvr>
    <a:masterClrMapping/>
  </p:clrMapOvr>
  <p:transition spd="med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Contenido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9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080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6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81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4" cy="351829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spcBef>
                <a:spcPts val="300"/>
              </a:spcBef>
              <a:buClrTx/>
              <a:buSzTx/>
              <a:buNone/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08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1890894"/>
      </p:ext>
    </p:extLst>
  </p:cSld>
  <p:clrMapOvr>
    <a:masterClrMapping/>
  </p:clrMapOvr>
  <p:transition spd="med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Imagen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9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090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09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6955336"/>
      </p:ext>
    </p:extLst>
  </p:cSld>
  <p:clrMapOvr>
    <a:masterClrMapping/>
  </p:clrMapOvr>
  <p:transition spd="med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ítulo y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100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0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669704"/>
      </p:ext>
    </p:extLst>
  </p:cSld>
  <p:clrMapOvr>
    <a:masterClrMapping/>
  </p:clrMapOvr>
  <p:transition spd="med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ítulo vertical y tex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Texto del título"/>
          <p:cNvSpPr txBox="1">
            <a:spLocks noGrp="1"/>
          </p:cNvSpPr>
          <p:nvPr>
            <p:ph type="title"/>
          </p:nvPr>
        </p:nvSpPr>
        <p:spPr>
          <a:xfrm>
            <a:off x="6629400" y="205979"/>
            <a:ext cx="2057400" cy="4388645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109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6019800" cy="4388645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1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655560"/>
      </p:ext>
    </p:extLst>
  </p:cSld>
  <p:clrMapOvr>
    <a:masterClrMapping/>
  </p:clrMapOvr>
  <p:transition spd="med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Diapositiva de título">
    <p:bg>
      <p:bgPr>
        <a:solidFill>
          <a:srgbClr val="775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7" name="3 Rectángulo"/>
          <p:cNvSpPr/>
          <p:nvPr/>
        </p:nvSpPr>
        <p:spPr>
          <a:xfrm>
            <a:off x="0" y="4477941"/>
            <a:ext cx="9144000" cy="6655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18" name="4 Rectángulo"/>
          <p:cNvSpPr/>
          <p:nvPr/>
        </p:nvSpPr>
        <p:spPr>
          <a:xfrm>
            <a:off x="-9525" y="4539854"/>
            <a:ext cx="2249489" cy="534591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19" name="5 Rectángulo"/>
          <p:cNvSpPr/>
          <p:nvPr/>
        </p:nvSpPr>
        <p:spPr>
          <a:xfrm>
            <a:off x="2359026" y="4532711"/>
            <a:ext cx="6784976" cy="535782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20" name="Texto del título"/>
          <p:cNvSpPr txBox="1">
            <a:spLocks noGrp="1"/>
          </p:cNvSpPr>
          <p:nvPr>
            <p:ph type="title"/>
          </p:nvPr>
        </p:nvSpPr>
        <p:spPr>
          <a:xfrm>
            <a:off x="2362200" y="3028950"/>
            <a:ext cx="6477000" cy="13716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3300" b="0" cap="all">
                <a:solidFill>
                  <a:srgbClr val="EBDDC3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12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362200" y="4537527"/>
            <a:ext cx="6705600" cy="514351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525"/>
              </a:spcBef>
              <a:buClrTx/>
              <a:buSzTx/>
              <a:buNone/>
              <a:defRPr sz="1950" b="0">
                <a:latin typeface="Tw Cen MT"/>
                <a:ea typeface="Tw Cen MT"/>
                <a:cs typeface="Tw Cen MT"/>
                <a:sym typeface="Tw Cen MT"/>
              </a:defRPr>
            </a:lvl1pPr>
            <a:lvl2pPr marL="0" indent="342900" algn="l">
              <a:spcBef>
                <a:spcPts val="525"/>
              </a:spcBef>
              <a:buClrTx/>
              <a:buSzTx/>
              <a:buNone/>
              <a:defRPr sz="1950" b="0">
                <a:latin typeface="Tw Cen MT"/>
                <a:ea typeface="Tw Cen MT"/>
                <a:cs typeface="Tw Cen MT"/>
                <a:sym typeface="Tw Cen MT"/>
              </a:defRPr>
            </a:lvl2pPr>
            <a:lvl3pPr marL="0" indent="685800" algn="l">
              <a:spcBef>
                <a:spcPts val="525"/>
              </a:spcBef>
              <a:buClrTx/>
              <a:buSzTx/>
              <a:buNone/>
              <a:defRPr sz="1950" b="0">
                <a:latin typeface="Tw Cen MT"/>
                <a:ea typeface="Tw Cen MT"/>
                <a:cs typeface="Tw Cen MT"/>
                <a:sym typeface="Tw Cen MT"/>
              </a:defRPr>
            </a:lvl3pPr>
            <a:lvl4pPr marL="0" indent="1028700" algn="l">
              <a:spcBef>
                <a:spcPts val="525"/>
              </a:spcBef>
              <a:buClrTx/>
              <a:buSzTx/>
              <a:buNone/>
              <a:defRPr sz="1950" b="0">
                <a:latin typeface="Tw Cen MT"/>
                <a:ea typeface="Tw Cen MT"/>
                <a:cs typeface="Tw Cen MT"/>
                <a:sym typeface="Tw Cen MT"/>
              </a:defRPr>
            </a:lvl4pPr>
            <a:lvl5pPr marL="0" indent="1371600" algn="l">
              <a:spcBef>
                <a:spcPts val="525"/>
              </a:spcBef>
              <a:buClrTx/>
              <a:buSzTx/>
              <a:buNone/>
              <a:defRPr sz="1950" b="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2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10270" y="208597"/>
            <a:ext cx="219660" cy="2114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50" b="1">
                <a:solidFill>
                  <a:srgbClr val="EBDDC3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024722"/>
      </p:ext>
    </p:extLst>
  </p:cSld>
  <p:clrMapOvr>
    <a:masterClrMapping/>
  </p:clrMapOvr>
  <p:transition spd="med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6 Rectángulo"/>
          <p:cNvSpPr/>
          <p:nvPr/>
        </p:nvSpPr>
        <p:spPr>
          <a:xfrm>
            <a:off x="0" y="926305"/>
            <a:ext cx="9144000" cy="2393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30" name="7 Rectángulo"/>
          <p:cNvSpPr/>
          <p:nvPr/>
        </p:nvSpPr>
        <p:spPr>
          <a:xfrm>
            <a:off x="0" y="959644"/>
            <a:ext cx="533400" cy="171450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31" name="8 Rectángulo"/>
          <p:cNvSpPr/>
          <p:nvPr/>
        </p:nvSpPr>
        <p:spPr>
          <a:xfrm>
            <a:off x="590550" y="959644"/>
            <a:ext cx="8553450" cy="171450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32" name="Texto del título"/>
          <p:cNvSpPr txBox="1">
            <a:spLocks noGrp="1"/>
          </p:cNvSpPr>
          <p:nvPr>
            <p:ph type="title"/>
          </p:nvPr>
        </p:nvSpPr>
        <p:spPr>
          <a:xfrm>
            <a:off x="612648" y="171450"/>
            <a:ext cx="8153401" cy="74295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 b="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133" name="Nivel de texto 1…"/>
          <p:cNvSpPr txBox="1">
            <a:spLocks noGrp="1"/>
          </p:cNvSpPr>
          <p:nvPr>
            <p:ph type="body" idx="1"/>
          </p:nvPr>
        </p:nvSpPr>
        <p:spPr>
          <a:xfrm>
            <a:off x="612648" y="1200150"/>
            <a:ext cx="8153401" cy="3371850"/>
          </a:xfrm>
          <a:prstGeom prst="rect">
            <a:avLst/>
          </a:prstGeom>
        </p:spPr>
        <p:txBody>
          <a:bodyPr/>
          <a:lstStyle>
            <a:lvl1pPr marL="239316" indent="-239316" algn="l">
              <a:spcBef>
                <a:spcPts val="525"/>
              </a:spcBef>
              <a:buClr>
                <a:srgbClr val="DD8047"/>
              </a:buClr>
              <a:buSzPct val="60000"/>
              <a:buChar char="◻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503451" indent="-228416" algn="l">
              <a:spcBef>
                <a:spcPts val="525"/>
              </a:spcBef>
              <a:buClr>
                <a:srgbClr val="DD8047"/>
              </a:buClr>
              <a:buSzPct val="70000"/>
              <a:buChar char="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730526" indent="-216176" algn="l">
              <a:spcBef>
                <a:spcPts val="525"/>
              </a:spcBef>
              <a:buClr>
                <a:srgbClr val="DD8047"/>
              </a:buClr>
              <a:buSzPct val="7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1105852" indent="-248602" algn="l">
              <a:spcBef>
                <a:spcPts val="525"/>
              </a:spcBef>
              <a:buClr>
                <a:srgbClr val="DD8047"/>
              </a:buClr>
              <a:buSzPct val="7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1448753" indent="-248603" algn="l">
              <a:spcBef>
                <a:spcPts val="525"/>
              </a:spcBef>
              <a:buClr>
                <a:srgbClr val="DD8047"/>
              </a:buClr>
              <a:buSzPct val="6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3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6870" y="939642"/>
            <a:ext cx="219660" cy="2114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50" b="1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00765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18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98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38" y="1059659"/>
            <a:ext cx="8494713" cy="3485450"/>
          </a:xfrm>
          <a:prstGeom prst="rect">
            <a:avLst/>
          </a:prstGeom>
        </p:spPr>
        <p:txBody>
          <a:bodyPr lIns="0" tIns="0" rIns="0" bIns="0"/>
          <a:lstStyle>
            <a:lvl1pPr marL="224135" indent="-224135" algn="l">
              <a:spcBef>
                <a:spcPts val="225"/>
              </a:spcBef>
              <a:buClr>
                <a:srgbClr val="FFFF00"/>
              </a:buClr>
              <a:buSzPct val="85000"/>
              <a:buFont typeface="Arial"/>
              <a:defRPr sz="1200" b="0"/>
            </a:lvl1pPr>
            <a:lvl2pPr marL="431721" indent="-206693" algn="l">
              <a:spcBef>
                <a:spcPts val="225"/>
              </a:spcBef>
              <a:buClr>
                <a:srgbClr val="FFFF00"/>
              </a:buClr>
              <a:buFont typeface="Arial"/>
              <a:buChar char="•"/>
              <a:defRPr sz="1200" b="0"/>
            </a:lvl2pPr>
            <a:lvl3pPr marL="588288" indent="-168593" algn="l">
              <a:spcBef>
                <a:spcPts val="225"/>
              </a:spcBef>
              <a:buClr>
                <a:srgbClr val="FFFF00"/>
              </a:buClr>
              <a:buSzPct val="85000"/>
              <a:buFont typeface="Arial"/>
              <a:buChar char="•"/>
              <a:defRPr sz="1200" b="0"/>
            </a:lvl3pPr>
            <a:lvl4pPr marL="977264" indent="-205739" algn="l">
              <a:spcBef>
                <a:spcPts val="225"/>
              </a:spcBef>
              <a:buClr>
                <a:srgbClr val="FFFF00"/>
              </a:buClr>
              <a:buFont typeface="Arial"/>
              <a:buChar char="•"/>
              <a:defRPr sz="1200" b="0"/>
            </a:lvl4pPr>
            <a:lvl5pPr marL="1234440" indent="-205740" algn="l">
              <a:spcBef>
                <a:spcPts val="225"/>
              </a:spcBef>
              <a:buClr>
                <a:srgbClr val="FFFF00"/>
              </a:buClr>
              <a:buFont typeface="Arial"/>
              <a:buChar char="•"/>
              <a:defRPr sz="12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3850" y="4760263"/>
            <a:ext cx="8496300" cy="28217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75"/>
              </a:spcBef>
              <a:buClrTx/>
              <a:buSzTx/>
              <a:buNone/>
              <a:defRPr sz="800" b="0"/>
            </a:lvl1pPr>
          </a:lstStyle>
          <a:p>
            <a:pPr marL="0" indent="0" algn="l">
              <a:spcBef>
                <a:spcPts val="100"/>
              </a:spcBef>
              <a:buClrTx/>
              <a:buSzTx/>
              <a:buNone/>
              <a:defRPr sz="800" b="0"/>
            </a:pPr>
            <a:endParaRPr/>
          </a:p>
        </p:txBody>
      </p:sp>
      <p:sp>
        <p:nvSpPr>
          <p:cNvPr id="40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949252"/>
      </p:ext>
    </p:extLst>
  </p:cSld>
  <p:clrMapOvr>
    <a:masterClrMapping/>
  </p:clrMapOvr>
  <p:transition spd="med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ítulo y objetos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1" name="Texto del título"/>
          <p:cNvSpPr txBox="1">
            <a:spLocks noGrp="1"/>
          </p:cNvSpPr>
          <p:nvPr>
            <p:ph type="title"/>
          </p:nvPr>
        </p:nvSpPr>
        <p:spPr>
          <a:xfrm>
            <a:off x="612648" y="171450"/>
            <a:ext cx="8153401" cy="74295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 b="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142" name="Nivel de texto 1…"/>
          <p:cNvSpPr txBox="1">
            <a:spLocks noGrp="1"/>
          </p:cNvSpPr>
          <p:nvPr>
            <p:ph type="body" idx="1"/>
          </p:nvPr>
        </p:nvSpPr>
        <p:spPr>
          <a:xfrm>
            <a:off x="612648" y="1200150"/>
            <a:ext cx="8153401" cy="3371850"/>
          </a:xfrm>
          <a:prstGeom prst="rect">
            <a:avLst/>
          </a:prstGeom>
        </p:spPr>
        <p:txBody>
          <a:bodyPr/>
          <a:lstStyle>
            <a:lvl1pPr marL="239316" indent="-239316" algn="l">
              <a:spcBef>
                <a:spcPts val="525"/>
              </a:spcBef>
              <a:buClr>
                <a:srgbClr val="DD8047"/>
              </a:buClr>
              <a:buSzPct val="60000"/>
              <a:buChar char="◻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503451" indent="-228416" algn="l">
              <a:spcBef>
                <a:spcPts val="525"/>
              </a:spcBef>
              <a:buClr>
                <a:srgbClr val="DD8047"/>
              </a:buClr>
              <a:buSzPct val="70000"/>
              <a:buChar char="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730526" indent="-216176" algn="l">
              <a:spcBef>
                <a:spcPts val="525"/>
              </a:spcBef>
              <a:buClr>
                <a:srgbClr val="DD8047"/>
              </a:buClr>
              <a:buSzPct val="7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1105852" indent="-248602" algn="l">
              <a:spcBef>
                <a:spcPts val="525"/>
              </a:spcBef>
              <a:buClr>
                <a:srgbClr val="DD8047"/>
              </a:buClr>
              <a:buSzPct val="7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1448753" indent="-248603" algn="l">
              <a:spcBef>
                <a:spcPts val="525"/>
              </a:spcBef>
              <a:buClr>
                <a:srgbClr val="DD8047"/>
              </a:buClr>
              <a:buSzPct val="6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4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6870" y="939642"/>
            <a:ext cx="219660" cy="2114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50" b="1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598290"/>
      </p:ext>
    </p:extLst>
  </p:cSld>
  <p:clrMapOvr>
    <a:masterClrMapping/>
  </p:clrMapOvr>
  <p:transition spd="med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Encabezado de sección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0" name="3 Rectángulo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51" name="4 Rectángulo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52" name="5 Rectángulo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5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057400"/>
            <a:ext cx="7123114" cy="125491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525"/>
              </a:spcBef>
              <a:buClrTx/>
              <a:buSzTx/>
              <a:buNone/>
              <a:defRPr sz="2100" b="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275034" algn="l">
              <a:spcBef>
                <a:spcPts val="525"/>
              </a:spcBef>
              <a:buClrTx/>
              <a:buSzTx/>
              <a:buNone/>
              <a:defRPr sz="2100" b="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514350" algn="l">
              <a:spcBef>
                <a:spcPts val="525"/>
              </a:spcBef>
              <a:buClrTx/>
              <a:buSzTx/>
              <a:buNone/>
              <a:defRPr sz="2100" b="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857250" algn="l">
              <a:spcBef>
                <a:spcPts val="525"/>
              </a:spcBef>
              <a:buClrTx/>
              <a:buSzTx/>
              <a:buNone/>
              <a:defRPr sz="2100" b="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1200150" algn="l">
              <a:spcBef>
                <a:spcPts val="525"/>
              </a:spcBef>
              <a:buClrTx/>
              <a:buSzTx/>
              <a:buNone/>
              <a:defRPr sz="2100" b="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54" name="Texto del título"/>
          <p:cNvSpPr txBox="1"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 b="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15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419594" y="1392913"/>
            <a:ext cx="456213" cy="369332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7607994"/>
      </p:ext>
    </p:extLst>
  </p:cSld>
  <p:clrMapOvr>
    <a:masterClrMapping/>
  </p:clrMapOvr>
  <p:transition spd="med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Dos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2" name="6 Rectángulo"/>
          <p:cNvSpPr/>
          <p:nvPr/>
        </p:nvSpPr>
        <p:spPr>
          <a:xfrm>
            <a:off x="0" y="926305"/>
            <a:ext cx="9144000" cy="2393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63" name="7 Rectángulo"/>
          <p:cNvSpPr/>
          <p:nvPr/>
        </p:nvSpPr>
        <p:spPr>
          <a:xfrm>
            <a:off x="0" y="959644"/>
            <a:ext cx="533400" cy="171450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64" name="8 Rectángulo"/>
          <p:cNvSpPr/>
          <p:nvPr/>
        </p:nvSpPr>
        <p:spPr>
          <a:xfrm>
            <a:off x="590550" y="959644"/>
            <a:ext cx="8553450" cy="171450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65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 b="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166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609600" y="1192176"/>
            <a:ext cx="3886200" cy="3429001"/>
          </a:xfrm>
          <a:prstGeom prst="rect">
            <a:avLst/>
          </a:prstGeom>
        </p:spPr>
        <p:txBody>
          <a:bodyPr/>
          <a:lstStyle>
            <a:lvl1pPr marL="239316" indent="-239316" algn="l">
              <a:spcBef>
                <a:spcPts val="525"/>
              </a:spcBef>
              <a:buClr>
                <a:srgbClr val="DD8047"/>
              </a:buClr>
              <a:buSzPct val="60000"/>
              <a:buChar char="◻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503451" indent="-228416" algn="l">
              <a:spcBef>
                <a:spcPts val="525"/>
              </a:spcBef>
              <a:buClr>
                <a:srgbClr val="DD8047"/>
              </a:buClr>
              <a:buSzPct val="70000"/>
              <a:buChar char="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730526" indent="-216176" algn="l">
              <a:spcBef>
                <a:spcPts val="525"/>
              </a:spcBef>
              <a:buClr>
                <a:srgbClr val="DD8047"/>
              </a:buClr>
              <a:buSzPct val="7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1105852" indent="-248602" algn="l">
              <a:spcBef>
                <a:spcPts val="525"/>
              </a:spcBef>
              <a:buClr>
                <a:srgbClr val="DD8047"/>
              </a:buClr>
              <a:buSzPct val="7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1448753" indent="-248603" algn="l">
              <a:spcBef>
                <a:spcPts val="525"/>
              </a:spcBef>
              <a:buClr>
                <a:srgbClr val="DD8047"/>
              </a:buClr>
              <a:buSzPct val="6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6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6870" y="939642"/>
            <a:ext cx="219660" cy="2114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50" b="1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7580"/>
      </p:ext>
    </p:extLst>
  </p:cSld>
  <p:clrMapOvr>
    <a:masterClrMapping/>
  </p:clrMapOvr>
  <p:transition spd="med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Comp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4" name="6 Rectángulo"/>
          <p:cNvSpPr/>
          <p:nvPr/>
        </p:nvSpPr>
        <p:spPr>
          <a:xfrm>
            <a:off x="0" y="926305"/>
            <a:ext cx="9144000" cy="2393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75" name="7 Rectángulo"/>
          <p:cNvSpPr/>
          <p:nvPr/>
        </p:nvSpPr>
        <p:spPr>
          <a:xfrm>
            <a:off x="0" y="959644"/>
            <a:ext cx="533400" cy="171450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76" name="8 Rectángulo"/>
          <p:cNvSpPr/>
          <p:nvPr/>
        </p:nvSpPr>
        <p:spPr>
          <a:xfrm>
            <a:off x="590550" y="959644"/>
            <a:ext cx="8553450" cy="171450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77" name="Texto del título"/>
          <p:cNvSpPr txBox="1">
            <a:spLocks noGrp="1"/>
          </p:cNvSpPr>
          <p:nvPr>
            <p:ph type="title"/>
          </p:nvPr>
        </p:nvSpPr>
        <p:spPr>
          <a:xfrm>
            <a:off x="533400" y="204787"/>
            <a:ext cx="8153400" cy="652463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 b="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178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609600" y="1828800"/>
            <a:ext cx="3886200" cy="2686050"/>
          </a:xfrm>
          <a:prstGeom prst="rect">
            <a:avLst/>
          </a:prstGeom>
        </p:spPr>
        <p:txBody>
          <a:bodyPr/>
          <a:lstStyle>
            <a:lvl1pPr marL="239316" indent="-239316" algn="l">
              <a:spcBef>
                <a:spcPts val="525"/>
              </a:spcBef>
              <a:buClr>
                <a:srgbClr val="DD8047"/>
              </a:buClr>
              <a:buSzPct val="60000"/>
              <a:buChar char="◻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503451" indent="-228416" algn="l">
              <a:spcBef>
                <a:spcPts val="525"/>
              </a:spcBef>
              <a:buClr>
                <a:srgbClr val="DD8047"/>
              </a:buClr>
              <a:buSzPct val="70000"/>
              <a:buChar char="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730526" indent="-216176" algn="l">
              <a:spcBef>
                <a:spcPts val="525"/>
              </a:spcBef>
              <a:buClr>
                <a:srgbClr val="DD8047"/>
              </a:buClr>
              <a:buSzPct val="7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1105852" indent="-248602" algn="l">
              <a:spcBef>
                <a:spcPts val="525"/>
              </a:spcBef>
              <a:buClr>
                <a:srgbClr val="DD8047"/>
              </a:buClr>
              <a:buSzPct val="7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1448753" indent="-248603" algn="l">
              <a:spcBef>
                <a:spcPts val="525"/>
              </a:spcBef>
              <a:buClr>
                <a:srgbClr val="DD8047"/>
              </a:buClr>
              <a:buSzPct val="6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79" name="15 Marcador de texto"/>
          <p:cNvSpPr>
            <a:spLocks noGrp="1"/>
          </p:cNvSpPr>
          <p:nvPr>
            <p:ph type="body" sz="quarter" idx="13"/>
          </p:nvPr>
        </p:nvSpPr>
        <p:spPr>
          <a:xfrm>
            <a:off x="609600" y="1314449"/>
            <a:ext cx="3886200" cy="480062"/>
          </a:xfrm>
          <a:prstGeom prst="rect">
            <a:avLst/>
          </a:prstGeom>
          <a:solidFill>
            <a:srgbClr val="DD8047"/>
          </a:solidFill>
        </p:spPr>
        <p:txBody>
          <a:bodyPr anchor="ctr"/>
          <a:lstStyle>
            <a:lvl1pPr marL="0" indent="0" algn="l">
              <a:spcBef>
                <a:spcPts val="525"/>
              </a:spcBef>
              <a:buClrTx/>
              <a:buSzTx/>
              <a:buNone/>
              <a:defRPr sz="2000">
                <a:latin typeface="Tw Cen MT"/>
                <a:sym typeface="Tw Cen MT"/>
              </a:defRPr>
            </a:lvl1pPr>
          </a:lstStyle>
          <a:p>
            <a:pPr marL="0" indent="0" algn="l">
              <a:spcBef>
                <a:spcPts val="700"/>
              </a:spcBef>
              <a:buClrTx/>
              <a:buSzTx/>
              <a:buNone/>
              <a:defRPr sz="20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180" name="14 Marcador de texto"/>
          <p:cNvSpPr>
            <a:spLocks noGrp="1"/>
          </p:cNvSpPr>
          <p:nvPr>
            <p:ph type="body" sz="quarter" idx="14"/>
          </p:nvPr>
        </p:nvSpPr>
        <p:spPr>
          <a:xfrm>
            <a:off x="4800600" y="1314449"/>
            <a:ext cx="3886200" cy="480062"/>
          </a:xfrm>
          <a:prstGeom prst="rect">
            <a:avLst/>
          </a:prstGeom>
          <a:solidFill>
            <a:srgbClr val="D8B25C"/>
          </a:solidFill>
        </p:spPr>
        <p:txBody>
          <a:bodyPr anchor="ctr"/>
          <a:lstStyle>
            <a:lvl1pPr marL="0" indent="0" algn="l">
              <a:spcBef>
                <a:spcPts val="525"/>
              </a:spcBef>
              <a:buClrTx/>
              <a:buSzTx/>
              <a:buNone/>
              <a:defRPr sz="2000">
                <a:latin typeface="Tw Cen MT"/>
                <a:sym typeface="Tw Cen MT"/>
              </a:defRPr>
            </a:lvl1pPr>
          </a:lstStyle>
          <a:p>
            <a:pPr marL="0" indent="0" algn="l">
              <a:spcBef>
                <a:spcPts val="700"/>
              </a:spcBef>
              <a:buClrTx/>
              <a:buSzTx/>
              <a:buNone/>
              <a:defRPr sz="2000"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418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6870" y="939642"/>
            <a:ext cx="219660" cy="2114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50" b="1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628662"/>
      </p:ext>
    </p:extLst>
  </p:cSld>
  <p:clrMapOvr>
    <a:masterClrMapping/>
  </p:clrMapOvr>
  <p:transition spd="med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Sólo el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" name="6 Rectángulo"/>
          <p:cNvSpPr/>
          <p:nvPr/>
        </p:nvSpPr>
        <p:spPr>
          <a:xfrm>
            <a:off x="0" y="926305"/>
            <a:ext cx="9144000" cy="2393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89" name="7 Rectángulo"/>
          <p:cNvSpPr/>
          <p:nvPr/>
        </p:nvSpPr>
        <p:spPr>
          <a:xfrm>
            <a:off x="0" y="959644"/>
            <a:ext cx="533400" cy="171450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90" name="8 Rectángulo"/>
          <p:cNvSpPr/>
          <p:nvPr/>
        </p:nvSpPr>
        <p:spPr>
          <a:xfrm>
            <a:off x="590550" y="959644"/>
            <a:ext cx="8553450" cy="171450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191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 b="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1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6870" y="939642"/>
            <a:ext cx="219660" cy="2114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50" b="1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7266409"/>
      </p:ext>
    </p:extLst>
  </p:cSld>
  <p:clrMapOvr>
    <a:masterClrMapping/>
  </p:clrMapOvr>
  <p:transition spd="med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6870" y="4723447"/>
            <a:ext cx="219660" cy="2114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50" b="1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327601"/>
      </p:ext>
    </p:extLst>
  </p:cSld>
  <p:clrMapOvr>
    <a:masterClrMapping/>
  </p:clrMapOvr>
  <p:transition spd="med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Contenido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" name="6 Rectángulo"/>
          <p:cNvSpPr/>
          <p:nvPr/>
        </p:nvSpPr>
        <p:spPr>
          <a:xfrm>
            <a:off x="0" y="926305"/>
            <a:ext cx="9144000" cy="2393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207" name="7 Rectángulo"/>
          <p:cNvSpPr/>
          <p:nvPr/>
        </p:nvSpPr>
        <p:spPr>
          <a:xfrm>
            <a:off x="0" y="959644"/>
            <a:ext cx="533400" cy="171450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208" name="8 Rectángulo"/>
          <p:cNvSpPr/>
          <p:nvPr/>
        </p:nvSpPr>
        <p:spPr>
          <a:xfrm>
            <a:off x="590550" y="959644"/>
            <a:ext cx="8553450" cy="171450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209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204787"/>
            <a:ext cx="8077200" cy="652463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 b="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21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314450"/>
            <a:ext cx="1600200" cy="3257550"/>
          </a:xfrm>
          <a:prstGeom prst="rect">
            <a:avLst/>
          </a:prstGeom>
          <a:solidFill>
            <a:srgbClr val="DD8047"/>
          </a:solidFill>
          <a:ln w="50800" cap="sq">
            <a:solidFill>
              <a:srgbClr val="DD8047"/>
            </a:solidFill>
            <a:miter lim="800000"/>
          </a:ln>
        </p:spPr>
        <p:txBody>
          <a:bodyPr lIns="91439" tIns="91439" rIns="91439" bIns="91439"/>
          <a:lstStyle>
            <a:lvl1pPr marL="0" indent="0" algn="l">
              <a:spcBef>
                <a:spcPts val="750"/>
              </a:spcBef>
              <a:buClrTx/>
              <a:buSzTx/>
              <a:buNone/>
              <a:defRPr sz="1350" b="0">
                <a:latin typeface="Tw Cen MT"/>
                <a:ea typeface="Tw Cen MT"/>
                <a:cs typeface="Tw Cen MT"/>
                <a:sym typeface="Tw Cen MT"/>
              </a:defRPr>
            </a:lvl1pPr>
            <a:lvl2pPr marL="0" indent="275034" algn="l">
              <a:spcBef>
                <a:spcPts val="750"/>
              </a:spcBef>
              <a:buClrTx/>
              <a:buSzTx/>
              <a:buNone/>
              <a:defRPr sz="1350" b="0">
                <a:latin typeface="Tw Cen MT"/>
                <a:ea typeface="Tw Cen MT"/>
                <a:cs typeface="Tw Cen MT"/>
                <a:sym typeface="Tw Cen MT"/>
              </a:defRPr>
            </a:lvl2pPr>
            <a:lvl3pPr marL="0" indent="514350" algn="l">
              <a:spcBef>
                <a:spcPts val="750"/>
              </a:spcBef>
              <a:buClrTx/>
              <a:buSzTx/>
              <a:buNone/>
              <a:defRPr sz="1350" b="0">
                <a:latin typeface="Tw Cen MT"/>
                <a:ea typeface="Tw Cen MT"/>
                <a:cs typeface="Tw Cen MT"/>
                <a:sym typeface="Tw Cen MT"/>
              </a:defRPr>
            </a:lvl3pPr>
            <a:lvl4pPr marL="0" indent="857250" algn="l">
              <a:spcBef>
                <a:spcPts val="750"/>
              </a:spcBef>
              <a:buClrTx/>
              <a:buSzTx/>
              <a:buNone/>
              <a:defRPr sz="1350" b="0">
                <a:latin typeface="Tw Cen MT"/>
                <a:ea typeface="Tw Cen MT"/>
                <a:cs typeface="Tw Cen MT"/>
                <a:sym typeface="Tw Cen MT"/>
              </a:defRPr>
            </a:lvl4pPr>
            <a:lvl5pPr marL="0" indent="1200150" algn="l">
              <a:spcBef>
                <a:spcPts val="750"/>
              </a:spcBef>
              <a:buClrTx/>
              <a:buSzTx/>
              <a:buNone/>
              <a:defRPr sz="1350" b="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21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6870" y="939642"/>
            <a:ext cx="219660" cy="2114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50" b="1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71279"/>
      </p:ext>
    </p:extLst>
  </p:cSld>
  <p:clrMapOvr>
    <a:masterClrMapping/>
  </p:clrMapOvr>
  <p:transition spd="med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Imagen con título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" name="4 Rectángulo"/>
          <p:cNvSpPr/>
          <p:nvPr/>
        </p:nvSpPr>
        <p:spPr>
          <a:xfrm>
            <a:off x="-9525" y="3429001"/>
            <a:ext cx="9144000" cy="6655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219" name="5 Rectángulo"/>
          <p:cNvSpPr/>
          <p:nvPr/>
        </p:nvSpPr>
        <p:spPr>
          <a:xfrm>
            <a:off x="-9524" y="3498055"/>
            <a:ext cx="1463675" cy="534593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220" name="6 Rectángulo"/>
          <p:cNvSpPr/>
          <p:nvPr/>
        </p:nvSpPr>
        <p:spPr>
          <a:xfrm>
            <a:off x="1544637" y="3490912"/>
            <a:ext cx="7599363" cy="534593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221" name="7 Rectángulo"/>
          <p:cNvSpPr/>
          <p:nvPr/>
        </p:nvSpPr>
        <p:spPr>
          <a:xfrm>
            <a:off x="1447800" y="1"/>
            <a:ext cx="100014" cy="5150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22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600200" y="4114800"/>
            <a:ext cx="7315200" cy="51435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525"/>
              </a:spcBef>
              <a:buClrTx/>
              <a:buSzTx/>
              <a:buNone/>
              <a:defRPr sz="12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275034" algn="l">
              <a:spcBef>
                <a:spcPts val="525"/>
              </a:spcBef>
              <a:buClrTx/>
              <a:buSzTx/>
              <a:buNone/>
              <a:defRPr sz="12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514350" algn="l">
              <a:spcBef>
                <a:spcPts val="525"/>
              </a:spcBef>
              <a:buClrTx/>
              <a:buSzTx/>
              <a:buNone/>
              <a:defRPr sz="12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857250" algn="l">
              <a:spcBef>
                <a:spcPts val="525"/>
              </a:spcBef>
              <a:buClrTx/>
              <a:buSzTx/>
              <a:buNone/>
              <a:defRPr sz="12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1200150" algn="l">
              <a:spcBef>
                <a:spcPts val="525"/>
              </a:spcBef>
              <a:buClrTx/>
              <a:buSzTx/>
              <a:buNone/>
              <a:defRPr sz="12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223" name="Texto del título"/>
          <p:cNvSpPr txBox="1"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100" b="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224" name="2 Marcador de posición de imagen"/>
          <p:cNvSpPr>
            <a:spLocks noGrp="1"/>
          </p:cNvSpPr>
          <p:nvPr>
            <p:ph type="pic" idx="13"/>
          </p:nvPr>
        </p:nvSpPr>
        <p:spPr>
          <a:xfrm>
            <a:off x="1560576" y="0"/>
            <a:ext cx="7583425" cy="342671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22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543293" y="3567351"/>
            <a:ext cx="361214" cy="3638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100" b="1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074803"/>
      </p:ext>
    </p:extLst>
  </p:cSld>
  <p:clrMapOvr>
    <a:masterClrMapping/>
  </p:clrMapOvr>
  <p:transition spd="med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ítulo y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2" name="6 Rectángulo"/>
          <p:cNvSpPr/>
          <p:nvPr/>
        </p:nvSpPr>
        <p:spPr>
          <a:xfrm>
            <a:off x="0" y="926305"/>
            <a:ext cx="9144000" cy="2393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233" name="7 Rectángulo"/>
          <p:cNvSpPr/>
          <p:nvPr/>
        </p:nvSpPr>
        <p:spPr>
          <a:xfrm>
            <a:off x="0" y="959644"/>
            <a:ext cx="533400" cy="171450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234" name="8 Rectángulo"/>
          <p:cNvSpPr/>
          <p:nvPr/>
        </p:nvSpPr>
        <p:spPr>
          <a:xfrm>
            <a:off x="590550" y="959644"/>
            <a:ext cx="8553450" cy="171450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235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 b="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236" name="Nivel de texto 1…"/>
          <p:cNvSpPr txBox="1">
            <a:spLocks noGrp="1"/>
          </p:cNvSpPr>
          <p:nvPr>
            <p:ph type="body" idx="1"/>
          </p:nvPr>
        </p:nvSpPr>
        <p:spPr>
          <a:xfrm>
            <a:off x="612774" y="1200150"/>
            <a:ext cx="8153401" cy="3394473"/>
          </a:xfrm>
          <a:prstGeom prst="rect">
            <a:avLst/>
          </a:prstGeom>
        </p:spPr>
        <p:txBody>
          <a:bodyPr/>
          <a:lstStyle>
            <a:lvl1pPr marL="239316" indent="-239316" algn="l">
              <a:spcBef>
                <a:spcPts val="525"/>
              </a:spcBef>
              <a:buClr>
                <a:srgbClr val="DD8047"/>
              </a:buClr>
              <a:buSzPct val="60000"/>
              <a:buChar char="◻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503451" indent="-228416" algn="l">
              <a:spcBef>
                <a:spcPts val="525"/>
              </a:spcBef>
              <a:buClr>
                <a:srgbClr val="DD8047"/>
              </a:buClr>
              <a:buSzPct val="70000"/>
              <a:buChar char="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730526" indent="-216176" algn="l">
              <a:spcBef>
                <a:spcPts val="525"/>
              </a:spcBef>
              <a:buClr>
                <a:srgbClr val="DD8047"/>
              </a:buClr>
              <a:buSzPct val="7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1105852" indent="-248602" algn="l">
              <a:spcBef>
                <a:spcPts val="525"/>
              </a:spcBef>
              <a:buClr>
                <a:srgbClr val="DD8047"/>
              </a:buClr>
              <a:buSzPct val="7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1448753" indent="-248603" algn="l">
              <a:spcBef>
                <a:spcPts val="525"/>
              </a:spcBef>
              <a:buClr>
                <a:srgbClr val="DD8047"/>
              </a:buClr>
              <a:buSzPct val="6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23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6870" y="939642"/>
            <a:ext cx="219660" cy="2114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50" b="1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620272"/>
      </p:ext>
    </p:extLst>
  </p:cSld>
  <p:clrMapOvr>
    <a:masterClrMapping/>
  </p:clrMapOvr>
  <p:transition spd="med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ítulo vertical y tex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4" name="3 Rectángulo"/>
          <p:cNvSpPr/>
          <p:nvPr/>
        </p:nvSpPr>
        <p:spPr>
          <a:xfrm>
            <a:off x="6096000" y="0"/>
            <a:ext cx="320676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245" name="4 Rectángulo"/>
          <p:cNvSpPr/>
          <p:nvPr/>
        </p:nvSpPr>
        <p:spPr>
          <a:xfrm>
            <a:off x="6142038" y="457200"/>
            <a:ext cx="228601" cy="4686300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246" name="5 Rectángulo"/>
          <p:cNvSpPr/>
          <p:nvPr/>
        </p:nvSpPr>
        <p:spPr>
          <a:xfrm>
            <a:off x="6142038" y="0"/>
            <a:ext cx="228601" cy="400050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 sz="1350"/>
          </a:p>
        </p:txBody>
      </p:sp>
      <p:sp>
        <p:nvSpPr>
          <p:cNvPr id="4247" name="Texto del título"/>
          <p:cNvSpPr txBox="1">
            <a:spLocks noGrp="1"/>
          </p:cNvSpPr>
          <p:nvPr>
            <p:ph type="title"/>
          </p:nvPr>
        </p:nvSpPr>
        <p:spPr>
          <a:xfrm>
            <a:off x="6553200" y="457201"/>
            <a:ext cx="2057400" cy="4137422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00" b="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248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457200"/>
            <a:ext cx="5562600" cy="4137424"/>
          </a:xfrm>
          <a:prstGeom prst="rect">
            <a:avLst/>
          </a:prstGeom>
        </p:spPr>
        <p:txBody>
          <a:bodyPr/>
          <a:lstStyle>
            <a:lvl1pPr marL="239316" indent="-239316" algn="l">
              <a:spcBef>
                <a:spcPts val="525"/>
              </a:spcBef>
              <a:buClr>
                <a:srgbClr val="DD8047"/>
              </a:buClr>
              <a:buSzPct val="60000"/>
              <a:buChar char="◻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503451" indent="-228416" algn="l">
              <a:spcBef>
                <a:spcPts val="525"/>
              </a:spcBef>
              <a:buClr>
                <a:srgbClr val="DD8047"/>
              </a:buClr>
              <a:buSzPct val="70000"/>
              <a:buChar char="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730526" indent="-216176" algn="l">
              <a:spcBef>
                <a:spcPts val="525"/>
              </a:spcBef>
              <a:buClr>
                <a:srgbClr val="DD8047"/>
              </a:buClr>
              <a:buSzPct val="7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1105852" indent="-248602" algn="l">
              <a:spcBef>
                <a:spcPts val="525"/>
              </a:spcBef>
              <a:buClr>
                <a:srgbClr val="DD8047"/>
              </a:buClr>
              <a:buSzPct val="7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1448753" indent="-248603" algn="l">
              <a:spcBef>
                <a:spcPts val="525"/>
              </a:spcBef>
              <a:buClr>
                <a:srgbClr val="DD8047"/>
              </a:buClr>
              <a:buSzPct val="65000"/>
              <a:buChar char="■"/>
              <a:defRPr sz="2175" b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249" name="Número de diapositiva"/>
          <p:cNvSpPr txBox="1">
            <a:spLocks noGrp="1"/>
          </p:cNvSpPr>
          <p:nvPr>
            <p:ph type="sldNum" sz="quarter" idx="2"/>
          </p:nvPr>
        </p:nvSpPr>
        <p:spPr>
          <a:xfrm rot="5400000">
            <a:off x="6146508" y="94298"/>
            <a:ext cx="219660" cy="2114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50" b="1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32532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18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08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3851" y="1059658"/>
            <a:ext cx="8494713" cy="3726340"/>
          </a:xfrm>
          <a:prstGeom prst="rect">
            <a:avLst/>
          </a:prstGeom>
        </p:spPr>
        <p:txBody>
          <a:bodyPr lIns="0" tIns="0" rIns="0" bIns="0"/>
          <a:lstStyle>
            <a:lvl1pPr marL="224135" indent="-224135" algn="l">
              <a:spcBef>
                <a:spcPts val="225"/>
              </a:spcBef>
              <a:buClr>
                <a:srgbClr val="FFFF00"/>
              </a:buClr>
              <a:buSzPct val="85000"/>
              <a:buChar char="●"/>
              <a:defRPr sz="1200" b="0"/>
            </a:lvl1pPr>
            <a:lvl2pPr marL="431721" indent="-206693" algn="l">
              <a:spcBef>
                <a:spcPts val="225"/>
              </a:spcBef>
              <a:buClr>
                <a:srgbClr val="FFFF00"/>
              </a:buClr>
              <a:defRPr sz="1200" b="0"/>
            </a:lvl2pPr>
            <a:lvl3pPr marL="588288" indent="-168593" algn="l">
              <a:spcBef>
                <a:spcPts val="225"/>
              </a:spcBef>
              <a:buClr>
                <a:srgbClr val="FFFF00"/>
              </a:buClr>
              <a:buSzPct val="85000"/>
              <a:buChar char="●"/>
              <a:defRPr sz="1200" b="0"/>
            </a:lvl3pPr>
            <a:lvl4pPr marL="977264" indent="-205739" algn="l">
              <a:spcBef>
                <a:spcPts val="225"/>
              </a:spcBef>
              <a:buClr>
                <a:srgbClr val="FFFF00"/>
              </a:buClr>
              <a:defRPr sz="1200" b="0"/>
            </a:lvl4pPr>
            <a:lvl5pPr marL="1234440" indent="-205740" algn="l">
              <a:spcBef>
                <a:spcPts val="225"/>
              </a:spcBef>
              <a:buClr>
                <a:srgbClr val="FFFF00"/>
              </a:buClr>
              <a:defRPr sz="12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3850" y="4878421"/>
            <a:ext cx="8496300" cy="195263"/>
          </a:xfrm>
          <a:prstGeom prst="rect">
            <a:avLst/>
          </a:prstGeom>
        </p:spPr>
        <p:txBody>
          <a:bodyPr lIns="0" tIns="0" rIns="0" bIns="0" anchor="b"/>
          <a:lstStyle>
            <a:lvl1pPr marL="224135" indent="-224135" algn="l">
              <a:spcBef>
                <a:spcPts val="75"/>
              </a:spcBef>
              <a:buClrTx/>
              <a:buSzTx/>
              <a:buNone/>
              <a:defRPr sz="600" b="0"/>
            </a:lvl1pPr>
          </a:lstStyle>
          <a:p>
            <a:pPr marL="298846" indent="-298846" algn="l">
              <a:spcBef>
                <a:spcPts val="100"/>
              </a:spcBef>
              <a:buClrTx/>
              <a:buSzTx/>
              <a:buNone/>
              <a:defRPr sz="600" b="0"/>
            </a:pPr>
            <a:endParaRPr/>
          </a:p>
        </p:txBody>
      </p:sp>
      <p:sp>
        <p:nvSpPr>
          <p:cNvPr id="41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8344292"/>
      </p:ext>
    </p:extLst>
  </p:cSld>
  <p:clrMapOvr>
    <a:masterClrMapping/>
  </p:clrMapOvr>
  <p:transition spd="med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564"/>
            <a:ext cx="9144002" cy="5159750"/>
          </a:xfrm>
          <a:prstGeom prst="rect">
            <a:avLst/>
          </a:prstGeom>
          <a:ln w="12700">
            <a:miter lim="400000"/>
          </a:ln>
        </p:spPr>
      </p:pic>
      <p:sp>
        <p:nvSpPr>
          <p:cNvPr id="4257" name="Texto del título"/>
          <p:cNvSpPr txBox="1">
            <a:spLocks noGrp="1"/>
          </p:cNvSpPr>
          <p:nvPr>
            <p:ph type="title"/>
          </p:nvPr>
        </p:nvSpPr>
        <p:spPr>
          <a:xfrm>
            <a:off x="448056" y="1085850"/>
            <a:ext cx="6400801" cy="473870"/>
          </a:xfrm>
          <a:prstGeom prst="rect">
            <a:avLst/>
          </a:prstGeom>
          <a:effectLst/>
        </p:spPr>
        <p:txBody>
          <a:bodyPr anchor="b"/>
          <a:lstStyle>
            <a:lvl1pPr defTabSz="514350">
              <a:lnSpc>
                <a:spcPct val="95000"/>
              </a:lnSpc>
              <a:defRPr sz="1575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25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48056" y="1600200"/>
            <a:ext cx="6400801" cy="342900"/>
          </a:xfrm>
          <a:prstGeom prst="rect">
            <a:avLst/>
          </a:prstGeom>
        </p:spPr>
        <p:txBody>
          <a:bodyPr/>
          <a:lstStyle>
            <a:lvl1pPr marL="0" indent="0" algn="l" defTabSz="514350">
              <a:lnSpc>
                <a:spcPct val="95000"/>
              </a:lnSpc>
              <a:spcBef>
                <a:spcPts val="675"/>
              </a:spcBef>
              <a:buClrTx/>
              <a:buSzTx/>
              <a:buNone/>
              <a:defRPr sz="975" b="0">
                <a:solidFill>
                  <a:srgbClr val="000000"/>
                </a:solidFill>
              </a:defRPr>
            </a:lvl1pPr>
            <a:lvl2pPr marL="0" indent="257175" algn="l" defTabSz="514350">
              <a:lnSpc>
                <a:spcPct val="95000"/>
              </a:lnSpc>
              <a:spcBef>
                <a:spcPts val="675"/>
              </a:spcBef>
              <a:buClrTx/>
              <a:buSzTx/>
              <a:buNone/>
              <a:defRPr sz="975" b="0">
                <a:solidFill>
                  <a:srgbClr val="000000"/>
                </a:solidFill>
              </a:defRPr>
            </a:lvl2pPr>
            <a:lvl3pPr marL="0" indent="514350" algn="l" defTabSz="514350">
              <a:lnSpc>
                <a:spcPct val="95000"/>
              </a:lnSpc>
              <a:spcBef>
                <a:spcPts val="675"/>
              </a:spcBef>
              <a:buClrTx/>
              <a:buSzTx/>
              <a:buNone/>
              <a:defRPr sz="975" b="0">
                <a:solidFill>
                  <a:srgbClr val="000000"/>
                </a:solidFill>
              </a:defRPr>
            </a:lvl3pPr>
            <a:lvl4pPr marL="0" indent="771525" algn="l" defTabSz="514350">
              <a:lnSpc>
                <a:spcPct val="95000"/>
              </a:lnSpc>
              <a:spcBef>
                <a:spcPts val="675"/>
              </a:spcBef>
              <a:buClrTx/>
              <a:buSzTx/>
              <a:buNone/>
              <a:defRPr sz="975" b="0">
                <a:solidFill>
                  <a:srgbClr val="000000"/>
                </a:solidFill>
              </a:defRPr>
            </a:lvl4pPr>
            <a:lvl5pPr marL="0" indent="1028700" algn="l" defTabSz="514350">
              <a:lnSpc>
                <a:spcPct val="95000"/>
              </a:lnSpc>
              <a:spcBef>
                <a:spcPts val="675"/>
              </a:spcBef>
              <a:buClrTx/>
              <a:buSzTx/>
              <a:buNone/>
              <a:defRPr sz="975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4259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08" y="4663245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426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19541" y="4981917"/>
            <a:ext cx="191718" cy="161583"/>
          </a:xfrm>
          <a:prstGeom prst="rect">
            <a:avLst/>
          </a:prstGeom>
        </p:spPr>
        <p:txBody>
          <a:bodyPr anchor="b"/>
          <a:lstStyle>
            <a:lvl1pPr algn="ctr">
              <a:defRPr sz="4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2451740"/>
      </p:ext>
    </p:extLst>
  </p:cSld>
  <p:clrMapOvr>
    <a:masterClrMapping/>
  </p:clrMapOvr>
  <p:transition spd="med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2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4270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4267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  <p:sp>
            <p:nvSpPr>
              <p:cNvPr id="4268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  <p:sp>
            <p:nvSpPr>
              <p:cNvPr id="4269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</p:grpSp>
        <p:sp>
          <p:nvSpPr>
            <p:cNvPr id="4271" name="Rectangle 5"/>
            <p:cNvSpPr/>
            <p:nvPr/>
          </p:nvSpPr>
          <p:spPr>
            <a:xfrm>
              <a:off x="0" y="1744345"/>
              <a:ext cx="11857567" cy="1089660"/>
            </a:xfrm>
            <a:prstGeom prst="rect">
              <a:avLst/>
            </a:prstGeom>
            <a:gradFill flip="none" rotWithShape="1">
              <a:gsLst>
                <a:gs pos="20000">
                  <a:srgbClr val="035D67"/>
                </a:gs>
                <a:gs pos="52999">
                  <a:srgbClr val="207079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 sz="975"/>
            </a:p>
          </p:txBody>
        </p:sp>
      </p:grpSp>
      <p:sp>
        <p:nvSpPr>
          <p:cNvPr id="4273" name="Texto del título"/>
          <p:cNvSpPr txBox="1">
            <a:spLocks noGrp="1"/>
          </p:cNvSpPr>
          <p:nvPr>
            <p:ph type="title"/>
          </p:nvPr>
        </p:nvSpPr>
        <p:spPr>
          <a:xfrm>
            <a:off x="484632" y="1651904"/>
            <a:ext cx="7315201" cy="792957"/>
          </a:xfrm>
          <a:prstGeom prst="rect">
            <a:avLst/>
          </a:prstGeom>
          <a:effectLst/>
        </p:spPr>
        <p:txBody>
          <a:bodyPr/>
          <a:lstStyle>
            <a:lvl1pPr defTabSz="514350">
              <a:lnSpc>
                <a:spcPct val="95000"/>
              </a:lnSpc>
              <a:defRPr sz="1575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274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84632" y="2674622"/>
            <a:ext cx="7388226" cy="1296591"/>
          </a:xfrm>
          <a:prstGeom prst="rect">
            <a:avLst/>
          </a:prstGeom>
        </p:spPr>
        <p:txBody>
          <a:bodyPr/>
          <a:lstStyle>
            <a:lvl1pPr marL="0" indent="0" algn="l" defTabSz="514350">
              <a:lnSpc>
                <a:spcPct val="95000"/>
              </a:lnSpc>
              <a:spcBef>
                <a:spcPts val="675"/>
              </a:spcBef>
              <a:buClrTx/>
              <a:buSzTx/>
              <a:buNone/>
              <a:defRPr sz="975" b="0">
                <a:solidFill>
                  <a:srgbClr val="000000"/>
                </a:solidFill>
              </a:defRPr>
            </a:lvl1pPr>
            <a:lvl2pPr marL="0" indent="257175" algn="l" defTabSz="514350">
              <a:lnSpc>
                <a:spcPct val="95000"/>
              </a:lnSpc>
              <a:spcBef>
                <a:spcPts val="675"/>
              </a:spcBef>
              <a:buClrTx/>
              <a:buSzTx/>
              <a:buNone/>
              <a:defRPr sz="975" b="0">
                <a:solidFill>
                  <a:srgbClr val="000000"/>
                </a:solidFill>
              </a:defRPr>
            </a:lvl2pPr>
            <a:lvl3pPr marL="0" indent="514350" algn="l" defTabSz="514350">
              <a:lnSpc>
                <a:spcPct val="95000"/>
              </a:lnSpc>
              <a:spcBef>
                <a:spcPts val="675"/>
              </a:spcBef>
              <a:buClrTx/>
              <a:buSzTx/>
              <a:buNone/>
              <a:defRPr sz="975" b="0">
                <a:solidFill>
                  <a:srgbClr val="000000"/>
                </a:solidFill>
              </a:defRPr>
            </a:lvl3pPr>
            <a:lvl4pPr marL="0" indent="771525" algn="l" defTabSz="514350">
              <a:lnSpc>
                <a:spcPct val="95000"/>
              </a:lnSpc>
              <a:spcBef>
                <a:spcPts val="675"/>
              </a:spcBef>
              <a:buClrTx/>
              <a:buSzTx/>
              <a:buNone/>
              <a:defRPr sz="975" b="0">
                <a:solidFill>
                  <a:srgbClr val="000000"/>
                </a:solidFill>
              </a:defRPr>
            </a:lvl4pPr>
            <a:lvl5pPr marL="0" indent="1028700" algn="l" defTabSz="514350">
              <a:lnSpc>
                <a:spcPct val="95000"/>
              </a:lnSpc>
              <a:spcBef>
                <a:spcPts val="675"/>
              </a:spcBef>
              <a:buClrTx/>
              <a:buSzTx/>
              <a:buNone/>
              <a:defRPr sz="975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427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5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427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19541" y="4981917"/>
            <a:ext cx="191718" cy="161583"/>
          </a:xfrm>
          <a:prstGeom prst="rect">
            <a:avLst/>
          </a:prstGeom>
        </p:spPr>
        <p:txBody>
          <a:bodyPr anchor="b"/>
          <a:lstStyle>
            <a:lvl1pPr algn="ctr">
              <a:defRPr sz="4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4513198"/>
      </p:ext>
    </p:extLst>
  </p:cSld>
  <p:clrMapOvr>
    <a:masterClrMapping/>
  </p:clrMapOvr>
  <p:transition spd="med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8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4286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4283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  <p:sp>
            <p:nvSpPr>
              <p:cNvPr id="4284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  <p:sp>
            <p:nvSpPr>
              <p:cNvPr id="4285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</p:grpSp>
        <p:sp>
          <p:nvSpPr>
            <p:cNvPr id="4287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 sz="975"/>
            </a:p>
          </p:txBody>
        </p:sp>
      </p:grpSp>
      <p:pic>
        <p:nvPicPr>
          <p:cNvPr id="428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5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4290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 defTabSz="514350">
              <a:lnSpc>
                <a:spcPct val="95000"/>
              </a:lnSpc>
              <a:defRPr sz="135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291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747522"/>
            <a:ext cx="8229600" cy="4114801"/>
          </a:xfrm>
          <a:prstGeom prst="rect">
            <a:avLst/>
          </a:prstGeom>
        </p:spPr>
        <p:txBody>
          <a:bodyPr/>
          <a:lstStyle>
            <a:lvl1pPr marL="95547" indent="-95547" algn="l" defTabSz="514350">
              <a:lnSpc>
                <a:spcPct val="95000"/>
              </a:lnSpc>
              <a:spcBef>
                <a:spcPts val="675"/>
              </a:spcBef>
              <a:buClr>
                <a:srgbClr val="057180"/>
              </a:buClr>
              <a:buSzPct val="110000"/>
              <a:buFont typeface="Arial"/>
              <a:defRPr sz="975" b="0">
                <a:solidFill>
                  <a:srgbClr val="000000"/>
                </a:solidFill>
              </a:defRPr>
            </a:lvl1pPr>
            <a:lvl2pPr marL="334863" indent="-139303" algn="l" defTabSz="514350">
              <a:lnSpc>
                <a:spcPct val="95000"/>
              </a:lnSpc>
              <a:spcBef>
                <a:spcPts val="675"/>
              </a:spcBef>
              <a:buClr>
                <a:srgbClr val="057180"/>
              </a:buClr>
              <a:buFont typeface="Arial"/>
              <a:defRPr sz="975" b="0">
                <a:solidFill>
                  <a:srgbClr val="000000"/>
                </a:solidFill>
              </a:defRPr>
            </a:lvl2pPr>
            <a:lvl3pPr marL="472559" indent="-85903" algn="l" defTabSz="514350">
              <a:lnSpc>
                <a:spcPct val="95000"/>
              </a:lnSpc>
              <a:spcBef>
                <a:spcPts val="675"/>
              </a:spcBef>
              <a:buClr>
                <a:srgbClr val="057180"/>
              </a:buClr>
              <a:buFont typeface="Arial"/>
              <a:buChar char="•"/>
              <a:defRPr sz="975" b="0">
                <a:solidFill>
                  <a:srgbClr val="000000"/>
                </a:solidFill>
              </a:defRPr>
            </a:lvl3pPr>
            <a:lvl4pPr marL="652363" indent="-138013" algn="l" defTabSz="514350">
              <a:lnSpc>
                <a:spcPct val="95000"/>
              </a:lnSpc>
              <a:spcBef>
                <a:spcPts val="675"/>
              </a:spcBef>
              <a:buClr>
                <a:srgbClr val="057180"/>
              </a:buClr>
              <a:buFont typeface="Arial"/>
              <a:defRPr sz="975" b="0">
                <a:solidFill>
                  <a:srgbClr val="000000"/>
                </a:solidFill>
              </a:defRPr>
            </a:lvl4pPr>
            <a:lvl5pPr marL="813990" indent="-138013" algn="l" defTabSz="514350">
              <a:lnSpc>
                <a:spcPct val="95000"/>
              </a:lnSpc>
              <a:spcBef>
                <a:spcPts val="675"/>
              </a:spcBef>
              <a:buClr>
                <a:srgbClr val="057180"/>
              </a:buClr>
              <a:buFont typeface="Arial"/>
              <a:buChar char="•"/>
              <a:defRPr sz="975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2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19541" y="4981917"/>
            <a:ext cx="191718" cy="161583"/>
          </a:xfrm>
          <a:prstGeom prst="rect">
            <a:avLst/>
          </a:prstGeom>
        </p:spPr>
        <p:txBody>
          <a:bodyPr anchor="b"/>
          <a:lstStyle>
            <a:lvl1pPr algn="ctr">
              <a:defRPr sz="4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634655"/>
      </p:ext>
    </p:extLst>
  </p:cSld>
  <p:clrMapOvr>
    <a:masterClrMapping/>
  </p:clrMapOvr>
  <p:transition spd="med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old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4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4302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4299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  <p:sp>
            <p:nvSpPr>
              <p:cNvPr id="4300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  <p:sp>
            <p:nvSpPr>
              <p:cNvPr id="4301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</p:grpSp>
        <p:sp>
          <p:nvSpPr>
            <p:cNvPr id="4303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 sz="975"/>
            </a:p>
          </p:txBody>
        </p:sp>
      </p:grpSp>
      <p:pic>
        <p:nvPicPr>
          <p:cNvPr id="4305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5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4306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 defTabSz="514350">
              <a:lnSpc>
                <a:spcPct val="95000"/>
              </a:lnSpc>
              <a:defRPr sz="135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307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747522"/>
            <a:ext cx="8229600" cy="4114801"/>
          </a:xfrm>
          <a:prstGeom prst="rect">
            <a:avLst/>
          </a:prstGeom>
        </p:spPr>
        <p:txBody>
          <a:bodyPr/>
          <a:lstStyle>
            <a:lvl1pPr marL="0" indent="0" algn="l" defTabSz="514350">
              <a:lnSpc>
                <a:spcPct val="95000"/>
              </a:lnSpc>
              <a:spcBef>
                <a:spcPts val="1350"/>
              </a:spcBef>
              <a:buClrTx/>
              <a:buSzTx/>
              <a:buNone/>
              <a:defRPr sz="975" b="0">
                <a:solidFill>
                  <a:srgbClr val="057180"/>
                </a:solidFill>
              </a:defRPr>
            </a:lvl1pPr>
            <a:lvl2pPr marL="82808" indent="-82808" algn="l" defTabSz="514350">
              <a:lnSpc>
                <a:spcPct val="95000"/>
              </a:lnSpc>
              <a:spcBef>
                <a:spcPts val="1350"/>
              </a:spcBef>
              <a:buClrTx/>
              <a:buSzPct val="110000"/>
              <a:buChar char="•"/>
              <a:defRPr sz="975" b="0">
                <a:solidFill>
                  <a:srgbClr val="057180"/>
                </a:solidFill>
              </a:defRPr>
            </a:lvl2pPr>
            <a:lvl3pPr marL="324148" indent="-128588" algn="l" defTabSz="514350">
              <a:lnSpc>
                <a:spcPct val="95000"/>
              </a:lnSpc>
              <a:spcBef>
                <a:spcPts val="1350"/>
              </a:spcBef>
              <a:buClrTx/>
              <a:buChar char="–"/>
              <a:defRPr sz="975" b="0">
                <a:solidFill>
                  <a:srgbClr val="057180"/>
                </a:solidFill>
              </a:defRPr>
            </a:lvl3pPr>
            <a:lvl4pPr marL="458316" indent="-72554" algn="l" defTabSz="514350">
              <a:lnSpc>
                <a:spcPct val="95000"/>
              </a:lnSpc>
              <a:spcBef>
                <a:spcPts val="1350"/>
              </a:spcBef>
              <a:buClrTx/>
              <a:buChar char="•"/>
              <a:defRPr sz="975" b="0">
                <a:solidFill>
                  <a:srgbClr val="057180"/>
                </a:solidFill>
              </a:defRPr>
            </a:lvl4pPr>
            <a:lvl5pPr marL="617860" indent="-103510" algn="l" defTabSz="514350">
              <a:lnSpc>
                <a:spcPct val="95000"/>
              </a:lnSpc>
              <a:spcBef>
                <a:spcPts val="1350"/>
              </a:spcBef>
              <a:buClrTx/>
              <a:buChar char="–"/>
              <a:defRPr sz="975" b="0">
                <a:solidFill>
                  <a:srgbClr val="0571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30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19541" y="4981917"/>
            <a:ext cx="191718" cy="161583"/>
          </a:xfrm>
          <a:prstGeom prst="rect">
            <a:avLst/>
          </a:prstGeom>
        </p:spPr>
        <p:txBody>
          <a:bodyPr anchor="b"/>
          <a:lstStyle>
            <a:lvl1pPr algn="ctr">
              <a:defRPr sz="4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8507558"/>
      </p:ext>
    </p:extLst>
  </p:cSld>
  <p:clrMapOvr>
    <a:masterClrMapping/>
  </p:clrMapOvr>
  <p:transition spd="med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0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4318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4315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  <p:sp>
            <p:nvSpPr>
              <p:cNvPr id="4316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  <p:sp>
            <p:nvSpPr>
              <p:cNvPr id="4317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</p:grpSp>
        <p:sp>
          <p:nvSpPr>
            <p:cNvPr id="4319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 sz="975"/>
            </a:p>
          </p:txBody>
        </p:sp>
      </p:grpSp>
      <p:pic>
        <p:nvPicPr>
          <p:cNvPr id="432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5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432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 defTabSz="514350">
              <a:lnSpc>
                <a:spcPct val="95000"/>
              </a:lnSpc>
              <a:defRPr sz="135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32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774954"/>
            <a:ext cx="4038600" cy="3657601"/>
          </a:xfrm>
          <a:prstGeom prst="rect">
            <a:avLst/>
          </a:prstGeom>
        </p:spPr>
        <p:txBody>
          <a:bodyPr/>
          <a:lstStyle>
            <a:lvl1pPr marL="95547" indent="-95547" algn="l" defTabSz="514350">
              <a:lnSpc>
                <a:spcPct val="95000"/>
              </a:lnSpc>
              <a:spcBef>
                <a:spcPts val="675"/>
              </a:spcBef>
              <a:buClr>
                <a:srgbClr val="057180"/>
              </a:buClr>
              <a:buSzPct val="110000"/>
              <a:buFont typeface="Arial"/>
              <a:defRPr sz="1125" b="0">
                <a:solidFill>
                  <a:srgbClr val="000000"/>
                </a:solidFill>
              </a:defRPr>
            </a:lvl1pPr>
            <a:lvl2pPr marL="343930" indent="-148370" algn="l" defTabSz="514350">
              <a:lnSpc>
                <a:spcPct val="95000"/>
              </a:lnSpc>
              <a:spcBef>
                <a:spcPts val="675"/>
              </a:spcBef>
              <a:buClr>
                <a:srgbClr val="057180"/>
              </a:buClr>
              <a:buFont typeface="Arial"/>
              <a:defRPr sz="1125" b="0">
                <a:solidFill>
                  <a:srgbClr val="000000"/>
                </a:solidFill>
              </a:defRPr>
            </a:lvl2pPr>
            <a:lvl3pPr marL="469255" indent="-82599" algn="l" defTabSz="514350">
              <a:lnSpc>
                <a:spcPct val="95000"/>
              </a:lnSpc>
              <a:spcBef>
                <a:spcPts val="675"/>
              </a:spcBef>
              <a:buClr>
                <a:srgbClr val="057180"/>
              </a:buClr>
              <a:buFont typeface="Arial"/>
              <a:buChar char="•"/>
              <a:defRPr sz="1125" b="0">
                <a:solidFill>
                  <a:srgbClr val="000000"/>
                </a:solidFill>
              </a:defRPr>
            </a:lvl3pPr>
            <a:lvl4pPr marL="657671" indent="-143321" algn="l" defTabSz="514350">
              <a:lnSpc>
                <a:spcPct val="95000"/>
              </a:lnSpc>
              <a:spcBef>
                <a:spcPts val="675"/>
              </a:spcBef>
              <a:buClr>
                <a:srgbClr val="057180"/>
              </a:buClr>
              <a:buFont typeface="Arial"/>
              <a:defRPr sz="1125" b="0">
                <a:solidFill>
                  <a:srgbClr val="000000"/>
                </a:solidFill>
              </a:defRPr>
            </a:lvl4pPr>
            <a:lvl5pPr marL="819299" indent="-143321" algn="l" defTabSz="514350">
              <a:lnSpc>
                <a:spcPct val="95000"/>
              </a:lnSpc>
              <a:spcBef>
                <a:spcPts val="675"/>
              </a:spcBef>
              <a:buClr>
                <a:srgbClr val="057180"/>
              </a:buClr>
              <a:buFont typeface="Arial"/>
              <a:buChar char="•"/>
              <a:defRPr sz="1125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32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19541" y="4981917"/>
            <a:ext cx="191718" cy="161583"/>
          </a:xfrm>
          <a:prstGeom prst="rect">
            <a:avLst/>
          </a:prstGeom>
        </p:spPr>
        <p:txBody>
          <a:bodyPr anchor="b"/>
          <a:lstStyle>
            <a:lvl1pPr algn="ctr">
              <a:defRPr sz="4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9304796"/>
      </p:ext>
    </p:extLst>
  </p:cSld>
  <p:clrMapOvr>
    <a:masterClrMapping/>
  </p:clrMapOvr>
  <p:transition spd="med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old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6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4334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4331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  <p:sp>
            <p:nvSpPr>
              <p:cNvPr id="4332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  <p:sp>
            <p:nvSpPr>
              <p:cNvPr id="4333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</p:grpSp>
        <p:sp>
          <p:nvSpPr>
            <p:cNvPr id="4335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 sz="975"/>
            </a:p>
          </p:txBody>
        </p:sp>
      </p:grpSp>
      <p:pic>
        <p:nvPicPr>
          <p:cNvPr id="4337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5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4338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 defTabSz="514350">
              <a:lnSpc>
                <a:spcPct val="95000"/>
              </a:lnSpc>
              <a:defRPr sz="135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3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628650"/>
            <a:ext cx="4038600" cy="3657600"/>
          </a:xfrm>
          <a:prstGeom prst="rect">
            <a:avLst/>
          </a:prstGeom>
        </p:spPr>
        <p:txBody>
          <a:bodyPr/>
          <a:lstStyle>
            <a:lvl1pPr marL="0" indent="0" algn="l" defTabSz="514350">
              <a:lnSpc>
                <a:spcPct val="95000"/>
              </a:lnSpc>
              <a:spcBef>
                <a:spcPts val="1350"/>
              </a:spcBef>
              <a:buClrTx/>
              <a:buSzTx/>
              <a:buNone/>
              <a:defRPr sz="1125" b="0">
                <a:solidFill>
                  <a:srgbClr val="057180"/>
                </a:solidFill>
              </a:defRPr>
            </a:lvl1pPr>
            <a:lvl2pPr marL="95547" indent="-95547" algn="l" defTabSz="514350">
              <a:lnSpc>
                <a:spcPct val="95000"/>
              </a:lnSpc>
              <a:spcBef>
                <a:spcPts val="1350"/>
              </a:spcBef>
              <a:buClrTx/>
              <a:buSzPct val="110000"/>
              <a:buChar char="•"/>
              <a:defRPr sz="1125" b="0">
                <a:solidFill>
                  <a:srgbClr val="057180"/>
                </a:solidFill>
              </a:defRPr>
            </a:lvl2pPr>
            <a:lvl3pPr marL="343930" indent="-148370" algn="l" defTabSz="514350">
              <a:lnSpc>
                <a:spcPct val="95000"/>
              </a:lnSpc>
              <a:spcBef>
                <a:spcPts val="1350"/>
              </a:spcBef>
              <a:buClrTx/>
              <a:buChar char="–"/>
              <a:defRPr sz="1125" b="0">
                <a:solidFill>
                  <a:srgbClr val="057180"/>
                </a:solidFill>
              </a:defRPr>
            </a:lvl3pPr>
            <a:lvl4pPr marL="469478" indent="-83716" algn="l" defTabSz="514350">
              <a:lnSpc>
                <a:spcPct val="95000"/>
              </a:lnSpc>
              <a:spcBef>
                <a:spcPts val="1350"/>
              </a:spcBef>
              <a:buClrTx/>
              <a:buChar char="•"/>
              <a:defRPr sz="1125" b="0">
                <a:solidFill>
                  <a:srgbClr val="057180"/>
                </a:solidFill>
              </a:defRPr>
            </a:lvl4pPr>
            <a:lvl5pPr marL="633785" indent="-119435" algn="l" defTabSz="514350">
              <a:lnSpc>
                <a:spcPct val="95000"/>
              </a:lnSpc>
              <a:spcBef>
                <a:spcPts val="1350"/>
              </a:spcBef>
              <a:buClrTx/>
              <a:buChar char="–"/>
              <a:defRPr sz="1125" b="0">
                <a:solidFill>
                  <a:srgbClr val="0571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34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19541" y="4981917"/>
            <a:ext cx="191718" cy="161583"/>
          </a:xfrm>
          <a:prstGeom prst="rect">
            <a:avLst/>
          </a:prstGeom>
        </p:spPr>
        <p:txBody>
          <a:bodyPr anchor="b"/>
          <a:lstStyle>
            <a:lvl1pPr algn="ctr">
              <a:defRPr sz="4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980818"/>
      </p:ext>
    </p:extLst>
  </p:cSld>
  <p:clrMapOvr>
    <a:masterClrMapping/>
  </p:clrMapOvr>
  <p:transition spd="med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2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4350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4347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  <p:sp>
            <p:nvSpPr>
              <p:cNvPr id="4348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  <p:sp>
            <p:nvSpPr>
              <p:cNvPr id="4349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</p:grpSp>
        <p:sp>
          <p:nvSpPr>
            <p:cNvPr id="4351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 sz="975"/>
            </a:p>
          </p:txBody>
        </p:sp>
      </p:grpSp>
      <p:pic>
        <p:nvPicPr>
          <p:cNvPr id="435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5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435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 defTabSz="514350">
              <a:lnSpc>
                <a:spcPct val="95000"/>
              </a:lnSpc>
              <a:defRPr sz="135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35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19541" y="4981917"/>
            <a:ext cx="191718" cy="161583"/>
          </a:xfrm>
          <a:prstGeom prst="rect">
            <a:avLst/>
          </a:prstGeom>
        </p:spPr>
        <p:txBody>
          <a:bodyPr anchor="b"/>
          <a:lstStyle>
            <a:lvl1pPr algn="ctr">
              <a:defRPr sz="4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061910"/>
      </p:ext>
    </p:extLst>
  </p:cSld>
  <p:clrMapOvr>
    <a:masterClrMapping/>
  </p:clrMapOvr>
  <p:transition spd="med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7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4365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4362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  <p:sp>
            <p:nvSpPr>
              <p:cNvPr id="4363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  <p:sp>
            <p:nvSpPr>
              <p:cNvPr id="4364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</p:grpSp>
        <p:sp>
          <p:nvSpPr>
            <p:cNvPr id="4366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 sz="975"/>
            </a:p>
          </p:txBody>
        </p:sp>
      </p:grpSp>
      <p:pic>
        <p:nvPicPr>
          <p:cNvPr id="4368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5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436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19541" y="4981917"/>
            <a:ext cx="191718" cy="161583"/>
          </a:xfrm>
          <a:prstGeom prst="rect">
            <a:avLst/>
          </a:prstGeom>
        </p:spPr>
        <p:txBody>
          <a:bodyPr anchor="b"/>
          <a:lstStyle>
            <a:lvl1pPr algn="ctr">
              <a:defRPr sz="4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7977377"/>
      </p:ext>
    </p:extLst>
  </p:cSld>
  <p:clrMapOvr>
    <a:masterClrMapping/>
  </p:clrMapOvr>
  <p:transition spd="med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19541" y="4981917"/>
            <a:ext cx="191718" cy="161583"/>
          </a:xfrm>
          <a:prstGeom prst="rect">
            <a:avLst/>
          </a:prstGeom>
        </p:spPr>
        <p:txBody>
          <a:bodyPr anchor="b"/>
          <a:lstStyle>
            <a:lvl1pPr algn="ctr">
              <a:defRPr sz="4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125619"/>
      </p:ext>
    </p:extLst>
  </p:cSld>
  <p:clrMapOvr>
    <a:masterClrMapping/>
  </p:clrMapOvr>
  <p:transition spd="med"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i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8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4386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4383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  <p:sp>
            <p:nvSpPr>
              <p:cNvPr id="4384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  <p:sp>
            <p:nvSpPr>
              <p:cNvPr id="4385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300"/>
                </a:pPr>
                <a:endParaRPr sz="975"/>
              </a:p>
            </p:txBody>
          </p:sp>
        </p:grpSp>
        <p:sp>
          <p:nvSpPr>
            <p:cNvPr id="4387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endParaRPr sz="975"/>
            </a:p>
          </p:txBody>
        </p:sp>
      </p:grpSp>
      <p:pic>
        <p:nvPicPr>
          <p:cNvPr id="438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5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4390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84"/>
            <a:ext cx="8229600" cy="4388645"/>
          </a:xfrm>
          <a:prstGeom prst="rect">
            <a:avLst/>
          </a:prstGeom>
        </p:spPr>
        <p:txBody>
          <a:bodyPr/>
          <a:lstStyle>
            <a:lvl1pPr marL="95547" indent="-95547" algn="l" defTabSz="514350">
              <a:lnSpc>
                <a:spcPct val="95000"/>
              </a:lnSpc>
              <a:spcBef>
                <a:spcPts val="675"/>
              </a:spcBef>
              <a:buClr>
                <a:srgbClr val="057180"/>
              </a:buClr>
              <a:buSzPct val="110000"/>
              <a:buFont typeface="Arial"/>
              <a:defRPr sz="975" b="0">
                <a:solidFill>
                  <a:srgbClr val="000000"/>
                </a:solidFill>
              </a:defRPr>
            </a:lvl1pPr>
            <a:lvl2pPr marL="334863" indent="-139303" algn="l" defTabSz="514350">
              <a:lnSpc>
                <a:spcPct val="95000"/>
              </a:lnSpc>
              <a:spcBef>
                <a:spcPts val="675"/>
              </a:spcBef>
              <a:buClr>
                <a:srgbClr val="057180"/>
              </a:buClr>
              <a:buFont typeface="Arial"/>
              <a:defRPr sz="975" b="0">
                <a:solidFill>
                  <a:srgbClr val="000000"/>
                </a:solidFill>
              </a:defRPr>
            </a:lvl2pPr>
            <a:lvl3pPr marL="472559" indent="-85903" algn="l" defTabSz="514350">
              <a:lnSpc>
                <a:spcPct val="95000"/>
              </a:lnSpc>
              <a:spcBef>
                <a:spcPts val="675"/>
              </a:spcBef>
              <a:buClr>
                <a:srgbClr val="057180"/>
              </a:buClr>
              <a:buFont typeface="Arial"/>
              <a:buChar char="•"/>
              <a:defRPr sz="975" b="0">
                <a:solidFill>
                  <a:srgbClr val="000000"/>
                </a:solidFill>
              </a:defRPr>
            </a:lvl3pPr>
            <a:lvl4pPr marL="652363" indent="-138013" algn="l" defTabSz="514350">
              <a:lnSpc>
                <a:spcPct val="95000"/>
              </a:lnSpc>
              <a:spcBef>
                <a:spcPts val="675"/>
              </a:spcBef>
              <a:buClr>
                <a:srgbClr val="057180"/>
              </a:buClr>
              <a:buFont typeface="Arial"/>
              <a:defRPr sz="975" b="0">
                <a:solidFill>
                  <a:srgbClr val="000000"/>
                </a:solidFill>
              </a:defRPr>
            </a:lvl4pPr>
            <a:lvl5pPr marL="813990" indent="-138013" algn="l" defTabSz="514350">
              <a:lnSpc>
                <a:spcPct val="95000"/>
              </a:lnSpc>
              <a:spcBef>
                <a:spcPts val="675"/>
              </a:spcBef>
              <a:buClr>
                <a:srgbClr val="057180"/>
              </a:buClr>
              <a:buFont typeface="Arial"/>
              <a:buChar char="•"/>
              <a:defRPr sz="975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3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648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600195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457200" y="949739"/>
            <a:ext cx="3950038" cy="341243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change</a:t>
            </a:r>
            <a:r>
              <a:rPr lang="es-ES_tradnl" dirty="0"/>
              <a:t> </a:t>
            </a:r>
            <a:r>
              <a:rPr lang="es-ES_tradnl" dirty="0" err="1"/>
              <a:t>pattern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s-ES" dirty="0"/>
          </a:p>
        </p:txBody>
      </p:sp>
      <p:sp>
        <p:nvSpPr>
          <p:cNvPr id="6" name="Marcador de contenido 2"/>
          <p:cNvSpPr>
            <a:spLocks noGrp="1"/>
          </p:cNvSpPr>
          <p:nvPr>
            <p:ph idx="10" hasCustomPrompt="1"/>
          </p:nvPr>
        </p:nvSpPr>
        <p:spPr>
          <a:xfrm>
            <a:off x="4736762" y="949739"/>
            <a:ext cx="3950038" cy="341243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change</a:t>
            </a:r>
            <a:r>
              <a:rPr lang="es-ES_tradnl" dirty="0"/>
              <a:t> </a:t>
            </a:r>
            <a:r>
              <a:rPr lang="es-ES_tradnl" dirty="0" err="1"/>
              <a:t>pattern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3622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27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3850" y="1059656"/>
            <a:ext cx="8494713" cy="3726341"/>
          </a:xfrm>
          <a:prstGeom prst="rect">
            <a:avLst/>
          </a:prstGeom>
        </p:spPr>
        <p:txBody>
          <a:bodyPr lIns="0" tIns="0" rIns="0" bIns="0"/>
          <a:lstStyle>
            <a:lvl1pPr marL="298847" indent="-298847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 b="0"/>
            </a:lvl1pPr>
            <a:lvl2pPr marL="584240" indent="-284202" algn="l">
              <a:spcBef>
                <a:spcPts val="375"/>
              </a:spcBef>
              <a:buClr>
                <a:srgbClr val="FFFF00"/>
              </a:buClr>
              <a:defRPr sz="1650" b="0"/>
            </a:lvl2pPr>
            <a:lvl3pPr marL="791408" indent="-231815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 b="0"/>
            </a:lvl3pPr>
            <a:lvl4pPr marL="1298121" indent="-269421" algn="l">
              <a:spcBef>
                <a:spcPts val="375"/>
              </a:spcBef>
              <a:buClr>
                <a:srgbClr val="FFFF00"/>
              </a:buClr>
              <a:defRPr sz="1650" b="0"/>
            </a:lvl4pPr>
            <a:lvl5pPr marL="1641021" indent="-269421" algn="l">
              <a:spcBef>
                <a:spcPts val="375"/>
              </a:spcBef>
              <a:buClr>
                <a:srgbClr val="FFFF00"/>
              </a:buClr>
              <a:defRPr sz="165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2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3850" y="4878421"/>
            <a:ext cx="8496300" cy="195263"/>
          </a:xfrm>
          <a:prstGeom prst="rect">
            <a:avLst/>
          </a:prstGeom>
        </p:spPr>
        <p:txBody>
          <a:bodyPr lIns="0" tIns="0" rIns="0" bIns="0" anchor="b"/>
          <a:lstStyle>
            <a:lvl1pPr marL="298847" indent="-298847" algn="l">
              <a:spcBef>
                <a:spcPts val="150"/>
              </a:spcBef>
              <a:buClrTx/>
              <a:buSzTx/>
              <a:buNone/>
              <a:defRPr sz="900" b="0"/>
            </a:lvl1pPr>
          </a:lstStyle>
          <a:p>
            <a:pPr marL="398463" indent="-398463" algn="l">
              <a:spcBef>
                <a:spcPts val="200"/>
              </a:spcBef>
              <a:buClrTx/>
              <a:buSzTx/>
              <a:buNone/>
              <a:defRPr sz="900" b="0"/>
            </a:pPr>
            <a:endParaRPr/>
          </a:p>
        </p:txBody>
      </p:sp>
      <p:sp>
        <p:nvSpPr>
          <p:cNvPr id="42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999041"/>
      </p:ext>
    </p:extLst>
  </p:cSld>
  <p:clrMapOvr>
    <a:masterClrMapping/>
  </p:clrMapOvr>
  <p:transition spd="med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8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 defTabSz="514350">
              <a:lnSpc>
                <a:spcPct val="95000"/>
              </a:lnSpc>
              <a:defRPr sz="135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39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19541" y="4981917"/>
            <a:ext cx="191718" cy="161583"/>
          </a:xfrm>
          <a:prstGeom prst="rect">
            <a:avLst/>
          </a:prstGeom>
        </p:spPr>
        <p:txBody>
          <a:bodyPr anchor="b"/>
          <a:lstStyle>
            <a:lvl1pPr algn="ctr">
              <a:defRPr sz="4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881340"/>
      </p:ext>
    </p:extLst>
  </p:cSld>
  <p:clrMapOvr>
    <a:masterClrMapping/>
  </p:clrMapOvr>
  <p:transition spd="med"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Diapositiva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0" name="Group 9"/>
          <p:cNvGrpSpPr/>
          <p:nvPr/>
        </p:nvGrpSpPr>
        <p:grpSpPr>
          <a:xfrm>
            <a:off x="1" y="1"/>
            <a:ext cx="9141620" cy="5154170"/>
            <a:chOff x="1" y="0"/>
            <a:chExt cx="12188825" cy="6872226"/>
          </a:xfrm>
        </p:grpSpPr>
        <p:pic>
          <p:nvPicPr>
            <p:cNvPr id="4406" name="Picture 8" descr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0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07" name="Rectangle 25"/>
            <p:cNvSpPr/>
            <p:nvPr/>
          </p:nvSpPr>
          <p:spPr>
            <a:xfrm>
              <a:off x="2328332" y="1540930"/>
              <a:ext cx="7543804" cy="3835403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408" name="Picture 16" descr="Picture 16"/>
            <p:cNvPicPr>
              <a:picLocks noChangeAspect="1"/>
            </p:cNvPicPr>
            <p:nvPr/>
          </p:nvPicPr>
          <p:blipFill>
            <a:blip r:embed="rId4"/>
            <a:srcRect l="2" r="47673"/>
            <a:stretch>
              <a:fillRect/>
            </a:stretch>
          </p:blipFill>
          <p:spPr>
            <a:xfrm rot="5400000">
              <a:off x="5245269" y="530352"/>
              <a:ext cx="1673352" cy="612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09" name="Picture 17" descr="Picture 17"/>
            <p:cNvPicPr>
              <a:picLocks noChangeAspect="1"/>
            </p:cNvPicPr>
            <p:nvPr/>
          </p:nvPicPr>
          <p:blipFill>
            <a:blip r:embed="rId4"/>
            <a:srcRect r="48819"/>
            <a:stretch>
              <a:fillRect/>
            </a:stretch>
          </p:blipFill>
          <p:spPr>
            <a:xfrm rot="5400000">
              <a:off x="5263556" y="5747514"/>
              <a:ext cx="1636778" cy="612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11" name="Texto del título"/>
          <p:cNvSpPr txBox="1">
            <a:spLocks noGrp="1"/>
          </p:cNvSpPr>
          <p:nvPr>
            <p:ph type="title"/>
          </p:nvPr>
        </p:nvSpPr>
        <p:spPr>
          <a:xfrm>
            <a:off x="2019299" y="1403350"/>
            <a:ext cx="5111753" cy="1136651"/>
          </a:xfrm>
          <a:prstGeom prst="rect">
            <a:avLst/>
          </a:prstGeom>
          <a:effectLst/>
        </p:spPr>
        <p:txBody>
          <a:bodyPr anchor="b"/>
          <a:lstStyle>
            <a:lvl1pPr algn="ctr" defTabSz="257175">
              <a:lnSpc>
                <a:spcPct val="100000"/>
              </a:lnSpc>
              <a:defRPr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4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019299" y="2743198"/>
            <a:ext cx="5111753" cy="990602"/>
          </a:xfrm>
          <a:prstGeom prst="rect">
            <a:avLst/>
          </a:prstGeom>
        </p:spPr>
        <p:txBody>
          <a:bodyPr/>
          <a:lstStyle>
            <a:lvl1pPr marL="0" indent="0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257175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514350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771525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028700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413" name="Straight Connector 14"/>
          <p:cNvSpPr/>
          <p:nvPr/>
        </p:nvSpPr>
        <p:spPr>
          <a:xfrm>
            <a:off x="2019299" y="2641599"/>
            <a:ext cx="5111751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441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939336" y="3796462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6127290"/>
      </p:ext>
    </p:extLst>
  </p:cSld>
  <p:clrMapOvr>
    <a:masterClrMapping/>
  </p:clrMapOvr>
  <p:transition spd="med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ítulo y objet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5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421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22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423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24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26" name="Straight Connector 6"/>
          <p:cNvSpPr/>
          <p:nvPr/>
        </p:nvSpPr>
        <p:spPr>
          <a:xfrm>
            <a:off x="1047127" y="1816099"/>
            <a:ext cx="7055474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4427" name="Texto del título"/>
          <p:cNvSpPr txBox="1">
            <a:spLocks noGrp="1"/>
          </p:cNvSpPr>
          <p:nvPr>
            <p:ph type="title"/>
          </p:nvPr>
        </p:nvSpPr>
        <p:spPr>
          <a:xfrm>
            <a:off x="971553" y="736601"/>
            <a:ext cx="7200898" cy="977901"/>
          </a:xfrm>
          <a:prstGeom prst="rect">
            <a:avLst/>
          </a:prstGeom>
          <a:effectLst/>
        </p:spPr>
        <p:txBody>
          <a:bodyPr/>
          <a:lstStyle>
            <a:lvl1pPr algn="ctr" defTabSz="257175">
              <a:lnSpc>
                <a:spcPct val="100000"/>
              </a:lnSpc>
              <a:defRPr sz="24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428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971552" y="1917698"/>
            <a:ext cx="7200898" cy="2489204"/>
          </a:xfrm>
          <a:prstGeom prst="rect">
            <a:avLst/>
          </a:prstGeom>
        </p:spPr>
        <p:txBody>
          <a:bodyPr/>
          <a:lstStyle>
            <a:lvl1pPr marL="160735" indent="-160735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0056" indent="-192881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736905" indent="-222555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916187" indent="-144662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202294" indent="-173594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42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909150"/>
      </p:ext>
    </p:extLst>
  </p:cSld>
  <p:clrMapOvr>
    <a:masterClrMapping/>
  </p:clrMapOvr>
  <p:transition spd="med"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ítulo y objetos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6" name="Texto del título"/>
          <p:cNvSpPr txBox="1">
            <a:spLocks noGrp="1"/>
          </p:cNvSpPr>
          <p:nvPr>
            <p:ph type="title"/>
          </p:nvPr>
        </p:nvSpPr>
        <p:spPr>
          <a:xfrm>
            <a:off x="971553" y="736601"/>
            <a:ext cx="7200898" cy="977901"/>
          </a:xfrm>
          <a:prstGeom prst="rect">
            <a:avLst/>
          </a:prstGeom>
          <a:effectLst/>
        </p:spPr>
        <p:txBody>
          <a:bodyPr/>
          <a:lstStyle>
            <a:lvl1pPr algn="ctr" defTabSz="257175">
              <a:lnSpc>
                <a:spcPct val="100000"/>
              </a:lnSpc>
              <a:defRPr sz="24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43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971552" y="1917698"/>
            <a:ext cx="7200898" cy="2489204"/>
          </a:xfrm>
          <a:prstGeom prst="rect">
            <a:avLst/>
          </a:prstGeom>
        </p:spPr>
        <p:txBody>
          <a:bodyPr/>
          <a:lstStyle>
            <a:lvl1pPr marL="160735" indent="-160735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0056" indent="-192881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736905" indent="-222555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916187" indent="-144662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202294" indent="-173594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43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1916285"/>
      </p:ext>
    </p:extLst>
  </p:cSld>
  <p:clrMapOvr>
    <a:masterClrMapping/>
  </p:clrMapOvr>
  <p:transition spd="med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Encabezado de secció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9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445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46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447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48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50" name="Texto del título"/>
          <p:cNvSpPr txBox="1">
            <a:spLocks noGrp="1"/>
          </p:cNvSpPr>
          <p:nvPr>
            <p:ph type="title"/>
          </p:nvPr>
        </p:nvSpPr>
        <p:spPr>
          <a:xfrm>
            <a:off x="1511302" y="1314454"/>
            <a:ext cx="6119017" cy="1366886"/>
          </a:xfrm>
          <a:prstGeom prst="rect">
            <a:avLst/>
          </a:prstGeom>
          <a:effectLst/>
        </p:spPr>
        <p:txBody>
          <a:bodyPr anchor="b"/>
          <a:lstStyle>
            <a:lvl1pPr algn="ctr" defTabSz="257175">
              <a:lnSpc>
                <a:spcPct val="100000"/>
              </a:lnSpc>
              <a:defRPr sz="24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45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11300" y="2884539"/>
            <a:ext cx="6119020" cy="715911"/>
          </a:xfrm>
          <a:prstGeom prst="rect">
            <a:avLst/>
          </a:prstGeom>
        </p:spPr>
        <p:txBody>
          <a:bodyPr/>
          <a:lstStyle>
            <a:lvl1pPr marL="0" indent="0" defTabSz="257175">
              <a:spcBef>
                <a:spcPts val="300"/>
              </a:spcBef>
              <a:buClrTx/>
              <a:buSzTx/>
              <a:buNone/>
              <a:defRPr sz="135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257175" defTabSz="257175">
              <a:spcBef>
                <a:spcPts val="300"/>
              </a:spcBef>
              <a:buClrTx/>
              <a:buSzTx/>
              <a:buNone/>
              <a:defRPr sz="135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514350" defTabSz="257175">
              <a:spcBef>
                <a:spcPts val="300"/>
              </a:spcBef>
              <a:buClrTx/>
              <a:buSzTx/>
              <a:buNone/>
              <a:defRPr sz="135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771525" defTabSz="257175">
              <a:spcBef>
                <a:spcPts val="300"/>
              </a:spcBef>
              <a:buClrTx/>
              <a:buSzTx/>
              <a:buNone/>
              <a:defRPr sz="135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028700" defTabSz="257175">
              <a:spcBef>
                <a:spcPts val="300"/>
              </a:spcBef>
              <a:buClrTx/>
              <a:buSzTx/>
              <a:buNone/>
              <a:defRPr sz="135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452" name="Straight Connector 15"/>
          <p:cNvSpPr/>
          <p:nvPr/>
        </p:nvSpPr>
        <p:spPr>
          <a:xfrm>
            <a:off x="1509543" y="2782939"/>
            <a:ext cx="6122536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445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1068730"/>
      </p:ext>
    </p:extLst>
  </p:cSld>
  <p:clrMapOvr>
    <a:masterClrMapping/>
  </p:clrMapOvr>
  <p:transition spd="med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Dos objet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4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460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61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462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63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65" name="Texto del título"/>
          <p:cNvSpPr txBox="1">
            <a:spLocks noGrp="1"/>
          </p:cNvSpPr>
          <p:nvPr>
            <p:ph type="title"/>
          </p:nvPr>
        </p:nvSpPr>
        <p:spPr>
          <a:xfrm>
            <a:off x="971553" y="736601"/>
            <a:ext cx="7200898" cy="977901"/>
          </a:xfrm>
          <a:prstGeom prst="rect">
            <a:avLst/>
          </a:prstGeom>
          <a:effectLst/>
        </p:spPr>
        <p:txBody>
          <a:bodyPr/>
          <a:lstStyle>
            <a:lvl1pPr algn="ctr" defTabSz="257175">
              <a:lnSpc>
                <a:spcPct val="100000"/>
              </a:lnSpc>
              <a:defRPr sz="24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466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3836" y="1920240"/>
            <a:ext cx="3538729" cy="2482597"/>
          </a:xfrm>
          <a:prstGeom prst="rect">
            <a:avLst/>
          </a:prstGeom>
        </p:spPr>
        <p:txBody>
          <a:bodyPr/>
          <a:lstStyle>
            <a:lvl1pPr marL="160735" indent="-160735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0056" indent="-192881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736905" indent="-222555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916187" indent="-144662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202294" indent="-173594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467" name="Straight Connector 7"/>
          <p:cNvSpPr/>
          <p:nvPr/>
        </p:nvSpPr>
        <p:spPr>
          <a:xfrm>
            <a:off x="1047127" y="1816099"/>
            <a:ext cx="7055474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446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4464652"/>
      </p:ext>
    </p:extLst>
  </p:cSld>
  <p:clrMapOvr>
    <a:masterClrMapping/>
  </p:clrMapOvr>
  <p:transition spd="med"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Comparació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9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475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76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477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78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80" name="Texto del título"/>
          <p:cNvSpPr txBox="1">
            <a:spLocks noGrp="1"/>
          </p:cNvSpPr>
          <p:nvPr>
            <p:ph type="title"/>
          </p:nvPr>
        </p:nvSpPr>
        <p:spPr>
          <a:xfrm>
            <a:off x="971553" y="736601"/>
            <a:ext cx="7200898" cy="977901"/>
          </a:xfrm>
          <a:prstGeom prst="rect">
            <a:avLst/>
          </a:prstGeom>
          <a:effectLst/>
        </p:spPr>
        <p:txBody>
          <a:bodyPr/>
          <a:lstStyle>
            <a:lvl1pPr algn="ctr" defTabSz="257175">
              <a:lnSpc>
                <a:spcPct val="100000"/>
              </a:lnSpc>
              <a:defRPr sz="24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48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1550" y="1993900"/>
            <a:ext cx="3538728" cy="432197"/>
          </a:xfrm>
          <a:prstGeom prst="rect">
            <a:avLst/>
          </a:prstGeom>
        </p:spPr>
        <p:txBody>
          <a:bodyPr anchor="b"/>
          <a:lstStyle>
            <a:lvl1pPr marL="0" indent="0" algn="l" defTabSz="257175">
              <a:spcBef>
                <a:spcPts val="375"/>
              </a:spcBef>
              <a:buClrTx/>
              <a:buSzTx/>
              <a:buNone/>
              <a:defRPr sz="1575" b="0">
                <a:solidFill>
                  <a:srgbClr val="B15E28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257175" algn="l" defTabSz="257175">
              <a:spcBef>
                <a:spcPts val="375"/>
              </a:spcBef>
              <a:buClrTx/>
              <a:buSzTx/>
              <a:buNone/>
              <a:defRPr sz="1575" b="0">
                <a:solidFill>
                  <a:srgbClr val="B15E28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514350" algn="l" defTabSz="257175">
              <a:spcBef>
                <a:spcPts val="375"/>
              </a:spcBef>
              <a:buClrTx/>
              <a:buSzTx/>
              <a:buNone/>
              <a:defRPr sz="1575" b="0">
                <a:solidFill>
                  <a:srgbClr val="B15E28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771525" algn="l" defTabSz="257175">
              <a:spcBef>
                <a:spcPts val="375"/>
              </a:spcBef>
              <a:buClrTx/>
              <a:buSzTx/>
              <a:buNone/>
              <a:defRPr sz="1575" b="0">
                <a:solidFill>
                  <a:srgbClr val="B15E28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028700" algn="l" defTabSz="257175">
              <a:spcBef>
                <a:spcPts val="375"/>
              </a:spcBef>
              <a:buClrTx/>
              <a:buSzTx/>
              <a:buNone/>
              <a:defRPr sz="1575" b="0">
                <a:solidFill>
                  <a:srgbClr val="B15E28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48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35503" y="1993900"/>
            <a:ext cx="3538729" cy="432197"/>
          </a:xfrm>
          <a:prstGeom prst="rect">
            <a:avLst/>
          </a:prstGeom>
        </p:spPr>
        <p:txBody>
          <a:bodyPr anchor="b"/>
          <a:lstStyle>
            <a:lvl1pPr marL="0" indent="0" algn="l" defTabSz="257175">
              <a:spcBef>
                <a:spcPts val="375"/>
              </a:spcBef>
              <a:buClrTx/>
              <a:buSzTx/>
              <a:buNone/>
              <a:defRPr sz="2100" b="0">
                <a:solidFill>
                  <a:srgbClr val="B15E28"/>
                </a:solidFill>
                <a:latin typeface="Garamond"/>
                <a:sym typeface="Garamond"/>
              </a:defRPr>
            </a:lvl1pPr>
          </a:lstStyle>
          <a:p>
            <a:pPr marL="0" indent="0" algn="l" defTabSz="342900">
              <a:spcBef>
                <a:spcPts val="500"/>
              </a:spcBef>
              <a:buClrTx/>
              <a:buSzTx/>
              <a:buNone/>
              <a:defRPr sz="2100" b="0">
                <a:solidFill>
                  <a:srgbClr val="B15E28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4483" name="Straight Connector 17"/>
          <p:cNvSpPr/>
          <p:nvPr/>
        </p:nvSpPr>
        <p:spPr>
          <a:xfrm>
            <a:off x="1047127" y="1816099"/>
            <a:ext cx="7055474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448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899787"/>
      </p:ext>
    </p:extLst>
  </p:cSld>
  <p:clrMapOvr>
    <a:masterClrMapping/>
  </p:clrMapOvr>
  <p:transition spd="med"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olo el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5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491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92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493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4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96" name="Texto del título"/>
          <p:cNvSpPr txBox="1">
            <a:spLocks noGrp="1"/>
          </p:cNvSpPr>
          <p:nvPr>
            <p:ph type="title"/>
          </p:nvPr>
        </p:nvSpPr>
        <p:spPr>
          <a:xfrm>
            <a:off x="971553" y="736601"/>
            <a:ext cx="7200898" cy="977901"/>
          </a:xfrm>
          <a:prstGeom prst="rect">
            <a:avLst/>
          </a:prstGeom>
          <a:effectLst/>
        </p:spPr>
        <p:txBody>
          <a:bodyPr/>
          <a:lstStyle>
            <a:lvl1pPr algn="ctr" defTabSz="257175">
              <a:lnSpc>
                <a:spcPct val="100000"/>
              </a:lnSpc>
              <a:defRPr sz="24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497" name="Straight Connector 13"/>
          <p:cNvSpPr/>
          <p:nvPr/>
        </p:nvSpPr>
        <p:spPr>
          <a:xfrm>
            <a:off x="1047127" y="1816099"/>
            <a:ext cx="7055474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449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454570"/>
      </p:ext>
    </p:extLst>
  </p:cSld>
  <p:clrMapOvr>
    <a:masterClrMapping/>
  </p:clrMapOvr>
  <p:transition spd="med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9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505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06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507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08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1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1961707"/>
      </p:ext>
    </p:extLst>
  </p:cSld>
  <p:clrMapOvr>
    <a:masterClrMapping/>
  </p:clrMapOvr>
  <p:transition spd="med"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Contenido con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1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517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18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519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20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22" name="Texto del título"/>
          <p:cNvSpPr txBox="1">
            <a:spLocks noGrp="1"/>
          </p:cNvSpPr>
          <p:nvPr>
            <p:ph type="title"/>
          </p:nvPr>
        </p:nvSpPr>
        <p:spPr>
          <a:xfrm>
            <a:off x="970359" y="1041401"/>
            <a:ext cx="2788842" cy="1028701"/>
          </a:xfrm>
          <a:prstGeom prst="rect">
            <a:avLst/>
          </a:prstGeom>
          <a:effectLst/>
        </p:spPr>
        <p:txBody>
          <a:bodyPr anchor="b"/>
          <a:lstStyle>
            <a:lvl1pPr algn="ctr" defTabSz="257175">
              <a:lnSpc>
                <a:spcPct val="100000"/>
              </a:lnSpc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52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064001" y="736599"/>
            <a:ext cx="4102101" cy="3670302"/>
          </a:xfrm>
          <a:prstGeom prst="rect">
            <a:avLst/>
          </a:prstGeom>
        </p:spPr>
        <p:txBody>
          <a:bodyPr anchor="ctr"/>
          <a:lstStyle>
            <a:lvl1pPr marL="160735" indent="-160735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0056" indent="-192881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736905" indent="-222555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916187" indent="-144662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202294" indent="-173594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52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359" y="2273298"/>
            <a:ext cx="2788842" cy="1828805"/>
          </a:xfrm>
          <a:prstGeom prst="rect">
            <a:avLst/>
          </a:prstGeom>
        </p:spPr>
        <p:txBody>
          <a:bodyPr/>
          <a:lstStyle>
            <a:lvl1pPr marL="0" indent="0" defTabSz="257175">
              <a:spcBef>
                <a:spcPts val="300"/>
              </a:spcBef>
              <a:buClrTx/>
              <a:buSzTx/>
              <a:buNone/>
              <a:defRPr sz="1200" b="0">
                <a:solidFill>
                  <a:srgbClr val="262626"/>
                </a:solidFill>
                <a:latin typeface="Garamond"/>
                <a:sym typeface="Garamond"/>
              </a:defRPr>
            </a:lvl1pPr>
          </a:lstStyle>
          <a:p>
            <a:pPr marL="0" indent="0" defTabSz="342900">
              <a:spcBef>
                <a:spcPts val="400"/>
              </a:spcBef>
              <a:buClrTx/>
              <a:buSzTx/>
              <a:buNone/>
              <a:defRPr sz="12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4525" name="Straight Connector 15"/>
          <p:cNvSpPr/>
          <p:nvPr/>
        </p:nvSpPr>
        <p:spPr>
          <a:xfrm>
            <a:off x="1047127" y="2184400"/>
            <a:ext cx="2635875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452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001467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37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38" y="1059658"/>
            <a:ext cx="8494713" cy="3485450"/>
          </a:xfrm>
          <a:prstGeom prst="rect">
            <a:avLst/>
          </a:prstGeom>
        </p:spPr>
        <p:txBody>
          <a:bodyPr lIns="0" tIns="0" rIns="0" bIns="0"/>
          <a:lstStyle>
            <a:lvl1pPr marL="298847" indent="-298847" algn="l">
              <a:spcBef>
                <a:spcPts val="375"/>
              </a:spcBef>
              <a:buClr>
                <a:srgbClr val="FFFF00"/>
              </a:buClr>
              <a:buSzPct val="85000"/>
              <a:buFont typeface="Arial"/>
              <a:defRPr sz="1650" b="0"/>
            </a:lvl1pPr>
            <a:lvl2pPr marL="584240" indent="-284202" algn="l">
              <a:spcBef>
                <a:spcPts val="375"/>
              </a:spcBef>
              <a:buClr>
                <a:srgbClr val="FFFF00"/>
              </a:buClr>
              <a:buFont typeface="Arial"/>
              <a:buChar char="•"/>
              <a:defRPr sz="1650" b="0"/>
            </a:lvl2pPr>
            <a:lvl3pPr marL="791408" indent="-231815" algn="l">
              <a:spcBef>
                <a:spcPts val="375"/>
              </a:spcBef>
              <a:buClr>
                <a:srgbClr val="FFFF00"/>
              </a:buClr>
              <a:buSzPct val="85000"/>
              <a:buFont typeface="Arial"/>
              <a:buChar char="•"/>
              <a:defRPr sz="1650" b="0"/>
            </a:lvl3pPr>
            <a:lvl4pPr marL="1298121" indent="-269421" algn="l">
              <a:spcBef>
                <a:spcPts val="375"/>
              </a:spcBef>
              <a:buClr>
                <a:srgbClr val="FFFF00"/>
              </a:buClr>
              <a:buFont typeface="Arial"/>
              <a:buChar char="•"/>
              <a:defRPr sz="1650" b="0"/>
            </a:lvl4pPr>
            <a:lvl5pPr marL="1641021" indent="-269421" algn="l">
              <a:spcBef>
                <a:spcPts val="375"/>
              </a:spcBef>
              <a:buClr>
                <a:srgbClr val="FFFF00"/>
              </a:buClr>
              <a:buFont typeface="Arial"/>
              <a:buChar char="•"/>
              <a:defRPr sz="165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3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3850" y="4760263"/>
            <a:ext cx="8496300" cy="28217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150"/>
              </a:spcBef>
              <a:buClrTx/>
              <a:buSzTx/>
              <a:buNone/>
              <a:defRPr sz="1100" b="0"/>
            </a:lvl1pPr>
          </a:lstStyle>
          <a:p>
            <a:pPr marL="0" indent="0" algn="l">
              <a:spcBef>
                <a:spcPts val="200"/>
              </a:spcBef>
              <a:buClrTx/>
              <a:buSzTx/>
              <a:buNone/>
              <a:defRPr sz="1100" b="0"/>
            </a:pPr>
            <a:endParaRPr/>
          </a:p>
        </p:txBody>
      </p:sp>
      <p:sp>
        <p:nvSpPr>
          <p:cNvPr id="43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397985"/>
      </p:ext>
    </p:extLst>
  </p:cSld>
  <p:clrMapOvr>
    <a:masterClrMapping/>
  </p:clrMapOvr>
  <p:transition spd="med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Imagen con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7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533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34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535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36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38" name="Texto del título"/>
          <p:cNvSpPr txBox="1">
            <a:spLocks noGrp="1"/>
          </p:cNvSpPr>
          <p:nvPr>
            <p:ph type="title"/>
          </p:nvPr>
        </p:nvSpPr>
        <p:spPr>
          <a:xfrm>
            <a:off x="971549" y="1412873"/>
            <a:ext cx="4681362" cy="1028701"/>
          </a:xfrm>
          <a:prstGeom prst="rect">
            <a:avLst/>
          </a:prstGeom>
          <a:effectLst/>
        </p:spPr>
        <p:txBody>
          <a:bodyPr anchor="b"/>
          <a:lstStyle>
            <a:lvl1pPr algn="ctr" defTabSz="257175">
              <a:lnSpc>
                <a:spcPct val="100000"/>
              </a:lnSpc>
              <a:defRPr sz="15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53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71124" y="781050"/>
            <a:ext cx="2297511" cy="3581400"/>
          </a:xfrm>
          <a:prstGeom prst="rect">
            <a:avLst/>
          </a:prstGeom>
          <a:ln w="57150">
            <a:solidFill>
              <a:srgbClr val="808080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5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1549" y="2441574"/>
            <a:ext cx="4681362" cy="1371601"/>
          </a:xfrm>
          <a:prstGeom prst="rect">
            <a:avLst/>
          </a:prstGeom>
        </p:spPr>
        <p:txBody>
          <a:bodyPr/>
          <a:lstStyle>
            <a:lvl1pPr marL="0" indent="0" defTabSz="257175">
              <a:spcBef>
                <a:spcPts val="300"/>
              </a:spcBef>
              <a:buClrTx/>
              <a:buSzTx/>
              <a:buNone/>
              <a:defRPr sz="9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257175" defTabSz="257175">
              <a:spcBef>
                <a:spcPts val="300"/>
              </a:spcBef>
              <a:buClrTx/>
              <a:buSzTx/>
              <a:buNone/>
              <a:defRPr sz="9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514350" defTabSz="257175">
              <a:spcBef>
                <a:spcPts val="300"/>
              </a:spcBef>
              <a:buClrTx/>
              <a:buSzTx/>
              <a:buNone/>
              <a:defRPr sz="9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771525" defTabSz="257175">
              <a:spcBef>
                <a:spcPts val="300"/>
              </a:spcBef>
              <a:buClrTx/>
              <a:buSzTx/>
              <a:buNone/>
              <a:defRPr sz="9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028700" defTabSz="257175">
              <a:spcBef>
                <a:spcPts val="300"/>
              </a:spcBef>
              <a:buClrTx/>
              <a:buSzTx/>
              <a:buNone/>
              <a:defRPr sz="9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54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4736934"/>
      </p:ext>
    </p:extLst>
  </p:cSld>
  <p:clrMapOvr>
    <a:masterClrMapping/>
  </p:clrMapOvr>
  <p:transition spd="med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magen panorámica con descripció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2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548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49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550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1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53" name="Texto del título"/>
          <p:cNvSpPr txBox="1">
            <a:spLocks noGrp="1"/>
          </p:cNvSpPr>
          <p:nvPr>
            <p:ph type="title"/>
          </p:nvPr>
        </p:nvSpPr>
        <p:spPr>
          <a:xfrm>
            <a:off x="971550" y="3611561"/>
            <a:ext cx="7207251" cy="425054"/>
          </a:xfrm>
          <a:prstGeom prst="rect">
            <a:avLst/>
          </a:prstGeom>
          <a:effectLst/>
        </p:spPr>
        <p:txBody>
          <a:bodyPr anchor="b"/>
          <a:lstStyle>
            <a:lvl1pPr algn="ctr" defTabSz="257175">
              <a:lnSpc>
                <a:spcPct val="100000"/>
              </a:lnSpc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554" name="Picture Placeholder 2"/>
          <p:cNvSpPr>
            <a:spLocks noGrp="1"/>
          </p:cNvSpPr>
          <p:nvPr>
            <p:ph type="pic" idx="13"/>
          </p:nvPr>
        </p:nvSpPr>
        <p:spPr>
          <a:xfrm>
            <a:off x="781069" y="781050"/>
            <a:ext cx="7579481" cy="2501903"/>
          </a:xfrm>
          <a:prstGeom prst="rect">
            <a:avLst/>
          </a:prstGeom>
          <a:ln w="57150">
            <a:solidFill>
              <a:srgbClr val="808080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55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1550" y="4036614"/>
            <a:ext cx="7207251" cy="370285"/>
          </a:xfrm>
          <a:prstGeom prst="rect">
            <a:avLst/>
          </a:prstGeom>
        </p:spPr>
        <p:txBody>
          <a:bodyPr/>
          <a:lstStyle>
            <a:lvl1pPr marL="0" indent="0" defTabSz="257175">
              <a:spcBef>
                <a:spcPts val="300"/>
              </a:spcBef>
              <a:buClrTx/>
              <a:buSzTx/>
              <a:buNone/>
              <a:defRPr sz="7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257175" defTabSz="257175">
              <a:spcBef>
                <a:spcPts val="300"/>
              </a:spcBef>
              <a:buClrTx/>
              <a:buSzTx/>
              <a:buNone/>
              <a:defRPr sz="7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514350" defTabSz="257175">
              <a:spcBef>
                <a:spcPts val="300"/>
              </a:spcBef>
              <a:buClrTx/>
              <a:buSzTx/>
              <a:buNone/>
              <a:defRPr sz="7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771525" defTabSz="257175">
              <a:spcBef>
                <a:spcPts val="300"/>
              </a:spcBef>
              <a:buClrTx/>
              <a:buSzTx/>
              <a:buNone/>
              <a:defRPr sz="7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028700" defTabSz="257175">
              <a:spcBef>
                <a:spcPts val="300"/>
              </a:spcBef>
              <a:buClrTx/>
              <a:buSzTx/>
              <a:buNone/>
              <a:defRPr sz="7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55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485339"/>
      </p:ext>
    </p:extLst>
  </p:cSld>
  <p:clrMapOvr>
    <a:masterClrMapping/>
  </p:clrMapOvr>
  <p:transition spd="med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descripció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7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563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64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565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6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68" name="Texto del título"/>
          <p:cNvSpPr txBox="1">
            <a:spLocks noGrp="1"/>
          </p:cNvSpPr>
          <p:nvPr>
            <p:ph type="title"/>
          </p:nvPr>
        </p:nvSpPr>
        <p:spPr>
          <a:xfrm>
            <a:off x="977901" y="736599"/>
            <a:ext cx="7194551" cy="2216152"/>
          </a:xfrm>
          <a:prstGeom prst="rect">
            <a:avLst/>
          </a:prstGeom>
          <a:effectLst/>
        </p:spPr>
        <p:txBody>
          <a:bodyPr/>
          <a:lstStyle>
            <a:lvl1pPr algn="ctr" defTabSz="257175">
              <a:lnSpc>
                <a:spcPct val="100000"/>
              </a:lnSpc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56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7901" y="3257551"/>
            <a:ext cx="7194551" cy="1149351"/>
          </a:xfrm>
          <a:prstGeom prst="rect">
            <a:avLst/>
          </a:prstGeom>
        </p:spPr>
        <p:txBody>
          <a:bodyPr anchor="ctr"/>
          <a:lstStyle>
            <a:lvl1pPr marL="0" indent="0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257175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514350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771525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028700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570" name="Straight Connector 14"/>
          <p:cNvSpPr/>
          <p:nvPr/>
        </p:nvSpPr>
        <p:spPr>
          <a:xfrm>
            <a:off x="1047127" y="3105149"/>
            <a:ext cx="7055474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457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967503"/>
      </p:ext>
    </p:extLst>
  </p:cSld>
  <p:clrMapOvr>
    <a:masterClrMapping/>
  </p:clrMapOvr>
  <p:transition spd="med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ita con descripció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2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578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79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580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1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83" name="Texto del título"/>
          <p:cNvSpPr txBox="1">
            <a:spLocks noGrp="1"/>
          </p:cNvSpPr>
          <p:nvPr>
            <p:ph type="title"/>
          </p:nvPr>
        </p:nvSpPr>
        <p:spPr>
          <a:xfrm>
            <a:off x="1084660" y="736599"/>
            <a:ext cx="6972301" cy="1778002"/>
          </a:xfrm>
          <a:prstGeom prst="rect">
            <a:avLst/>
          </a:prstGeom>
          <a:effectLst/>
        </p:spPr>
        <p:txBody>
          <a:bodyPr/>
          <a:lstStyle>
            <a:lvl1pPr algn="ctr" defTabSz="257175">
              <a:lnSpc>
                <a:spcPct val="100000"/>
              </a:lnSpc>
              <a:defRPr sz="1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5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56109" y="2514600"/>
            <a:ext cx="6629404" cy="438150"/>
          </a:xfrm>
          <a:prstGeom prst="rect">
            <a:avLst/>
          </a:prstGeom>
        </p:spPr>
        <p:txBody>
          <a:bodyPr anchor="ctr"/>
          <a:lstStyle>
            <a:lvl1pPr marL="0" indent="0" algn="r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257175" algn="r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514350" algn="r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771525" algn="r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028700" algn="r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58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71551" y="3257551"/>
            <a:ext cx="7207250" cy="1149351"/>
          </a:xfrm>
          <a:prstGeom prst="rect">
            <a:avLst/>
          </a:prstGeom>
        </p:spPr>
        <p:txBody>
          <a:bodyPr anchor="ctr"/>
          <a:lstStyle>
            <a:lvl1pPr marL="0" indent="0" defTabSz="257175">
              <a:spcBef>
                <a:spcPts val="30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Garamond"/>
                <a:sym typeface="Garamond"/>
              </a:defRPr>
            </a:lvl1pPr>
          </a:lstStyle>
          <a:p>
            <a:pPr marL="0" indent="0" defTabSz="342900">
              <a:spcBef>
                <a:spcPts val="400"/>
              </a:spcBef>
              <a:buClrTx/>
              <a:buSzTx/>
              <a:buNone/>
              <a:defRPr sz="15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4586" name="TextBox 13"/>
          <p:cNvSpPr txBox="1"/>
          <p:nvPr/>
        </p:nvSpPr>
        <p:spPr>
          <a:xfrm>
            <a:off x="646509" y="507045"/>
            <a:ext cx="457201" cy="74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718" tIns="25718" rIns="25718" bIns="25718" anchor="ctr">
            <a:spAutoFit/>
          </a:bodyPr>
          <a:lstStyle>
            <a:lvl1pPr defTabSz="342900">
              <a:defRPr sz="6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sz="4500"/>
              <a:t>“</a:t>
            </a:r>
          </a:p>
        </p:txBody>
      </p:sp>
      <p:sp>
        <p:nvSpPr>
          <p:cNvPr id="4587" name="TextBox 14"/>
          <p:cNvSpPr txBox="1"/>
          <p:nvPr/>
        </p:nvSpPr>
        <p:spPr>
          <a:xfrm>
            <a:off x="7950200" y="1967976"/>
            <a:ext cx="457201" cy="74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718" tIns="25718" rIns="25718" bIns="25718" anchor="ctr">
            <a:spAutoFit/>
          </a:bodyPr>
          <a:lstStyle>
            <a:lvl1pPr algn="r" defTabSz="342900">
              <a:defRPr sz="6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sz="4500"/>
              <a:t>”</a:t>
            </a:r>
          </a:p>
        </p:txBody>
      </p:sp>
      <p:sp>
        <p:nvSpPr>
          <p:cNvPr id="4588" name="Straight Connector 18"/>
          <p:cNvSpPr/>
          <p:nvPr/>
        </p:nvSpPr>
        <p:spPr>
          <a:xfrm>
            <a:off x="1047127" y="3105149"/>
            <a:ext cx="7055474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458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135256"/>
      </p:ext>
    </p:extLst>
  </p:cSld>
  <p:clrMapOvr>
    <a:masterClrMapping/>
  </p:clrMapOvr>
  <p:transition spd="med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arjeta de nomb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0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596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97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598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9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01" name="Texto del título"/>
          <p:cNvSpPr txBox="1">
            <a:spLocks noGrp="1"/>
          </p:cNvSpPr>
          <p:nvPr>
            <p:ph type="title"/>
          </p:nvPr>
        </p:nvSpPr>
        <p:spPr>
          <a:xfrm>
            <a:off x="971552" y="2481435"/>
            <a:ext cx="7207251" cy="1101601"/>
          </a:xfrm>
          <a:prstGeom prst="rect">
            <a:avLst/>
          </a:prstGeom>
          <a:effectLst/>
        </p:spPr>
        <p:txBody>
          <a:bodyPr anchor="b"/>
          <a:lstStyle>
            <a:lvl1pPr defTabSz="257175">
              <a:lnSpc>
                <a:spcPct val="100000"/>
              </a:lnSpc>
              <a:defRPr sz="1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60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1552" y="3583035"/>
            <a:ext cx="7207251" cy="645301"/>
          </a:xfrm>
          <a:prstGeom prst="rect">
            <a:avLst/>
          </a:prstGeom>
        </p:spPr>
        <p:txBody>
          <a:bodyPr/>
          <a:lstStyle>
            <a:lvl1pPr marL="0" indent="0" algn="l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257175" algn="l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514350" algn="l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771525" algn="l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028700" algn="l" defTabSz="257175">
              <a:spcBef>
                <a:spcPts val="300"/>
              </a:spcBef>
              <a:buClrTx/>
              <a:buSzTx/>
              <a:buNone/>
              <a:defRPr sz="112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60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2367164"/>
      </p:ext>
    </p:extLst>
  </p:cSld>
  <p:clrMapOvr>
    <a:masterClrMapping/>
  </p:clrMapOvr>
  <p:transition spd="med"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itar la tarjeta de nomb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4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610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11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612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13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15" name="Texto del título"/>
          <p:cNvSpPr txBox="1">
            <a:spLocks noGrp="1"/>
          </p:cNvSpPr>
          <p:nvPr>
            <p:ph type="title"/>
          </p:nvPr>
        </p:nvSpPr>
        <p:spPr>
          <a:xfrm>
            <a:off x="1084660" y="736599"/>
            <a:ext cx="6972301" cy="1682752"/>
          </a:xfrm>
          <a:prstGeom prst="rect">
            <a:avLst/>
          </a:prstGeom>
          <a:effectLst/>
        </p:spPr>
        <p:txBody>
          <a:bodyPr/>
          <a:lstStyle>
            <a:lvl1pPr algn="ctr" defTabSz="257175">
              <a:lnSpc>
                <a:spcPct val="100000"/>
              </a:lnSpc>
              <a:defRPr sz="18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616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1552" y="2729484"/>
            <a:ext cx="7207251" cy="665227"/>
          </a:xfrm>
          <a:prstGeom prst="rect">
            <a:avLst/>
          </a:prstGeom>
        </p:spPr>
        <p:txBody>
          <a:bodyPr anchor="b"/>
          <a:lstStyle>
            <a:lvl1pPr marL="0" indent="0" algn="l" defTabSz="257175">
              <a:spcBef>
                <a:spcPts val="300"/>
              </a:spcBef>
              <a:buClrTx/>
              <a:buSzTx/>
              <a:buNone/>
              <a:defRPr sz="135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257175" algn="l" defTabSz="257175">
              <a:spcBef>
                <a:spcPts val="300"/>
              </a:spcBef>
              <a:buClrTx/>
              <a:buSzTx/>
              <a:buNone/>
              <a:defRPr sz="135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514350" algn="l" defTabSz="257175">
              <a:spcBef>
                <a:spcPts val="300"/>
              </a:spcBef>
              <a:buClrTx/>
              <a:buSzTx/>
              <a:buNone/>
              <a:defRPr sz="135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771525" algn="l" defTabSz="257175">
              <a:spcBef>
                <a:spcPts val="300"/>
              </a:spcBef>
              <a:buClrTx/>
              <a:buSzTx/>
              <a:buNone/>
              <a:defRPr sz="135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028700" algn="l" defTabSz="257175">
              <a:spcBef>
                <a:spcPts val="300"/>
              </a:spcBef>
              <a:buClrTx/>
              <a:buSzTx/>
              <a:buNone/>
              <a:defRPr sz="135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61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71551" y="3397250"/>
            <a:ext cx="7207253" cy="1009651"/>
          </a:xfrm>
          <a:prstGeom prst="rect">
            <a:avLst/>
          </a:prstGeom>
        </p:spPr>
        <p:txBody>
          <a:bodyPr/>
          <a:lstStyle>
            <a:lvl1pPr marL="0" indent="0" algn="l" defTabSz="257175">
              <a:spcBef>
                <a:spcPts val="300"/>
              </a:spcBef>
              <a:buClrTx/>
              <a:buSzTx/>
              <a:buNone/>
              <a:defRPr sz="1300" b="0">
                <a:solidFill>
                  <a:srgbClr val="000000"/>
                </a:solidFill>
                <a:latin typeface="Garamond"/>
                <a:sym typeface="Garamond"/>
              </a:defRPr>
            </a:lvl1pPr>
          </a:lstStyle>
          <a:p>
            <a:pPr marL="0" indent="0" algn="l" defTabSz="342900">
              <a:spcBef>
                <a:spcPts val="400"/>
              </a:spcBef>
              <a:buClrTx/>
              <a:buSzTx/>
              <a:buNone/>
              <a:defRPr sz="13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4618" name="TextBox 11"/>
          <p:cNvSpPr txBox="1"/>
          <p:nvPr/>
        </p:nvSpPr>
        <p:spPr>
          <a:xfrm>
            <a:off x="646509" y="507045"/>
            <a:ext cx="457201" cy="74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718" tIns="25718" rIns="25718" bIns="25718" anchor="ctr">
            <a:spAutoFit/>
          </a:bodyPr>
          <a:lstStyle>
            <a:lvl1pPr defTabSz="342900">
              <a:defRPr sz="6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sz="4500"/>
              <a:t>“</a:t>
            </a:r>
          </a:p>
        </p:txBody>
      </p:sp>
      <p:sp>
        <p:nvSpPr>
          <p:cNvPr id="4619" name="TextBox 12"/>
          <p:cNvSpPr txBox="1"/>
          <p:nvPr/>
        </p:nvSpPr>
        <p:spPr>
          <a:xfrm>
            <a:off x="7950200" y="1796519"/>
            <a:ext cx="457201" cy="74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718" tIns="25718" rIns="25718" bIns="25718" anchor="ctr">
            <a:spAutoFit/>
          </a:bodyPr>
          <a:lstStyle>
            <a:lvl1pPr algn="r" defTabSz="342900">
              <a:defRPr sz="6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sz="4500"/>
              <a:t>”</a:t>
            </a:r>
          </a:p>
        </p:txBody>
      </p:sp>
      <p:sp>
        <p:nvSpPr>
          <p:cNvPr id="4620" name="Straight Connector 25"/>
          <p:cNvSpPr/>
          <p:nvPr/>
        </p:nvSpPr>
        <p:spPr>
          <a:xfrm>
            <a:off x="1047127" y="2571750"/>
            <a:ext cx="7055474" cy="0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462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496426"/>
      </p:ext>
    </p:extLst>
  </p:cSld>
  <p:clrMapOvr>
    <a:masterClrMapping/>
  </p:clrMapOvr>
  <p:transition spd="med"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dadero o fals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2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628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29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630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31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33" name="Texto del título"/>
          <p:cNvSpPr txBox="1">
            <a:spLocks noGrp="1"/>
          </p:cNvSpPr>
          <p:nvPr>
            <p:ph type="title"/>
          </p:nvPr>
        </p:nvSpPr>
        <p:spPr>
          <a:xfrm>
            <a:off x="971550" y="736599"/>
            <a:ext cx="7207251" cy="1682752"/>
          </a:xfrm>
          <a:prstGeom prst="rect">
            <a:avLst/>
          </a:prstGeom>
          <a:effectLst/>
        </p:spPr>
        <p:txBody>
          <a:bodyPr/>
          <a:lstStyle>
            <a:lvl1pPr algn="ctr" defTabSz="257175">
              <a:lnSpc>
                <a:spcPct val="100000"/>
              </a:lnSpc>
              <a:defRPr sz="24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63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71552" y="2722626"/>
            <a:ext cx="7207251" cy="630937"/>
          </a:xfrm>
          <a:prstGeom prst="rect">
            <a:avLst/>
          </a:prstGeom>
        </p:spPr>
        <p:txBody>
          <a:bodyPr anchor="b"/>
          <a:lstStyle>
            <a:lvl1pPr marL="0" indent="0" algn="l" defTabSz="257175">
              <a:spcBef>
                <a:spcPts val="300"/>
              </a:spcBef>
              <a:buClrTx/>
              <a:buSzTx/>
              <a:buNone/>
              <a:defRPr sz="157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257175" algn="l" defTabSz="257175">
              <a:spcBef>
                <a:spcPts val="300"/>
              </a:spcBef>
              <a:buClrTx/>
              <a:buSzTx/>
              <a:buNone/>
              <a:defRPr sz="157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514350" algn="l" defTabSz="257175">
              <a:spcBef>
                <a:spcPts val="300"/>
              </a:spcBef>
              <a:buClrTx/>
              <a:buSzTx/>
              <a:buNone/>
              <a:defRPr sz="157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771525" algn="l" defTabSz="257175">
              <a:spcBef>
                <a:spcPts val="300"/>
              </a:spcBef>
              <a:buClrTx/>
              <a:buSzTx/>
              <a:buNone/>
              <a:defRPr sz="157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028700" algn="l" defTabSz="257175">
              <a:spcBef>
                <a:spcPts val="300"/>
              </a:spcBef>
              <a:buClrTx/>
              <a:buSzTx/>
              <a:buNone/>
              <a:defRPr sz="1575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63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71551" y="3352801"/>
            <a:ext cx="7207253" cy="1054101"/>
          </a:xfrm>
          <a:prstGeom prst="rect">
            <a:avLst/>
          </a:prstGeom>
        </p:spPr>
        <p:txBody>
          <a:bodyPr/>
          <a:lstStyle>
            <a:lvl1pPr marL="0" indent="0" algn="l" defTabSz="257175">
              <a:spcBef>
                <a:spcPts val="300"/>
              </a:spcBef>
              <a:buClrTx/>
              <a:buSzTx/>
              <a:buNone/>
              <a:defRPr sz="1300" b="0">
                <a:solidFill>
                  <a:srgbClr val="000000"/>
                </a:solidFill>
                <a:latin typeface="Garamond"/>
                <a:sym typeface="Garamond"/>
              </a:defRPr>
            </a:lvl1pPr>
          </a:lstStyle>
          <a:p>
            <a:pPr marL="0" indent="0" algn="l" defTabSz="342900">
              <a:spcBef>
                <a:spcPts val="400"/>
              </a:spcBef>
              <a:buClrTx/>
              <a:buSzTx/>
              <a:buNone/>
              <a:defRPr sz="1300" b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4636" name="Straight Connector 14"/>
          <p:cNvSpPr/>
          <p:nvPr/>
        </p:nvSpPr>
        <p:spPr>
          <a:xfrm>
            <a:off x="1047127" y="2571750"/>
            <a:ext cx="7055474" cy="0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463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0365906"/>
      </p:ext>
    </p:extLst>
  </p:cSld>
  <p:clrMapOvr>
    <a:masterClrMapping/>
  </p:clrMapOvr>
  <p:transition spd="med"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ítulo y texto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8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644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45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646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47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49" name="Texto del título"/>
          <p:cNvSpPr txBox="1">
            <a:spLocks noGrp="1"/>
          </p:cNvSpPr>
          <p:nvPr>
            <p:ph type="title"/>
          </p:nvPr>
        </p:nvSpPr>
        <p:spPr>
          <a:xfrm>
            <a:off x="971553" y="736601"/>
            <a:ext cx="7200898" cy="977901"/>
          </a:xfrm>
          <a:prstGeom prst="rect">
            <a:avLst/>
          </a:prstGeom>
          <a:effectLst/>
        </p:spPr>
        <p:txBody>
          <a:bodyPr/>
          <a:lstStyle>
            <a:lvl1pPr algn="ctr" defTabSz="257175">
              <a:lnSpc>
                <a:spcPct val="100000"/>
              </a:lnSpc>
              <a:defRPr sz="24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65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971552" y="1917698"/>
            <a:ext cx="7200898" cy="2489204"/>
          </a:xfrm>
          <a:prstGeom prst="rect">
            <a:avLst/>
          </a:prstGeom>
        </p:spPr>
        <p:txBody>
          <a:bodyPr/>
          <a:lstStyle>
            <a:lvl1pPr marL="160735" indent="-160735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0056" indent="-192881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736905" indent="-222555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916187" indent="-144662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202294" indent="-173594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651" name="Straight Connector 13"/>
          <p:cNvSpPr/>
          <p:nvPr/>
        </p:nvSpPr>
        <p:spPr>
          <a:xfrm>
            <a:off x="1047127" y="1816099"/>
            <a:ext cx="7055474" cy="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465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8040718"/>
      </p:ext>
    </p:extLst>
  </p:cSld>
  <p:clrMapOvr>
    <a:masterClrMapping/>
  </p:clrMapOvr>
  <p:transition spd="med"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ítulo vertical y tex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3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659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60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661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2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64" name="Texto del título"/>
          <p:cNvSpPr txBox="1">
            <a:spLocks noGrp="1"/>
          </p:cNvSpPr>
          <p:nvPr>
            <p:ph type="title"/>
          </p:nvPr>
        </p:nvSpPr>
        <p:spPr>
          <a:xfrm>
            <a:off x="6749518" y="736599"/>
            <a:ext cx="1418172" cy="3670302"/>
          </a:xfrm>
          <a:prstGeom prst="rect">
            <a:avLst/>
          </a:prstGeom>
          <a:effectLst/>
        </p:spPr>
        <p:txBody>
          <a:bodyPr/>
          <a:lstStyle>
            <a:lvl1pPr algn="ctr" defTabSz="257175">
              <a:lnSpc>
                <a:spcPct val="100000"/>
              </a:lnSpc>
              <a:defRPr sz="24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665" name="Nivel de texto 1…"/>
          <p:cNvSpPr txBox="1">
            <a:spLocks noGrp="1"/>
          </p:cNvSpPr>
          <p:nvPr>
            <p:ph type="body" idx="1"/>
          </p:nvPr>
        </p:nvSpPr>
        <p:spPr>
          <a:xfrm>
            <a:off x="971550" y="736599"/>
            <a:ext cx="5574770" cy="3670301"/>
          </a:xfrm>
          <a:prstGeom prst="rect">
            <a:avLst/>
          </a:prstGeom>
        </p:spPr>
        <p:txBody>
          <a:bodyPr/>
          <a:lstStyle>
            <a:lvl1pPr marL="160735" indent="-160735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0056" indent="-192881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736905" indent="-222555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916187" indent="-144662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202294" indent="-173594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666" name="Straight Connector 13"/>
          <p:cNvSpPr/>
          <p:nvPr/>
        </p:nvSpPr>
        <p:spPr>
          <a:xfrm flipH="1">
            <a:off x="6647918" y="742950"/>
            <a:ext cx="1" cy="3657601"/>
          </a:xfrm>
          <a:prstGeom prst="line">
            <a:avLst/>
          </a:prstGeom>
          <a:ln w="15875">
            <a:solidFill>
              <a:srgbClr val="B15E28"/>
            </a:solidFill>
          </a:ln>
        </p:spPr>
        <p:txBody>
          <a:bodyPr lIns="34289" rIns="34289"/>
          <a:lstStyle/>
          <a:p>
            <a:pPr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466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7980734" y="4494964"/>
            <a:ext cx="191717" cy="173124"/>
          </a:xfrm>
          <a:prstGeom prst="rect">
            <a:avLst/>
          </a:prstGeom>
        </p:spPr>
        <p:txBody>
          <a:bodyPr/>
          <a:lstStyle>
            <a:lvl1pPr>
              <a:defRPr sz="525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774562"/>
      </p:ext>
    </p:extLst>
  </p:cSld>
  <p:clrMapOvr>
    <a:masterClrMapping/>
  </p:clrMapOvr>
  <p:transition spd="med"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8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674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75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676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7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79" name="Texto del título"/>
          <p:cNvSpPr txBox="1">
            <a:spLocks noGrp="1"/>
          </p:cNvSpPr>
          <p:nvPr>
            <p:ph type="title"/>
          </p:nvPr>
        </p:nvSpPr>
        <p:spPr>
          <a:xfrm>
            <a:off x="971553" y="736601"/>
            <a:ext cx="7200898" cy="977901"/>
          </a:xfrm>
          <a:prstGeom prst="rect">
            <a:avLst/>
          </a:prstGeom>
          <a:effectLst/>
        </p:spPr>
        <p:txBody>
          <a:bodyPr/>
          <a:lstStyle>
            <a:lvl1pPr algn="ctr" defTabSz="257175">
              <a:lnSpc>
                <a:spcPct val="100000"/>
              </a:lnSpc>
              <a:defRPr sz="24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680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3851" y="1059658"/>
            <a:ext cx="8494713" cy="3726340"/>
          </a:xfrm>
          <a:prstGeom prst="rect">
            <a:avLst/>
          </a:prstGeom>
        </p:spPr>
        <p:txBody>
          <a:bodyPr/>
          <a:lstStyle>
            <a:lvl1pPr marL="160735" indent="-160735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0056" indent="-192881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736905" indent="-222555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916187" indent="-144662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202294" indent="-173594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68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3850" y="4878421"/>
            <a:ext cx="8496300" cy="195263"/>
          </a:xfrm>
          <a:prstGeom prst="rect">
            <a:avLst/>
          </a:prstGeom>
        </p:spPr>
        <p:txBody>
          <a:bodyPr anchor="b"/>
          <a:lstStyle>
            <a:lvl1pPr marL="160735" indent="-160735" algn="l" defTabSz="257175">
              <a:spcBef>
                <a:spcPts val="300"/>
              </a:spcBef>
              <a:buClrTx/>
              <a:buSzTx/>
              <a:buNone/>
              <a:defRPr sz="600" b="0">
                <a:solidFill>
                  <a:srgbClr val="262626"/>
                </a:solidFill>
                <a:latin typeface="Garamond"/>
                <a:sym typeface="Garamond"/>
              </a:defRPr>
            </a:lvl1pPr>
          </a:lstStyle>
          <a:p>
            <a:pPr marL="214313" indent="-214313" algn="l" defTabSz="342900">
              <a:spcBef>
                <a:spcPts val="400"/>
              </a:spcBef>
              <a:buClrTx/>
              <a:buSzTx/>
              <a:buNone/>
              <a:defRPr sz="6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468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51614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4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23850" y="4878421"/>
            <a:ext cx="8496300" cy="195263"/>
          </a:xfrm>
          <a:prstGeom prst="rect">
            <a:avLst/>
          </a:prstGeom>
        </p:spPr>
        <p:txBody>
          <a:bodyPr lIns="0" tIns="0" rIns="0" bIns="0" anchor="b"/>
          <a:lstStyle>
            <a:lvl1pPr marL="298847" indent="-298847" algn="l">
              <a:spcBef>
                <a:spcPts val="150"/>
              </a:spcBef>
              <a:buClrTx/>
              <a:buSzTx/>
              <a:buNone/>
              <a:defRPr sz="675" b="0"/>
            </a:lvl1pPr>
            <a:lvl2pPr marL="416302" indent="-116264" algn="l">
              <a:spcBef>
                <a:spcPts val="150"/>
              </a:spcBef>
              <a:buClrTx/>
              <a:defRPr sz="675" b="0"/>
            </a:lvl2pPr>
            <a:lvl3pPr marL="654427" indent="-94833" algn="l">
              <a:spcBef>
                <a:spcPts val="150"/>
              </a:spcBef>
              <a:buClrTx/>
              <a:buSzPct val="85000"/>
              <a:buChar char="●"/>
              <a:defRPr sz="675" b="0"/>
            </a:lvl3pPr>
            <a:lvl4pPr marL="1138918" indent="-110218" algn="l">
              <a:spcBef>
                <a:spcPts val="150"/>
              </a:spcBef>
              <a:buClrTx/>
              <a:defRPr sz="675" b="0"/>
            </a:lvl4pPr>
            <a:lvl5pPr marL="1481818" indent="-110218" algn="l">
              <a:spcBef>
                <a:spcPts val="150"/>
              </a:spcBef>
              <a:buClrTx/>
              <a:defRPr sz="675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4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175499"/>
      </p:ext>
    </p:extLst>
  </p:cSld>
  <p:clrMapOvr>
    <a:masterClrMapping/>
  </p:clrMapOvr>
  <p:transition spd="med"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3" name="Group 6"/>
          <p:cNvGrpSpPr/>
          <p:nvPr/>
        </p:nvGrpSpPr>
        <p:grpSpPr>
          <a:xfrm>
            <a:off x="1" y="2"/>
            <a:ext cx="9141620" cy="5142162"/>
            <a:chOff x="1" y="1"/>
            <a:chExt cx="12188825" cy="6856214"/>
          </a:xfrm>
        </p:grpSpPr>
        <p:pic>
          <p:nvPicPr>
            <p:cNvPr id="4689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90" name="Rectangle 8"/>
            <p:cNvSpPr/>
            <p:nvPr/>
          </p:nvSpPr>
          <p:spPr>
            <a:xfrm>
              <a:off x="608013" y="609601"/>
              <a:ext cx="10972801" cy="5638801"/>
            </a:xfrm>
            <a:prstGeom prst="rect">
              <a:avLst/>
            </a:prstGeom>
            <a:noFill/>
            <a:ln w="15875" cap="flat">
              <a:solidFill>
                <a:srgbClr val="B15E2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 sz="1350"/>
            </a:p>
          </p:txBody>
        </p:sp>
        <p:pic>
          <p:nvPicPr>
            <p:cNvPr id="4691" name="Picture 9" descr="Picture 9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1" y="76266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92" name="Picture 10" descr="Picture 10"/>
            <p:cNvPicPr>
              <a:picLocks noChangeAspect="1"/>
            </p:cNvPicPr>
            <p:nvPr/>
          </p:nvPicPr>
          <p:blipFill>
            <a:blip r:embed="rId4"/>
            <a:srcRect r="5093"/>
            <a:stretch>
              <a:fillRect/>
            </a:stretch>
          </p:blipFill>
          <p:spPr>
            <a:xfrm rot="5400000">
              <a:off x="5706470" y="6173527"/>
              <a:ext cx="758954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94" name="Texto del título"/>
          <p:cNvSpPr txBox="1">
            <a:spLocks noGrp="1"/>
          </p:cNvSpPr>
          <p:nvPr>
            <p:ph type="title"/>
          </p:nvPr>
        </p:nvSpPr>
        <p:spPr>
          <a:xfrm>
            <a:off x="971553" y="736601"/>
            <a:ext cx="7200898" cy="977901"/>
          </a:xfrm>
          <a:prstGeom prst="rect">
            <a:avLst/>
          </a:prstGeom>
          <a:effectLst/>
        </p:spPr>
        <p:txBody>
          <a:bodyPr/>
          <a:lstStyle>
            <a:lvl1pPr algn="ctr" defTabSz="257175">
              <a:lnSpc>
                <a:spcPct val="100000"/>
              </a:lnSpc>
              <a:defRPr sz="24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695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38" y="1059659"/>
            <a:ext cx="8494713" cy="3485450"/>
          </a:xfrm>
          <a:prstGeom prst="rect">
            <a:avLst/>
          </a:prstGeom>
        </p:spPr>
        <p:txBody>
          <a:bodyPr/>
          <a:lstStyle>
            <a:lvl1pPr marL="160735" indent="-160735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0056" indent="-192881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736905" indent="-222555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916187" indent="-144662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202294" indent="-173594" algn="l" defTabSz="257175">
              <a:spcBef>
                <a:spcPts val="300"/>
              </a:spcBef>
              <a:buClr>
                <a:srgbClr val="B15E28"/>
              </a:buClr>
              <a:buSzPct val="115000"/>
              <a:buFont typeface="Arial"/>
              <a:buChar char="•"/>
              <a:defRPr sz="135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69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3850" y="4760263"/>
            <a:ext cx="7981950" cy="282179"/>
          </a:xfrm>
          <a:prstGeom prst="rect">
            <a:avLst/>
          </a:prstGeom>
        </p:spPr>
        <p:txBody>
          <a:bodyPr/>
          <a:lstStyle>
            <a:lvl1pPr marL="0" indent="0" algn="l" defTabSz="257175">
              <a:spcBef>
                <a:spcPts val="300"/>
              </a:spcBef>
              <a:buClrTx/>
              <a:buSzTx/>
              <a:buNone/>
              <a:defRPr sz="800" b="0">
                <a:solidFill>
                  <a:srgbClr val="262626"/>
                </a:solidFill>
                <a:latin typeface="Garamond"/>
                <a:sym typeface="Garamond"/>
              </a:defRPr>
            </a:lvl1pPr>
          </a:lstStyle>
          <a:p>
            <a:pPr marL="0" indent="0" algn="l" defTabSz="342900">
              <a:spcBef>
                <a:spcPts val="400"/>
              </a:spcBef>
              <a:buClrTx/>
              <a:buSzTx/>
              <a:buNone/>
              <a:defRPr sz="800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469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528557"/>
      </p:ext>
    </p:extLst>
  </p:cSld>
  <p:clrMapOvr>
    <a:masterClrMapping/>
  </p:clrMapOvr>
  <p:transition spd="med"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ítulo y tabl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4" name="Texto del título"/>
          <p:cNvSpPr txBox="1">
            <a:spLocks noGrp="1"/>
          </p:cNvSpPr>
          <p:nvPr>
            <p:ph type="title"/>
          </p:nvPr>
        </p:nvSpPr>
        <p:spPr>
          <a:xfrm>
            <a:off x="385764" y="126208"/>
            <a:ext cx="8372476" cy="721520"/>
          </a:xfrm>
          <a:prstGeom prst="rect">
            <a:avLst/>
          </a:prstGeom>
          <a:effectLst/>
        </p:spPr>
        <p:txBody>
          <a:bodyPr/>
          <a:lstStyle>
            <a:lvl1pPr algn="ctr" defTabSz="257175">
              <a:lnSpc>
                <a:spcPct val="100000"/>
              </a:lnSpc>
              <a:defRPr sz="2475" b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70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2123637"/>
      </p:ext>
    </p:extLst>
  </p:cSld>
  <p:clrMapOvr>
    <a:masterClrMapping/>
  </p:clrMapOvr>
  <p:transition spd="med"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71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74662" y="1872481"/>
            <a:ext cx="6831014" cy="70961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375"/>
              </a:spcBef>
              <a:buClrTx/>
              <a:buSzTx/>
              <a:buNone/>
              <a:defRPr sz="2025" b="0">
                <a:solidFill>
                  <a:srgbClr val="000000"/>
                </a:solidFill>
              </a:defRPr>
            </a:lvl1pPr>
            <a:lvl2pPr marL="477179" indent="-220004" algn="l">
              <a:lnSpc>
                <a:spcPct val="90000"/>
              </a:lnSpc>
              <a:spcBef>
                <a:spcPts val="375"/>
              </a:spcBef>
              <a:buClrTx/>
              <a:defRPr sz="2025" b="0">
                <a:solidFill>
                  <a:srgbClr val="000000"/>
                </a:solidFill>
              </a:defRPr>
            </a:lvl2pPr>
            <a:lvl3pPr marL="675587" indent="-161237" algn="l">
              <a:lnSpc>
                <a:spcPct val="90000"/>
              </a:lnSpc>
              <a:spcBef>
                <a:spcPts val="375"/>
              </a:spcBef>
              <a:buClrTx/>
              <a:buChar char="•"/>
              <a:defRPr sz="2025" b="0">
                <a:solidFill>
                  <a:srgbClr val="000000"/>
                </a:solidFill>
              </a:defRPr>
            </a:lvl3pPr>
            <a:lvl4pPr marL="1060847" indent="-289322" algn="l">
              <a:lnSpc>
                <a:spcPct val="90000"/>
              </a:lnSpc>
              <a:spcBef>
                <a:spcPts val="375"/>
              </a:spcBef>
              <a:buClrTx/>
              <a:defRPr sz="2025" b="0">
                <a:solidFill>
                  <a:srgbClr val="000000"/>
                </a:solidFill>
              </a:defRPr>
            </a:lvl4pPr>
            <a:lvl5pPr marL="1318022" indent="-289322" algn="l">
              <a:lnSpc>
                <a:spcPct val="90000"/>
              </a:lnSpc>
              <a:spcBef>
                <a:spcPts val="375"/>
              </a:spcBef>
              <a:buClrTx/>
              <a:defRPr sz="2025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7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64312" y="2613894"/>
            <a:ext cx="4598023" cy="685801"/>
          </a:xfrm>
          <a:prstGeom prst="rect">
            <a:avLst/>
          </a:prstGeom>
        </p:spPr>
        <p:txBody>
          <a:bodyPr/>
          <a:lstStyle>
            <a:lvl1pPr marL="126802" indent="-126802" algn="l">
              <a:spcBef>
                <a:spcPts val="300"/>
              </a:spcBef>
              <a:buClrTx/>
              <a:buSzTx/>
              <a:buNone/>
              <a:defRPr sz="1800" b="0">
                <a:solidFill>
                  <a:srgbClr val="51626F"/>
                </a:solidFill>
              </a:defRPr>
            </a:lvl1pPr>
          </a:lstStyle>
          <a:p>
            <a:pPr marL="169069" indent="-169069" algn="l">
              <a:spcBef>
                <a:spcPts val="400"/>
              </a:spcBef>
              <a:buClrTx/>
              <a:buSzTx/>
              <a:buNone/>
              <a:defRPr sz="1800" b="0">
                <a:solidFill>
                  <a:srgbClr val="51626F"/>
                </a:solidFill>
              </a:defRPr>
            </a:pPr>
            <a:endParaRPr/>
          </a:p>
        </p:txBody>
      </p:sp>
      <p:sp>
        <p:nvSpPr>
          <p:cNvPr id="471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8413941"/>
      </p:ext>
    </p:extLst>
  </p:cSld>
  <p:clrMapOvr>
    <a:masterClrMapping/>
  </p:clrMapOvr>
  <p:transition spd="med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629650" y="4917283"/>
            <a:ext cx="396902" cy="300082"/>
          </a:xfrm>
          <a:prstGeom prst="rect">
            <a:avLst/>
          </a:prstGeom>
        </p:spPr>
        <p:txBody>
          <a:bodyPr anchor="t"/>
          <a:lstStyle>
            <a:lvl1pPr algn="l">
              <a:defRPr sz="13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979899"/>
      </p:ext>
    </p:extLst>
  </p:cSld>
  <p:clrMapOvr>
    <a:masterClrMapping/>
  </p:clrMapOvr>
  <p:transition spd="med"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629650" y="4917283"/>
            <a:ext cx="396902" cy="300082"/>
          </a:xfrm>
          <a:prstGeom prst="rect">
            <a:avLst/>
          </a:prstGeom>
        </p:spPr>
        <p:txBody>
          <a:bodyPr anchor="t"/>
          <a:lstStyle>
            <a:lvl1pPr algn="l">
              <a:defRPr sz="13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435463"/>
      </p:ext>
    </p:extLst>
  </p:cSld>
  <p:clrMapOvr>
    <a:masterClrMapping/>
  </p:clrMapOvr>
  <p:transition spd="med"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6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36909"/>
            <a:ext cx="7334250" cy="857251"/>
          </a:xfrm>
          <a:prstGeom prst="rect">
            <a:avLst/>
          </a:prstGeom>
          <a:effectLst/>
        </p:spPr>
        <p:txBody>
          <a:bodyPr anchor="t"/>
          <a:lstStyle>
            <a:lvl1pPr>
              <a:defRPr sz="1575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73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064422"/>
            <a:ext cx="4038600" cy="3394472"/>
          </a:xfrm>
          <a:prstGeom prst="rect">
            <a:avLst/>
          </a:prstGeom>
        </p:spPr>
        <p:txBody>
          <a:bodyPr/>
          <a:lstStyle>
            <a:lvl1pPr marL="126802" indent="-126802" algn="l">
              <a:lnSpc>
                <a:spcPct val="90000"/>
              </a:lnSpc>
              <a:spcBef>
                <a:spcPts val="300"/>
              </a:spcBef>
              <a:buClr>
                <a:srgbClr val="DD4814"/>
              </a:buClr>
              <a:buFont typeface="Arial"/>
              <a:defRPr sz="1200" b="0">
                <a:solidFill>
                  <a:srgbClr val="51626F"/>
                </a:solidFill>
              </a:defRPr>
            </a:lvl1pPr>
            <a:lvl2pPr marL="396239" indent="-139064" algn="l">
              <a:lnSpc>
                <a:spcPct val="90000"/>
              </a:lnSpc>
              <a:spcBef>
                <a:spcPts val="300"/>
              </a:spcBef>
              <a:buClr>
                <a:srgbClr val="DD4814"/>
              </a:buClr>
              <a:buFont typeface="Arial"/>
              <a:defRPr sz="1200" b="0">
                <a:solidFill>
                  <a:srgbClr val="51626F"/>
                </a:solidFill>
              </a:defRPr>
            </a:lvl2pPr>
            <a:lvl3pPr marL="616268" indent="-101918" algn="l">
              <a:lnSpc>
                <a:spcPct val="90000"/>
              </a:lnSpc>
              <a:spcBef>
                <a:spcPts val="300"/>
              </a:spcBef>
              <a:buClr>
                <a:srgbClr val="DD4814"/>
              </a:buClr>
              <a:buFont typeface="Arial"/>
              <a:buChar char="•"/>
              <a:defRPr sz="1200" b="0">
                <a:solidFill>
                  <a:srgbClr val="51626F"/>
                </a:solidFill>
              </a:defRPr>
            </a:lvl3pPr>
            <a:lvl4pPr marL="942975" indent="-171450" algn="l">
              <a:lnSpc>
                <a:spcPct val="90000"/>
              </a:lnSpc>
              <a:spcBef>
                <a:spcPts val="300"/>
              </a:spcBef>
              <a:buClr>
                <a:srgbClr val="DD4814"/>
              </a:buClr>
              <a:buFont typeface="Arial"/>
              <a:defRPr sz="1200" b="0">
                <a:solidFill>
                  <a:srgbClr val="51626F"/>
                </a:solidFill>
              </a:defRPr>
            </a:lvl4pPr>
            <a:lvl5pPr marL="1200150" indent="-171450" algn="l">
              <a:lnSpc>
                <a:spcPct val="90000"/>
              </a:lnSpc>
              <a:spcBef>
                <a:spcPts val="300"/>
              </a:spcBef>
              <a:buClr>
                <a:srgbClr val="DD4814"/>
              </a:buClr>
              <a:buFont typeface="Arial"/>
              <a:defRPr sz="1200" b="0">
                <a:solidFill>
                  <a:srgbClr val="51626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73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629650" y="4917283"/>
            <a:ext cx="396902" cy="300082"/>
          </a:xfrm>
          <a:prstGeom prst="rect">
            <a:avLst/>
          </a:prstGeom>
        </p:spPr>
        <p:txBody>
          <a:bodyPr anchor="t"/>
          <a:lstStyle>
            <a:lvl1pPr algn="l">
              <a:defRPr sz="13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6662226"/>
      </p:ext>
    </p:extLst>
  </p:cSld>
  <p:clrMapOvr>
    <a:masterClrMapping/>
  </p:clrMapOvr>
  <p:transition spd="med"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5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36909"/>
            <a:ext cx="7334250" cy="857251"/>
          </a:xfrm>
          <a:prstGeom prst="rect">
            <a:avLst/>
          </a:prstGeom>
          <a:effectLst/>
        </p:spPr>
        <p:txBody>
          <a:bodyPr anchor="t"/>
          <a:lstStyle>
            <a:lvl1pPr>
              <a:defRPr sz="1575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746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058466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225"/>
              </a:spcBef>
              <a:buClrTx/>
              <a:buSzTx/>
              <a:buNone/>
              <a:defRPr sz="1200">
                <a:solidFill>
                  <a:srgbClr val="DD4814"/>
                </a:solidFill>
              </a:defRPr>
            </a:lvl1pPr>
            <a:lvl2pPr marL="0" indent="257175" algn="l">
              <a:lnSpc>
                <a:spcPct val="90000"/>
              </a:lnSpc>
              <a:spcBef>
                <a:spcPts val="225"/>
              </a:spcBef>
              <a:buClrTx/>
              <a:buSzTx/>
              <a:buNone/>
              <a:defRPr sz="1200">
                <a:solidFill>
                  <a:srgbClr val="DD4814"/>
                </a:solidFill>
              </a:defRPr>
            </a:lvl2pPr>
            <a:lvl3pPr marL="0" indent="514350" algn="l">
              <a:lnSpc>
                <a:spcPct val="90000"/>
              </a:lnSpc>
              <a:spcBef>
                <a:spcPts val="225"/>
              </a:spcBef>
              <a:buClrTx/>
              <a:buSzTx/>
              <a:buNone/>
              <a:defRPr sz="1200">
                <a:solidFill>
                  <a:srgbClr val="DD4814"/>
                </a:solidFill>
              </a:defRPr>
            </a:lvl3pPr>
            <a:lvl4pPr marL="0" indent="771525" algn="l">
              <a:lnSpc>
                <a:spcPct val="90000"/>
              </a:lnSpc>
              <a:spcBef>
                <a:spcPts val="225"/>
              </a:spcBef>
              <a:buClrTx/>
              <a:buSzTx/>
              <a:buNone/>
              <a:defRPr sz="1200">
                <a:solidFill>
                  <a:srgbClr val="DD4814"/>
                </a:solidFill>
              </a:defRPr>
            </a:lvl4pPr>
            <a:lvl5pPr marL="0" indent="1028700" algn="l">
              <a:lnSpc>
                <a:spcPct val="90000"/>
              </a:lnSpc>
              <a:spcBef>
                <a:spcPts val="225"/>
              </a:spcBef>
              <a:buClrTx/>
              <a:buSzTx/>
              <a:buNone/>
              <a:defRPr sz="1200">
                <a:solidFill>
                  <a:srgbClr val="DD4814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74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6" y="1058466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225"/>
              </a:spcBef>
              <a:buClrTx/>
              <a:buSzTx/>
              <a:buNone/>
              <a:defRPr sz="1600">
                <a:solidFill>
                  <a:srgbClr val="DD4814"/>
                </a:solidFill>
              </a:defRPr>
            </a:lvl1pPr>
          </a:lstStyle>
          <a:p>
            <a:pPr marL="0" indent="0" algn="l">
              <a:lnSpc>
                <a:spcPct val="90000"/>
              </a:lnSpc>
              <a:spcBef>
                <a:spcPts val="300"/>
              </a:spcBef>
              <a:buClrTx/>
              <a:buSzTx/>
              <a:buNone/>
              <a:defRPr sz="1600">
                <a:solidFill>
                  <a:srgbClr val="DD4814"/>
                </a:solidFill>
              </a:defRPr>
            </a:pPr>
            <a:endParaRPr/>
          </a:p>
        </p:txBody>
      </p:sp>
      <p:sp>
        <p:nvSpPr>
          <p:cNvPr id="474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629650" y="4917283"/>
            <a:ext cx="396902" cy="300082"/>
          </a:xfrm>
          <a:prstGeom prst="rect">
            <a:avLst/>
          </a:prstGeom>
        </p:spPr>
        <p:txBody>
          <a:bodyPr anchor="t"/>
          <a:lstStyle>
            <a:lvl1pPr algn="l">
              <a:defRPr sz="13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8093514"/>
      </p:ext>
    </p:extLst>
  </p:cSld>
  <p:clrMapOvr>
    <a:masterClrMapping/>
  </p:clrMapOvr>
  <p:transition spd="med"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5" name="Texto del título"/>
          <p:cNvSpPr txBox="1">
            <a:spLocks noGrp="1"/>
          </p:cNvSpPr>
          <p:nvPr>
            <p:ph type="title"/>
          </p:nvPr>
        </p:nvSpPr>
        <p:spPr>
          <a:xfrm>
            <a:off x="457199" y="36909"/>
            <a:ext cx="7667626" cy="857251"/>
          </a:xfrm>
          <a:prstGeom prst="rect">
            <a:avLst/>
          </a:prstGeom>
          <a:effectLst/>
        </p:spPr>
        <p:txBody>
          <a:bodyPr anchor="t"/>
          <a:lstStyle>
            <a:lvl1pPr>
              <a:defRPr sz="1575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75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629650" y="4917283"/>
            <a:ext cx="396902" cy="300082"/>
          </a:xfrm>
          <a:prstGeom prst="rect">
            <a:avLst/>
          </a:prstGeom>
        </p:spPr>
        <p:txBody>
          <a:bodyPr anchor="t"/>
          <a:lstStyle>
            <a:lvl1pPr algn="l">
              <a:defRPr sz="13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064535"/>
      </p:ext>
    </p:extLst>
  </p:cSld>
  <p:clrMapOvr>
    <a:masterClrMapping/>
  </p:clrMapOvr>
  <p:transition spd="med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3" name="Texto del título"/>
          <p:cNvSpPr txBox="1">
            <a:spLocks noGrp="1"/>
          </p:cNvSpPr>
          <p:nvPr>
            <p:ph type="title"/>
          </p:nvPr>
        </p:nvSpPr>
        <p:spPr>
          <a:xfrm>
            <a:off x="457199" y="36909"/>
            <a:ext cx="7667626" cy="857251"/>
          </a:xfrm>
          <a:prstGeom prst="rect">
            <a:avLst/>
          </a:prstGeom>
          <a:effectLst/>
        </p:spPr>
        <p:txBody>
          <a:bodyPr anchor="t"/>
          <a:lstStyle>
            <a:lvl1pPr>
              <a:defRPr sz="1575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76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629650" y="4917283"/>
            <a:ext cx="396902" cy="300082"/>
          </a:xfrm>
          <a:prstGeom prst="rect">
            <a:avLst/>
          </a:prstGeom>
        </p:spPr>
        <p:txBody>
          <a:bodyPr anchor="t"/>
          <a:lstStyle>
            <a:lvl1pPr algn="l">
              <a:defRPr sz="13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236160"/>
      </p:ext>
    </p:extLst>
  </p:cSld>
  <p:clrMapOvr>
    <a:masterClrMapping/>
  </p:clrMapOvr>
  <p:transition spd="med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629650" y="4917283"/>
            <a:ext cx="396902" cy="300082"/>
          </a:xfrm>
          <a:prstGeom prst="rect">
            <a:avLst/>
          </a:prstGeom>
        </p:spPr>
        <p:txBody>
          <a:bodyPr anchor="t"/>
          <a:lstStyle>
            <a:lvl1pPr algn="l">
              <a:defRPr sz="13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3720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exto del título"/>
          <p:cNvSpPr txBox="1">
            <a:spLocks noGrp="1"/>
          </p:cNvSpPr>
          <p:nvPr>
            <p:ph type="title"/>
          </p:nvPr>
        </p:nvSpPr>
        <p:spPr>
          <a:xfrm>
            <a:off x="251520" y="2031690"/>
            <a:ext cx="8496301" cy="1620181"/>
          </a:xfrm>
          <a:prstGeom prst="rect">
            <a:avLst/>
          </a:prstGeom>
          <a:effectLst/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56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23850" y="4878421"/>
            <a:ext cx="8496300" cy="195263"/>
          </a:xfrm>
          <a:prstGeom prst="rect">
            <a:avLst/>
          </a:prstGeom>
        </p:spPr>
        <p:txBody>
          <a:bodyPr lIns="0" tIns="0" rIns="0" bIns="0" anchor="b"/>
          <a:lstStyle>
            <a:lvl1pPr marL="298847" indent="-298847" algn="l">
              <a:spcBef>
                <a:spcPts val="150"/>
              </a:spcBef>
              <a:buClrTx/>
              <a:buSzTx/>
              <a:buNone/>
              <a:defRPr sz="675" b="0"/>
            </a:lvl1pPr>
            <a:lvl2pPr marL="416302" indent="-116264" algn="l">
              <a:spcBef>
                <a:spcPts val="150"/>
              </a:spcBef>
              <a:buClrTx/>
              <a:defRPr sz="675" b="0"/>
            </a:lvl2pPr>
            <a:lvl3pPr marL="654427" indent="-94833" algn="l">
              <a:spcBef>
                <a:spcPts val="150"/>
              </a:spcBef>
              <a:buClrTx/>
              <a:buSzPct val="85000"/>
              <a:buChar char="●"/>
              <a:defRPr sz="675" b="0"/>
            </a:lvl3pPr>
            <a:lvl4pPr marL="1138918" indent="-110218" algn="l">
              <a:spcBef>
                <a:spcPts val="150"/>
              </a:spcBef>
              <a:buClrTx/>
              <a:defRPr sz="675" b="0"/>
            </a:lvl4pPr>
            <a:lvl5pPr marL="1481818" indent="-110218" algn="l">
              <a:spcBef>
                <a:spcPts val="150"/>
              </a:spcBef>
              <a:buClrTx/>
              <a:defRPr sz="675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5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324705"/>
      </p:ext>
    </p:extLst>
  </p:cSld>
  <p:clrMapOvr>
    <a:masterClrMapping/>
  </p:clrMapOvr>
  <p:transition spd="med"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8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933099"/>
            <a:ext cx="7772400" cy="1102520"/>
          </a:xfrm>
          <a:prstGeom prst="rect">
            <a:avLst/>
          </a:prstGeom>
          <a:effectLst/>
        </p:spPr>
        <p:txBody>
          <a:bodyPr anchor="b"/>
          <a:lstStyle>
            <a:lvl1pPr algn="ctr" defTabSz="914377">
              <a:defRPr sz="3150">
                <a:solidFill>
                  <a:srgbClr val="0D5CAB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77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249930"/>
            <a:ext cx="6400800" cy="514351"/>
          </a:xfrm>
          <a:prstGeom prst="rect">
            <a:avLst/>
          </a:prstGeom>
        </p:spPr>
        <p:txBody>
          <a:bodyPr/>
          <a:lstStyle>
            <a:lvl1pPr marL="0" indent="0" defTabSz="914377">
              <a:lnSpc>
                <a:spcPct val="90000"/>
              </a:lnSpc>
              <a:spcBef>
                <a:spcPts val="600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1pPr>
            <a:lvl2pPr marL="0" indent="457188" defTabSz="914377">
              <a:lnSpc>
                <a:spcPct val="90000"/>
              </a:lnSpc>
              <a:spcBef>
                <a:spcPts val="600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2pPr>
            <a:lvl3pPr marL="0" indent="914377" defTabSz="914377">
              <a:lnSpc>
                <a:spcPct val="90000"/>
              </a:lnSpc>
              <a:spcBef>
                <a:spcPts val="600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3pPr>
            <a:lvl4pPr marL="0" indent="1371566" defTabSz="914377">
              <a:lnSpc>
                <a:spcPct val="90000"/>
              </a:lnSpc>
              <a:spcBef>
                <a:spcPts val="600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4pPr>
            <a:lvl5pPr marL="0" indent="1828754" defTabSz="914377">
              <a:lnSpc>
                <a:spcPct val="90000"/>
              </a:lnSpc>
              <a:spcBef>
                <a:spcPts val="600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grpSp>
        <p:nvGrpSpPr>
          <p:cNvPr id="4782" name="Group 4"/>
          <p:cNvGrpSpPr/>
          <p:nvPr/>
        </p:nvGrpSpPr>
        <p:grpSpPr>
          <a:xfrm>
            <a:off x="0" y="-1714"/>
            <a:ext cx="9144000" cy="878015"/>
            <a:chOff x="0" y="0"/>
            <a:chExt cx="12191999" cy="1170685"/>
          </a:xfrm>
        </p:grpSpPr>
        <p:pic>
          <p:nvPicPr>
            <p:cNvPr id="4780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83"/>
              <a:ext cx="3510977" cy="1168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81" name="Rectangle 6"/>
            <p:cNvSpPr/>
            <p:nvPr/>
          </p:nvSpPr>
          <p:spPr>
            <a:xfrm>
              <a:off x="3562773" y="0"/>
              <a:ext cx="8629227" cy="1170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7" y="0"/>
                  </a:moveTo>
                  <a:lnTo>
                    <a:pt x="21600" y="4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rgbClr val="00A4E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4783" name="Rectangle 9"/>
          <p:cNvSpPr/>
          <p:nvPr/>
        </p:nvSpPr>
        <p:spPr>
          <a:xfrm>
            <a:off x="0" y="4857750"/>
            <a:ext cx="9144000" cy="285750"/>
          </a:xfrm>
          <a:prstGeom prst="rect">
            <a:avLst/>
          </a:prstGeom>
          <a:solidFill>
            <a:srgbClr val="00A4E4"/>
          </a:solidFill>
          <a:ln w="12700">
            <a:miter lim="400000"/>
          </a:ln>
        </p:spPr>
        <p:txBody>
          <a:bodyPr lIns="34289" rIns="34289"/>
          <a:lstStyle/>
          <a:p>
            <a:pPr>
              <a:defRPr sz="2400"/>
            </a:pPr>
            <a:endParaRPr sz="1800"/>
          </a:p>
        </p:txBody>
      </p:sp>
      <p:sp>
        <p:nvSpPr>
          <p:cNvPr id="47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93011"/>
      </p:ext>
    </p:extLst>
  </p:cSld>
  <p:clrMapOvr>
    <a:masterClrMapping/>
  </p:clrMapOvr>
  <p:transition spd="med"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  <a:effectLst/>
        </p:spPr>
        <p:txBody>
          <a:bodyPr anchor="b"/>
          <a:lstStyle>
            <a:lvl1pPr algn="ctr" defTabSz="914377">
              <a:defRPr sz="3150">
                <a:solidFill>
                  <a:srgbClr val="0D5CAB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81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defTabSz="914377">
              <a:lnSpc>
                <a:spcPct val="90000"/>
              </a:lnSpc>
              <a:spcBef>
                <a:spcPts val="600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1pPr>
            <a:lvl2pPr marL="772490" indent="-315302" defTabSz="914377">
              <a:lnSpc>
                <a:spcPct val="90000"/>
              </a:lnSpc>
              <a:spcBef>
                <a:spcPts val="600"/>
              </a:spcBef>
              <a:buClrTx/>
              <a:defRPr b="0">
                <a:solidFill>
                  <a:srgbClr val="000000"/>
                </a:solidFill>
              </a:defRPr>
            </a:lvl2pPr>
            <a:lvl3pPr marL="1195724" indent="-281346" defTabSz="914377">
              <a:lnSpc>
                <a:spcPct val="90000"/>
              </a:lnSpc>
              <a:spcBef>
                <a:spcPts val="600"/>
              </a:spcBef>
              <a:buClrTx/>
              <a:buChar char="•"/>
              <a:defRPr b="0">
                <a:solidFill>
                  <a:srgbClr val="000000"/>
                </a:solidFill>
              </a:defRPr>
            </a:lvl3pPr>
            <a:lvl4pPr marL="1676358" indent="-304792" defTabSz="914377">
              <a:lnSpc>
                <a:spcPct val="90000"/>
              </a:lnSpc>
              <a:spcBef>
                <a:spcPts val="600"/>
              </a:spcBef>
              <a:buClrTx/>
              <a:defRPr b="0">
                <a:solidFill>
                  <a:srgbClr val="000000"/>
                </a:solidFill>
              </a:defRPr>
            </a:lvl4pPr>
            <a:lvl5pPr marL="2133546" indent="-304792" defTabSz="914377">
              <a:lnSpc>
                <a:spcPct val="90000"/>
              </a:lnSpc>
              <a:spcBef>
                <a:spcPts val="600"/>
              </a:spcBef>
              <a:buClrTx/>
              <a:buChar char="•"/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81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35264" y="4885393"/>
            <a:ext cx="308737" cy="242374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9964132"/>
      </p:ext>
    </p:extLst>
  </p:cSld>
  <p:clrMapOvr>
    <a:masterClrMapping/>
  </p:clrMapOvr>
  <p:transition spd="med"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1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120650"/>
            <a:ext cx="8229600" cy="747714"/>
          </a:xfrm>
          <a:prstGeom prst="rect">
            <a:avLst/>
          </a:prstGeom>
          <a:effectLst/>
        </p:spPr>
        <p:txBody>
          <a:bodyPr anchor="b"/>
          <a:lstStyle>
            <a:lvl1pPr algn="ctr" defTabSz="914377">
              <a:defRPr sz="2550">
                <a:solidFill>
                  <a:srgbClr val="0D5CAB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822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 marL="128585" indent="-128585" algn="l" defTabSz="914377">
              <a:lnSpc>
                <a:spcPct val="90000"/>
              </a:lnSpc>
              <a:spcBef>
                <a:spcPts val="600"/>
              </a:spcBef>
              <a:buClr>
                <a:srgbClr val="0D5CAB"/>
              </a:buClr>
              <a:buFont typeface="Arial"/>
              <a:defRPr sz="1575" b="0">
                <a:solidFill>
                  <a:srgbClr val="000000"/>
                </a:solidFill>
              </a:defRPr>
            </a:lvl1pPr>
            <a:lvl2pPr marL="385489" indent="-175944" algn="l" defTabSz="914377">
              <a:lnSpc>
                <a:spcPct val="90000"/>
              </a:lnSpc>
              <a:spcBef>
                <a:spcPts val="600"/>
              </a:spcBef>
              <a:buClr>
                <a:srgbClr val="0D5CAB"/>
              </a:buClr>
              <a:buFont typeface="Arial"/>
              <a:defRPr sz="1575" b="0">
                <a:solidFill>
                  <a:srgbClr val="000000"/>
                </a:solidFill>
              </a:defRPr>
            </a:lvl2pPr>
            <a:lvl3pPr marL="668816" indent="-168767" algn="l" defTabSz="914377">
              <a:lnSpc>
                <a:spcPct val="90000"/>
              </a:lnSpc>
              <a:spcBef>
                <a:spcPts val="600"/>
              </a:spcBef>
              <a:buClr>
                <a:srgbClr val="0D5CAB"/>
              </a:buClr>
              <a:buFont typeface="Arial"/>
              <a:buChar char="•"/>
              <a:defRPr sz="1575" b="0">
                <a:solidFill>
                  <a:srgbClr val="000000"/>
                </a:solidFill>
              </a:defRPr>
            </a:lvl3pPr>
            <a:lvl4pPr marL="843735" indent="-173827" algn="l" defTabSz="914377">
              <a:lnSpc>
                <a:spcPct val="90000"/>
              </a:lnSpc>
              <a:spcBef>
                <a:spcPts val="600"/>
              </a:spcBef>
              <a:buClr>
                <a:srgbClr val="0D5CAB"/>
              </a:buClr>
              <a:buFont typeface="Arial"/>
              <a:defRPr sz="1575" b="0">
                <a:solidFill>
                  <a:srgbClr val="000000"/>
                </a:solidFill>
              </a:defRPr>
            </a:lvl4pPr>
            <a:lvl5pPr marL="1065185" indent="-176207" algn="l" defTabSz="914377">
              <a:lnSpc>
                <a:spcPct val="90000"/>
              </a:lnSpc>
              <a:spcBef>
                <a:spcPts val="600"/>
              </a:spcBef>
              <a:buClr>
                <a:srgbClr val="0D5CAB"/>
              </a:buClr>
              <a:buFont typeface="Arial"/>
              <a:buChar char="•"/>
              <a:defRPr sz="1575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82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35264" y="4885393"/>
            <a:ext cx="308737" cy="242374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3352318"/>
      </p:ext>
    </p:extLst>
  </p:cSld>
  <p:clrMapOvr>
    <a:masterClrMapping/>
  </p:clrMapOvr>
  <p:transition spd="med"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0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120650"/>
            <a:ext cx="8229600" cy="747714"/>
          </a:xfrm>
          <a:prstGeom prst="rect">
            <a:avLst/>
          </a:prstGeom>
          <a:effectLst/>
        </p:spPr>
        <p:txBody>
          <a:bodyPr anchor="b"/>
          <a:lstStyle>
            <a:lvl1pPr algn="ctr" defTabSz="914377">
              <a:defRPr sz="2550">
                <a:solidFill>
                  <a:srgbClr val="0D5CAB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83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074863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 algn="l" defTabSz="914377">
              <a:lnSpc>
                <a:spcPct val="90000"/>
              </a:lnSpc>
              <a:spcBef>
                <a:spcPts val="600"/>
              </a:spcBef>
              <a:buClrTx/>
              <a:buSzTx/>
              <a:buNone/>
              <a:defRPr sz="1800">
                <a:solidFill>
                  <a:srgbClr val="0D5CAB"/>
                </a:solidFill>
              </a:defRPr>
            </a:lvl1pPr>
            <a:lvl2pPr marL="0" indent="457188" algn="l" defTabSz="914377">
              <a:lnSpc>
                <a:spcPct val="90000"/>
              </a:lnSpc>
              <a:spcBef>
                <a:spcPts val="600"/>
              </a:spcBef>
              <a:buClrTx/>
              <a:buSzTx/>
              <a:buNone/>
              <a:defRPr sz="1800">
                <a:solidFill>
                  <a:srgbClr val="0D5CAB"/>
                </a:solidFill>
              </a:defRPr>
            </a:lvl2pPr>
            <a:lvl3pPr marL="0" indent="914377" algn="l" defTabSz="914377">
              <a:lnSpc>
                <a:spcPct val="90000"/>
              </a:lnSpc>
              <a:spcBef>
                <a:spcPts val="600"/>
              </a:spcBef>
              <a:buClrTx/>
              <a:buSzTx/>
              <a:buNone/>
              <a:defRPr sz="1800">
                <a:solidFill>
                  <a:srgbClr val="0D5CAB"/>
                </a:solidFill>
              </a:defRPr>
            </a:lvl3pPr>
            <a:lvl4pPr marL="0" indent="1371566" algn="l" defTabSz="914377">
              <a:lnSpc>
                <a:spcPct val="90000"/>
              </a:lnSpc>
              <a:spcBef>
                <a:spcPts val="600"/>
              </a:spcBef>
              <a:buClrTx/>
              <a:buSzTx/>
              <a:buNone/>
              <a:defRPr sz="1800">
                <a:solidFill>
                  <a:srgbClr val="0D5CAB"/>
                </a:solidFill>
              </a:defRPr>
            </a:lvl4pPr>
            <a:lvl5pPr marL="0" indent="1828754" algn="l" defTabSz="914377">
              <a:lnSpc>
                <a:spcPct val="90000"/>
              </a:lnSpc>
              <a:spcBef>
                <a:spcPts val="600"/>
              </a:spcBef>
              <a:buClrTx/>
              <a:buSzTx/>
              <a:buNone/>
              <a:defRPr sz="1800">
                <a:solidFill>
                  <a:srgbClr val="0D5CAB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83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6" y="1074863"/>
            <a:ext cx="4041776" cy="479823"/>
          </a:xfrm>
          <a:prstGeom prst="rect">
            <a:avLst/>
          </a:prstGeom>
        </p:spPr>
        <p:txBody>
          <a:bodyPr anchor="b"/>
          <a:lstStyle>
            <a:lvl1pPr marL="0" indent="0" algn="l" defTabSz="914377">
              <a:lnSpc>
                <a:spcPct val="90000"/>
              </a:lnSpc>
              <a:spcBef>
                <a:spcPts val="600"/>
              </a:spcBef>
              <a:buClrTx/>
              <a:buSzTx/>
              <a:buNone/>
              <a:defRPr sz="2400">
                <a:solidFill>
                  <a:srgbClr val="0D5CAB"/>
                </a:solidFill>
              </a:defRPr>
            </a:lvl1pPr>
          </a:lstStyle>
          <a:p>
            <a:pPr marL="0" indent="0" algn="l" defTabSz="1219169">
              <a:lnSpc>
                <a:spcPct val="90000"/>
              </a:lnSpc>
              <a:spcBef>
                <a:spcPts val="800"/>
              </a:spcBef>
              <a:buClrTx/>
              <a:buSzTx/>
              <a:buNone/>
              <a:defRPr sz="2400">
                <a:solidFill>
                  <a:srgbClr val="0D5CAB"/>
                </a:solidFill>
              </a:defRPr>
            </a:pPr>
            <a:endParaRPr/>
          </a:p>
        </p:txBody>
      </p:sp>
      <p:sp>
        <p:nvSpPr>
          <p:cNvPr id="483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35264" y="4885393"/>
            <a:ext cx="308737" cy="242374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1145248"/>
      </p:ext>
    </p:extLst>
  </p:cSld>
  <p:clrMapOvr>
    <a:masterClrMapping/>
  </p:clrMapOvr>
  <p:transition spd="med"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35264" y="4885393"/>
            <a:ext cx="308737" cy="242374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19517"/>
      </p:ext>
    </p:extLst>
  </p:cSld>
  <p:clrMapOvr>
    <a:masterClrMapping/>
  </p:clrMapOvr>
  <p:transition spd="med"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" y="0"/>
            <a:ext cx="9141289" cy="5143498"/>
          </a:xfrm>
          <a:prstGeom prst="rect">
            <a:avLst/>
          </a:prstGeom>
          <a:ln w="12700">
            <a:miter lim="400000"/>
          </a:ln>
        </p:spPr>
      </p:pic>
      <p:sp>
        <p:nvSpPr>
          <p:cNvPr id="4856" name="Texto del título"/>
          <p:cNvSpPr txBox="1">
            <a:spLocks noGrp="1"/>
          </p:cNvSpPr>
          <p:nvPr>
            <p:ph type="title"/>
          </p:nvPr>
        </p:nvSpPr>
        <p:spPr>
          <a:xfrm>
            <a:off x="1143000" y="1414463"/>
            <a:ext cx="6858000" cy="1218010"/>
          </a:xfrm>
          <a:prstGeom prst="rect">
            <a:avLst/>
          </a:prstGeom>
          <a:effectLst/>
        </p:spPr>
        <p:txBody>
          <a:bodyPr lIns="34290" tIns="34290" rIns="34290" bIns="34290" anchor="b"/>
          <a:lstStyle>
            <a:lvl1pPr defTabSz="685783">
              <a:defRPr sz="3300">
                <a:solidFill>
                  <a:srgbClr val="102037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85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3"/>
          </a:xfrm>
          <a:prstGeom prst="rect">
            <a:avLst/>
          </a:prstGeom>
        </p:spPr>
        <p:txBody>
          <a:bodyPr lIns="34290" tIns="34290" rIns="34290" bIns="34290"/>
          <a:lstStyle>
            <a:lvl1pPr marL="0" indent="0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808080"/>
                </a:solidFill>
              </a:defRPr>
            </a:lvl1pPr>
            <a:lvl2pPr marL="0" indent="342892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808080"/>
                </a:solidFill>
              </a:defRPr>
            </a:lvl2pPr>
            <a:lvl3pPr marL="0" indent="685783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808080"/>
                </a:solidFill>
              </a:defRPr>
            </a:lvl3pPr>
            <a:lvl4pPr marL="0" indent="1028674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808080"/>
                </a:solidFill>
              </a:defRPr>
            </a:lvl4pPr>
            <a:lvl5pPr marL="0" indent="1371566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8080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8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085547"/>
      </p:ext>
    </p:extLst>
  </p:cSld>
  <p:clrMapOvr>
    <a:masterClrMapping/>
  </p:clrMapOvr>
  <p:transition spd="med"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" y="1"/>
            <a:ext cx="914129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75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131619"/>
            <a:ext cx="7886700" cy="773893"/>
          </a:xfrm>
          <a:prstGeom prst="rect">
            <a:avLst/>
          </a:prstGeom>
          <a:effectLst/>
        </p:spPr>
        <p:txBody>
          <a:bodyPr lIns="34290" tIns="34290" rIns="34290" bIns="34290"/>
          <a:lstStyle>
            <a:lvl1pPr defTabSz="685783">
              <a:defRPr sz="27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876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1364877"/>
            <a:ext cx="7886700" cy="3267848"/>
          </a:xfrm>
          <a:prstGeom prst="rect">
            <a:avLst/>
          </a:prstGeom>
        </p:spPr>
        <p:txBody>
          <a:bodyPr lIns="34290" tIns="34290" rIns="34290" bIns="34290"/>
          <a:lstStyle>
            <a:lvl1pPr marL="171445" indent="-171445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</a:defRPr>
            </a:lvl1pPr>
            <a:lvl2pPr marL="542911" indent="-200019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2pPr>
            <a:lvl3pPr marL="925806" indent="-24002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3pPr>
            <a:lvl4pPr marL="1295367" indent="-26669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4pPr>
            <a:lvl5pPr marL="1638259" indent="-26669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87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77785" y="4833359"/>
            <a:ext cx="237566" cy="207749"/>
          </a:xfrm>
          <a:prstGeom prst="rect">
            <a:avLst/>
          </a:prstGeom>
        </p:spPr>
        <p:txBody>
          <a:bodyPr lIns="34290" tIns="34290" rIns="34290" bIns="34290" anchor="b"/>
          <a:lstStyle>
            <a:lvl1pPr>
              <a:defRPr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7622071"/>
      </p:ext>
    </p:extLst>
  </p:cSld>
  <p:clrMapOvr>
    <a:masterClrMapping/>
  </p:clrMapOvr>
  <p:transition spd="med"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131619"/>
            <a:ext cx="7886700" cy="773893"/>
          </a:xfrm>
          <a:prstGeom prst="rect">
            <a:avLst/>
          </a:prstGeom>
          <a:effectLst/>
        </p:spPr>
        <p:txBody>
          <a:bodyPr lIns="34290" tIns="34290" rIns="34290" bIns="34290"/>
          <a:lstStyle>
            <a:lvl1pPr defTabSz="685783">
              <a:defRPr sz="27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885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1364877"/>
            <a:ext cx="7886700" cy="3267848"/>
          </a:xfrm>
          <a:prstGeom prst="rect">
            <a:avLst/>
          </a:prstGeom>
        </p:spPr>
        <p:txBody>
          <a:bodyPr lIns="34290" tIns="34290" rIns="34290" bIns="34290"/>
          <a:lstStyle>
            <a:lvl1pPr marL="171445" indent="-171445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</a:defRPr>
            </a:lvl1pPr>
            <a:lvl2pPr marL="542911" indent="-200019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2pPr>
            <a:lvl3pPr marL="925806" indent="-24002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3pPr>
            <a:lvl4pPr marL="1295367" indent="-26669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4pPr>
            <a:lvl5pPr marL="1638259" indent="-26669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88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77785" y="4833359"/>
            <a:ext cx="237566" cy="207749"/>
          </a:xfrm>
          <a:prstGeom prst="rect">
            <a:avLst/>
          </a:prstGeom>
        </p:spPr>
        <p:txBody>
          <a:bodyPr lIns="34290" tIns="34290" rIns="34290" bIns="34290" anchor="b"/>
          <a:lstStyle>
            <a:lvl1pPr>
              <a:defRPr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665566"/>
      </p:ext>
    </p:extLst>
  </p:cSld>
  <p:clrMapOvr>
    <a:masterClrMapping/>
  </p:clrMapOvr>
  <p:transition spd="med"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" y="1"/>
            <a:ext cx="9141289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94" name="Texto del título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1" cy="1583532"/>
          </a:xfrm>
          <a:prstGeom prst="rect">
            <a:avLst/>
          </a:prstGeom>
          <a:effectLst/>
        </p:spPr>
        <p:txBody>
          <a:bodyPr lIns="34290" tIns="34290" rIns="34290" bIns="34290" anchor="b"/>
          <a:lstStyle>
            <a:lvl1pPr defTabSz="685783">
              <a:defRPr>
                <a:solidFill>
                  <a:srgbClr val="102037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89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8650" y="2878932"/>
            <a:ext cx="7886700" cy="1125141"/>
          </a:xfrm>
          <a:prstGeom prst="rect">
            <a:avLst/>
          </a:prstGeom>
        </p:spPr>
        <p:txBody>
          <a:bodyPr lIns="34290" tIns="34290" rIns="34290" bIns="34290"/>
          <a:lstStyle>
            <a:lvl1pPr marL="0" indent="0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2100">
                <a:solidFill>
                  <a:srgbClr val="888888"/>
                </a:solidFill>
              </a:defRPr>
            </a:lvl1pPr>
            <a:lvl2pPr marL="0" indent="342892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2100">
                <a:solidFill>
                  <a:srgbClr val="888888"/>
                </a:solidFill>
              </a:defRPr>
            </a:lvl2pPr>
            <a:lvl3pPr marL="0" indent="685783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2100">
                <a:solidFill>
                  <a:srgbClr val="888888"/>
                </a:solidFill>
              </a:defRPr>
            </a:lvl3pPr>
            <a:lvl4pPr marL="0" indent="1028674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2100">
                <a:solidFill>
                  <a:srgbClr val="888888"/>
                </a:solidFill>
              </a:defRPr>
            </a:lvl4pPr>
            <a:lvl5pPr marL="0" indent="1371566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21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89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2434362"/>
      </p:ext>
    </p:extLst>
  </p:cSld>
  <p:clrMapOvr>
    <a:masterClrMapping/>
  </p:clrMapOvr>
  <p:transition spd="med"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904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131619"/>
            <a:ext cx="7886700" cy="773893"/>
          </a:xfrm>
          <a:prstGeom prst="rect">
            <a:avLst/>
          </a:prstGeom>
          <a:effectLst/>
        </p:spPr>
        <p:txBody>
          <a:bodyPr lIns="34290" tIns="34290" rIns="34290" bIns="34290"/>
          <a:lstStyle>
            <a:lvl1pPr defTabSz="685783">
              <a:defRPr sz="27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905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628650" y="1337981"/>
            <a:ext cx="3886200" cy="3294741"/>
          </a:xfrm>
          <a:prstGeom prst="rect">
            <a:avLst/>
          </a:prstGeom>
        </p:spPr>
        <p:txBody>
          <a:bodyPr lIns="34290" tIns="34290" rIns="34290" bIns="34290"/>
          <a:lstStyle>
            <a:lvl1pPr marL="171445" indent="-171445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</a:defRPr>
            </a:lvl1pPr>
            <a:lvl2pPr marL="542911" indent="-200019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2pPr>
            <a:lvl3pPr marL="925806" indent="-24002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3pPr>
            <a:lvl4pPr marL="1295367" indent="-26669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4pPr>
            <a:lvl5pPr marL="1638259" indent="-26669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0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77785" y="4833359"/>
            <a:ext cx="237566" cy="207749"/>
          </a:xfrm>
          <a:prstGeom prst="rect">
            <a:avLst/>
          </a:prstGeom>
        </p:spPr>
        <p:txBody>
          <a:bodyPr lIns="34290" tIns="34290" rIns="34290" bIns="34290" anchor="b"/>
          <a:lstStyle>
            <a:lvl1pPr>
              <a:defRPr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903209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80"/>
            <a:ext cx="8229600" cy="857251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6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1800"/>
            </a:lvl1pPr>
            <a:lvl2pPr marL="0" indent="342900" algn="l">
              <a:spcBef>
                <a:spcPts val="375"/>
              </a:spcBef>
              <a:buClrTx/>
              <a:buSzTx/>
              <a:buNone/>
              <a:defRPr sz="1800"/>
            </a:lvl2pPr>
            <a:lvl3pPr marL="0" indent="685800" algn="l">
              <a:spcBef>
                <a:spcPts val="375"/>
              </a:spcBef>
              <a:buClrTx/>
              <a:buSzTx/>
              <a:buNone/>
              <a:defRPr sz="1800"/>
            </a:lvl3pPr>
            <a:lvl4pPr marL="0" indent="1028700" algn="l">
              <a:spcBef>
                <a:spcPts val="375"/>
              </a:spcBef>
              <a:buClrTx/>
              <a:buSzTx/>
              <a:buNone/>
              <a:defRPr sz="1800"/>
            </a:lvl4pPr>
            <a:lvl5pPr marL="0" indent="1371600" algn="l">
              <a:spcBef>
                <a:spcPts val="375"/>
              </a:spcBef>
              <a:buClrTx/>
              <a:buSz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66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645033" y="1151335"/>
            <a:ext cx="4041776" cy="47982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2400"/>
            </a:lvl1pPr>
          </a:lstStyle>
          <a:p>
            <a:pPr marL="0" indent="0" algn="l">
              <a:spcBef>
                <a:spcPts val="500"/>
              </a:spcBef>
              <a:buClrTx/>
              <a:buSzTx/>
              <a:buNone/>
              <a:defRPr sz="2400"/>
            </a:pPr>
            <a:endParaRPr/>
          </a:p>
        </p:txBody>
      </p:sp>
      <p:sp>
        <p:nvSpPr>
          <p:cNvPr id="46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262408"/>
      </p:ext>
    </p:extLst>
  </p:cSld>
  <p:clrMapOvr>
    <a:masterClrMapping/>
  </p:clrMapOvr>
  <p:transition spd="med"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914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122224"/>
            <a:ext cx="7886701" cy="789141"/>
          </a:xfrm>
          <a:prstGeom prst="rect">
            <a:avLst/>
          </a:prstGeom>
          <a:effectLst/>
        </p:spPr>
        <p:txBody>
          <a:bodyPr lIns="34290" tIns="34290" rIns="34290" bIns="34290"/>
          <a:lstStyle>
            <a:lvl1pPr defTabSz="685783">
              <a:defRPr sz="27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91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325808"/>
            <a:ext cx="3868342" cy="617935"/>
          </a:xfrm>
          <a:prstGeom prst="rect">
            <a:avLst/>
          </a:prstGeom>
        </p:spPr>
        <p:txBody>
          <a:bodyPr lIns="34290" tIns="34290" rIns="34290" bIns="34290" anchor="b"/>
          <a:lstStyle>
            <a:lvl1pPr marL="0" indent="0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2100">
                <a:solidFill>
                  <a:srgbClr val="000000"/>
                </a:solidFill>
              </a:defRPr>
            </a:lvl1pPr>
            <a:lvl2pPr marL="0" indent="342892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2100">
                <a:solidFill>
                  <a:srgbClr val="000000"/>
                </a:solidFill>
              </a:defRPr>
            </a:lvl2pPr>
            <a:lvl3pPr marL="0" indent="685783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2100">
                <a:solidFill>
                  <a:srgbClr val="000000"/>
                </a:solidFill>
              </a:defRPr>
            </a:lvl3pPr>
            <a:lvl4pPr marL="0" indent="1028674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2100">
                <a:solidFill>
                  <a:srgbClr val="000000"/>
                </a:solidFill>
              </a:defRPr>
            </a:lvl4pPr>
            <a:lvl5pPr marL="0" indent="1371566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210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1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29151" y="1325808"/>
            <a:ext cx="3887392" cy="617935"/>
          </a:xfrm>
          <a:prstGeom prst="rect">
            <a:avLst/>
          </a:prstGeom>
        </p:spPr>
        <p:txBody>
          <a:bodyPr lIns="34290" tIns="34290" rIns="34290" bIns="34290" anchor="b"/>
          <a:lstStyle>
            <a:lvl1pPr marL="0" indent="0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2800">
                <a:solidFill>
                  <a:srgbClr val="000000"/>
                </a:solidFill>
              </a:defRPr>
            </a:lvl1pPr>
          </a:lstStyle>
          <a:p>
            <a:pPr marL="0" indent="0" algn="l" defTabSz="914377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28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91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77785" y="4833359"/>
            <a:ext cx="237566" cy="207749"/>
          </a:xfrm>
          <a:prstGeom prst="rect">
            <a:avLst/>
          </a:prstGeom>
        </p:spPr>
        <p:txBody>
          <a:bodyPr lIns="34290" tIns="34290" rIns="34290" bIns="34290" anchor="b"/>
          <a:lstStyle>
            <a:lvl1pPr>
              <a:defRPr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1291162"/>
      </p:ext>
    </p:extLst>
  </p:cSld>
  <p:clrMapOvr>
    <a:masterClrMapping/>
  </p:clrMapOvr>
  <p:transition spd="med"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4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925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131619"/>
            <a:ext cx="7886700" cy="760957"/>
          </a:xfrm>
          <a:prstGeom prst="rect">
            <a:avLst/>
          </a:prstGeom>
          <a:effectLst/>
        </p:spPr>
        <p:txBody>
          <a:bodyPr lIns="34290" tIns="34290" rIns="34290" bIns="34290"/>
          <a:lstStyle>
            <a:lvl1pPr defTabSz="685783">
              <a:defRPr sz="27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92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77785" y="4833359"/>
            <a:ext cx="237566" cy="207749"/>
          </a:xfrm>
          <a:prstGeom prst="rect">
            <a:avLst/>
          </a:prstGeom>
        </p:spPr>
        <p:txBody>
          <a:bodyPr lIns="34290" tIns="34290" rIns="34290" bIns="34290" anchor="b"/>
          <a:lstStyle>
            <a:lvl1pPr>
              <a:defRPr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316787"/>
      </p:ext>
    </p:extLst>
  </p:cSld>
  <p:clrMapOvr>
    <a:masterClrMapping/>
  </p:clrMapOvr>
  <p:transition spd="med"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77785" y="4833359"/>
            <a:ext cx="237566" cy="207749"/>
          </a:xfrm>
          <a:prstGeom prst="rect">
            <a:avLst/>
          </a:prstGeom>
        </p:spPr>
        <p:txBody>
          <a:bodyPr lIns="34290" tIns="34290" rIns="34290" bIns="34290" anchor="b"/>
          <a:lstStyle>
            <a:lvl1pPr>
              <a:defRPr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4942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615733"/>
      </p:ext>
    </p:extLst>
  </p:cSld>
  <p:clrMapOvr>
    <a:masterClrMapping/>
  </p:clrMapOvr>
  <p:transition spd="med"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9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  <a:effectLst/>
        </p:spPr>
        <p:txBody>
          <a:bodyPr lIns="34290" tIns="34290" rIns="34290" bIns="34290" anchor="b"/>
          <a:lstStyle>
            <a:lvl1pPr defTabSz="685783">
              <a:defRPr sz="24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95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87390" y="740569"/>
            <a:ext cx="4629151" cy="3655220"/>
          </a:xfrm>
          <a:prstGeom prst="rect">
            <a:avLst/>
          </a:prstGeom>
        </p:spPr>
        <p:txBody>
          <a:bodyPr lIns="34290" tIns="34290" rIns="34290" bIns="34290"/>
          <a:lstStyle>
            <a:lvl1pPr marL="171445" indent="-171445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defRPr b="0">
                <a:solidFill>
                  <a:srgbClr val="000000"/>
                </a:solidFill>
              </a:defRPr>
            </a:lvl1pPr>
            <a:lvl2pPr marL="538829" indent="-195938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</a:defRPr>
            </a:lvl2pPr>
            <a:lvl3pPr marL="914376" indent="-22859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</a:defRPr>
            </a:lvl3pPr>
            <a:lvl4pPr marL="1302987" indent="-27431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</a:defRPr>
            </a:lvl4pPr>
            <a:lvl5pPr marL="1645879" indent="-27431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5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29841" y="1543051"/>
            <a:ext cx="2949179" cy="2858691"/>
          </a:xfrm>
          <a:prstGeom prst="rect">
            <a:avLst/>
          </a:prstGeom>
        </p:spPr>
        <p:txBody>
          <a:bodyPr lIns="34290" tIns="34290" rIns="34290" bIns="34290"/>
          <a:lstStyle>
            <a:lvl1pPr marL="0" indent="0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marL="0" indent="0" algn="l" defTabSz="914377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95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77785" y="4833359"/>
            <a:ext cx="237566" cy="207749"/>
          </a:xfrm>
          <a:prstGeom prst="rect">
            <a:avLst/>
          </a:prstGeom>
        </p:spPr>
        <p:txBody>
          <a:bodyPr lIns="34290" tIns="34290" rIns="34290" bIns="34290" anchor="b"/>
          <a:lstStyle>
            <a:lvl1pPr>
              <a:defRPr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138128"/>
      </p:ext>
    </p:extLst>
  </p:cSld>
  <p:clrMapOvr>
    <a:masterClrMapping/>
  </p:clrMapOvr>
  <p:transition spd="med"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9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  <a:effectLst/>
        </p:spPr>
        <p:txBody>
          <a:bodyPr lIns="34290" tIns="34290" rIns="34290" bIns="34290" anchor="b"/>
          <a:lstStyle>
            <a:lvl1pPr defTabSz="685783">
              <a:defRPr sz="24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960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887390" y="740569"/>
            <a:ext cx="4629151" cy="365522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96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9" cy="2858692"/>
          </a:xfrm>
          <a:prstGeom prst="rect">
            <a:avLst/>
          </a:prstGeom>
        </p:spPr>
        <p:txBody>
          <a:bodyPr lIns="34290" tIns="34290" rIns="34290" bIns="34290"/>
          <a:lstStyle>
            <a:lvl1pPr marL="0" indent="0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</a:defRPr>
            </a:lvl1pPr>
            <a:lvl2pPr marL="0" indent="342892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</a:defRPr>
            </a:lvl2pPr>
            <a:lvl3pPr marL="0" indent="685783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</a:defRPr>
            </a:lvl3pPr>
            <a:lvl4pPr marL="0" indent="1028674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</a:defRPr>
            </a:lvl4pPr>
            <a:lvl5pPr marL="0" indent="1371566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6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77785" y="4833359"/>
            <a:ext cx="237566" cy="207749"/>
          </a:xfrm>
          <a:prstGeom prst="rect">
            <a:avLst/>
          </a:prstGeom>
        </p:spPr>
        <p:txBody>
          <a:bodyPr lIns="34290" tIns="34290" rIns="34290" bIns="34290" anchor="b"/>
          <a:lstStyle>
            <a:lvl1pPr>
              <a:defRPr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545801"/>
      </p:ext>
    </p:extLst>
  </p:cSld>
  <p:clrMapOvr>
    <a:masterClrMapping/>
  </p:clrMapOvr>
  <p:transition spd="med"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9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effectLst/>
        </p:spPr>
        <p:txBody>
          <a:bodyPr lIns="34290" tIns="34290" rIns="34290" bIns="34290"/>
          <a:lstStyle>
            <a:lvl1pPr defTabSz="685783">
              <a:defRPr sz="33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970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lIns="34290" tIns="34290" rIns="34290" bIns="34290"/>
          <a:lstStyle>
            <a:lvl1pPr marL="171445" indent="-171445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</a:defRPr>
            </a:lvl1pPr>
            <a:lvl2pPr marL="542911" indent="-200019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2pPr>
            <a:lvl3pPr marL="925806" indent="-24002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3pPr>
            <a:lvl4pPr marL="1295367" indent="-26669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4pPr>
            <a:lvl5pPr marL="1638259" indent="-26669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7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77785" y="4833359"/>
            <a:ext cx="237566" cy="207749"/>
          </a:xfrm>
          <a:prstGeom prst="rect">
            <a:avLst/>
          </a:prstGeom>
        </p:spPr>
        <p:txBody>
          <a:bodyPr lIns="34290" tIns="34290" rIns="34290" bIns="34290" anchor="b"/>
          <a:lstStyle>
            <a:lvl1pPr>
              <a:defRPr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87550"/>
      </p:ext>
    </p:extLst>
  </p:cSld>
  <p:clrMapOvr>
    <a:masterClrMapping/>
  </p:clrMapOvr>
  <p:transition spd="med"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" y="0"/>
            <a:ext cx="9141289" cy="5143498"/>
          </a:xfrm>
          <a:prstGeom prst="rect">
            <a:avLst/>
          </a:prstGeom>
          <a:ln w="12700">
            <a:miter lim="400000"/>
          </a:ln>
        </p:spPr>
      </p:pic>
      <p:sp>
        <p:nvSpPr>
          <p:cNvPr id="497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103658"/>
      </p:ext>
    </p:extLst>
  </p:cSld>
  <p:clrMapOvr>
    <a:masterClrMapping/>
  </p:clrMapOvr>
  <p:transition spd="med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9144001" cy="1028268"/>
          </a:xfrm>
          <a:prstGeom prst="rect">
            <a:avLst/>
          </a:prstGeom>
          <a:ln w="12700">
            <a:miter lim="400000"/>
          </a:ln>
        </p:spPr>
      </p:pic>
      <p:sp>
        <p:nvSpPr>
          <p:cNvPr id="4987" name="Nivel de texto 1…"/>
          <p:cNvSpPr txBox="1">
            <a:spLocks noGrp="1"/>
          </p:cNvSpPr>
          <p:nvPr>
            <p:ph type="body" idx="1"/>
          </p:nvPr>
        </p:nvSpPr>
        <p:spPr>
          <a:xfrm>
            <a:off x="410970" y="1156744"/>
            <a:ext cx="8531950" cy="3327904"/>
          </a:xfrm>
          <a:prstGeom prst="rect">
            <a:avLst/>
          </a:prstGeom>
        </p:spPr>
        <p:txBody>
          <a:bodyPr lIns="34290" tIns="34290" rIns="34290" bIns="34290"/>
          <a:lstStyle>
            <a:lvl1pPr marL="171445" indent="-171445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</a:defRPr>
            </a:lvl1pPr>
            <a:lvl2pPr marL="514337" indent="-171445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2pPr>
            <a:lvl3pPr marL="857228" indent="-171445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3pPr>
            <a:lvl4pPr marL="1200119" indent="-171445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4pPr>
            <a:lvl5pPr marL="1543012" indent="-171445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88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66173" y="85717"/>
            <a:ext cx="5922436" cy="744735"/>
          </a:xfrm>
          <a:prstGeom prst="rect">
            <a:avLst/>
          </a:prstGeom>
        </p:spPr>
        <p:txBody>
          <a:bodyPr lIns="34290" tIns="34290" rIns="34290" bIns="34290"/>
          <a:lstStyle>
            <a:lvl1pPr marL="0" indent="0" algn="l" defTabSz="685783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3300">
                <a:solidFill>
                  <a:srgbClr val="000000"/>
                </a:solidFill>
              </a:defRPr>
            </a:lvl1pPr>
          </a:lstStyle>
          <a:p>
            <a:pPr marL="0" indent="0" algn="l" defTabSz="914377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33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98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197767"/>
      </p:ext>
    </p:extLst>
  </p:cSld>
  <p:clrMapOvr>
    <a:masterClrMapping/>
  </p:clrMapOvr>
  <p:transition spd="med"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6" name="Texto del título"/>
          <p:cNvSpPr txBox="1">
            <a:spLocks noGrp="1"/>
          </p:cNvSpPr>
          <p:nvPr>
            <p:ph type="title"/>
          </p:nvPr>
        </p:nvSpPr>
        <p:spPr>
          <a:xfrm>
            <a:off x="539750" y="229499"/>
            <a:ext cx="8318531" cy="602100"/>
          </a:xfrm>
          <a:prstGeom prst="rect">
            <a:avLst/>
          </a:prstGeom>
          <a:effectLst/>
        </p:spPr>
        <p:txBody>
          <a:bodyPr lIns="34290" tIns="34290" rIns="34290" bIns="34290" anchor="t"/>
          <a:lstStyle>
            <a:lvl1pPr defTabSz="685783">
              <a:lnSpc>
                <a:spcPct val="75000"/>
              </a:lnSpc>
              <a:defRPr sz="3300" b="0">
                <a:solidFill>
                  <a:srgbClr val="7A8C8E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99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3226" y="4805820"/>
            <a:ext cx="207109" cy="184666"/>
          </a:xfrm>
          <a:prstGeom prst="rect">
            <a:avLst/>
          </a:prstGeom>
        </p:spPr>
        <p:txBody>
          <a:bodyPr lIns="34290" tIns="34290" rIns="34290" bIns="34290" anchor="b"/>
          <a:lstStyle>
            <a:lvl1pPr>
              <a:defRPr sz="75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99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540043" y="553950"/>
            <a:ext cx="8311393" cy="275679"/>
          </a:xfrm>
          <a:prstGeom prst="rect">
            <a:avLst/>
          </a:prstGeom>
        </p:spPr>
        <p:txBody>
          <a:bodyPr lIns="34290" tIns="34290" rIns="34290" bIns="34290" anchor="b"/>
          <a:lstStyle>
            <a:lvl1pPr marL="0" indent="0" algn="l" defTabSz="685783">
              <a:lnSpc>
                <a:spcPct val="95000"/>
              </a:lnSpc>
              <a:spcBef>
                <a:spcPts val="750"/>
              </a:spcBef>
              <a:buClrTx/>
              <a:buSzTx/>
              <a:buNone/>
              <a:defRPr sz="1800" b="0" i="1">
                <a:solidFill>
                  <a:srgbClr val="000000"/>
                </a:solidFill>
              </a:defRPr>
            </a:lvl1pPr>
            <a:lvl2pPr marL="514337" indent="-171445" algn="l" defTabSz="685783">
              <a:lnSpc>
                <a:spcPct val="95000"/>
              </a:lnSpc>
              <a:spcBef>
                <a:spcPts val="750"/>
              </a:spcBef>
              <a:buClrTx/>
              <a:buChar char="•"/>
              <a:defRPr sz="1800" b="0" i="1">
                <a:solidFill>
                  <a:srgbClr val="000000"/>
                </a:solidFill>
              </a:defRPr>
            </a:lvl2pPr>
            <a:lvl3pPr marL="891517" indent="-205734" algn="l" defTabSz="685783">
              <a:lnSpc>
                <a:spcPct val="95000"/>
              </a:lnSpc>
              <a:spcBef>
                <a:spcPts val="750"/>
              </a:spcBef>
              <a:buClrTx/>
              <a:buChar char="•"/>
              <a:defRPr sz="1800" b="0" i="1">
                <a:solidFill>
                  <a:srgbClr val="000000"/>
                </a:solidFill>
              </a:defRPr>
            </a:lvl3pPr>
            <a:lvl4pPr marL="1257268" indent="-228593" algn="l" defTabSz="685783">
              <a:lnSpc>
                <a:spcPct val="95000"/>
              </a:lnSpc>
              <a:spcBef>
                <a:spcPts val="750"/>
              </a:spcBef>
              <a:buClrTx/>
              <a:buChar char="•"/>
              <a:defRPr sz="1800" b="0" i="1">
                <a:solidFill>
                  <a:srgbClr val="000000"/>
                </a:solidFill>
              </a:defRPr>
            </a:lvl4pPr>
            <a:lvl5pPr marL="1600160" indent="-228594" algn="l" defTabSz="685783">
              <a:lnSpc>
                <a:spcPct val="95000"/>
              </a:lnSpc>
              <a:spcBef>
                <a:spcPts val="750"/>
              </a:spcBef>
              <a:buClrTx/>
              <a:buChar char="•"/>
              <a:defRPr sz="1800" b="0" i="1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  <p:extLst>
      <p:ext uri="{BB962C8B-B14F-4D97-AF65-F5344CB8AC3E}">
        <p14:creationId xmlns:p14="http://schemas.microsoft.com/office/powerpoint/2010/main" val="3035842898"/>
      </p:ext>
    </p:extLst>
  </p:cSld>
  <p:clrMapOvr>
    <a:masterClrMapping/>
  </p:clrMapOvr>
  <p:transition spd="med"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Diapositiva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" name="8 Rectángulo"/>
          <p:cNvSpPr/>
          <p:nvPr/>
        </p:nvSpPr>
        <p:spPr>
          <a:xfrm>
            <a:off x="0" y="1"/>
            <a:ext cx="9144000" cy="385167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06" name="10 Rectángulo"/>
          <p:cNvSpPr/>
          <p:nvPr/>
        </p:nvSpPr>
        <p:spPr>
          <a:xfrm>
            <a:off x="0" y="3845719"/>
            <a:ext cx="9144000" cy="345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10160" dir="5400000" rotWithShape="0">
              <a:srgbClr val="000000">
                <a:alpha val="60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07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2516885"/>
            <a:ext cx="8077200" cy="1255015"/>
          </a:xfrm>
          <a:prstGeom prst="rect">
            <a:avLst/>
          </a:prstGeom>
          <a:effectLst/>
        </p:spPr>
        <p:txBody>
          <a:bodyPr lIns="0" tIns="0" rIns="0" bIns="0" anchor="t"/>
          <a:lstStyle>
            <a:lvl1pPr>
              <a:lnSpc>
                <a:spcPct val="100000"/>
              </a:lnSpc>
              <a:defRPr sz="3525" b="0">
                <a:solidFill>
                  <a:srgbClr val="FFC8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00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85800" y="1371600"/>
            <a:ext cx="8077200" cy="112471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0"/>
              </a:spcBef>
              <a:buClrTx/>
              <a:buSzTx/>
              <a:buNone/>
              <a:defRPr sz="1500" b="0">
                <a:latin typeface="Corbel"/>
                <a:ea typeface="Corbel"/>
                <a:cs typeface="Corbel"/>
                <a:sym typeface="Corbel"/>
              </a:defRPr>
            </a:lvl1pPr>
            <a:lvl2pPr marL="0" indent="342900" algn="l">
              <a:spcBef>
                <a:spcPts val="0"/>
              </a:spcBef>
              <a:buClrTx/>
              <a:buSzTx/>
              <a:buNone/>
              <a:defRPr sz="1500" b="0">
                <a:latin typeface="Corbel"/>
                <a:ea typeface="Corbel"/>
                <a:cs typeface="Corbel"/>
                <a:sym typeface="Corbel"/>
              </a:defRPr>
            </a:lvl2pPr>
            <a:lvl3pPr marL="0" indent="685800" algn="l">
              <a:spcBef>
                <a:spcPts val="0"/>
              </a:spcBef>
              <a:buClrTx/>
              <a:buSzTx/>
              <a:buNone/>
              <a:defRPr sz="1500" b="0">
                <a:latin typeface="Corbel"/>
                <a:ea typeface="Corbel"/>
                <a:cs typeface="Corbel"/>
                <a:sym typeface="Corbel"/>
              </a:defRPr>
            </a:lvl3pPr>
            <a:lvl4pPr marL="0" indent="1028700" algn="l">
              <a:spcBef>
                <a:spcPts val="0"/>
              </a:spcBef>
              <a:buClrTx/>
              <a:buSzTx/>
              <a:buNone/>
              <a:defRPr sz="1500" b="0">
                <a:latin typeface="Corbel"/>
                <a:ea typeface="Corbel"/>
                <a:cs typeface="Corbel"/>
                <a:sym typeface="Corbel"/>
              </a:defRPr>
            </a:lvl4pPr>
            <a:lvl5pPr marL="0" indent="1371600" algn="l">
              <a:spcBef>
                <a:spcPts val="0"/>
              </a:spcBef>
              <a:buClrTx/>
              <a:buSzTx/>
              <a:buNone/>
              <a:defRPr sz="1500" b="0"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0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43662" y="4925231"/>
            <a:ext cx="193964" cy="13849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955949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75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38" y="1059656"/>
            <a:ext cx="8494713" cy="3942161"/>
          </a:xfrm>
          <a:prstGeom prst="rect">
            <a:avLst/>
          </a:prstGeom>
        </p:spPr>
        <p:txBody>
          <a:bodyPr lIns="0" tIns="0" rIns="0" bIns="0"/>
          <a:lstStyle>
            <a:lvl1pPr marL="298847" indent="-298847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/>
            </a:lvl1pPr>
            <a:lvl2pPr marL="584240" indent="-284202" algn="l">
              <a:spcBef>
                <a:spcPts val="375"/>
              </a:spcBef>
              <a:buClr>
                <a:srgbClr val="FFFF00"/>
              </a:buClr>
              <a:defRPr sz="1650"/>
            </a:lvl2pPr>
            <a:lvl3pPr marL="791408" indent="-231815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/>
            </a:lvl3pPr>
            <a:lvl4pPr marL="1298121" indent="-269421" algn="l">
              <a:spcBef>
                <a:spcPts val="375"/>
              </a:spcBef>
              <a:buClr>
                <a:srgbClr val="FFFF00"/>
              </a:buClr>
              <a:defRPr sz="1650"/>
            </a:lvl4pPr>
            <a:lvl5pPr marL="1641021" indent="-269421" algn="l">
              <a:spcBef>
                <a:spcPts val="375"/>
              </a:spcBef>
              <a:buClr>
                <a:srgbClr val="FFFF00"/>
              </a:buClr>
              <a:defRPr sz="16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8223487"/>
      </p:ext>
    </p:extLst>
  </p:cSld>
  <p:clrMapOvr>
    <a:masterClrMapping/>
  </p:clrMapOvr>
  <p:transition spd="med"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6" name="9 Rectángulo"/>
          <p:cNvSpPr/>
          <p:nvPr/>
        </p:nvSpPr>
        <p:spPr>
          <a:xfrm>
            <a:off x="0" y="1077516"/>
            <a:ext cx="9144000" cy="333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10160" dir="5400000" rotWithShape="0">
              <a:srgbClr val="000000">
                <a:alpha val="60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17" name="6 Rectángulo"/>
          <p:cNvSpPr/>
          <p:nvPr/>
        </p:nvSpPr>
        <p:spPr>
          <a:xfrm>
            <a:off x="0" y="1"/>
            <a:ext cx="9144000" cy="107513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18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116586"/>
            <a:ext cx="8229600" cy="939547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75" b="0">
                <a:solidFill>
                  <a:srgbClr val="FFC8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019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331119"/>
            <a:ext cx="8229600" cy="3469481"/>
          </a:xfrm>
          <a:prstGeom prst="rect">
            <a:avLst/>
          </a:prstGeom>
        </p:spPr>
        <p:txBody>
          <a:bodyPr/>
          <a:lstStyle>
            <a:lvl1pPr marL="328613" indent="-239316" algn="l">
              <a:spcBef>
                <a:spcPts val="0"/>
              </a:spcBef>
              <a:buClr>
                <a:srgbClr val="F0AD00"/>
              </a:buClr>
              <a:buSzPct val="80000"/>
              <a:buChar char="◼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76943" indent="-234043" algn="l">
              <a:spcBef>
                <a:spcPts val="0"/>
              </a:spcBef>
              <a:buClr>
                <a:srgbClr val="F0AD00"/>
              </a:buClr>
              <a:buSzPct val="90000"/>
              <a:buChar char="▪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03672" algn="l">
              <a:spcBef>
                <a:spcPts val="0"/>
              </a:spcBef>
              <a:buClr>
                <a:srgbClr val="F0AD00"/>
              </a:buClr>
              <a:buChar char="▪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994172" indent="-219075" algn="l">
              <a:spcBef>
                <a:spcPts val="0"/>
              </a:spcBef>
              <a:buClr>
                <a:srgbClr val="F0AD00"/>
              </a:buClr>
              <a:buChar char="▪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151334" indent="-219075" algn="l">
              <a:spcBef>
                <a:spcPts val="0"/>
              </a:spcBef>
              <a:buClr>
                <a:srgbClr val="F0AD00"/>
              </a:buClr>
              <a:buChar char="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2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43662" y="4925231"/>
            <a:ext cx="193964" cy="13849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287349"/>
      </p:ext>
    </p:extLst>
  </p:cSld>
  <p:clrMapOvr>
    <a:masterClrMapping/>
  </p:clrMapOvr>
  <p:transition spd="med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Encabezado de secció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" name="8 Rectángulo"/>
          <p:cNvSpPr/>
          <p:nvPr/>
        </p:nvSpPr>
        <p:spPr>
          <a:xfrm>
            <a:off x="0" y="1"/>
            <a:ext cx="9144000" cy="19514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28" name="10 Rectángulo"/>
          <p:cNvSpPr/>
          <p:nvPr/>
        </p:nvSpPr>
        <p:spPr>
          <a:xfrm>
            <a:off x="0" y="1951435"/>
            <a:ext cx="9144000" cy="345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10160" dir="5400000" rotWithShape="0">
              <a:srgbClr val="000000">
                <a:alpha val="60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29" name="Texto del título"/>
          <p:cNvSpPr txBox="1">
            <a:spLocks noGrp="1"/>
          </p:cNvSpPr>
          <p:nvPr>
            <p:ph type="title"/>
          </p:nvPr>
        </p:nvSpPr>
        <p:spPr>
          <a:xfrm>
            <a:off x="749808" y="89153"/>
            <a:ext cx="8013193" cy="1227584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lnSpc>
                <a:spcPct val="100000"/>
              </a:lnSpc>
              <a:defRPr sz="3525" b="0">
                <a:solidFill>
                  <a:srgbClr val="FFC8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0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40664" y="1371600"/>
            <a:ext cx="8022336" cy="51435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ClrTx/>
              <a:buSzTx/>
              <a:buNone/>
              <a:defRPr sz="1500" b="0">
                <a:latin typeface="Corbel"/>
                <a:ea typeface="Corbel"/>
                <a:cs typeface="Corbel"/>
                <a:sym typeface="Corbel"/>
              </a:defRPr>
            </a:lvl1pPr>
            <a:lvl2pPr marL="0" indent="342900" algn="l">
              <a:spcBef>
                <a:spcPts val="0"/>
              </a:spcBef>
              <a:buClrTx/>
              <a:buSzTx/>
              <a:buNone/>
              <a:defRPr sz="1500" b="0">
                <a:latin typeface="Corbel"/>
                <a:ea typeface="Corbel"/>
                <a:cs typeface="Corbel"/>
                <a:sym typeface="Corbel"/>
              </a:defRPr>
            </a:lvl2pPr>
            <a:lvl3pPr marL="0" indent="685800" algn="l">
              <a:spcBef>
                <a:spcPts val="0"/>
              </a:spcBef>
              <a:buClrTx/>
              <a:buSzTx/>
              <a:buNone/>
              <a:defRPr sz="1500" b="0">
                <a:latin typeface="Corbel"/>
                <a:ea typeface="Corbel"/>
                <a:cs typeface="Corbel"/>
                <a:sym typeface="Corbel"/>
              </a:defRPr>
            </a:lvl3pPr>
            <a:lvl4pPr marL="0" indent="1028700" algn="l">
              <a:spcBef>
                <a:spcPts val="0"/>
              </a:spcBef>
              <a:buClrTx/>
              <a:buSzTx/>
              <a:buNone/>
              <a:defRPr sz="1500" b="0">
                <a:latin typeface="Corbel"/>
                <a:ea typeface="Corbel"/>
                <a:cs typeface="Corbel"/>
                <a:sym typeface="Corbel"/>
              </a:defRPr>
            </a:lvl4pPr>
            <a:lvl5pPr marL="0" indent="1371600" algn="l">
              <a:spcBef>
                <a:spcPts val="0"/>
              </a:spcBef>
              <a:buClrTx/>
              <a:buSzTx/>
              <a:buNone/>
              <a:defRPr sz="1500" b="0"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3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43662" y="4925231"/>
            <a:ext cx="193964" cy="13849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6250417"/>
      </p:ext>
    </p:extLst>
  </p:cSld>
  <p:clrMapOvr>
    <a:masterClrMapping/>
  </p:clrMapOvr>
  <p:transition spd="med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Dos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" name="9 Rectángulo"/>
          <p:cNvSpPr/>
          <p:nvPr/>
        </p:nvSpPr>
        <p:spPr>
          <a:xfrm>
            <a:off x="0" y="1077516"/>
            <a:ext cx="9144000" cy="333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10160" dir="5400000" rotWithShape="0">
              <a:srgbClr val="000000">
                <a:alpha val="60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39" name="6 Rectángulo"/>
          <p:cNvSpPr/>
          <p:nvPr/>
        </p:nvSpPr>
        <p:spPr>
          <a:xfrm>
            <a:off x="0" y="1"/>
            <a:ext cx="9144000" cy="107513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40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938213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75" b="0">
                <a:solidFill>
                  <a:srgbClr val="FFC8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041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330452"/>
            <a:ext cx="4038600" cy="3467863"/>
          </a:xfrm>
          <a:prstGeom prst="rect">
            <a:avLst/>
          </a:prstGeom>
        </p:spPr>
        <p:txBody>
          <a:bodyPr/>
          <a:lstStyle>
            <a:lvl1pPr marL="328613" indent="-239316" algn="l">
              <a:spcBef>
                <a:spcPts val="0"/>
              </a:spcBef>
              <a:buClr>
                <a:srgbClr val="F0AD00"/>
              </a:buClr>
              <a:buSzPct val="80000"/>
              <a:buChar char="◼"/>
              <a:defRPr sz="2100"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81819" indent="-238919" algn="l">
              <a:spcBef>
                <a:spcPts val="0"/>
              </a:spcBef>
              <a:buClr>
                <a:srgbClr val="F0AD00"/>
              </a:buClr>
              <a:buSzPct val="90000"/>
              <a:buChar char="▪"/>
              <a:defRPr sz="2100"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15102" indent="-240029" algn="l">
              <a:spcBef>
                <a:spcPts val="0"/>
              </a:spcBef>
              <a:buClr>
                <a:srgbClr val="F0AD00"/>
              </a:buClr>
              <a:buChar char="▪"/>
              <a:defRPr sz="2100"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988086" indent="-212990" algn="l">
              <a:spcBef>
                <a:spcPts val="0"/>
              </a:spcBef>
              <a:buClr>
                <a:srgbClr val="F0AD00"/>
              </a:buClr>
              <a:buChar char="▪"/>
              <a:defRPr sz="2100"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145249" indent="-212990" algn="l">
              <a:spcBef>
                <a:spcPts val="0"/>
              </a:spcBef>
              <a:buClr>
                <a:srgbClr val="F0AD00"/>
              </a:buClr>
              <a:buChar char=""/>
              <a:defRPr sz="2100"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4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43662" y="4925231"/>
            <a:ext cx="193964" cy="13849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204529"/>
      </p:ext>
    </p:extLst>
  </p:cSld>
  <p:clrMapOvr>
    <a:masterClrMapping/>
  </p:clrMapOvr>
  <p:transition spd="med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Comp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9" name="9 Rectángulo"/>
          <p:cNvSpPr/>
          <p:nvPr/>
        </p:nvSpPr>
        <p:spPr>
          <a:xfrm>
            <a:off x="0" y="1077516"/>
            <a:ext cx="9144000" cy="333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10160" dir="5400000" rotWithShape="0">
              <a:srgbClr val="000000">
                <a:alpha val="60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50" name="6 Rectángulo"/>
          <p:cNvSpPr/>
          <p:nvPr/>
        </p:nvSpPr>
        <p:spPr>
          <a:xfrm>
            <a:off x="0" y="1"/>
            <a:ext cx="9144000" cy="107513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51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938213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75" b="0">
                <a:solidFill>
                  <a:srgbClr val="FFC8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05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274240"/>
            <a:ext cx="4040188" cy="536517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ClrTx/>
              <a:buSzTx/>
              <a:buNone/>
              <a:defRPr sz="1725" b="0" cap="all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indent="342900" algn="l">
              <a:spcBef>
                <a:spcPts val="0"/>
              </a:spcBef>
              <a:buClrTx/>
              <a:buSzTx/>
              <a:buNone/>
              <a:defRPr sz="1725" b="0" cap="all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indent="685800" algn="l">
              <a:spcBef>
                <a:spcPts val="0"/>
              </a:spcBef>
              <a:buClrTx/>
              <a:buSzTx/>
              <a:buNone/>
              <a:defRPr sz="1725" b="0" cap="all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indent="1028700" algn="l">
              <a:spcBef>
                <a:spcPts val="0"/>
              </a:spcBef>
              <a:buClrTx/>
              <a:buSzTx/>
              <a:buNone/>
              <a:defRPr sz="1725" b="0" cap="all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indent="1371600" algn="l">
              <a:spcBef>
                <a:spcPts val="0"/>
              </a:spcBef>
              <a:buClrTx/>
              <a:buSzTx/>
              <a:buNone/>
              <a:defRPr sz="1725" b="0" cap="all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53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26" y="1274240"/>
            <a:ext cx="4041776" cy="536517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ClrTx/>
              <a:buSzTx/>
              <a:buNone/>
              <a:defRPr sz="2300" b="0" cap="all">
                <a:solidFill>
                  <a:srgbClr val="000000"/>
                </a:solidFill>
                <a:latin typeface="Corbel"/>
                <a:sym typeface="Corbel"/>
              </a:defRPr>
            </a:lvl1pPr>
          </a:lstStyle>
          <a:p>
            <a:pPr marL="0" indent="0" algn="l">
              <a:spcBef>
                <a:spcPts val="0"/>
              </a:spcBef>
              <a:buClrTx/>
              <a:buSzTx/>
              <a:buNone/>
              <a:defRPr sz="2300" b="0" cap="all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505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43662" y="4925231"/>
            <a:ext cx="193964" cy="13849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1290031"/>
      </p:ext>
    </p:extLst>
  </p:cSld>
  <p:clrMapOvr>
    <a:masterClrMapping/>
  </p:clrMapOvr>
  <p:transition spd="med"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Sólo el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1" name="9 Rectángulo"/>
          <p:cNvSpPr/>
          <p:nvPr/>
        </p:nvSpPr>
        <p:spPr>
          <a:xfrm>
            <a:off x="0" y="1077516"/>
            <a:ext cx="9144000" cy="333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10160" dir="5400000" rotWithShape="0">
              <a:srgbClr val="000000">
                <a:alpha val="60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62" name="6 Rectángulo"/>
          <p:cNvSpPr/>
          <p:nvPr/>
        </p:nvSpPr>
        <p:spPr>
          <a:xfrm>
            <a:off x="0" y="1"/>
            <a:ext cx="9144000" cy="107513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63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938213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75" b="0">
                <a:solidFill>
                  <a:srgbClr val="FFC8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06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43662" y="4925231"/>
            <a:ext cx="193964" cy="13849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9903519"/>
      </p:ext>
    </p:extLst>
  </p:cSld>
  <p:clrMapOvr>
    <a:masterClrMapping/>
  </p:clrMapOvr>
  <p:transition spd="med"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43662" y="4925231"/>
            <a:ext cx="193964" cy="13849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6374541"/>
      </p:ext>
    </p:extLst>
  </p:cSld>
  <p:clrMapOvr>
    <a:masterClrMapping/>
  </p:clrMapOvr>
  <p:transition spd="med"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Contenido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8" name="9 Rectángulo"/>
          <p:cNvSpPr/>
          <p:nvPr/>
        </p:nvSpPr>
        <p:spPr>
          <a:xfrm>
            <a:off x="0" y="1077516"/>
            <a:ext cx="9144000" cy="333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10160" dir="5400000" rotWithShape="0">
              <a:srgbClr val="000000">
                <a:alpha val="60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79" name="6 Rectángulo"/>
          <p:cNvSpPr/>
          <p:nvPr/>
        </p:nvSpPr>
        <p:spPr>
          <a:xfrm>
            <a:off x="0" y="1"/>
            <a:ext cx="9144000" cy="107513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80" name="8 Rectángulo"/>
          <p:cNvSpPr/>
          <p:nvPr/>
        </p:nvSpPr>
        <p:spPr>
          <a:xfrm>
            <a:off x="2855914" y="0"/>
            <a:ext cx="46038" cy="10906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81" name="10 Rectángulo"/>
          <p:cNvSpPr/>
          <p:nvPr/>
        </p:nvSpPr>
        <p:spPr>
          <a:xfrm>
            <a:off x="2855914" y="0"/>
            <a:ext cx="46038" cy="10906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82" name="Texto del título"/>
          <p:cNvSpPr txBox="1">
            <a:spLocks noGrp="1"/>
          </p:cNvSpPr>
          <p:nvPr>
            <p:ph type="title"/>
          </p:nvPr>
        </p:nvSpPr>
        <p:spPr>
          <a:xfrm>
            <a:off x="167838" y="114300"/>
            <a:ext cx="2523745" cy="733807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lnSpc>
                <a:spcPct val="100000"/>
              </a:lnSpc>
              <a:defRPr sz="1500" b="0">
                <a:solidFill>
                  <a:srgbClr val="FFC8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08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019377" y="1307350"/>
            <a:ext cx="5920642" cy="3419165"/>
          </a:xfrm>
          <a:prstGeom prst="rect">
            <a:avLst/>
          </a:prstGeom>
        </p:spPr>
        <p:txBody>
          <a:bodyPr/>
          <a:lstStyle>
            <a:lvl1pPr marL="328613" indent="-239316" algn="l">
              <a:spcBef>
                <a:spcPts val="0"/>
              </a:spcBef>
              <a:buClr>
                <a:srgbClr val="F0AD00"/>
              </a:buClr>
              <a:buSzPct val="80000"/>
              <a:buChar char="◼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76943" indent="-234043" algn="l">
              <a:spcBef>
                <a:spcPts val="0"/>
              </a:spcBef>
              <a:buClr>
                <a:srgbClr val="F0AD00"/>
              </a:buClr>
              <a:buSzPct val="90000"/>
              <a:buChar char="▪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03672" algn="l">
              <a:spcBef>
                <a:spcPts val="0"/>
              </a:spcBef>
              <a:buClr>
                <a:srgbClr val="F0AD00"/>
              </a:buClr>
              <a:buChar char="▪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994172" indent="-219075" algn="l">
              <a:spcBef>
                <a:spcPts val="0"/>
              </a:spcBef>
              <a:buClr>
                <a:srgbClr val="F0AD00"/>
              </a:buClr>
              <a:buChar char="▪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151334" indent="-219075" algn="l">
              <a:spcBef>
                <a:spcPts val="0"/>
              </a:spcBef>
              <a:buClr>
                <a:srgbClr val="F0AD00"/>
              </a:buClr>
              <a:buChar char="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84" name="3 Marcador de texto"/>
          <p:cNvSpPr>
            <a:spLocks noGrp="1"/>
          </p:cNvSpPr>
          <p:nvPr>
            <p:ph type="body" sz="quarter" idx="13"/>
          </p:nvPr>
        </p:nvSpPr>
        <p:spPr>
          <a:xfrm>
            <a:off x="167837" y="1297514"/>
            <a:ext cx="2468882" cy="342900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ClrTx/>
              <a:buSzTx/>
              <a:buNone/>
              <a:defRPr sz="1400" b="0">
                <a:solidFill>
                  <a:srgbClr val="000000"/>
                </a:solidFill>
                <a:latin typeface="Corbel"/>
                <a:sym typeface="Corbel"/>
              </a:defRPr>
            </a:lvl1pPr>
          </a:lstStyle>
          <a:p>
            <a:pPr marL="0" indent="0" algn="l">
              <a:spcBef>
                <a:spcPts val="0"/>
              </a:spcBef>
              <a:buClrTx/>
              <a:buSzTx/>
              <a:buNone/>
              <a:defRPr sz="1400"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508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43662" y="4925231"/>
            <a:ext cx="193964" cy="13849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61542"/>
      </p:ext>
    </p:extLst>
  </p:cSld>
  <p:clrMapOvr>
    <a:masterClrMapping/>
  </p:clrMapOvr>
  <p:transition spd="med"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Imagen con título">
    <p:bg>
      <p:bgPr>
        <a:solidFill>
          <a:srgbClr val="D4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2" name="9 Rectángulo"/>
          <p:cNvSpPr/>
          <p:nvPr/>
        </p:nvSpPr>
        <p:spPr>
          <a:xfrm>
            <a:off x="0" y="1077516"/>
            <a:ext cx="9144000" cy="333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10160" dir="5400000" rotWithShape="0">
              <a:srgbClr val="000000">
                <a:alpha val="60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93" name="6 Rectángulo"/>
          <p:cNvSpPr/>
          <p:nvPr/>
        </p:nvSpPr>
        <p:spPr>
          <a:xfrm>
            <a:off x="0" y="1"/>
            <a:ext cx="9144000" cy="107513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94" name="8 Rectángulo"/>
          <p:cNvSpPr/>
          <p:nvPr/>
        </p:nvSpPr>
        <p:spPr>
          <a:xfrm>
            <a:off x="2855914" y="0"/>
            <a:ext cx="46038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95" name="10 Rectángulo"/>
          <p:cNvSpPr/>
          <p:nvPr/>
        </p:nvSpPr>
        <p:spPr>
          <a:xfrm>
            <a:off x="2855914" y="0"/>
            <a:ext cx="46038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096" name="Texto del título"/>
          <p:cNvSpPr txBox="1">
            <a:spLocks noGrp="1"/>
          </p:cNvSpPr>
          <p:nvPr>
            <p:ph type="title"/>
          </p:nvPr>
        </p:nvSpPr>
        <p:spPr>
          <a:xfrm>
            <a:off x="164593" y="116585"/>
            <a:ext cx="2525150" cy="733808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lnSpc>
                <a:spcPct val="100000"/>
              </a:lnSpc>
              <a:defRPr sz="1500" b="0">
                <a:solidFill>
                  <a:srgbClr val="FFC8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097" name="2 Marcador de posición de imagen"/>
          <p:cNvSpPr>
            <a:spLocks noGrp="1"/>
          </p:cNvSpPr>
          <p:nvPr>
            <p:ph type="pic" idx="13"/>
          </p:nvPr>
        </p:nvSpPr>
        <p:spPr>
          <a:xfrm>
            <a:off x="2903806" y="1113606"/>
            <a:ext cx="6247398" cy="402989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09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64592" y="1296162"/>
            <a:ext cx="2468881" cy="342900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indent="342900" algn="l">
              <a:spcBef>
                <a:spcPts val="0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indent="685800" algn="l">
              <a:spcBef>
                <a:spcPts val="0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indent="1028700" algn="l">
              <a:spcBef>
                <a:spcPts val="0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indent="1371600" algn="l">
              <a:spcBef>
                <a:spcPts val="0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9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878600" y="890202"/>
            <a:ext cx="193964" cy="13849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760954"/>
      </p:ext>
    </p:extLst>
  </p:cSld>
  <p:clrMapOvr>
    <a:masterClrMapping/>
  </p:clrMapOvr>
  <p:transition spd="med"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ítulo y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6" name="9 Rectángulo"/>
          <p:cNvSpPr/>
          <p:nvPr/>
        </p:nvSpPr>
        <p:spPr>
          <a:xfrm>
            <a:off x="0" y="1077516"/>
            <a:ext cx="9144000" cy="333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10160" dir="5400000" rotWithShape="0">
              <a:srgbClr val="000000">
                <a:alpha val="60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107" name="6 Rectángulo"/>
          <p:cNvSpPr/>
          <p:nvPr/>
        </p:nvSpPr>
        <p:spPr>
          <a:xfrm>
            <a:off x="0" y="1"/>
            <a:ext cx="9144000" cy="107513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108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938213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75" b="0">
                <a:solidFill>
                  <a:srgbClr val="FFC8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109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331119"/>
            <a:ext cx="8229600" cy="3469481"/>
          </a:xfrm>
          <a:prstGeom prst="rect">
            <a:avLst/>
          </a:prstGeom>
        </p:spPr>
        <p:txBody>
          <a:bodyPr/>
          <a:lstStyle>
            <a:lvl1pPr marL="328613" indent="-239316" algn="l">
              <a:spcBef>
                <a:spcPts val="0"/>
              </a:spcBef>
              <a:buClr>
                <a:srgbClr val="F0AD00"/>
              </a:buClr>
              <a:buSzPct val="80000"/>
              <a:buChar char="◼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76943" indent="-234043" algn="l">
              <a:spcBef>
                <a:spcPts val="0"/>
              </a:spcBef>
              <a:buClr>
                <a:srgbClr val="F0AD00"/>
              </a:buClr>
              <a:buSzPct val="90000"/>
              <a:buChar char="▪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03672" algn="l">
              <a:spcBef>
                <a:spcPts val="0"/>
              </a:spcBef>
              <a:buClr>
                <a:srgbClr val="F0AD00"/>
              </a:buClr>
              <a:buChar char="▪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994172" indent="-219075" algn="l">
              <a:spcBef>
                <a:spcPts val="0"/>
              </a:spcBef>
              <a:buClr>
                <a:srgbClr val="F0AD00"/>
              </a:buClr>
              <a:buChar char="▪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151334" indent="-219075" algn="l">
              <a:spcBef>
                <a:spcPts val="0"/>
              </a:spcBef>
              <a:buClr>
                <a:srgbClr val="F0AD00"/>
              </a:buClr>
              <a:buChar char="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11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43662" y="4925231"/>
            <a:ext cx="193964" cy="13849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987993"/>
      </p:ext>
    </p:extLst>
  </p:cSld>
  <p:clrMapOvr>
    <a:masterClrMapping/>
  </p:clrMapOvr>
  <p:transition spd="med"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ítulo vertical y tex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7" name="8 Rectángulo"/>
          <p:cNvSpPr/>
          <p:nvPr/>
        </p:nvSpPr>
        <p:spPr>
          <a:xfrm>
            <a:off x="6599238" y="0"/>
            <a:ext cx="46038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10160" dir="10800000" rotWithShape="0">
              <a:srgbClr val="000000">
                <a:alpha val="60000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118" name="10 Rectángulo"/>
          <p:cNvSpPr/>
          <p:nvPr/>
        </p:nvSpPr>
        <p:spPr>
          <a:xfrm>
            <a:off x="6648450" y="0"/>
            <a:ext cx="2514600" cy="51435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5119" name="Texto del título"/>
          <p:cNvSpPr txBox="1">
            <a:spLocks noGrp="1"/>
          </p:cNvSpPr>
          <p:nvPr>
            <p:ph type="title"/>
          </p:nvPr>
        </p:nvSpPr>
        <p:spPr>
          <a:xfrm>
            <a:off x="6781800" y="205980"/>
            <a:ext cx="1905000" cy="4388645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75" b="0">
                <a:solidFill>
                  <a:srgbClr val="FFC8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120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28600"/>
            <a:ext cx="6019800" cy="4388645"/>
          </a:xfrm>
          <a:prstGeom prst="rect">
            <a:avLst/>
          </a:prstGeom>
        </p:spPr>
        <p:txBody>
          <a:bodyPr/>
          <a:lstStyle>
            <a:lvl1pPr marL="328613" indent="-239316" algn="l">
              <a:spcBef>
                <a:spcPts val="0"/>
              </a:spcBef>
              <a:buClr>
                <a:srgbClr val="F0AD00"/>
              </a:buClr>
              <a:buSzPct val="80000"/>
              <a:buChar char="◼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76943" indent="-234043" algn="l">
              <a:spcBef>
                <a:spcPts val="0"/>
              </a:spcBef>
              <a:buClr>
                <a:srgbClr val="F0AD00"/>
              </a:buClr>
              <a:buSzPct val="90000"/>
              <a:buChar char="▪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03672" algn="l">
              <a:spcBef>
                <a:spcPts val="0"/>
              </a:spcBef>
              <a:buClr>
                <a:srgbClr val="F0AD00"/>
              </a:buClr>
              <a:buChar char="▪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994172" indent="-219075" algn="l">
              <a:spcBef>
                <a:spcPts val="0"/>
              </a:spcBef>
              <a:buClr>
                <a:srgbClr val="F0AD00"/>
              </a:buClr>
              <a:buChar char="▪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151334" indent="-219075" algn="l">
              <a:spcBef>
                <a:spcPts val="0"/>
              </a:spcBef>
              <a:buClr>
                <a:srgbClr val="F0AD00"/>
              </a:buClr>
              <a:buChar char=""/>
              <a:defRPr b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12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43662" y="4925231"/>
            <a:ext cx="193964" cy="13849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29275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84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38" y="1059656"/>
            <a:ext cx="8494713" cy="3942161"/>
          </a:xfrm>
          <a:prstGeom prst="rect">
            <a:avLst/>
          </a:prstGeom>
        </p:spPr>
        <p:txBody>
          <a:bodyPr lIns="0" tIns="0" rIns="0" bIns="0"/>
          <a:lstStyle>
            <a:lvl1pPr marL="298847" indent="-298847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/>
            </a:lvl1pPr>
            <a:lvl2pPr marL="584240" indent="-284202" algn="l">
              <a:spcBef>
                <a:spcPts val="375"/>
              </a:spcBef>
              <a:buClr>
                <a:srgbClr val="FFFF00"/>
              </a:buClr>
              <a:defRPr sz="1650"/>
            </a:lvl2pPr>
            <a:lvl3pPr marL="791408" indent="-231815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/>
            </a:lvl3pPr>
            <a:lvl4pPr marL="1298121" indent="-269421" algn="l">
              <a:spcBef>
                <a:spcPts val="375"/>
              </a:spcBef>
              <a:buClr>
                <a:srgbClr val="FFFF00"/>
              </a:buClr>
              <a:defRPr sz="1650"/>
            </a:lvl4pPr>
            <a:lvl5pPr marL="1641021" indent="-269421" algn="l">
              <a:spcBef>
                <a:spcPts val="375"/>
              </a:spcBef>
              <a:buClr>
                <a:srgbClr val="FFFF00"/>
              </a:buClr>
              <a:defRPr sz="16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9472334"/>
      </p:ext>
    </p:extLst>
  </p:cSld>
  <p:clrMapOvr>
    <a:masterClrMapping/>
  </p:clrMapOvr>
  <p:transition spd="med"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Diapositiva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12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13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0115619"/>
      </p:ext>
    </p:extLst>
  </p:cSld>
  <p:clrMapOvr>
    <a:masterClrMapping/>
  </p:clrMapOvr>
  <p:transition spd="med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138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13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8686540"/>
      </p:ext>
    </p:extLst>
  </p:cSld>
  <p:clrMapOvr>
    <a:masterClrMapping/>
  </p:clrMapOvr>
  <p:transition spd="med"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Encabezado de sec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6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14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14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4542489"/>
      </p:ext>
    </p:extLst>
  </p:cSld>
  <p:clrMapOvr>
    <a:masterClrMapping/>
  </p:clrMapOvr>
  <p:transition spd="med"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Dos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5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156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92931" indent="-250031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925829" indent="-240029" algn="l">
              <a:spcBef>
                <a:spcPts val="4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95400" indent="-266700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638300" indent="-266700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15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593250"/>
      </p:ext>
    </p:extLst>
  </p:cSld>
  <p:clrMapOvr>
    <a:masterClrMapping/>
  </p:clrMapOvr>
  <p:transition spd="med"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Comp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16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166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spcBef>
                <a:spcPts val="500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16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2607565"/>
      </p:ext>
    </p:extLst>
  </p:cSld>
  <p:clrMapOvr>
    <a:masterClrMapping/>
  </p:clrMapOvr>
  <p:transition spd="med"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Sólo el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17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6981240"/>
      </p:ext>
    </p:extLst>
  </p:cSld>
  <p:clrMapOvr>
    <a:masterClrMapping/>
  </p:clrMapOvr>
  <p:transition spd="med"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3113317"/>
      </p:ext>
    </p:extLst>
  </p:cSld>
  <p:clrMapOvr>
    <a:masterClrMapping/>
  </p:clrMapOvr>
  <p:transition spd="med"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Contenido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190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6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191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4" cy="351829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spcBef>
                <a:spcPts val="300"/>
              </a:spcBef>
              <a:buClrTx/>
              <a:buSzTx/>
              <a:buNone/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1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0120465"/>
      </p:ext>
    </p:extLst>
  </p:cSld>
  <p:clrMapOvr>
    <a:masterClrMapping/>
  </p:clrMapOvr>
  <p:transition spd="med"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Imagen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9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200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20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20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348264"/>
      </p:ext>
    </p:extLst>
  </p:cSld>
  <p:clrMapOvr>
    <a:masterClrMapping/>
  </p:clrMapOvr>
  <p:transition spd="med"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ítulo y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9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210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21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593143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9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42" y="1059667"/>
            <a:ext cx="8494714" cy="3485450"/>
          </a:xfrm>
          <a:prstGeom prst="rect">
            <a:avLst/>
          </a:prstGeom>
        </p:spPr>
        <p:txBody>
          <a:bodyPr lIns="0" tIns="0" rIns="0" bIns="0"/>
          <a:lstStyle>
            <a:lvl1pPr marL="298847" indent="-298847" algn="l">
              <a:spcBef>
                <a:spcPts val="375"/>
              </a:spcBef>
              <a:buClr>
                <a:srgbClr val="FFFF00"/>
              </a:buClr>
              <a:buSzPct val="85000"/>
              <a:buFont typeface="Arial"/>
              <a:defRPr sz="1650" b="0"/>
            </a:lvl1pPr>
            <a:lvl2pPr marL="584240" indent="-284202" algn="l">
              <a:spcBef>
                <a:spcPts val="375"/>
              </a:spcBef>
              <a:buClr>
                <a:srgbClr val="FFFF00"/>
              </a:buClr>
              <a:buFont typeface="Arial"/>
              <a:buChar char="•"/>
              <a:defRPr sz="1650" b="0"/>
            </a:lvl2pPr>
            <a:lvl3pPr marL="791408" indent="-231815" algn="l">
              <a:spcBef>
                <a:spcPts val="375"/>
              </a:spcBef>
              <a:buClr>
                <a:srgbClr val="FFFF00"/>
              </a:buClr>
              <a:buSzPct val="85000"/>
              <a:buFont typeface="Arial"/>
              <a:buChar char="•"/>
              <a:defRPr sz="1650" b="0"/>
            </a:lvl3pPr>
            <a:lvl4pPr marL="1298121" indent="-269421" algn="l">
              <a:spcBef>
                <a:spcPts val="375"/>
              </a:spcBef>
              <a:buClr>
                <a:srgbClr val="FFFF00"/>
              </a:buClr>
              <a:buFont typeface="Arial"/>
              <a:buChar char="•"/>
              <a:defRPr sz="1650" b="0"/>
            </a:lvl4pPr>
            <a:lvl5pPr marL="1641021" indent="-269421" algn="l">
              <a:spcBef>
                <a:spcPts val="375"/>
              </a:spcBef>
              <a:buClr>
                <a:srgbClr val="FFFF00"/>
              </a:buClr>
              <a:buFont typeface="Arial"/>
              <a:buChar char="•"/>
              <a:defRPr sz="165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3850" y="4760263"/>
            <a:ext cx="8496300" cy="28217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150"/>
              </a:spcBef>
              <a:buClrTx/>
              <a:buSzTx/>
              <a:buNone/>
              <a:defRPr sz="1100" b="0"/>
            </a:lvl1pPr>
          </a:lstStyle>
          <a:p>
            <a:pPr marL="0" indent="0" algn="l">
              <a:spcBef>
                <a:spcPts val="200"/>
              </a:spcBef>
              <a:buClrTx/>
              <a:buSzTx/>
              <a:buNone/>
              <a:defRPr sz="1100" b="0"/>
            </a:pPr>
            <a:endParaRPr/>
          </a:p>
        </p:txBody>
      </p:sp>
      <p:sp>
        <p:nvSpPr>
          <p:cNvPr id="4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5904339"/>
      </p:ext>
    </p:extLst>
  </p:cSld>
  <p:clrMapOvr>
    <a:masterClrMapping/>
  </p:clrMapOvr>
  <p:transition spd="med"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ítulo vertical y tex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8" name="Texto del título"/>
          <p:cNvSpPr txBox="1">
            <a:spLocks noGrp="1"/>
          </p:cNvSpPr>
          <p:nvPr>
            <p:ph type="title"/>
          </p:nvPr>
        </p:nvSpPr>
        <p:spPr>
          <a:xfrm>
            <a:off x="6629400" y="205979"/>
            <a:ext cx="2057400" cy="4388645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219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6019800" cy="4388645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22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7311366"/>
      </p:ext>
    </p:extLst>
  </p:cSld>
  <p:clrMapOvr>
    <a:masterClrMapping/>
  </p:clrMapOvr>
  <p:transition spd="med"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Diapositiva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7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22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>
              <a:spcBef>
                <a:spcPts val="525"/>
              </a:spcBef>
              <a:buClrTx/>
              <a:buSzTx/>
              <a:buNone/>
              <a:defRPr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22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5058146"/>
      </p:ext>
    </p:extLst>
  </p:cSld>
  <p:clrMapOvr>
    <a:masterClrMapping/>
  </p:clrMapOvr>
  <p:transition spd="med"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6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237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23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6854187"/>
      </p:ext>
    </p:extLst>
  </p:cSld>
  <p:clrMapOvr>
    <a:masterClrMapping/>
  </p:clrMapOvr>
  <p:transition spd="med"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Encabezado de sec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5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cap="all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246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24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690568"/>
      </p:ext>
    </p:extLst>
  </p:cSld>
  <p:clrMapOvr>
    <a:masterClrMapping/>
  </p:clrMapOvr>
  <p:transition spd="med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Dos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255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92931" indent="-250031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925829" indent="-240029" algn="l">
              <a:spcBef>
                <a:spcPts val="4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95400" indent="-266700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638300" indent="-266700" algn="l">
              <a:spcBef>
                <a:spcPts val="4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25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2968958"/>
      </p:ext>
    </p:extLst>
  </p:cSld>
  <p:clrMapOvr>
    <a:masterClrMapping/>
  </p:clrMapOvr>
  <p:transition spd="med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Comp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26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265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spcBef>
                <a:spcPts val="500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26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982185"/>
      </p:ext>
    </p:extLst>
  </p:cSld>
  <p:clrMapOvr>
    <a:masterClrMapping/>
  </p:clrMapOvr>
  <p:transition spd="med"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Sólo el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27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0109"/>
      </p:ext>
    </p:extLst>
  </p:cSld>
  <p:clrMapOvr>
    <a:masterClrMapping/>
  </p:clrMapOvr>
  <p:transition spd="med"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212548"/>
      </p:ext>
    </p:extLst>
  </p:cSld>
  <p:clrMapOvr>
    <a:masterClrMapping/>
  </p:clrMapOvr>
  <p:transition spd="med"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Contenido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8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289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6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290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4" cy="351829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spcBef>
                <a:spcPts val="300"/>
              </a:spcBef>
              <a:buClrTx/>
              <a:buSzTx/>
              <a:buNone/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29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927627"/>
      </p:ext>
    </p:extLst>
  </p:cSld>
  <p:clrMapOvr>
    <a:masterClrMapping/>
  </p:clrMapOvr>
  <p:transition spd="med"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Imagen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8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299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30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30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29570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0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3850" y="1059656"/>
            <a:ext cx="8494713" cy="3726341"/>
          </a:xfrm>
          <a:prstGeom prst="rect">
            <a:avLst/>
          </a:prstGeom>
        </p:spPr>
        <p:txBody>
          <a:bodyPr lIns="0" tIns="0" rIns="0" bIns="0"/>
          <a:lstStyle>
            <a:lvl1pPr marL="298847" indent="-298847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 b="0"/>
            </a:lvl1pPr>
            <a:lvl2pPr marL="584240" indent="-284202" algn="l">
              <a:spcBef>
                <a:spcPts val="375"/>
              </a:spcBef>
              <a:buClr>
                <a:srgbClr val="FFFF00"/>
              </a:buClr>
              <a:defRPr sz="1650" b="0"/>
            </a:lvl2pPr>
            <a:lvl3pPr marL="791408" indent="-231815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 b="0"/>
            </a:lvl3pPr>
            <a:lvl4pPr marL="1298121" indent="-269421" algn="l">
              <a:spcBef>
                <a:spcPts val="375"/>
              </a:spcBef>
              <a:buClr>
                <a:srgbClr val="FFFF00"/>
              </a:buClr>
              <a:defRPr sz="1650" b="0"/>
            </a:lvl4pPr>
            <a:lvl5pPr marL="1641021" indent="-269421" algn="l">
              <a:spcBef>
                <a:spcPts val="375"/>
              </a:spcBef>
              <a:buClr>
                <a:srgbClr val="FFFF00"/>
              </a:buClr>
              <a:defRPr sz="165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23850" y="4878421"/>
            <a:ext cx="8496300" cy="195263"/>
          </a:xfrm>
          <a:prstGeom prst="rect">
            <a:avLst/>
          </a:prstGeom>
        </p:spPr>
        <p:txBody>
          <a:bodyPr lIns="0" tIns="0" rIns="0" bIns="0" anchor="b"/>
          <a:lstStyle>
            <a:lvl1pPr marL="298847" indent="-298847" algn="l">
              <a:spcBef>
                <a:spcPts val="150"/>
              </a:spcBef>
              <a:buClrTx/>
              <a:buSzTx/>
              <a:buNone/>
              <a:defRPr sz="900" b="0"/>
            </a:lvl1pPr>
          </a:lstStyle>
          <a:p>
            <a:pPr marL="398463" indent="-398463" algn="l">
              <a:spcBef>
                <a:spcPts val="200"/>
              </a:spcBef>
              <a:buClrTx/>
              <a:buSzTx/>
              <a:buNone/>
              <a:defRPr sz="900" b="0"/>
            </a:pPr>
            <a:endParaRPr/>
          </a:p>
        </p:txBody>
      </p:sp>
      <p:sp>
        <p:nvSpPr>
          <p:cNvPr id="50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4052457"/>
      </p:ext>
    </p:extLst>
  </p:cSld>
  <p:clrMapOvr>
    <a:masterClrMapping/>
  </p:clrMapOvr>
  <p:transition spd="med"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ítulo y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8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309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31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340559"/>
      </p:ext>
    </p:extLst>
  </p:cSld>
  <p:clrMapOvr>
    <a:masterClrMapping/>
  </p:clrMapOvr>
  <p:transition spd="med"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ítulo vertical y tex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7" name="Texto del título"/>
          <p:cNvSpPr txBox="1">
            <a:spLocks noGrp="1"/>
          </p:cNvSpPr>
          <p:nvPr>
            <p:ph type="title"/>
          </p:nvPr>
        </p:nvSpPr>
        <p:spPr>
          <a:xfrm>
            <a:off x="6629400" y="205979"/>
            <a:ext cx="2057400" cy="4388645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318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6019800" cy="4388645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31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5697" y="4788770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6702080"/>
      </p:ext>
    </p:extLst>
  </p:cSld>
  <p:clrMapOvr>
    <a:masterClrMapping/>
  </p:clrMapOvr>
  <p:transition spd="med"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Diapositiva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" name="Texto del título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  <a:effectLst/>
        </p:spPr>
        <p:txBody>
          <a:bodyPr anchor="b"/>
          <a:lstStyle>
            <a:lvl1pPr algn="ctr">
              <a:defRPr sz="45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32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32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0490721"/>
      </p:ext>
    </p:extLst>
  </p:cSld>
  <p:clrMapOvr>
    <a:masterClrMapping/>
  </p:clrMapOvr>
  <p:transition spd="med"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effectLst/>
        </p:spPr>
        <p:txBody>
          <a:bodyPr/>
          <a:lstStyle>
            <a:lvl1pPr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336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 marL="171450" indent="-171450" algn="l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42925" indent="-200025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925829" indent="-240029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954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6383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33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05843"/>
      </p:ext>
    </p:extLst>
  </p:cSld>
  <p:clrMapOvr>
    <a:masterClrMapping/>
  </p:clrMapOvr>
  <p:transition spd="med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Encabezado de sec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4" name="Texto del título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effectLst/>
        </p:spPr>
        <p:txBody>
          <a:bodyPr anchor="b"/>
          <a:lstStyle>
            <a:lvl1pPr>
              <a:defRPr sz="45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34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34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72273"/>
      </p:ext>
    </p:extLst>
  </p:cSld>
  <p:clrMapOvr>
    <a:masterClrMapping/>
  </p:clrMapOvr>
  <p:transition spd="med"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Dos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3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effectLst/>
        </p:spPr>
        <p:txBody>
          <a:bodyPr/>
          <a:lstStyle>
            <a:lvl1pPr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354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 marL="171450" indent="-171450" algn="l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42925" indent="-200025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925829" indent="-240029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954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6383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35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373860"/>
      </p:ext>
    </p:extLst>
  </p:cSld>
  <p:clrMapOvr>
    <a:masterClrMapping/>
  </p:clrMapOvr>
  <p:transition spd="med"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Comp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2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1" cy="994172"/>
          </a:xfrm>
          <a:prstGeom prst="rect">
            <a:avLst/>
          </a:prstGeom>
          <a:effectLst/>
        </p:spPr>
        <p:txBody>
          <a:bodyPr/>
          <a:lstStyle>
            <a:lvl1pPr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36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3"/>
            <a:ext cx="3868342" cy="61793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364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29150" y="1260873"/>
            <a:ext cx="3887391" cy="61793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36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23124"/>
      </p:ext>
    </p:extLst>
  </p:cSld>
  <p:clrMapOvr>
    <a:masterClrMapping/>
  </p:clrMapOvr>
  <p:transition spd="med"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olo el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2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effectLst/>
        </p:spPr>
        <p:txBody>
          <a:bodyPr/>
          <a:lstStyle>
            <a:lvl1pPr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37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6612927"/>
      </p:ext>
    </p:extLst>
  </p:cSld>
  <p:clrMapOvr>
    <a:masterClrMapping/>
  </p:clrMapOvr>
  <p:transition spd="med"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4375514"/>
      </p:ext>
    </p:extLst>
  </p:cSld>
  <p:clrMapOvr>
    <a:masterClrMapping/>
  </p:clrMapOvr>
  <p:transition spd="med"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Contenido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7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  <a:effectLst/>
        </p:spPr>
        <p:txBody>
          <a:bodyPr anchor="b"/>
          <a:lstStyle>
            <a:lvl1pPr>
              <a:defRPr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388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/>
          <a:lstStyle>
            <a:lvl1pPr marL="171450" indent="-171450" algn="l">
              <a:lnSpc>
                <a:spcPct val="90000"/>
              </a:lnSpc>
              <a:spcBef>
                <a:spcPts val="750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38843" indent="-195943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389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6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indent="0" algn="l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16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39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21146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1469233"/>
            <a:ext cx="8496300" cy="1102520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2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895600"/>
            <a:ext cx="6400800" cy="1314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375"/>
              </a:spcBef>
              <a:buClrTx/>
              <a:buSzTx/>
              <a:buNone/>
              <a:defRPr sz="1650"/>
            </a:lvl1pPr>
            <a:lvl2pPr marL="582930" indent="-282893">
              <a:spcBef>
                <a:spcPts val="375"/>
              </a:spcBef>
              <a:buClrTx/>
              <a:defRPr sz="1650"/>
            </a:lvl2pPr>
            <a:lvl3pPr marL="790098" indent="-230504">
              <a:spcBef>
                <a:spcPts val="375"/>
              </a:spcBef>
              <a:buClrTx/>
              <a:buSzPct val="85000"/>
              <a:buChar char="●"/>
              <a:defRPr sz="1650"/>
            </a:lvl3pPr>
            <a:lvl4pPr marL="1296251" indent="-267551">
              <a:spcBef>
                <a:spcPts val="375"/>
              </a:spcBef>
              <a:buClrTx/>
              <a:defRPr sz="1650"/>
            </a:lvl4pPr>
            <a:lvl5pPr marL="1639151" indent="-267551">
              <a:spcBef>
                <a:spcPts val="375"/>
              </a:spcBef>
              <a:buClrTx/>
              <a:defRPr sz="16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2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5400716"/>
      </p:ext>
    </p:extLst>
  </p:cSld>
  <p:clrMapOvr>
    <a:masterClrMapping/>
  </p:clrMapOvr>
  <p:transition spd="med"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Imagen con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7" name="Texto del título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  <a:effectLst/>
        </p:spPr>
        <p:txBody>
          <a:bodyPr anchor="b"/>
          <a:lstStyle>
            <a:lvl1pPr>
              <a:defRPr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398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39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3429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6858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0287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371600" algn="l">
              <a:lnSpc>
                <a:spcPct val="90000"/>
              </a:lnSpc>
              <a:spcBef>
                <a:spcPts val="750"/>
              </a:spcBef>
              <a:buClrTx/>
              <a:buSzTx/>
              <a:buNone/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40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1161527"/>
      </p:ext>
    </p:extLst>
  </p:cSld>
  <p:clrMapOvr>
    <a:masterClrMapping/>
  </p:clrMapOvr>
  <p:transition spd="med"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ítulo y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7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effectLst/>
        </p:spPr>
        <p:txBody>
          <a:bodyPr/>
          <a:lstStyle>
            <a:lvl1pPr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408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 marL="171450" indent="-171450" algn="l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42925" indent="-200025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925829" indent="-240029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954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6383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40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9714427"/>
      </p:ext>
    </p:extLst>
  </p:cSld>
  <p:clrMapOvr>
    <a:masterClrMapping/>
  </p:clrMapOvr>
  <p:transition spd="med"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ítulo vertical y tex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" name="Texto del título"/>
          <p:cNvSpPr txBox="1">
            <a:spLocks noGrp="1"/>
          </p:cNvSpPr>
          <p:nvPr>
            <p:ph type="title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  <a:effectLst/>
        </p:spPr>
        <p:txBody>
          <a:bodyPr/>
          <a:lstStyle>
            <a:lvl1pPr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417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/>
          <a:lstStyle>
            <a:lvl1pPr marL="171450" indent="-171450" algn="l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42925" indent="-200025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925829" indent="-240029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2954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638300" indent="-266700" algn="l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41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24247" y="4788769"/>
            <a:ext cx="291104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4682740"/>
      </p:ext>
    </p:extLst>
  </p:cSld>
  <p:clrMapOvr>
    <a:masterClrMapping/>
  </p:clrMapOvr>
  <p:transition spd="med"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564"/>
            <a:ext cx="9144002" cy="5159750"/>
          </a:xfrm>
          <a:prstGeom prst="rect">
            <a:avLst/>
          </a:prstGeom>
          <a:ln w="12700">
            <a:miter lim="400000"/>
          </a:ln>
        </p:spPr>
      </p:pic>
      <p:sp>
        <p:nvSpPr>
          <p:cNvPr id="5434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085850"/>
            <a:ext cx="6400800" cy="47387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21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43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85800" y="160020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1pPr>
            <a:lvl2pPr marL="0" indent="3429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2pPr>
            <a:lvl3pPr marL="0" indent="6858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3pPr>
            <a:lvl4pPr marL="0" indent="10287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4pPr>
            <a:lvl5pPr marL="0" indent="13716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43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5437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6875760"/>
      </p:ext>
    </p:extLst>
  </p:cSld>
  <p:clrMapOvr>
    <a:masterClrMapping/>
  </p:clrMapOvr>
  <p:transition spd="med"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9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5447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5444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445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446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5448" name="Rectangle 5"/>
            <p:cNvSpPr/>
            <p:nvPr/>
          </p:nvSpPr>
          <p:spPr>
            <a:xfrm>
              <a:off x="0" y="1744345"/>
              <a:ext cx="11857567" cy="1089660"/>
            </a:xfrm>
            <a:prstGeom prst="rect">
              <a:avLst/>
            </a:prstGeom>
            <a:gradFill flip="none" rotWithShape="1">
              <a:gsLst>
                <a:gs pos="20000">
                  <a:srgbClr val="035D67"/>
                </a:gs>
                <a:gs pos="52999">
                  <a:srgbClr val="207079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sp>
        <p:nvSpPr>
          <p:cNvPr id="5450" name="Texto del título"/>
          <p:cNvSpPr txBox="1">
            <a:spLocks noGrp="1"/>
          </p:cNvSpPr>
          <p:nvPr>
            <p:ph type="title"/>
          </p:nvPr>
        </p:nvSpPr>
        <p:spPr>
          <a:xfrm>
            <a:off x="484632" y="1651903"/>
            <a:ext cx="7315201" cy="792957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95000"/>
              </a:lnSpc>
              <a:defRPr sz="21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451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84632" y="2674621"/>
            <a:ext cx="7388226" cy="129659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1pPr>
            <a:lvl2pPr marL="0" indent="3429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2pPr>
            <a:lvl3pPr marL="0" indent="6858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3pPr>
            <a:lvl4pPr marL="0" indent="10287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4pPr>
            <a:lvl5pPr marL="0" indent="13716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45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545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7190244"/>
      </p:ext>
    </p:extLst>
  </p:cSld>
  <p:clrMapOvr>
    <a:masterClrMapping/>
  </p:clrMapOvr>
  <p:transition spd="med"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" y="-1"/>
            <a:ext cx="9144001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5471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87662"/>
            <a:ext cx="8229600" cy="444501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472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628650"/>
            <a:ext cx="8229600" cy="4114800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350" b="0">
                <a:solidFill>
                  <a:srgbClr val="000000"/>
                </a:solidFill>
              </a:defRPr>
            </a:lvl1pPr>
            <a:lvl2pPr marL="453628" indent="-192881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2pPr>
            <a:lvl3pPr marL="628820" indent="-113279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3pPr>
            <a:lvl4pPr marL="876896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4pPr>
            <a:lvl5pPr marL="1092398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47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023915"/>
      </p:ext>
    </p:extLst>
  </p:cSld>
  <p:clrMapOvr>
    <a:masterClrMapping/>
  </p:clrMapOvr>
  <p:transition spd="med"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old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" y="-1"/>
            <a:ext cx="9144001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5491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87662"/>
            <a:ext cx="8229600" cy="444501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492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628650"/>
            <a:ext cx="8229600" cy="4114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1800"/>
              </a:spcBef>
              <a:buClrTx/>
              <a:buSzTx/>
              <a:buNone/>
              <a:defRPr sz="1350" b="0">
                <a:solidFill>
                  <a:srgbClr val="057180"/>
                </a:solidFill>
              </a:defRPr>
            </a:lvl1pPr>
            <a:lvl2pPr marL="114657" indent="-114657" algn="l">
              <a:lnSpc>
                <a:spcPct val="95000"/>
              </a:lnSpc>
              <a:spcBef>
                <a:spcPts val="1800"/>
              </a:spcBef>
              <a:buClrTx/>
              <a:buSzPct val="110000"/>
              <a:buChar char="•"/>
              <a:defRPr sz="1350" b="0">
                <a:solidFill>
                  <a:srgbClr val="057180"/>
                </a:solidFill>
              </a:defRPr>
            </a:lvl2pPr>
            <a:lvl3pPr marL="432197" indent="-171450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350" b="0">
                <a:solidFill>
                  <a:srgbClr val="057180"/>
                </a:solidFill>
              </a:defRPr>
            </a:lvl3pPr>
            <a:lvl4pPr marL="614809" indent="-100459" algn="l">
              <a:lnSpc>
                <a:spcPct val="95000"/>
              </a:lnSpc>
              <a:spcBef>
                <a:spcPts val="1800"/>
              </a:spcBef>
              <a:buClrTx/>
              <a:buChar char="•"/>
              <a:defRPr sz="1350" b="0">
                <a:solidFill>
                  <a:srgbClr val="057180"/>
                </a:solidFill>
              </a:defRPr>
            </a:lvl4pPr>
            <a:lvl5pPr marL="829121" indent="-143321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350" b="0">
                <a:solidFill>
                  <a:srgbClr val="0571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49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81807"/>
      </p:ext>
    </p:extLst>
  </p:cSld>
  <p:clrMapOvr>
    <a:masterClrMapping/>
  </p:clrMapOvr>
  <p:transition spd="med"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" y="-1"/>
            <a:ext cx="9144001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550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87662"/>
            <a:ext cx="8229600" cy="444501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50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628650"/>
            <a:ext cx="4038600" cy="3657600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500" b="0">
                <a:solidFill>
                  <a:srgbClr val="000000"/>
                </a:solidFill>
              </a:defRPr>
            </a:lvl1pPr>
            <a:lvl2pPr marL="451247" indent="-190500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500" b="0">
                <a:solidFill>
                  <a:srgbClr val="000000"/>
                </a:solidFill>
              </a:defRPr>
            </a:lvl2pPr>
            <a:lvl3pPr marL="625673" indent="-110132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500" b="0">
                <a:solidFill>
                  <a:srgbClr val="000000"/>
                </a:solidFill>
              </a:defRPr>
            </a:lvl3pPr>
            <a:lvl4pPr marL="867796" indent="-1819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500" b="0">
                <a:solidFill>
                  <a:srgbClr val="000000"/>
                </a:solidFill>
              </a:defRPr>
            </a:lvl4pPr>
            <a:lvl5pPr marL="1083299" indent="-1819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5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50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2144389"/>
      </p:ext>
    </p:extLst>
  </p:cSld>
  <p:clrMapOvr>
    <a:masterClrMapping/>
  </p:clrMapOvr>
  <p:transition spd="med"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old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" y="-1"/>
            <a:ext cx="9144001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2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5513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87662"/>
            <a:ext cx="8229600" cy="444501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514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628650"/>
            <a:ext cx="4038600" cy="36576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1800"/>
              </a:spcBef>
              <a:buClrTx/>
              <a:buSzTx/>
              <a:buNone/>
              <a:defRPr sz="1500" b="0">
                <a:solidFill>
                  <a:srgbClr val="057180"/>
                </a:solidFill>
              </a:defRPr>
            </a:lvl1pPr>
            <a:lvl2pPr marL="127397" indent="-127397" algn="l">
              <a:lnSpc>
                <a:spcPct val="95000"/>
              </a:lnSpc>
              <a:spcBef>
                <a:spcPts val="1800"/>
              </a:spcBef>
              <a:buClrTx/>
              <a:buSzPct val="110000"/>
              <a:buChar char="•"/>
              <a:defRPr sz="1500" b="0">
                <a:solidFill>
                  <a:srgbClr val="057180"/>
                </a:solidFill>
              </a:defRPr>
            </a:lvl2pPr>
            <a:lvl3pPr marL="451247" indent="-190500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500" b="0">
                <a:solidFill>
                  <a:srgbClr val="057180"/>
                </a:solidFill>
              </a:defRPr>
            </a:lvl3pPr>
            <a:lvl4pPr marL="625971" indent="-111621" algn="l">
              <a:lnSpc>
                <a:spcPct val="95000"/>
              </a:lnSpc>
              <a:spcBef>
                <a:spcPts val="1800"/>
              </a:spcBef>
              <a:buClrTx/>
              <a:buChar char="•"/>
              <a:defRPr sz="1500" b="0">
                <a:solidFill>
                  <a:srgbClr val="057180"/>
                </a:solidFill>
              </a:defRPr>
            </a:lvl4pPr>
            <a:lvl5pPr marL="845046" indent="-159246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500" b="0">
                <a:solidFill>
                  <a:srgbClr val="0571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51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3160018"/>
      </p:ext>
    </p:extLst>
  </p:cSld>
  <p:clrMapOvr>
    <a:masterClrMapping/>
  </p:clrMapOvr>
  <p:transition spd="med"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2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" y="-1"/>
            <a:ext cx="9144001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552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87662"/>
            <a:ext cx="8229600" cy="444501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52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41624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728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29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40" y="1059659"/>
            <a:ext cx="8494714" cy="3485450"/>
          </a:xfrm>
          <a:prstGeom prst="rect">
            <a:avLst/>
          </a:prstGeom>
        </p:spPr>
        <p:txBody>
          <a:bodyPr lIns="0" tIns="0" rIns="0" bIns="0"/>
          <a:lstStyle>
            <a:lvl1pPr marL="297656" indent="-297656" algn="l">
              <a:spcBef>
                <a:spcPts val="375"/>
              </a:spcBef>
              <a:buClr>
                <a:srgbClr val="FFFF00"/>
              </a:buClr>
              <a:buFont typeface="Arial"/>
              <a:defRPr sz="1650" b="0"/>
            </a:lvl1pPr>
            <a:lvl2pPr marL="582930" indent="-282893" algn="l">
              <a:spcBef>
                <a:spcPts val="375"/>
              </a:spcBef>
              <a:buClr>
                <a:srgbClr val="FFFF00"/>
              </a:buClr>
              <a:buFont typeface="Arial"/>
              <a:buChar char="•"/>
              <a:defRPr sz="1650" b="0"/>
            </a:lvl2pPr>
            <a:lvl3pPr marL="790098" indent="-230504" algn="l">
              <a:spcBef>
                <a:spcPts val="375"/>
              </a:spcBef>
              <a:buClr>
                <a:srgbClr val="FFFF00"/>
              </a:buClr>
              <a:buSzPct val="85000"/>
              <a:buFont typeface="Arial"/>
              <a:buChar char="•"/>
              <a:defRPr sz="1650" b="0"/>
            </a:lvl3pPr>
            <a:lvl4pPr marL="1296251" indent="-267551" algn="l">
              <a:spcBef>
                <a:spcPts val="375"/>
              </a:spcBef>
              <a:buClr>
                <a:srgbClr val="FFFF00"/>
              </a:buClr>
              <a:buFont typeface="Arial"/>
              <a:buChar char="•"/>
              <a:defRPr sz="1650" b="0"/>
            </a:lvl4pPr>
            <a:lvl5pPr marL="1639151" indent="-267551" algn="l">
              <a:spcBef>
                <a:spcPts val="375"/>
              </a:spcBef>
              <a:buClr>
                <a:srgbClr val="FFFF00"/>
              </a:buClr>
              <a:buFont typeface="Arial"/>
              <a:buChar char="•"/>
              <a:defRPr sz="165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3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3850" y="4760264"/>
            <a:ext cx="8496300" cy="28217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150"/>
              </a:spcBef>
              <a:buClrTx/>
              <a:buSzTx/>
              <a:buNone/>
              <a:defRPr sz="1100" b="0"/>
            </a:lvl1pPr>
          </a:lstStyle>
          <a:p>
            <a:pPr marL="0" indent="0" algn="l">
              <a:spcBef>
                <a:spcPts val="200"/>
              </a:spcBef>
              <a:buClrTx/>
              <a:buSzTx/>
              <a:buNone/>
              <a:defRPr sz="1100" b="0"/>
            </a:pPr>
            <a:endParaRPr/>
          </a:p>
        </p:txBody>
      </p:sp>
      <p:sp>
        <p:nvSpPr>
          <p:cNvPr id="5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8244606"/>
      </p:ext>
    </p:extLst>
  </p:cSld>
  <p:clrMapOvr>
    <a:masterClrMapping/>
  </p:clrMapOvr>
  <p:transition spd="med"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" y="-1"/>
            <a:ext cx="9144001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554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9492767"/>
      </p:ext>
    </p:extLst>
  </p:cSld>
  <p:clrMapOvr>
    <a:masterClrMapping/>
  </p:clrMapOvr>
  <p:transition spd="med"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" y="-1"/>
            <a:ext cx="9144001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5551" name="Nivel de texto 1…"/>
          <p:cNvSpPr txBox="1">
            <a:spLocks noGrp="1"/>
          </p:cNvSpPr>
          <p:nvPr>
            <p:ph type="body" idx="1"/>
          </p:nvPr>
        </p:nvSpPr>
        <p:spPr>
          <a:xfrm>
            <a:off x="476252" y="1048944"/>
            <a:ext cx="8228013" cy="3663554"/>
          </a:xfrm>
          <a:prstGeom prst="rect">
            <a:avLst/>
          </a:prstGeom>
        </p:spPr>
        <p:txBody>
          <a:bodyPr/>
          <a:lstStyle>
            <a:lvl1pPr marL="170260" indent="-170260" algn="l">
              <a:lnSpc>
                <a:spcPct val="95000"/>
              </a:lnSpc>
              <a:spcBef>
                <a:spcPts val="900"/>
              </a:spcBef>
              <a:buClr>
                <a:srgbClr val="636363"/>
              </a:buClr>
              <a:buSzPct val="110000"/>
              <a:buFont typeface="Arial"/>
              <a:defRPr sz="1800">
                <a:solidFill>
                  <a:srgbClr val="000000"/>
                </a:solidFill>
              </a:defRPr>
            </a:lvl1pPr>
            <a:lvl2pPr marL="494975" indent="-281854" algn="l">
              <a:lnSpc>
                <a:spcPct val="95000"/>
              </a:lnSpc>
              <a:spcBef>
                <a:spcPts val="900"/>
              </a:spcBef>
              <a:buClr>
                <a:srgbClr val="636363"/>
              </a:buClr>
              <a:buFont typeface="Arial"/>
              <a:defRPr sz="1800">
                <a:solidFill>
                  <a:srgbClr val="000000"/>
                </a:solidFill>
              </a:defRPr>
            </a:lvl2pPr>
            <a:lvl3pPr marL="719852" indent="-204311" algn="l">
              <a:lnSpc>
                <a:spcPct val="95000"/>
              </a:lnSpc>
              <a:spcBef>
                <a:spcPts val="900"/>
              </a:spcBef>
              <a:buClr>
                <a:srgbClr val="636363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1098947" indent="-371475" algn="l">
              <a:lnSpc>
                <a:spcPct val="95000"/>
              </a:lnSpc>
              <a:spcBef>
                <a:spcPts val="900"/>
              </a:spcBef>
              <a:buClr>
                <a:srgbClr val="636363"/>
              </a:buClr>
              <a:buFont typeface="Arial"/>
              <a:defRPr sz="1800">
                <a:solidFill>
                  <a:srgbClr val="000000"/>
                </a:solidFill>
              </a:defRPr>
            </a:lvl4pPr>
            <a:lvl5pPr marL="0" indent="1371600" algn="l">
              <a:lnSpc>
                <a:spcPct val="95000"/>
              </a:lnSpc>
              <a:spcBef>
                <a:spcPts val="900"/>
              </a:spcBef>
              <a:buClr>
                <a:srgbClr val="636363"/>
              </a:buClr>
              <a:buSzTx/>
              <a:buFont typeface="Arial"/>
              <a:buNone/>
              <a:defRPr sz="180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55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87662"/>
            <a:ext cx="8229600" cy="444501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553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85793" y="4700614"/>
            <a:ext cx="5524501" cy="3474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150"/>
              </a:spcBef>
              <a:buClrTx/>
              <a:buSzTx/>
              <a:buNone/>
              <a:defRPr sz="1000" b="0"/>
            </a:lvl1pPr>
          </a:lstStyle>
          <a:p>
            <a:pPr marL="0" indent="0" algn="l">
              <a:spcBef>
                <a:spcPts val="200"/>
              </a:spcBef>
              <a:buClrTx/>
              <a:buSzTx/>
              <a:buNone/>
              <a:defRPr sz="1000" b="0"/>
            </a:pPr>
            <a:endParaRPr/>
          </a:p>
        </p:txBody>
      </p:sp>
      <p:sp>
        <p:nvSpPr>
          <p:cNvPr id="555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4334239"/>
      </p:ext>
    </p:extLst>
  </p:cSld>
  <p:clrMapOvr>
    <a:masterClrMapping/>
  </p:clrMapOvr>
  <p:transition spd="med"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564"/>
            <a:ext cx="9144002" cy="5159750"/>
          </a:xfrm>
          <a:prstGeom prst="rect">
            <a:avLst/>
          </a:prstGeom>
          <a:ln w="12700">
            <a:miter lim="400000"/>
          </a:ln>
        </p:spPr>
      </p:pic>
      <p:sp>
        <p:nvSpPr>
          <p:cNvPr id="5562" name="Texto del título"/>
          <p:cNvSpPr txBox="1">
            <a:spLocks noGrp="1"/>
          </p:cNvSpPr>
          <p:nvPr>
            <p:ph type="title"/>
          </p:nvPr>
        </p:nvSpPr>
        <p:spPr>
          <a:xfrm>
            <a:off x="448056" y="1085850"/>
            <a:ext cx="6400801" cy="47387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21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56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48056" y="1600200"/>
            <a:ext cx="6400801" cy="3429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1pPr>
            <a:lvl2pPr marL="0" indent="3429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2pPr>
            <a:lvl3pPr marL="0" indent="6858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3pPr>
            <a:lvl4pPr marL="0" indent="10287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4pPr>
            <a:lvl5pPr marL="0" indent="13716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556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556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69794"/>
      </p:ext>
    </p:extLst>
  </p:cSld>
  <p:clrMapOvr>
    <a:masterClrMapping/>
  </p:clrMapOvr>
  <p:transition spd="med"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7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5575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5572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573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574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5576" name="Rectangle 5"/>
            <p:cNvSpPr/>
            <p:nvPr/>
          </p:nvSpPr>
          <p:spPr>
            <a:xfrm>
              <a:off x="0" y="1744345"/>
              <a:ext cx="11857567" cy="1089660"/>
            </a:xfrm>
            <a:prstGeom prst="rect">
              <a:avLst/>
            </a:prstGeom>
            <a:gradFill flip="none" rotWithShape="1">
              <a:gsLst>
                <a:gs pos="20000">
                  <a:srgbClr val="035D67"/>
                </a:gs>
                <a:gs pos="52999">
                  <a:srgbClr val="207079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sp>
        <p:nvSpPr>
          <p:cNvPr id="5578" name="Texto del título"/>
          <p:cNvSpPr txBox="1">
            <a:spLocks noGrp="1"/>
          </p:cNvSpPr>
          <p:nvPr>
            <p:ph type="title"/>
          </p:nvPr>
        </p:nvSpPr>
        <p:spPr>
          <a:xfrm>
            <a:off x="484632" y="1651903"/>
            <a:ext cx="7315201" cy="792957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95000"/>
              </a:lnSpc>
              <a:defRPr sz="21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57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84632" y="2674621"/>
            <a:ext cx="7388226" cy="129659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1pPr>
            <a:lvl2pPr marL="0" indent="3429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2pPr>
            <a:lvl3pPr marL="0" indent="6858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3pPr>
            <a:lvl4pPr marL="0" indent="10287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4pPr>
            <a:lvl5pPr marL="0" indent="13716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558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558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3520088"/>
      </p:ext>
    </p:extLst>
  </p:cSld>
  <p:clrMapOvr>
    <a:masterClrMapping/>
  </p:clrMapOvr>
  <p:transition spd="med"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8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589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747522"/>
            <a:ext cx="8229600" cy="4114801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350" b="0">
                <a:solidFill>
                  <a:srgbClr val="000000"/>
                </a:solidFill>
              </a:defRPr>
            </a:lvl1pPr>
            <a:lvl2pPr marL="453628" indent="-192881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2pPr>
            <a:lvl3pPr marL="628820" indent="-113279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3pPr>
            <a:lvl4pPr marL="876896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4pPr>
            <a:lvl5pPr marL="1092398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59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081414"/>
      </p:ext>
    </p:extLst>
  </p:cSld>
  <p:clrMapOvr>
    <a:masterClrMapping/>
  </p:clrMapOvr>
  <p:transition spd="med"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7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598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747522"/>
            <a:ext cx="8229600" cy="4114801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350" b="0">
                <a:solidFill>
                  <a:srgbClr val="000000"/>
                </a:solidFill>
              </a:defRPr>
            </a:lvl1pPr>
            <a:lvl2pPr marL="453628" indent="-192881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2pPr>
            <a:lvl3pPr marL="628820" indent="-113279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3pPr>
            <a:lvl4pPr marL="876896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4pPr>
            <a:lvl5pPr marL="1092398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59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343250"/>
      </p:ext>
    </p:extLst>
  </p:cSld>
  <p:clrMapOvr>
    <a:masterClrMapping/>
  </p:clrMapOvr>
  <p:transition spd="med"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old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6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607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747522"/>
            <a:ext cx="8229600" cy="41148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1800"/>
              </a:spcBef>
              <a:buClrTx/>
              <a:buSzTx/>
              <a:buNone/>
              <a:defRPr sz="1350" b="0">
                <a:solidFill>
                  <a:srgbClr val="057180"/>
                </a:solidFill>
              </a:defRPr>
            </a:lvl1pPr>
            <a:lvl2pPr marL="114657" indent="-114657" algn="l">
              <a:lnSpc>
                <a:spcPct val="95000"/>
              </a:lnSpc>
              <a:spcBef>
                <a:spcPts val="1800"/>
              </a:spcBef>
              <a:buClrTx/>
              <a:buSzPct val="110000"/>
              <a:buChar char="•"/>
              <a:defRPr sz="1350" b="0">
                <a:solidFill>
                  <a:srgbClr val="057180"/>
                </a:solidFill>
              </a:defRPr>
            </a:lvl2pPr>
            <a:lvl3pPr marL="432197" indent="-171450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350" b="0">
                <a:solidFill>
                  <a:srgbClr val="057180"/>
                </a:solidFill>
              </a:defRPr>
            </a:lvl3pPr>
            <a:lvl4pPr marL="614809" indent="-100459" algn="l">
              <a:lnSpc>
                <a:spcPct val="95000"/>
              </a:lnSpc>
              <a:spcBef>
                <a:spcPts val="1800"/>
              </a:spcBef>
              <a:buClrTx/>
              <a:buChar char="•"/>
              <a:defRPr sz="1350" b="0">
                <a:solidFill>
                  <a:srgbClr val="057180"/>
                </a:solidFill>
              </a:defRPr>
            </a:lvl4pPr>
            <a:lvl5pPr marL="829121" indent="-143321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350" b="0">
                <a:solidFill>
                  <a:srgbClr val="0571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60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92989"/>
      </p:ext>
    </p:extLst>
  </p:cSld>
  <p:clrMapOvr>
    <a:masterClrMapping/>
  </p:clrMapOvr>
  <p:transition spd="med"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5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616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774954"/>
            <a:ext cx="4038600" cy="3657601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500" b="0">
                <a:solidFill>
                  <a:srgbClr val="000000"/>
                </a:solidFill>
              </a:defRPr>
            </a:lvl1pPr>
            <a:lvl2pPr marL="451247" indent="-190500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500" b="0">
                <a:solidFill>
                  <a:srgbClr val="000000"/>
                </a:solidFill>
              </a:defRPr>
            </a:lvl2pPr>
            <a:lvl3pPr marL="625673" indent="-110132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500" b="0">
                <a:solidFill>
                  <a:srgbClr val="000000"/>
                </a:solidFill>
              </a:defRPr>
            </a:lvl3pPr>
            <a:lvl4pPr marL="867796" indent="-1819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500" b="0">
                <a:solidFill>
                  <a:srgbClr val="000000"/>
                </a:solidFill>
              </a:defRPr>
            </a:lvl4pPr>
            <a:lvl5pPr marL="1083299" indent="-1819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5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61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544414"/>
      </p:ext>
    </p:extLst>
  </p:cSld>
  <p:clrMapOvr>
    <a:masterClrMapping/>
  </p:clrMapOvr>
  <p:transition spd="med"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old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625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628650"/>
            <a:ext cx="4038600" cy="36576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1800"/>
              </a:spcBef>
              <a:buClrTx/>
              <a:buSzTx/>
              <a:buNone/>
              <a:defRPr sz="1500" b="0">
                <a:solidFill>
                  <a:srgbClr val="057180"/>
                </a:solidFill>
              </a:defRPr>
            </a:lvl1pPr>
            <a:lvl2pPr marL="127397" indent="-127397" algn="l">
              <a:lnSpc>
                <a:spcPct val="95000"/>
              </a:lnSpc>
              <a:spcBef>
                <a:spcPts val="1800"/>
              </a:spcBef>
              <a:buClrTx/>
              <a:buSzPct val="110000"/>
              <a:buChar char="•"/>
              <a:defRPr sz="1500" b="0">
                <a:solidFill>
                  <a:srgbClr val="057180"/>
                </a:solidFill>
              </a:defRPr>
            </a:lvl2pPr>
            <a:lvl3pPr marL="451247" indent="-190500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500" b="0">
                <a:solidFill>
                  <a:srgbClr val="057180"/>
                </a:solidFill>
              </a:defRPr>
            </a:lvl3pPr>
            <a:lvl4pPr marL="625971" indent="-111621" algn="l">
              <a:lnSpc>
                <a:spcPct val="95000"/>
              </a:lnSpc>
              <a:spcBef>
                <a:spcPts val="1800"/>
              </a:spcBef>
              <a:buClrTx/>
              <a:buChar char="•"/>
              <a:defRPr sz="1500" b="0">
                <a:solidFill>
                  <a:srgbClr val="057180"/>
                </a:solidFill>
              </a:defRPr>
            </a:lvl4pPr>
            <a:lvl5pPr marL="845046" indent="-159246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500" b="0">
                <a:solidFill>
                  <a:srgbClr val="0571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62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74104"/>
      </p:ext>
    </p:extLst>
  </p:cSld>
  <p:clrMapOvr>
    <a:masterClrMapping/>
  </p:clrMapOvr>
  <p:transition spd="med"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63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64809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  <a:effectLst/>
        </p:spPr>
        <p:txBody>
          <a:bodyPr lIns="0" tIns="0" rIns="0" bIns="0" anchor="t"/>
          <a:lstStyle>
            <a:lvl1pPr>
              <a:lnSpc>
                <a:spcPct val="100000"/>
              </a:lnSpc>
              <a:defRPr cap="all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3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7"/>
            <a:ext cx="7772401" cy="1125142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300"/>
              </a:spcBef>
              <a:buClrTx/>
              <a:buSzTx/>
              <a:buNone/>
              <a:defRPr sz="1500"/>
            </a:lvl1pPr>
            <a:lvl2pPr marL="0" indent="342832" algn="l">
              <a:spcBef>
                <a:spcPts val="300"/>
              </a:spcBef>
              <a:buClrTx/>
              <a:buSzTx/>
              <a:buNone/>
              <a:defRPr sz="1500"/>
            </a:lvl2pPr>
            <a:lvl3pPr marL="0" indent="685661" algn="l">
              <a:spcBef>
                <a:spcPts val="300"/>
              </a:spcBef>
              <a:buClrTx/>
              <a:buSzTx/>
              <a:buNone/>
              <a:defRPr sz="1500"/>
            </a:lvl3pPr>
            <a:lvl4pPr marL="0" indent="1028494" algn="l">
              <a:spcBef>
                <a:spcPts val="300"/>
              </a:spcBef>
              <a:buClrTx/>
              <a:buSzTx/>
              <a:buNone/>
              <a:defRPr sz="1500"/>
            </a:lvl4pPr>
            <a:lvl5pPr marL="0" indent="1371325" algn="l">
              <a:spcBef>
                <a:spcPts val="300"/>
              </a:spcBef>
              <a:buClrTx/>
              <a:buSzTx/>
              <a:buNone/>
              <a:defRPr sz="15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916519"/>
      </p:ext>
    </p:extLst>
  </p:cSld>
  <p:clrMapOvr>
    <a:masterClrMapping/>
  </p:clrMapOvr>
  <p:transition spd="med"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9153831"/>
      </p:ext>
    </p:extLst>
  </p:cSld>
  <p:clrMapOvr>
    <a:masterClrMapping/>
  </p:clrMapOvr>
  <p:transition spd="med"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9210158"/>
      </p:ext>
    </p:extLst>
  </p:cSld>
  <p:clrMapOvr>
    <a:masterClrMapping/>
  </p:clrMapOvr>
  <p:transition spd="med"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3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44450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66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085946"/>
      </p:ext>
    </p:extLst>
  </p:cSld>
  <p:clrMapOvr>
    <a:masterClrMapping/>
  </p:clrMapOvr>
  <p:transition spd="med"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564"/>
            <a:ext cx="9144002" cy="5159750"/>
          </a:xfrm>
          <a:prstGeom prst="rect">
            <a:avLst/>
          </a:prstGeom>
          <a:ln w="12700">
            <a:miter lim="400000"/>
          </a:ln>
        </p:spPr>
      </p:pic>
      <p:sp>
        <p:nvSpPr>
          <p:cNvPr id="5680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085850"/>
            <a:ext cx="6400800" cy="47387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21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68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85800" y="160020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1pPr>
            <a:lvl2pPr marL="0" indent="3429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2pPr>
            <a:lvl3pPr marL="0" indent="6858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3pPr>
            <a:lvl4pPr marL="0" indent="10287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4pPr>
            <a:lvl5pPr marL="0" indent="13716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68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5683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1981068"/>
      </p:ext>
    </p:extLst>
  </p:cSld>
  <p:clrMapOvr>
    <a:masterClrMapping/>
  </p:clrMapOvr>
  <p:transition spd="med"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5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5693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5690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691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692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5694" name="Rectangle 5"/>
            <p:cNvSpPr/>
            <p:nvPr/>
          </p:nvSpPr>
          <p:spPr>
            <a:xfrm>
              <a:off x="0" y="1744345"/>
              <a:ext cx="11857567" cy="1089660"/>
            </a:xfrm>
            <a:prstGeom prst="rect">
              <a:avLst/>
            </a:prstGeom>
            <a:gradFill flip="none" rotWithShape="1">
              <a:gsLst>
                <a:gs pos="20000">
                  <a:srgbClr val="035D67"/>
                </a:gs>
                <a:gs pos="52999">
                  <a:srgbClr val="207079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sp>
        <p:nvSpPr>
          <p:cNvPr id="5696" name="Texto del título"/>
          <p:cNvSpPr txBox="1">
            <a:spLocks noGrp="1"/>
          </p:cNvSpPr>
          <p:nvPr>
            <p:ph type="title"/>
          </p:nvPr>
        </p:nvSpPr>
        <p:spPr>
          <a:xfrm>
            <a:off x="484632" y="1651903"/>
            <a:ext cx="7315201" cy="792957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95000"/>
              </a:lnSpc>
              <a:defRPr sz="21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69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84632" y="2674621"/>
            <a:ext cx="7388226" cy="129659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1pPr>
            <a:lvl2pPr marL="0" indent="3429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2pPr>
            <a:lvl3pPr marL="0" indent="6858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3pPr>
            <a:lvl4pPr marL="0" indent="10287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4pPr>
            <a:lvl5pPr marL="0" indent="13716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69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569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43"/>
            <a:ext cx="2855984" cy="3771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6514640"/>
      </p:ext>
    </p:extLst>
  </p:cSld>
  <p:clrMapOvr>
    <a:masterClrMapping/>
  </p:clrMapOvr>
  <p:transition spd="med"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6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87662"/>
            <a:ext cx="8229600" cy="444501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707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628650"/>
            <a:ext cx="8229600" cy="4114800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350" b="0">
                <a:solidFill>
                  <a:srgbClr val="000000"/>
                </a:solidFill>
              </a:defRPr>
            </a:lvl1pPr>
            <a:lvl2pPr marL="453628" indent="-192881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2pPr>
            <a:lvl3pPr marL="628820" indent="-113279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3pPr>
            <a:lvl4pPr marL="876896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4pPr>
            <a:lvl5pPr marL="1092398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70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3266849"/>
      </p:ext>
    </p:extLst>
  </p:cSld>
  <p:clrMapOvr>
    <a:masterClrMapping/>
  </p:clrMapOvr>
  <p:transition spd="med"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5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87662"/>
            <a:ext cx="8229600" cy="444501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716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628650"/>
            <a:ext cx="8229600" cy="4114800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350" b="0">
                <a:solidFill>
                  <a:srgbClr val="000000"/>
                </a:solidFill>
              </a:defRPr>
            </a:lvl1pPr>
            <a:lvl2pPr marL="453628" indent="-192881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2pPr>
            <a:lvl3pPr marL="628820" indent="-113279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3pPr>
            <a:lvl4pPr marL="876896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000000"/>
                </a:solidFill>
              </a:defRPr>
            </a:lvl4pPr>
            <a:lvl5pPr marL="1092398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71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4026422"/>
      </p:ext>
    </p:extLst>
  </p:cSld>
  <p:clrMapOvr>
    <a:masterClrMapping/>
  </p:clrMapOvr>
  <p:transition spd="med"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old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87662"/>
            <a:ext cx="8229600" cy="444501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725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628650"/>
            <a:ext cx="8229600" cy="4114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1800"/>
              </a:spcBef>
              <a:buClrTx/>
              <a:buSzTx/>
              <a:buNone/>
              <a:defRPr sz="1350" b="0">
                <a:solidFill>
                  <a:srgbClr val="057180"/>
                </a:solidFill>
              </a:defRPr>
            </a:lvl1pPr>
            <a:lvl2pPr marL="114657" indent="-114657" algn="l">
              <a:lnSpc>
                <a:spcPct val="95000"/>
              </a:lnSpc>
              <a:spcBef>
                <a:spcPts val="1800"/>
              </a:spcBef>
              <a:buClrTx/>
              <a:buSzPct val="110000"/>
              <a:buChar char="•"/>
              <a:defRPr sz="1350" b="0">
                <a:solidFill>
                  <a:srgbClr val="057180"/>
                </a:solidFill>
              </a:defRPr>
            </a:lvl2pPr>
            <a:lvl3pPr marL="432197" indent="-171450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350" b="0">
                <a:solidFill>
                  <a:srgbClr val="057180"/>
                </a:solidFill>
              </a:defRPr>
            </a:lvl3pPr>
            <a:lvl4pPr marL="614809" indent="-100459" algn="l">
              <a:lnSpc>
                <a:spcPct val="95000"/>
              </a:lnSpc>
              <a:spcBef>
                <a:spcPts val="1800"/>
              </a:spcBef>
              <a:buClrTx/>
              <a:buChar char="•"/>
              <a:defRPr sz="1350" b="0">
                <a:solidFill>
                  <a:srgbClr val="057180"/>
                </a:solidFill>
              </a:defRPr>
            </a:lvl4pPr>
            <a:lvl5pPr marL="829121" indent="-143321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350" b="0">
                <a:solidFill>
                  <a:srgbClr val="0571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72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670775"/>
      </p:ext>
    </p:extLst>
  </p:cSld>
  <p:clrMapOvr>
    <a:masterClrMapping/>
  </p:clrMapOvr>
  <p:transition spd="med"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3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87662"/>
            <a:ext cx="8229600" cy="444501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734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628650"/>
            <a:ext cx="4038600" cy="3657600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500" b="0">
                <a:solidFill>
                  <a:srgbClr val="000000"/>
                </a:solidFill>
              </a:defRPr>
            </a:lvl1pPr>
            <a:lvl2pPr marL="451247" indent="-190500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500" b="0">
                <a:solidFill>
                  <a:srgbClr val="000000"/>
                </a:solidFill>
              </a:defRPr>
            </a:lvl2pPr>
            <a:lvl3pPr marL="625673" indent="-110132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500" b="0">
                <a:solidFill>
                  <a:srgbClr val="000000"/>
                </a:solidFill>
              </a:defRPr>
            </a:lvl3pPr>
            <a:lvl4pPr marL="867796" indent="-1819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500" b="0">
                <a:solidFill>
                  <a:srgbClr val="000000"/>
                </a:solidFill>
              </a:defRPr>
            </a:lvl4pPr>
            <a:lvl5pPr marL="1083299" indent="-1819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5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7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8557482"/>
      </p:ext>
    </p:extLst>
  </p:cSld>
  <p:clrMapOvr>
    <a:masterClrMapping/>
  </p:clrMapOvr>
  <p:transition spd="med"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old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87662"/>
            <a:ext cx="8229600" cy="444501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74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628650"/>
            <a:ext cx="4038600" cy="36576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1800"/>
              </a:spcBef>
              <a:buClrTx/>
              <a:buSzTx/>
              <a:buNone/>
              <a:defRPr sz="1500" b="0">
                <a:solidFill>
                  <a:srgbClr val="057180"/>
                </a:solidFill>
              </a:defRPr>
            </a:lvl1pPr>
            <a:lvl2pPr marL="127397" indent="-127397" algn="l">
              <a:lnSpc>
                <a:spcPct val="95000"/>
              </a:lnSpc>
              <a:spcBef>
                <a:spcPts val="1800"/>
              </a:spcBef>
              <a:buClrTx/>
              <a:buSzPct val="110000"/>
              <a:buChar char="•"/>
              <a:defRPr sz="1500" b="0">
                <a:solidFill>
                  <a:srgbClr val="057180"/>
                </a:solidFill>
              </a:defRPr>
            </a:lvl2pPr>
            <a:lvl3pPr marL="451247" indent="-190500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500" b="0">
                <a:solidFill>
                  <a:srgbClr val="057180"/>
                </a:solidFill>
              </a:defRPr>
            </a:lvl3pPr>
            <a:lvl4pPr marL="625971" indent="-111621" algn="l">
              <a:lnSpc>
                <a:spcPct val="95000"/>
              </a:lnSpc>
              <a:spcBef>
                <a:spcPts val="1800"/>
              </a:spcBef>
              <a:buClrTx/>
              <a:buChar char="•"/>
              <a:defRPr sz="1500" b="0">
                <a:solidFill>
                  <a:srgbClr val="057180"/>
                </a:solidFill>
              </a:defRPr>
            </a:lvl4pPr>
            <a:lvl5pPr marL="845046" indent="-159246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500" b="0">
                <a:solidFill>
                  <a:srgbClr val="0571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74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56308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48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25438" y="1168003"/>
            <a:ext cx="4170363" cy="3833813"/>
          </a:xfrm>
          <a:prstGeom prst="rect">
            <a:avLst/>
          </a:prstGeom>
        </p:spPr>
        <p:txBody>
          <a:bodyPr lIns="0" tIns="0" rIns="0" bIns="0"/>
          <a:lstStyle>
            <a:lvl1pPr marL="297656" indent="-297656" algn="l">
              <a:spcBef>
                <a:spcPts val="450"/>
              </a:spcBef>
              <a:buClr>
                <a:srgbClr val="FFFF00"/>
              </a:buClr>
              <a:buChar char="●"/>
              <a:defRPr sz="2100"/>
            </a:lvl1pPr>
            <a:lvl2pPr marL="600075" indent="-300038" algn="l">
              <a:spcBef>
                <a:spcPts val="450"/>
              </a:spcBef>
              <a:buClr>
                <a:srgbClr val="FFFF00"/>
              </a:buClr>
              <a:defRPr sz="2100"/>
            </a:lvl2pPr>
            <a:lvl3pPr marL="852964" indent="-293370" algn="l">
              <a:spcBef>
                <a:spcPts val="450"/>
              </a:spcBef>
              <a:buClr>
                <a:srgbClr val="FFFF00"/>
              </a:buClr>
              <a:buSzPct val="85000"/>
              <a:buChar char="●"/>
              <a:defRPr sz="2100"/>
            </a:lvl3pPr>
            <a:lvl4pPr marL="1293548" indent="-264848" algn="l">
              <a:spcBef>
                <a:spcPts val="450"/>
              </a:spcBef>
              <a:buClr>
                <a:srgbClr val="FFFF00"/>
              </a:buClr>
              <a:defRPr sz="2100"/>
            </a:lvl4pPr>
            <a:lvl5pPr marL="1636448" indent="-264848" algn="l">
              <a:spcBef>
                <a:spcPts val="450"/>
              </a:spcBef>
              <a:buClr>
                <a:srgbClr val="FFFF00"/>
              </a:buClr>
              <a:defRPr sz="21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1141317"/>
      </p:ext>
    </p:extLst>
  </p:cSld>
  <p:clrMapOvr>
    <a:masterClrMapping/>
  </p:clrMapOvr>
  <p:transition spd="med"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1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87662"/>
            <a:ext cx="8229600" cy="444501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75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235569"/>
      </p:ext>
    </p:extLst>
  </p:cSld>
  <p:clrMapOvr>
    <a:masterClrMapping/>
  </p:clrMapOvr>
  <p:transition spd="med"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3599070"/>
      </p:ext>
    </p:extLst>
  </p:cSld>
  <p:clrMapOvr>
    <a:masterClrMapping/>
  </p:clrMapOvr>
  <p:transition spd="med"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6" name="Nivel de texto 1…"/>
          <p:cNvSpPr txBox="1">
            <a:spLocks noGrp="1"/>
          </p:cNvSpPr>
          <p:nvPr>
            <p:ph type="body" idx="1"/>
          </p:nvPr>
        </p:nvSpPr>
        <p:spPr>
          <a:xfrm>
            <a:off x="476252" y="1048944"/>
            <a:ext cx="8228013" cy="3663554"/>
          </a:xfrm>
          <a:prstGeom prst="rect">
            <a:avLst/>
          </a:prstGeom>
        </p:spPr>
        <p:txBody>
          <a:bodyPr/>
          <a:lstStyle>
            <a:lvl1pPr marL="170260" indent="-170260" algn="l">
              <a:lnSpc>
                <a:spcPct val="95000"/>
              </a:lnSpc>
              <a:spcBef>
                <a:spcPts val="900"/>
              </a:spcBef>
              <a:buClr>
                <a:srgbClr val="636363"/>
              </a:buClr>
              <a:buSzPct val="110000"/>
              <a:buFont typeface="Arial"/>
              <a:defRPr sz="1800">
                <a:solidFill>
                  <a:srgbClr val="000000"/>
                </a:solidFill>
              </a:defRPr>
            </a:lvl1pPr>
            <a:lvl2pPr marL="494975" indent="-281854" algn="l">
              <a:lnSpc>
                <a:spcPct val="95000"/>
              </a:lnSpc>
              <a:spcBef>
                <a:spcPts val="900"/>
              </a:spcBef>
              <a:buClr>
                <a:srgbClr val="636363"/>
              </a:buClr>
              <a:buFont typeface="Arial"/>
              <a:defRPr sz="1800">
                <a:solidFill>
                  <a:srgbClr val="000000"/>
                </a:solidFill>
              </a:defRPr>
            </a:lvl2pPr>
            <a:lvl3pPr marL="719852" indent="-204311" algn="l">
              <a:lnSpc>
                <a:spcPct val="95000"/>
              </a:lnSpc>
              <a:spcBef>
                <a:spcPts val="900"/>
              </a:spcBef>
              <a:buClr>
                <a:srgbClr val="636363"/>
              </a:buClr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1098947" indent="-371475" algn="l">
              <a:lnSpc>
                <a:spcPct val="95000"/>
              </a:lnSpc>
              <a:spcBef>
                <a:spcPts val="900"/>
              </a:spcBef>
              <a:buClr>
                <a:srgbClr val="636363"/>
              </a:buClr>
              <a:buFont typeface="Arial"/>
              <a:defRPr sz="1800">
                <a:solidFill>
                  <a:srgbClr val="000000"/>
                </a:solidFill>
              </a:defRPr>
            </a:lvl4pPr>
            <a:lvl5pPr marL="0" indent="1371600" algn="l">
              <a:lnSpc>
                <a:spcPct val="95000"/>
              </a:lnSpc>
              <a:spcBef>
                <a:spcPts val="900"/>
              </a:spcBef>
              <a:buClr>
                <a:srgbClr val="636363"/>
              </a:buClr>
              <a:buSzTx/>
              <a:buFont typeface="Arial"/>
              <a:buNone/>
              <a:defRPr sz="180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767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87662"/>
            <a:ext cx="8229600" cy="444501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768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85793" y="4700614"/>
            <a:ext cx="5524501" cy="3474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150"/>
              </a:spcBef>
              <a:buClrTx/>
              <a:buSzTx/>
              <a:buNone/>
              <a:defRPr sz="1000" b="0"/>
            </a:lvl1pPr>
          </a:lstStyle>
          <a:p>
            <a:pPr marL="0" indent="0" algn="l">
              <a:spcBef>
                <a:spcPts val="200"/>
              </a:spcBef>
              <a:buClrTx/>
              <a:buSzTx/>
              <a:buNone/>
              <a:defRPr sz="1000" b="0"/>
            </a:pPr>
            <a:endParaRPr/>
          </a:p>
        </p:txBody>
      </p:sp>
      <p:sp>
        <p:nvSpPr>
          <p:cNvPr id="576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06045"/>
      </p:ext>
    </p:extLst>
  </p:cSld>
  <p:clrMapOvr>
    <a:masterClrMapping/>
  </p:clrMapOvr>
  <p:transition spd="med"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Diapositiva de títul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6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36"/>
            <a:ext cx="7772400" cy="1102520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77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25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1pPr>
            <a:lvl2pPr marL="0" indent="342900">
              <a:spcBef>
                <a:spcPts val="525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2pPr>
            <a:lvl3pPr marL="0" indent="685800">
              <a:spcBef>
                <a:spcPts val="525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3pPr>
            <a:lvl4pPr marL="0" indent="1028700">
              <a:spcBef>
                <a:spcPts val="525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4pPr>
            <a:lvl5pPr marL="0" indent="1371600">
              <a:spcBef>
                <a:spcPts val="525"/>
              </a:spcBef>
              <a:buClrTx/>
              <a:buSzTx/>
              <a:buNone/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77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6587829"/>
      </p:ext>
    </p:extLst>
  </p:cSld>
  <p:clrMapOvr>
    <a:masterClrMapping/>
  </p:clrMapOvr>
  <p:transition spd="med"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Encabezado de secció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92"/>
            <a:ext cx="7772401" cy="1021557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cap="all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79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000000"/>
                </a:solidFill>
              </a:defRPr>
            </a:lvl1pPr>
            <a:lvl2pPr marL="0" indent="3429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000000"/>
                </a:solidFill>
              </a:defRPr>
            </a:lvl2pPr>
            <a:lvl3pPr marL="0" indent="6858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000000"/>
                </a:solidFill>
              </a:defRPr>
            </a:lvl3pPr>
            <a:lvl4pPr marL="0" indent="10287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000000"/>
                </a:solidFill>
              </a:defRPr>
            </a:lvl4pPr>
            <a:lvl5pPr marL="0" indent="1371600" algn="l">
              <a:spcBef>
                <a:spcPts val="300"/>
              </a:spcBef>
              <a:buClrTx/>
              <a:buSzTx/>
              <a:buNone/>
              <a:defRPr sz="15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79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435302"/>
      </p:ext>
    </p:extLst>
  </p:cSld>
  <p:clrMapOvr>
    <a:masterClrMapping/>
  </p:clrMapOvr>
  <p:transition spd="med"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Dos objeto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3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804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450"/>
              </a:spcBef>
              <a:buClrTx/>
              <a:defRPr sz="2100" b="0">
                <a:solidFill>
                  <a:srgbClr val="000000"/>
                </a:solidFill>
              </a:defRPr>
            </a:lvl1pPr>
            <a:lvl2pPr marL="592931" indent="-250031" algn="l">
              <a:spcBef>
                <a:spcPts val="450"/>
              </a:spcBef>
              <a:buClrTx/>
              <a:defRPr sz="2100" b="0">
                <a:solidFill>
                  <a:srgbClr val="000000"/>
                </a:solidFill>
              </a:defRPr>
            </a:lvl2pPr>
            <a:lvl3pPr marL="925829" indent="-240029" algn="l">
              <a:spcBef>
                <a:spcPts val="450"/>
              </a:spcBef>
              <a:buClrTx/>
              <a:buChar char="•"/>
              <a:defRPr sz="2100" b="0">
                <a:solidFill>
                  <a:srgbClr val="000000"/>
                </a:solidFill>
              </a:defRPr>
            </a:lvl3pPr>
            <a:lvl4pPr marL="1295400" indent="-266700" algn="l">
              <a:spcBef>
                <a:spcPts val="450"/>
              </a:spcBef>
              <a:buClrTx/>
              <a:defRPr sz="2100" b="0">
                <a:solidFill>
                  <a:srgbClr val="000000"/>
                </a:solidFill>
              </a:defRPr>
            </a:lvl4pPr>
            <a:lvl5pPr marL="1638300" indent="-266700" algn="l">
              <a:spcBef>
                <a:spcPts val="450"/>
              </a:spcBef>
              <a:buClrTx/>
              <a:defRPr sz="21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0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3960789"/>
      </p:ext>
    </p:extLst>
  </p:cSld>
  <p:clrMapOvr>
    <a:masterClrMapping/>
  </p:clrMapOvr>
  <p:transition spd="med"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Comparació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81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1pPr>
            <a:lvl2pPr marL="0" indent="3429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2pPr>
            <a:lvl3pPr marL="0" indent="6858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3pPr>
            <a:lvl4pPr marL="0" indent="10287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4pPr>
            <a:lvl5pPr marL="0" indent="1371600" algn="l">
              <a:spcBef>
                <a:spcPts val="375"/>
              </a:spcBef>
              <a:buClrTx/>
              <a:buSzTx/>
              <a:buNone/>
              <a:defRPr sz="180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14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3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lvl1pPr>
          </a:lstStyle>
          <a:p>
            <a:pPr marL="0" indent="0" algn="l">
              <a:spcBef>
                <a:spcPts val="500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81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914379"/>
      </p:ext>
    </p:extLst>
  </p:cSld>
  <p:clrMapOvr>
    <a:masterClrMapping/>
  </p:clrMapOvr>
  <p:transition spd="med"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Sólo el títul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82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1195086"/>
      </p:ext>
    </p:extLst>
  </p:cSld>
  <p:clrMapOvr>
    <a:masterClrMapping/>
  </p:clrMapOvr>
  <p:transition spd="med"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En blanc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106583"/>
      </p:ext>
    </p:extLst>
  </p:cSld>
  <p:clrMapOvr>
    <a:masterClrMapping/>
  </p:clrMapOvr>
  <p:transition spd="med"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Contenido con títul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" name="Texto del título"/>
          <p:cNvSpPr txBox="1"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838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1pPr>
            <a:lvl2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2pPr>
            <a:lvl3pPr algn="l">
              <a:spcBef>
                <a:spcPts val="525"/>
              </a:spcBef>
              <a:buClrTx/>
              <a:buChar char="•"/>
              <a:defRPr b="0">
                <a:solidFill>
                  <a:srgbClr val="000000"/>
                </a:solidFill>
              </a:defRPr>
            </a:lvl3pPr>
            <a:lvl4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4pPr>
            <a:lvl5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39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204" y="1076328"/>
            <a:ext cx="3008314" cy="351829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400" b="0">
                <a:solidFill>
                  <a:srgbClr val="000000"/>
                </a:solidFill>
              </a:defRPr>
            </a:lvl1pPr>
          </a:lstStyle>
          <a:p>
            <a:pPr marL="0" indent="0" algn="l">
              <a:spcBef>
                <a:spcPts val="300"/>
              </a:spcBef>
              <a:buClrTx/>
              <a:buSzTx/>
              <a:buNone/>
              <a:defRPr sz="14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84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910883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Texto del título"/>
          <p:cNvSpPr txBox="1">
            <a:spLocks noGrp="1"/>
          </p:cNvSpPr>
          <p:nvPr>
            <p:ph type="title"/>
          </p:nvPr>
        </p:nvSpPr>
        <p:spPr>
          <a:xfrm>
            <a:off x="457203" y="87476"/>
            <a:ext cx="8229601" cy="857251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5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1800"/>
            </a:lvl1pPr>
            <a:lvl2pPr marL="0" indent="342832" algn="l">
              <a:spcBef>
                <a:spcPts val="375"/>
              </a:spcBef>
              <a:buClrTx/>
              <a:buSzTx/>
              <a:buNone/>
              <a:defRPr sz="1800"/>
            </a:lvl2pPr>
            <a:lvl3pPr marL="0" indent="685661" algn="l">
              <a:spcBef>
                <a:spcPts val="375"/>
              </a:spcBef>
              <a:buClrTx/>
              <a:buSzTx/>
              <a:buNone/>
              <a:defRPr sz="1800"/>
            </a:lvl3pPr>
            <a:lvl4pPr marL="0" indent="1028494" algn="l">
              <a:spcBef>
                <a:spcPts val="375"/>
              </a:spcBef>
              <a:buClrTx/>
              <a:buSzTx/>
              <a:buNone/>
              <a:defRPr sz="1800"/>
            </a:lvl4pPr>
            <a:lvl5pPr marL="0" indent="1371325" algn="l">
              <a:spcBef>
                <a:spcPts val="375"/>
              </a:spcBef>
              <a:buClrTx/>
              <a:buSz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5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7" y="1151335"/>
            <a:ext cx="4041776" cy="479822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375"/>
              </a:spcBef>
              <a:buClrTx/>
              <a:buSzTx/>
              <a:buNone/>
              <a:defRPr sz="2400"/>
            </a:lvl1pPr>
          </a:lstStyle>
          <a:p>
            <a:pPr marL="0" indent="0" algn="l">
              <a:spcBef>
                <a:spcPts val="500"/>
              </a:spcBef>
              <a:buClrTx/>
              <a:buSzTx/>
              <a:buNone/>
              <a:defRPr sz="2400"/>
            </a:pPr>
            <a:endParaRPr/>
          </a:p>
        </p:txBody>
      </p:sp>
      <p:sp>
        <p:nvSpPr>
          <p:cNvPr id="55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6638638"/>
      </p:ext>
    </p:extLst>
  </p:cSld>
  <p:clrMapOvr>
    <a:masterClrMapping/>
  </p:clrMapOvr>
  <p:transition spd="med"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Imagen con títul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848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84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1pPr>
            <a:lvl2pPr marL="0" indent="3429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2pPr>
            <a:lvl3pPr marL="0" indent="6858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3pPr>
            <a:lvl4pPr marL="0" indent="10287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4pPr>
            <a:lvl5pPr marL="0" indent="1371600" algn="l">
              <a:spcBef>
                <a:spcPts val="225"/>
              </a:spcBef>
              <a:buClrTx/>
              <a:buSzTx/>
              <a:buNone/>
              <a:defRPr sz="105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5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441046"/>
      </p:ext>
    </p:extLst>
  </p:cSld>
  <p:clrMapOvr>
    <a:masterClrMapping/>
  </p:clrMapOvr>
  <p:transition spd="med"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ítulo y texto vertic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858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1pPr>
            <a:lvl2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2pPr>
            <a:lvl3pPr algn="l">
              <a:spcBef>
                <a:spcPts val="525"/>
              </a:spcBef>
              <a:buClrTx/>
              <a:buChar char="•"/>
              <a:defRPr b="0">
                <a:solidFill>
                  <a:srgbClr val="000000"/>
                </a:solidFill>
              </a:defRPr>
            </a:lvl3pPr>
            <a:lvl4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4pPr>
            <a:lvl5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5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427342"/>
      </p:ext>
    </p:extLst>
  </p:cSld>
  <p:clrMapOvr>
    <a:masterClrMapping/>
  </p:clrMapOvr>
  <p:transition spd="med"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ítulo vertical y tex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6" name="Texto del título"/>
          <p:cNvSpPr txBox="1">
            <a:spLocks noGrp="1"/>
          </p:cNvSpPr>
          <p:nvPr>
            <p:ph type="title"/>
          </p:nvPr>
        </p:nvSpPr>
        <p:spPr>
          <a:xfrm>
            <a:off x="6629400" y="205979"/>
            <a:ext cx="2057400" cy="4388645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867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79"/>
            <a:ext cx="6019800" cy="4388645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1pPr>
            <a:lvl2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2pPr>
            <a:lvl3pPr algn="l">
              <a:spcBef>
                <a:spcPts val="525"/>
              </a:spcBef>
              <a:buClrTx/>
              <a:buChar char="•"/>
              <a:defRPr b="0">
                <a:solidFill>
                  <a:srgbClr val="000000"/>
                </a:solidFill>
              </a:defRPr>
            </a:lvl3pPr>
            <a:lvl4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4pPr>
            <a:lvl5pPr algn="l">
              <a:spcBef>
                <a:spcPts val="525"/>
              </a:spcBef>
              <a:buClrTx/>
              <a:defRPr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6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62034" y="4683919"/>
            <a:ext cx="324767" cy="253916"/>
          </a:xfrm>
          <a:prstGeom prst="rect">
            <a:avLst/>
          </a:prstGeom>
        </p:spPr>
        <p:txBody>
          <a:bodyPr anchor="t"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8176916"/>
      </p:ext>
    </p:extLst>
  </p:cSld>
  <p:clrMapOvr>
    <a:masterClrMapping/>
  </p:clrMapOvr>
  <p:transition spd="med"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0" name="Group 8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5878" name="Group 9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5875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876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877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5879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sp>
        <p:nvSpPr>
          <p:cNvPr id="5881" name="Texto del título"/>
          <p:cNvSpPr txBox="1">
            <a:spLocks noGrp="1"/>
          </p:cNvSpPr>
          <p:nvPr>
            <p:ph type="title"/>
          </p:nvPr>
        </p:nvSpPr>
        <p:spPr>
          <a:xfrm>
            <a:off x="449580" y="1085850"/>
            <a:ext cx="6400801" cy="473870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21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88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49580" y="1600200"/>
            <a:ext cx="6400801" cy="3429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1pPr>
            <a:lvl2pPr marL="0" indent="3429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2pPr>
            <a:lvl3pPr marL="0" indent="6858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3pPr>
            <a:lvl4pPr marL="0" indent="10287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4pPr>
            <a:lvl5pPr marL="0" indent="13716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8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5884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8626226"/>
      </p:ext>
    </p:extLst>
  </p:cSld>
  <p:clrMapOvr>
    <a:masterClrMapping/>
  </p:clrMapOvr>
  <p:transition spd="med"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6" name="Group 7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5894" name="Group 8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5891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892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893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DBED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5895" name="Rectangle 5"/>
            <p:cNvSpPr/>
            <p:nvPr/>
          </p:nvSpPr>
          <p:spPr>
            <a:xfrm>
              <a:off x="0" y="1744345"/>
              <a:ext cx="11857567" cy="1089660"/>
            </a:xfrm>
            <a:prstGeom prst="rect">
              <a:avLst/>
            </a:prstGeom>
            <a:gradFill flip="none" rotWithShape="1">
              <a:gsLst>
                <a:gs pos="20000">
                  <a:srgbClr val="035D67"/>
                </a:gs>
                <a:gs pos="52999">
                  <a:srgbClr val="207079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sp>
        <p:nvSpPr>
          <p:cNvPr id="5897" name="Texto del título"/>
          <p:cNvSpPr txBox="1">
            <a:spLocks noGrp="1"/>
          </p:cNvSpPr>
          <p:nvPr>
            <p:ph type="title"/>
          </p:nvPr>
        </p:nvSpPr>
        <p:spPr>
          <a:xfrm>
            <a:off x="480060" y="1651876"/>
            <a:ext cx="7315201" cy="792957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95000"/>
              </a:lnSpc>
              <a:defRPr sz="21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898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80060" y="2675336"/>
            <a:ext cx="7388226" cy="129659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1pPr>
            <a:lvl2pPr marL="0" indent="3429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2pPr>
            <a:lvl3pPr marL="0" indent="6858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3pPr>
            <a:lvl4pPr marL="0" indent="10287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4pPr>
            <a:lvl5pPr marL="0" indent="1371600" algn="l">
              <a:lnSpc>
                <a:spcPct val="95000"/>
              </a:lnSpc>
              <a:spcBef>
                <a:spcPts val="900"/>
              </a:spcBef>
              <a:buClrTx/>
              <a:buSzTx/>
              <a:buNone/>
              <a:defRPr sz="1350" b="0">
                <a:solidFill>
                  <a:srgbClr val="636363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9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590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6103669"/>
      </p:ext>
    </p:extLst>
  </p:cSld>
  <p:clrMapOvr>
    <a:masterClrMapping/>
  </p:clrMapOvr>
  <p:transition spd="med"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2" name="Group 14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5910" name="Group 13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5907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908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909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5911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pic>
        <p:nvPicPr>
          <p:cNvPr id="591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5914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2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915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748666"/>
            <a:ext cx="8229600" cy="3994785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350" b="0">
                <a:solidFill>
                  <a:srgbClr val="636363"/>
                </a:solidFill>
              </a:defRPr>
            </a:lvl1pPr>
            <a:lvl2pPr marL="453628" indent="-192881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636363"/>
                </a:solidFill>
              </a:defRPr>
            </a:lvl2pPr>
            <a:lvl3pPr marL="628820" indent="-113279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636363"/>
                </a:solidFill>
              </a:defRPr>
            </a:lvl3pPr>
            <a:lvl4pPr marL="876896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636363"/>
                </a:solidFill>
              </a:defRPr>
            </a:lvl4pPr>
            <a:lvl5pPr marL="1092398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636363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91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6254098"/>
      </p:ext>
    </p:extLst>
  </p:cSld>
  <p:clrMapOvr>
    <a:masterClrMapping/>
  </p:clrMapOvr>
  <p:transition spd="med"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old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8" name="Group 14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5926" name="Group 13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5923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924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925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5927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pic>
        <p:nvPicPr>
          <p:cNvPr id="592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5930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2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931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748666"/>
            <a:ext cx="8229600" cy="399478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1800"/>
              </a:spcBef>
              <a:buClrTx/>
              <a:buSzTx/>
              <a:buNone/>
              <a:defRPr sz="1350" b="0">
                <a:solidFill>
                  <a:srgbClr val="057180"/>
                </a:solidFill>
              </a:defRPr>
            </a:lvl1pPr>
            <a:lvl2pPr marL="114657" indent="-114657" algn="l">
              <a:lnSpc>
                <a:spcPct val="95000"/>
              </a:lnSpc>
              <a:spcBef>
                <a:spcPts val="1800"/>
              </a:spcBef>
              <a:buClrTx/>
              <a:buSzPct val="110000"/>
              <a:buChar char="•"/>
              <a:defRPr sz="1350" b="0">
                <a:solidFill>
                  <a:srgbClr val="057180"/>
                </a:solidFill>
              </a:defRPr>
            </a:lvl2pPr>
            <a:lvl3pPr marL="432197" indent="-171450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350" b="0">
                <a:solidFill>
                  <a:srgbClr val="057180"/>
                </a:solidFill>
              </a:defRPr>
            </a:lvl3pPr>
            <a:lvl4pPr marL="614809" indent="-100459" algn="l">
              <a:lnSpc>
                <a:spcPct val="95000"/>
              </a:lnSpc>
              <a:spcBef>
                <a:spcPts val="1800"/>
              </a:spcBef>
              <a:buClrTx/>
              <a:buChar char="•"/>
              <a:defRPr sz="1350" b="0">
                <a:solidFill>
                  <a:srgbClr val="057180"/>
                </a:solidFill>
              </a:defRPr>
            </a:lvl4pPr>
            <a:lvl5pPr marL="829121" indent="-143321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350" b="0">
                <a:solidFill>
                  <a:srgbClr val="0571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93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93365"/>
      </p:ext>
    </p:extLst>
  </p:cSld>
  <p:clrMapOvr>
    <a:masterClrMapping/>
  </p:clrMapOvr>
  <p:transition spd="med"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4" name="Group 14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5942" name="Group 13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5939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940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941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5943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pic>
        <p:nvPicPr>
          <p:cNvPr id="5945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5946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2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94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771525"/>
            <a:ext cx="4038600" cy="3514726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500" b="0">
                <a:solidFill>
                  <a:srgbClr val="636363"/>
                </a:solidFill>
              </a:defRPr>
            </a:lvl1pPr>
            <a:lvl2pPr marL="451247" indent="-190500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500" b="0">
                <a:solidFill>
                  <a:srgbClr val="636363"/>
                </a:solidFill>
              </a:defRPr>
            </a:lvl2pPr>
            <a:lvl3pPr marL="625673" indent="-110132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500" b="0">
                <a:solidFill>
                  <a:srgbClr val="636363"/>
                </a:solidFill>
              </a:defRPr>
            </a:lvl3pPr>
            <a:lvl4pPr marL="867796" indent="-1819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500" b="0">
                <a:solidFill>
                  <a:srgbClr val="636363"/>
                </a:solidFill>
              </a:defRPr>
            </a:lvl4pPr>
            <a:lvl5pPr marL="1083299" indent="-1819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500" b="0">
                <a:solidFill>
                  <a:srgbClr val="636363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94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0333503"/>
      </p:ext>
    </p:extLst>
  </p:cSld>
  <p:clrMapOvr>
    <a:masterClrMapping/>
  </p:clrMapOvr>
  <p:transition spd="med"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old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0" name="Group 14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5958" name="Group 13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5955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956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957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5959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pic>
        <p:nvPicPr>
          <p:cNvPr id="59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596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2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96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794385"/>
            <a:ext cx="4038600" cy="34918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1800"/>
              </a:spcBef>
              <a:buClrTx/>
              <a:buSzTx/>
              <a:buNone/>
              <a:defRPr sz="1500" b="0">
                <a:solidFill>
                  <a:srgbClr val="057180"/>
                </a:solidFill>
              </a:defRPr>
            </a:lvl1pPr>
            <a:lvl2pPr marL="141552" indent="-141552" algn="l">
              <a:lnSpc>
                <a:spcPct val="95000"/>
              </a:lnSpc>
              <a:spcBef>
                <a:spcPts val="1800"/>
              </a:spcBef>
              <a:buClrTx/>
              <a:buSzPct val="110000"/>
              <a:buChar char="•"/>
              <a:defRPr sz="1500" b="0">
                <a:solidFill>
                  <a:srgbClr val="057180"/>
                </a:solidFill>
              </a:defRPr>
            </a:lvl2pPr>
            <a:lvl3pPr marL="475059" indent="-214313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500" b="0">
                <a:solidFill>
                  <a:srgbClr val="057180"/>
                </a:solidFill>
              </a:defRPr>
            </a:lvl3pPr>
            <a:lvl4pPr marL="641918" indent="-127568" algn="l">
              <a:lnSpc>
                <a:spcPct val="95000"/>
              </a:lnSpc>
              <a:spcBef>
                <a:spcPts val="1800"/>
              </a:spcBef>
              <a:buClrTx/>
              <a:buChar char="•"/>
              <a:defRPr sz="1500" b="0">
                <a:solidFill>
                  <a:srgbClr val="057180"/>
                </a:solidFill>
              </a:defRPr>
            </a:lvl4pPr>
            <a:lvl5pPr marL="867796" indent="-181996" algn="l">
              <a:lnSpc>
                <a:spcPct val="95000"/>
              </a:lnSpc>
              <a:spcBef>
                <a:spcPts val="1800"/>
              </a:spcBef>
              <a:buClrTx/>
              <a:buChar char="–"/>
              <a:defRPr sz="1500" b="0">
                <a:solidFill>
                  <a:srgbClr val="05718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96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132851"/>
      </p:ext>
    </p:extLst>
  </p:cSld>
  <p:clrMapOvr>
    <a:masterClrMapping/>
  </p:clrMapOvr>
  <p:transition spd="med"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6" name="Group 14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5974" name="Group 13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5971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972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973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5975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pic>
        <p:nvPicPr>
          <p:cNvPr id="5977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5978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2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97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5902525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097482"/>
      </p:ext>
    </p:extLst>
  </p:cSld>
  <p:clrMapOvr>
    <a:masterClrMapping/>
  </p:clrMapOvr>
  <p:transition spd="med"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6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2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98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0191677"/>
      </p:ext>
    </p:extLst>
  </p:cSld>
  <p:clrMapOvr>
    <a:masterClrMapping/>
  </p:clrMapOvr>
  <p:transition spd="med"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9" name="Group 14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5997" name="Group 13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5994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995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5996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5998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pic>
        <p:nvPicPr>
          <p:cNvPr id="6000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600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7589392"/>
      </p:ext>
    </p:extLst>
  </p:cSld>
  <p:clrMapOvr>
    <a:masterClrMapping/>
  </p:clrMapOvr>
  <p:transition spd="med"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3" name="Group 14"/>
          <p:cNvGrpSpPr/>
          <p:nvPr/>
        </p:nvGrpSpPr>
        <p:grpSpPr>
          <a:xfrm>
            <a:off x="0" y="335758"/>
            <a:ext cx="9144000" cy="4807745"/>
            <a:chOff x="0" y="0"/>
            <a:chExt cx="12191999" cy="6410326"/>
          </a:xfrm>
        </p:grpSpPr>
        <p:grpSp>
          <p:nvGrpSpPr>
            <p:cNvPr id="6011" name="Group 13"/>
            <p:cNvGrpSpPr/>
            <p:nvPr/>
          </p:nvGrpSpPr>
          <p:grpSpPr>
            <a:xfrm>
              <a:off x="7249582" y="0"/>
              <a:ext cx="4942418" cy="6410327"/>
              <a:chOff x="0" y="0"/>
              <a:chExt cx="4942416" cy="6410326"/>
            </a:xfrm>
          </p:grpSpPr>
          <p:sp>
            <p:nvSpPr>
              <p:cNvPr id="6008" name="Freeform 6"/>
              <p:cNvSpPr/>
              <p:nvPr/>
            </p:nvSpPr>
            <p:spPr>
              <a:xfrm>
                <a:off x="1663699" y="-1"/>
                <a:ext cx="2472268" cy="1890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4" y="21600"/>
                    </a:moveTo>
                    <a:cubicBezTo>
                      <a:pt x="8299" y="21418"/>
                      <a:pt x="9522" y="21345"/>
                      <a:pt x="10781" y="21345"/>
                    </a:cubicBezTo>
                    <a:cubicBezTo>
                      <a:pt x="12004" y="21345"/>
                      <a:pt x="13190" y="21418"/>
                      <a:pt x="14338" y="21600"/>
                    </a:cubicBezTo>
                    <a:cubicBezTo>
                      <a:pt x="14338" y="6582"/>
                      <a:pt x="14338" y="6582"/>
                      <a:pt x="14338" y="6582"/>
                    </a:cubicBezTo>
                    <a:cubicBezTo>
                      <a:pt x="21600" y="6582"/>
                      <a:pt x="21600" y="6582"/>
                      <a:pt x="21600" y="658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18"/>
                      <a:pt x="0" y="6618"/>
                      <a:pt x="0" y="6618"/>
                    </a:cubicBezTo>
                    <a:cubicBezTo>
                      <a:pt x="7114" y="6618"/>
                      <a:pt x="7114" y="6618"/>
                      <a:pt x="7114" y="6618"/>
                    </a:cubicBezTo>
                    <a:lnTo>
                      <a:pt x="7114" y="21600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6009" name="Freeform 7"/>
              <p:cNvSpPr/>
              <p:nvPr/>
            </p:nvSpPr>
            <p:spPr>
              <a:xfrm>
                <a:off x="1663699" y="2692400"/>
                <a:ext cx="2472268" cy="2043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38" y="336"/>
                    </a:moveTo>
                    <a:cubicBezTo>
                      <a:pt x="13190" y="135"/>
                      <a:pt x="12004" y="0"/>
                      <a:pt x="10781" y="0"/>
                    </a:cubicBezTo>
                    <a:cubicBezTo>
                      <a:pt x="9522" y="0"/>
                      <a:pt x="8299" y="135"/>
                      <a:pt x="7114" y="336"/>
                    </a:cubicBezTo>
                    <a:cubicBezTo>
                      <a:pt x="7114" y="15981"/>
                      <a:pt x="7114" y="15981"/>
                      <a:pt x="7114" y="15981"/>
                    </a:cubicBezTo>
                    <a:cubicBezTo>
                      <a:pt x="0" y="15981"/>
                      <a:pt x="0" y="15981"/>
                      <a:pt x="0" y="15981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15847"/>
                      <a:pt x="21600" y="15847"/>
                      <a:pt x="21600" y="15847"/>
                    </a:cubicBezTo>
                    <a:cubicBezTo>
                      <a:pt x="14338" y="15847"/>
                      <a:pt x="14338" y="15847"/>
                      <a:pt x="14338" y="15847"/>
                    </a:cubicBezTo>
                    <a:lnTo>
                      <a:pt x="14338" y="336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  <p:sp>
            <p:nvSpPr>
              <p:cNvPr id="6010" name="Freeform 8"/>
              <p:cNvSpPr/>
              <p:nvPr/>
            </p:nvSpPr>
            <p:spPr>
              <a:xfrm>
                <a:off x="0" y="2062163"/>
                <a:ext cx="4942418" cy="4348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022"/>
                    </a:moveTo>
                    <a:cubicBezTo>
                      <a:pt x="19857" y="17694"/>
                      <a:pt x="16501" y="19513"/>
                      <a:pt x="12663" y="19513"/>
                    </a:cubicBezTo>
                    <a:cubicBezTo>
                      <a:pt x="7027" y="19513"/>
                      <a:pt x="2447" y="15607"/>
                      <a:pt x="2447" y="10800"/>
                    </a:cubicBezTo>
                    <a:cubicBezTo>
                      <a:pt x="2447" y="5993"/>
                      <a:pt x="7027" y="2087"/>
                      <a:pt x="12663" y="2087"/>
                    </a:cubicBezTo>
                    <a:cubicBezTo>
                      <a:pt x="16501" y="2087"/>
                      <a:pt x="19857" y="3906"/>
                      <a:pt x="21600" y="6578"/>
                    </a:cubicBezTo>
                    <a:cubicBezTo>
                      <a:pt x="21600" y="3147"/>
                      <a:pt x="21600" y="3147"/>
                      <a:pt x="21600" y="3147"/>
                    </a:cubicBezTo>
                    <a:cubicBezTo>
                      <a:pt x="19301" y="1202"/>
                      <a:pt x="16149" y="0"/>
                      <a:pt x="12663" y="0"/>
                    </a:cubicBezTo>
                    <a:cubicBezTo>
                      <a:pt x="5673" y="0"/>
                      <a:pt x="0" y="4839"/>
                      <a:pt x="0" y="10800"/>
                    </a:cubicBezTo>
                    <a:cubicBezTo>
                      <a:pt x="0" y="16761"/>
                      <a:pt x="5673" y="21600"/>
                      <a:pt x="12663" y="21600"/>
                    </a:cubicBezTo>
                    <a:cubicBezTo>
                      <a:pt x="16149" y="21600"/>
                      <a:pt x="19301" y="20398"/>
                      <a:pt x="21600" y="18453"/>
                    </a:cubicBezTo>
                    <a:lnTo>
                      <a:pt x="21600" y="15022"/>
                    </a:lnTo>
                    <a:close/>
                  </a:path>
                </a:pathLst>
              </a:custGeom>
              <a:solidFill>
                <a:srgbClr val="F4F9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350"/>
              </a:p>
            </p:txBody>
          </p:sp>
        </p:grpSp>
        <p:sp>
          <p:nvSpPr>
            <p:cNvPr id="6012" name="Rectangle 5"/>
            <p:cNvSpPr/>
            <p:nvPr/>
          </p:nvSpPr>
          <p:spPr>
            <a:xfrm>
              <a:off x="0" y="5716906"/>
              <a:ext cx="11857567" cy="586741"/>
            </a:xfrm>
            <a:prstGeom prst="rect">
              <a:avLst/>
            </a:prstGeom>
            <a:gradFill flip="none" rotWithShape="1">
              <a:gsLst>
                <a:gs pos="15000">
                  <a:srgbClr val="035D67"/>
                </a:gs>
                <a:gs pos="34000">
                  <a:srgbClr val="207079"/>
                </a:gs>
                <a:gs pos="9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350"/>
            </a:p>
          </p:txBody>
        </p:sp>
      </p:grpSp>
      <p:pic>
        <p:nvPicPr>
          <p:cNvPr id="6014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708" y="4663216"/>
            <a:ext cx="2855984" cy="377192"/>
          </a:xfrm>
          <a:prstGeom prst="rect">
            <a:avLst/>
          </a:prstGeom>
          <a:ln w="12700">
            <a:miter lim="400000"/>
          </a:ln>
        </p:spPr>
      </p:pic>
      <p:sp>
        <p:nvSpPr>
          <p:cNvPr id="6015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2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016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85775" y="4700590"/>
            <a:ext cx="5524502" cy="3474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150"/>
              </a:spcBef>
              <a:buClrTx/>
              <a:buSzTx/>
              <a:buNone/>
              <a:defRPr sz="750" b="0"/>
            </a:lvl1pPr>
            <a:lvl2pPr marL="0" indent="342900" algn="l">
              <a:spcBef>
                <a:spcPts val="150"/>
              </a:spcBef>
              <a:buClrTx/>
              <a:buSzTx/>
              <a:buNone/>
              <a:defRPr sz="750" b="0"/>
            </a:lvl2pPr>
            <a:lvl3pPr marL="0" indent="685800" algn="l">
              <a:spcBef>
                <a:spcPts val="150"/>
              </a:spcBef>
              <a:buClrTx/>
              <a:buSzTx/>
              <a:buNone/>
              <a:defRPr sz="750" b="0"/>
            </a:lvl3pPr>
            <a:lvl4pPr marL="0" indent="1028700" algn="l">
              <a:spcBef>
                <a:spcPts val="150"/>
              </a:spcBef>
              <a:buClrTx/>
              <a:buSzTx/>
              <a:buNone/>
              <a:defRPr sz="750" b="0"/>
            </a:lvl4pPr>
            <a:lvl5pPr marL="0" indent="1371600" algn="l">
              <a:spcBef>
                <a:spcPts val="150"/>
              </a:spcBef>
              <a:buClrTx/>
              <a:buSzTx/>
              <a:buNone/>
              <a:defRPr sz="75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01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36571"/>
      </p:ext>
    </p:extLst>
  </p:cSld>
  <p:clrMapOvr>
    <a:masterClrMapping/>
  </p:clrMapOvr>
  <p:transition spd="med"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 - Plai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4" name="Texto del título"/>
          <p:cNvSpPr txBox="1">
            <a:spLocks noGrp="1"/>
          </p:cNvSpPr>
          <p:nvPr>
            <p:ph type="title"/>
          </p:nvPr>
        </p:nvSpPr>
        <p:spPr>
          <a:xfrm>
            <a:off x="454800" y="1422058"/>
            <a:ext cx="7772401" cy="1102520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lnSpc>
                <a:spcPct val="95000"/>
              </a:lnSpc>
              <a:defRPr sz="24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02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00987" y="4931097"/>
            <a:ext cx="243014" cy="196208"/>
          </a:xfrm>
          <a:prstGeom prst="rect">
            <a:avLst/>
          </a:prstGeom>
        </p:spPr>
        <p:txBody>
          <a:bodyPr/>
          <a:lstStyle>
            <a:lvl1pPr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4121623"/>
      </p:ext>
    </p:extLst>
  </p:cSld>
  <p:clrMapOvr>
    <a:masterClrMapping/>
  </p:clrMapOvr>
  <p:transition spd="med"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2" name="Rectangle 10"/>
          <p:cNvSpPr/>
          <p:nvPr/>
        </p:nvSpPr>
        <p:spPr>
          <a:xfrm>
            <a:off x="0" y="0"/>
            <a:ext cx="9144000" cy="4400550"/>
          </a:xfrm>
          <a:prstGeom prst="rect">
            <a:avLst/>
          </a:prstGeom>
          <a:gradFill>
            <a:gsLst>
              <a:gs pos="0">
                <a:srgbClr val="00002F"/>
              </a:gs>
              <a:gs pos="100000">
                <a:srgbClr val="000066"/>
              </a:gs>
            </a:gsLst>
            <a:lin ang="5400000"/>
          </a:gradFill>
          <a:ln w="12700">
            <a:miter lim="400000"/>
          </a:ln>
        </p:spPr>
        <p:txBody>
          <a:bodyPr lIns="34289" rIns="34289" anchor="ctr"/>
          <a:lstStyle/>
          <a:p>
            <a:pPr>
              <a:defRPr sz="1300">
                <a:solidFill>
                  <a:srgbClr val="FFFFFF"/>
                </a:solidFill>
              </a:defRPr>
            </a:pPr>
            <a:endParaRPr sz="975"/>
          </a:p>
        </p:txBody>
      </p:sp>
      <p:pic>
        <p:nvPicPr>
          <p:cNvPr id="603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37" y="4630341"/>
            <a:ext cx="1435101" cy="385763"/>
          </a:xfrm>
          <a:prstGeom prst="rect">
            <a:avLst/>
          </a:prstGeom>
          <a:ln w="12700">
            <a:miter lim="400000"/>
          </a:ln>
        </p:spPr>
      </p:pic>
      <p:sp>
        <p:nvSpPr>
          <p:cNvPr id="6034" name="Texto del título"/>
          <p:cNvSpPr txBox="1">
            <a:spLocks noGrp="1"/>
          </p:cNvSpPr>
          <p:nvPr>
            <p:ph type="title"/>
          </p:nvPr>
        </p:nvSpPr>
        <p:spPr>
          <a:xfrm>
            <a:off x="331789" y="1228726"/>
            <a:ext cx="8480426" cy="1102520"/>
          </a:xfrm>
          <a:prstGeom prst="rect">
            <a:avLst/>
          </a:prstGeom>
        </p:spPr>
        <p:txBody>
          <a:bodyPr anchor="b"/>
          <a:lstStyle>
            <a:lvl1pPr>
              <a:defRPr sz="2475"/>
            </a:lvl1pPr>
          </a:lstStyle>
          <a:p>
            <a:r>
              <a:t>Texto del título</a:t>
            </a:r>
          </a:p>
        </p:txBody>
      </p:sp>
      <p:sp>
        <p:nvSpPr>
          <p:cNvPr id="6035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28614" y="3257552"/>
            <a:ext cx="8486776" cy="140255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50"/>
              </a:spcBef>
              <a:buClrTx/>
              <a:buSzTx/>
              <a:buNone/>
              <a:defRPr sz="1575"/>
            </a:lvl1pPr>
            <a:lvl2pPr marL="417909" indent="-160735">
              <a:spcBef>
                <a:spcPts val="750"/>
              </a:spcBef>
              <a:buClrTx/>
              <a:defRPr sz="1575"/>
            </a:lvl2pPr>
            <a:lvl3pPr marL="664369" indent="-150019">
              <a:spcBef>
                <a:spcPts val="750"/>
              </a:spcBef>
              <a:buClrTx/>
              <a:defRPr sz="1575"/>
            </a:lvl3pPr>
            <a:lvl4pPr marL="951548" indent="-180023">
              <a:spcBef>
                <a:spcPts val="750"/>
              </a:spcBef>
              <a:buClrTx/>
              <a:defRPr sz="1575"/>
            </a:lvl4pPr>
            <a:lvl5pPr marL="1208723" indent="-180023">
              <a:spcBef>
                <a:spcPts val="750"/>
              </a:spcBef>
              <a:buClrTx/>
              <a:defRPr sz="1575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03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3984742"/>
      </p:ext>
    </p:extLst>
  </p:cSld>
  <p:clrMapOvr>
    <a:masterClrMapping/>
  </p:clrMapOvr>
  <p:transition spd="med"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9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7"/>
            <a:ext cx="7772401" cy="1021557"/>
          </a:xfrm>
          <a:prstGeom prst="rect">
            <a:avLst/>
          </a:prstGeom>
        </p:spPr>
        <p:txBody>
          <a:bodyPr anchor="t"/>
          <a:lstStyle>
            <a:lvl1pPr>
              <a:defRPr sz="2250" cap="all"/>
            </a:lvl1pPr>
          </a:lstStyle>
          <a:p>
            <a:r>
              <a:t>Texto del título</a:t>
            </a:r>
          </a:p>
        </p:txBody>
      </p:sp>
      <p:sp>
        <p:nvSpPr>
          <p:cNvPr id="608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25"/>
              </a:spcBef>
              <a:buClrTx/>
              <a:buSzTx/>
              <a:buNone/>
              <a:defRPr sz="1125"/>
            </a:lvl1pPr>
            <a:lvl2pPr marL="0" indent="257175">
              <a:spcBef>
                <a:spcPts val="525"/>
              </a:spcBef>
              <a:buClrTx/>
              <a:buSzTx/>
              <a:buNone/>
              <a:defRPr sz="1125"/>
            </a:lvl2pPr>
            <a:lvl3pPr marL="0" indent="514350">
              <a:spcBef>
                <a:spcPts val="525"/>
              </a:spcBef>
              <a:buClrTx/>
              <a:buSzTx/>
              <a:buNone/>
              <a:defRPr sz="1125"/>
            </a:lvl3pPr>
            <a:lvl4pPr marL="0" indent="771525">
              <a:spcBef>
                <a:spcPts val="525"/>
              </a:spcBef>
              <a:buClrTx/>
              <a:buSzTx/>
              <a:buNone/>
              <a:defRPr sz="1125"/>
            </a:lvl4pPr>
            <a:lvl5pPr marL="0" indent="1028700">
              <a:spcBef>
                <a:spcPts val="525"/>
              </a:spcBef>
              <a:buClrTx/>
              <a:buSzTx/>
              <a:buNone/>
              <a:defRPr sz="1125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0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839880"/>
      </p:ext>
    </p:extLst>
  </p:cSld>
  <p:clrMapOvr>
    <a:masterClrMapping/>
  </p:clrMapOvr>
  <p:transition spd="med"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250"/>
            </a:lvl1pPr>
          </a:lstStyle>
          <a:p>
            <a:r>
              <a:t>Texto del título</a:t>
            </a:r>
          </a:p>
        </p:txBody>
      </p:sp>
      <p:sp>
        <p:nvSpPr>
          <p:cNvPr id="608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 marL="160735" indent="-160735">
              <a:spcBef>
                <a:spcPts val="750"/>
              </a:spcBef>
              <a:defRPr sz="1575"/>
            </a:lvl1pPr>
            <a:lvl2pPr marL="444698" indent="-187523">
              <a:spcBef>
                <a:spcPts val="750"/>
              </a:spcBef>
              <a:defRPr sz="1575"/>
            </a:lvl2pPr>
            <a:lvl3pPr marL="694373" indent="-180023">
              <a:spcBef>
                <a:spcPts val="750"/>
              </a:spcBef>
              <a:defRPr sz="1575"/>
            </a:lvl3pPr>
            <a:lvl4pPr marL="979243" indent="-207718">
              <a:spcBef>
                <a:spcPts val="750"/>
              </a:spcBef>
              <a:defRPr sz="1575"/>
            </a:lvl4pPr>
            <a:lvl5pPr marL="1236418" indent="-207718">
              <a:spcBef>
                <a:spcPts val="750"/>
              </a:spcBef>
              <a:defRPr sz="1575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09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45677"/>
      </p:ext>
    </p:extLst>
  </p:cSld>
  <p:clrMapOvr>
    <a:masterClrMapping/>
  </p:clrMapOvr>
  <p:transition spd="med"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250"/>
            </a:lvl1pPr>
          </a:lstStyle>
          <a:p>
            <a:r>
              <a:t>Texto del título</a:t>
            </a:r>
          </a:p>
        </p:txBody>
      </p:sp>
      <p:sp>
        <p:nvSpPr>
          <p:cNvPr id="609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ClrTx/>
              <a:buSzTx/>
              <a:buNone/>
              <a:defRPr sz="1350"/>
            </a:lvl1pPr>
            <a:lvl2pPr marL="0" indent="257175">
              <a:spcBef>
                <a:spcPts val="600"/>
              </a:spcBef>
              <a:buClrTx/>
              <a:buSzTx/>
              <a:buNone/>
              <a:defRPr sz="1350"/>
            </a:lvl2pPr>
            <a:lvl3pPr marL="0" indent="514350">
              <a:spcBef>
                <a:spcPts val="600"/>
              </a:spcBef>
              <a:buClrTx/>
              <a:buSzTx/>
              <a:buNone/>
              <a:defRPr sz="1350"/>
            </a:lvl3pPr>
            <a:lvl4pPr marL="0" indent="771525">
              <a:spcBef>
                <a:spcPts val="600"/>
              </a:spcBef>
              <a:buClrTx/>
              <a:buSzTx/>
              <a:buNone/>
              <a:defRPr sz="1350"/>
            </a:lvl4pPr>
            <a:lvl5pPr marL="0" indent="1028700">
              <a:spcBef>
                <a:spcPts val="600"/>
              </a:spcBef>
              <a:buClrTx/>
              <a:buSzTx/>
              <a:buNone/>
              <a:defRPr sz="13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099" name="Tijdelijke aanduiding voor tekst 4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ClrTx/>
              <a:buSzTx/>
              <a:buNone/>
              <a:defRPr sz="1800"/>
            </a:lvl1pPr>
          </a:lstStyle>
          <a:p>
            <a:pPr marL="0" indent="0">
              <a:spcBef>
                <a:spcPts val="800"/>
              </a:spcBef>
              <a:buClrTx/>
              <a:buSzTx/>
              <a:buNone/>
              <a:defRPr sz="1800"/>
            </a:pPr>
            <a:endParaRPr/>
          </a:p>
        </p:txBody>
      </p:sp>
      <p:sp>
        <p:nvSpPr>
          <p:cNvPr id="610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317753"/>
      </p:ext>
    </p:extLst>
  </p:cSld>
  <p:clrMapOvr>
    <a:masterClrMapping/>
  </p:clrMapOvr>
  <p:transition spd="med"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250"/>
            </a:lvl1pPr>
          </a:lstStyle>
          <a:p>
            <a:r>
              <a:t>Texto del título</a:t>
            </a:r>
          </a:p>
        </p:txBody>
      </p:sp>
      <p:sp>
        <p:nvSpPr>
          <p:cNvPr id="610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3737078"/>
      </p:ext>
    </p:extLst>
  </p:cSld>
  <p:clrMapOvr>
    <a:masterClrMapping/>
  </p:clrMapOvr>
  <p:transition spd="med"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516851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Texto del título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  <a:effectLst/>
        </p:spPr>
        <p:txBody>
          <a:bodyPr lIns="0" tIns="0" rIns="0" bIns="0"/>
          <a:lstStyle>
            <a:lvl1pPr>
              <a:lnSpc>
                <a:spcPct val="100000"/>
              </a:lnSpc>
              <a:defRPr sz="15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82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 lIns="0" tIns="0" rIns="0" bIns="0"/>
          <a:lstStyle>
            <a:lvl1pPr marL="297656" indent="-297656" algn="l">
              <a:spcBef>
                <a:spcPts val="525"/>
              </a:spcBef>
              <a:buClr>
                <a:srgbClr val="FFFF00"/>
              </a:buClr>
              <a:buChar char="●"/>
            </a:lvl1pPr>
            <a:lvl2pPr marL="593951" indent="-293914" algn="l">
              <a:spcBef>
                <a:spcPts val="525"/>
              </a:spcBef>
              <a:buClr>
                <a:srgbClr val="FFFF00"/>
              </a:buClr>
            </a:lvl2pPr>
            <a:lvl3pPr marL="838994" indent="-279400" algn="l">
              <a:spcBef>
                <a:spcPts val="525"/>
              </a:spcBef>
              <a:buClr>
                <a:srgbClr val="FFFF00"/>
              </a:buClr>
              <a:buSzPct val="85000"/>
              <a:buChar char="●"/>
            </a:lvl3pPr>
            <a:lvl4pPr marL="1301115" indent="-272415" algn="l">
              <a:spcBef>
                <a:spcPts val="525"/>
              </a:spcBef>
              <a:buClr>
                <a:srgbClr val="FFFF00"/>
              </a:buClr>
            </a:lvl4pPr>
            <a:lvl5pPr marL="1644015" indent="-272415" algn="l">
              <a:spcBef>
                <a:spcPts val="525"/>
              </a:spcBef>
              <a:buClr>
                <a:srgbClr val="FFFF00"/>
              </a:buCl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3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202" y="1076328"/>
            <a:ext cx="3008314" cy="35182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225"/>
              </a:spcBef>
              <a:buClrTx/>
              <a:buSzTx/>
              <a:buNone/>
              <a:defRPr sz="1400"/>
            </a:lvl1pPr>
          </a:lstStyle>
          <a:p>
            <a:pPr marL="0" indent="0" algn="l">
              <a:spcBef>
                <a:spcPts val="300"/>
              </a:spcBef>
              <a:buClrTx/>
              <a:buSzTx/>
              <a:buNone/>
              <a:defRPr sz="1400"/>
            </a:pPr>
            <a:endParaRPr/>
          </a:p>
        </p:txBody>
      </p:sp>
      <p:sp>
        <p:nvSpPr>
          <p:cNvPr id="5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7103999"/>
      </p:ext>
    </p:extLst>
  </p:cSld>
  <p:clrMapOvr>
    <a:masterClrMapping/>
  </p:clrMapOvr>
  <p:transition spd="med"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2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4" cy="871538"/>
          </a:xfrm>
          <a:prstGeom prst="rect">
            <a:avLst/>
          </a:prstGeom>
        </p:spPr>
        <p:txBody>
          <a:bodyPr anchor="b"/>
          <a:lstStyle>
            <a:lvl1pPr>
              <a:defRPr sz="1125"/>
            </a:lvl1pPr>
          </a:lstStyle>
          <a:p>
            <a:r>
              <a:t>Texto del título</a:t>
            </a:r>
          </a:p>
        </p:txBody>
      </p:sp>
      <p:sp>
        <p:nvSpPr>
          <p:cNvPr id="612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 marL="160735" indent="-160735">
              <a:spcBef>
                <a:spcPts val="825"/>
              </a:spcBef>
              <a:defRPr sz="1800"/>
            </a:lvl1pPr>
            <a:lvl2pPr marL="440872" indent="-183697">
              <a:spcBef>
                <a:spcPts val="825"/>
              </a:spcBef>
              <a:defRPr sz="1800"/>
            </a:lvl2pPr>
            <a:lvl3pPr marL="685800" indent="-171450">
              <a:spcBef>
                <a:spcPts val="825"/>
              </a:spcBef>
              <a:defRPr sz="1800"/>
            </a:lvl3pPr>
            <a:lvl4pPr marL="977264" indent="-205739">
              <a:spcBef>
                <a:spcPts val="825"/>
              </a:spcBef>
              <a:defRPr sz="1800"/>
            </a:lvl4pPr>
            <a:lvl5pPr marL="1234440" indent="-205740">
              <a:spcBef>
                <a:spcPts val="825"/>
              </a:spcBef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124" name="Tijdelijke aanduiding voor tekst 3"/>
          <p:cNvSpPr>
            <a:spLocks noGrp="1"/>
          </p:cNvSpPr>
          <p:nvPr>
            <p:ph type="body" sz="half" idx="13"/>
          </p:nvPr>
        </p:nvSpPr>
        <p:spPr>
          <a:xfrm>
            <a:off x="457201" y="1076328"/>
            <a:ext cx="3008314" cy="35182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None/>
              <a:defRPr sz="1000"/>
            </a:lvl1pPr>
          </a:lstStyle>
          <a:p>
            <a:pPr marL="0" indent="0">
              <a:spcBef>
                <a:spcPts val="400"/>
              </a:spcBef>
              <a:buClrTx/>
              <a:buSzTx/>
              <a:buNone/>
              <a:defRPr sz="1000"/>
            </a:pPr>
            <a:endParaRPr/>
          </a:p>
        </p:txBody>
      </p:sp>
      <p:sp>
        <p:nvSpPr>
          <p:cNvPr id="61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0369905"/>
      </p:ext>
    </p:extLst>
  </p:cSld>
  <p:clrMapOvr>
    <a:masterClrMapping/>
  </p:clrMapOvr>
  <p:transition spd="med"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2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</p:spPr>
        <p:txBody>
          <a:bodyPr anchor="b"/>
          <a:lstStyle>
            <a:lvl1pPr>
              <a:defRPr sz="1125"/>
            </a:lvl1pPr>
          </a:lstStyle>
          <a:p>
            <a:r>
              <a:t>Texto del título</a:t>
            </a:r>
          </a:p>
        </p:txBody>
      </p:sp>
      <p:sp>
        <p:nvSpPr>
          <p:cNvPr id="6133" name="Tijdelijke aanduiding voor afbeelding 2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13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None/>
              <a:defRPr sz="750"/>
            </a:lvl1pPr>
            <a:lvl2pPr marL="0" indent="257175">
              <a:spcBef>
                <a:spcPts val="300"/>
              </a:spcBef>
              <a:buClrTx/>
              <a:buSzTx/>
              <a:buNone/>
              <a:defRPr sz="750"/>
            </a:lvl2pPr>
            <a:lvl3pPr marL="0" indent="514350">
              <a:spcBef>
                <a:spcPts val="300"/>
              </a:spcBef>
              <a:buClrTx/>
              <a:buSzTx/>
              <a:buNone/>
              <a:defRPr sz="750"/>
            </a:lvl3pPr>
            <a:lvl4pPr marL="0" indent="771525">
              <a:spcBef>
                <a:spcPts val="300"/>
              </a:spcBef>
              <a:buClrTx/>
              <a:buSzTx/>
              <a:buNone/>
              <a:defRPr sz="750"/>
            </a:lvl4pPr>
            <a:lvl5pPr marL="0" indent="1028700">
              <a:spcBef>
                <a:spcPts val="300"/>
              </a:spcBef>
              <a:buClrTx/>
              <a:buSzTx/>
              <a:buNone/>
              <a:defRPr sz="7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1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6451085"/>
      </p:ext>
    </p:extLst>
  </p:cSld>
  <p:clrMapOvr>
    <a:masterClrMapping/>
  </p:clrMapOvr>
  <p:transition spd="med"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</p:spPr>
        <p:txBody>
          <a:bodyPr/>
          <a:lstStyle>
            <a:lvl1pPr>
              <a:defRPr sz="2250"/>
            </a:lvl1pPr>
          </a:lstStyle>
          <a:p>
            <a:r>
              <a:t>Texto del título</a:t>
            </a:r>
          </a:p>
        </p:txBody>
      </p:sp>
      <p:sp>
        <p:nvSpPr>
          <p:cNvPr id="614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 marL="160735" indent="-160735">
              <a:spcBef>
                <a:spcPts val="825"/>
              </a:spcBef>
              <a:defRPr sz="1800"/>
            </a:lvl1pPr>
            <a:lvl2pPr marL="440872" indent="-183697">
              <a:spcBef>
                <a:spcPts val="825"/>
              </a:spcBef>
              <a:defRPr sz="1800"/>
            </a:lvl2pPr>
            <a:lvl3pPr marL="685800" indent="-171450">
              <a:spcBef>
                <a:spcPts val="825"/>
              </a:spcBef>
              <a:defRPr sz="1800"/>
            </a:lvl3pPr>
            <a:lvl4pPr marL="977264" indent="-205739">
              <a:spcBef>
                <a:spcPts val="825"/>
              </a:spcBef>
              <a:defRPr sz="1800"/>
            </a:lvl4pPr>
            <a:lvl5pPr marL="1234440" indent="-205740">
              <a:spcBef>
                <a:spcPts val="825"/>
              </a:spcBef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14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4683919"/>
            <a:ext cx="396902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494069"/>
      </p:ext>
    </p:extLst>
  </p:cSld>
  <p:clrMapOvr>
    <a:masterClrMapping/>
  </p:clrMapOvr>
  <p:transition spd="med"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10"/>
          <p:cNvSpPr/>
          <p:nvPr/>
        </p:nvSpPr>
        <p:spPr>
          <a:xfrm>
            <a:off x="0" y="0"/>
            <a:ext cx="9144000" cy="4400550"/>
          </a:xfrm>
          <a:prstGeom prst="rect">
            <a:avLst/>
          </a:prstGeom>
          <a:gradFill>
            <a:gsLst>
              <a:gs pos="0">
                <a:srgbClr val="00002F"/>
              </a:gs>
              <a:gs pos="100000">
                <a:srgbClr val="000066"/>
              </a:gs>
            </a:gsLst>
            <a:lin ang="5400000"/>
          </a:gradFill>
          <a:ln w="12700">
            <a:miter lim="400000"/>
          </a:ln>
        </p:spPr>
        <p:txBody>
          <a:bodyPr lIns="34289" rIns="34289" anchor="ctr"/>
          <a:lstStyle/>
          <a:p>
            <a:pPr>
              <a:defRPr sz="1300">
                <a:solidFill>
                  <a:srgbClr val="FFFFFF"/>
                </a:solidFill>
              </a:defRPr>
            </a:pPr>
            <a:endParaRPr sz="975"/>
          </a:p>
        </p:txBody>
      </p:sp>
      <p:pic>
        <p:nvPicPr>
          <p:cNvPr id="615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37" y="4630341"/>
            <a:ext cx="1435101" cy="385763"/>
          </a:xfrm>
          <a:prstGeom prst="rect">
            <a:avLst/>
          </a:prstGeom>
          <a:ln w="12700">
            <a:miter lim="400000"/>
          </a:ln>
        </p:spPr>
      </p:pic>
      <p:sp>
        <p:nvSpPr>
          <p:cNvPr id="6153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81"/>
            <a:ext cx="8229600" cy="4388645"/>
          </a:xfrm>
          <a:prstGeom prst="rect">
            <a:avLst/>
          </a:prstGeom>
        </p:spPr>
        <p:txBody>
          <a:bodyPr/>
          <a:lstStyle>
            <a:lvl1pPr marL="160735" indent="-160735">
              <a:spcBef>
                <a:spcPts val="825"/>
              </a:spcBef>
              <a:defRPr sz="1800"/>
            </a:lvl1pPr>
            <a:lvl2pPr marL="440872" indent="-183697">
              <a:spcBef>
                <a:spcPts val="825"/>
              </a:spcBef>
              <a:defRPr sz="1800"/>
            </a:lvl2pPr>
            <a:lvl3pPr marL="685800" indent="-171450">
              <a:spcBef>
                <a:spcPts val="825"/>
              </a:spcBef>
              <a:defRPr sz="1800"/>
            </a:lvl3pPr>
            <a:lvl4pPr marL="977264" indent="-205739">
              <a:spcBef>
                <a:spcPts val="825"/>
              </a:spcBef>
              <a:defRPr sz="1800"/>
            </a:lvl4pPr>
            <a:lvl5pPr marL="1234440" indent="-205740">
              <a:spcBef>
                <a:spcPts val="825"/>
              </a:spcBef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15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79124"/>
      </p:ext>
    </p:extLst>
  </p:cSld>
  <p:clrMapOvr>
    <a:masterClrMapping/>
  </p:clrMapOvr>
  <p:transition spd="med"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1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</p:spPr>
        <p:txBody>
          <a:bodyPr/>
          <a:lstStyle>
            <a:lvl1pPr>
              <a:defRPr sz="2250"/>
            </a:lvl1pPr>
          </a:lstStyle>
          <a:p>
            <a:r>
              <a:t>Texto del título</a:t>
            </a:r>
          </a:p>
        </p:txBody>
      </p:sp>
      <p:sp>
        <p:nvSpPr>
          <p:cNvPr id="6162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 marL="160735" indent="-160735">
              <a:spcBef>
                <a:spcPts val="825"/>
              </a:spcBef>
              <a:defRPr sz="1800"/>
            </a:lvl1pPr>
            <a:lvl2pPr marL="440872" indent="-183697">
              <a:spcBef>
                <a:spcPts val="825"/>
              </a:spcBef>
              <a:defRPr sz="1800"/>
            </a:lvl2pPr>
            <a:lvl3pPr marL="685800" indent="-171450">
              <a:spcBef>
                <a:spcPts val="825"/>
              </a:spcBef>
              <a:defRPr sz="1800"/>
            </a:lvl3pPr>
            <a:lvl4pPr marL="977264" indent="-205739">
              <a:spcBef>
                <a:spcPts val="825"/>
              </a:spcBef>
              <a:defRPr sz="1800"/>
            </a:lvl4pPr>
            <a:lvl5pPr marL="1234440" indent="-205740">
              <a:spcBef>
                <a:spcPts val="825"/>
              </a:spcBef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16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4683919"/>
            <a:ext cx="396902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9381851"/>
      </p:ext>
    </p:extLst>
  </p:cSld>
  <p:clrMapOvr>
    <a:masterClrMapping/>
  </p:clrMapOvr>
  <p:transition spd="med"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0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7678"/>
            <a:ext cx="8229600" cy="444502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95000"/>
              </a:lnSpc>
              <a:defRPr sz="1800">
                <a:solidFill>
                  <a:srgbClr val="1F497D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171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748666"/>
            <a:ext cx="8229600" cy="3994785"/>
          </a:xfrm>
          <a:prstGeom prst="rect">
            <a:avLst/>
          </a:prstGeom>
        </p:spPr>
        <p:txBody>
          <a:bodyPr/>
          <a:lstStyle>
            <a:lvl1pPr marL="127397" indent="-127397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SzPct val="110000"/>
              <a:buFont typeface="Arial"/>
              <a:defRPr sz="1350" b="0">
                <a:solidFill>
                  <a:srgbClr val="636363"/>
                </a:solidFill>
              </a:defRPr>
            </a:lvl1pPr>
            <a:lvl2pPr marL="453628" indent="-192881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636363"/>
                </a:solidFill>
              </a:defRPr>
            </a:lvl2pPr>
            <a:lvl3pPr marL="628820" indent="-113279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636363"/>
                </a:solidFill>
              </a:defRPr>
            </a:lvl3pPr>
            <a:lvl4pPr marL="876896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defRPr sz="1350" b="0">
                <a:solidFill>
                  <a:srgbClr val="636363"/>
                </a:solidFill>
              </a:defRPr>
            </a:lvl4pPr>
            <a:lvl5pPr marL="1092398" indent="-191096" algn="l">
              <a:lnSpc>
                <a:spcPct val="95000"/>
              </a:lnSpc>
              <a:spcBef>
                <a:spcPts val="900"/>
              </a:spcBef>
              <a:buClr>
                <a:srgbClr val="057180"/>
              </a:buClr>
              <a:buFont typeface="Arial"/>
              <a:buChar char="•"/>
              <a:defRPr sz="1350" b="0">
                <a:solidFill>
                  <a:srgbClr val="636363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1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793894" y="4947293"/>
            <a:ext cx="243014" cy="196208"/>
          </a:xfrm>
          <a:prstGeom prst="rect">
            <a:avLst/>
          </a:prstGeom>
        </p:spPr>
        <p:txBody>
          <a:bodyPr anchor="b"/>
          <a:lstStyle>
            <a:lvl1pPr algn="ctr">
              <a:defRPr sz="67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131283"/>
      </p:ext>
    </p:extLst>
  </p:cSld>
  <p:clrMapOvr>
    <a:masterClrMapping/>
  </p:clrMapOvr>
  <p:transition spd="med"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7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131619"/>
            <a:ext cx="7886700" cy="773893"/>
          </a:xfrm>
          <a:prstGeom prst="rect">
            <a:avLst/>
          </a:prstGeom>
          <a:effectLst/>
        </p:spPr>
        <p:txBody>
          <a:bodyPr lIns="34290" tIns="34290" rIns="34290" bIns="34290"/>
          <a:lstStyle>
            <a:lvl1pPr defTabSz="685783">
              <a:defRPr sz="2700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198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1364877"/>
            <a:ext cx="7886700" cy="3267848"/>
          </a:xfrm>
          <a:prstGeom prst="rect">
            <a:avLst/>
          </a:prstGeom>
        </p:spPr>
        <p:txBody>
          <a:bodyPr lIns="34290" tIns="34290" rIns="34290" bIns="34290"/>
          <a:lstStyle>
            <a:lvl1pPr marL="171445" indent="-171445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defRPr sz="2100" b="0">
                <a:solidFill>
                  <a:srgbClr val="000000"/>
                </a:solidFill>
              </a:defRPr>
            </a:lvl1pPr>
            <a:lvl2pPr marL="542911" indent="-200019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2pPr>
            <a:lvl3pPr marL="925806" indent="-24002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3pPr>
            <a:lvl4pPr marL="1295367" indent="-26669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4pPr>
            <a:lvl5pPr marL="1638259" indent="-266693" algn="l" defTabSz="685783">
              <a:lnSpc>
                <a:spcPct val="90000"/>
              </a:lnSpc>
              <a:spcBef>
                <a:spcPts val="750"/>
              </a:spcBef>
              <a:buClrTx/>
              <a:buFont typeface="Arial"/>
              <a:buChar char="•"/>
              <a:defRPr sz="2100" b="0">
                <a:solidFill>
                  <a:srgbClr val="000000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19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77785" y="4833359"/>
            <a:ext cx="237566" cy="207749"/>
          </a:xfrm>
          <a:prstGeom prst="rect">
            <a:avLst/>
          </a:prstGeom>
        </p:spPr>
        <p:txBody>
          <a:bodyPr lIns="34290" tIns="34290" rIns="34290" bIns="34290" anchor="b"/>
          <a:lstStyle>
            <a:lvl1pPr defTabSz="685783">
              <a:defRPr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898480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1"/>
            <a:ext cx="5486401" cy="425054"/>
          </a:xfrm>
          <a:prstGeom prst="rect">
            <a:avLst/>
          </a:prstGeom>
          <a:effectLst/>
        </p:spPr>
        <p:txBody>
          <a:bodyPr lIns="0" tIns="0" rIns="0" bIns="0"/>
          <a:lstStyle>
            <a:lvl1pPr>
              <a:lnSpc>
                <a:spcPct val="100000"/>
              </a:lnSpc>
              <a:defRPr sz="15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92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7" y="459582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9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225"/>
              </a:spcBef>
              <a:buClrTx/>
              <a:buSzTx/>
              <a:buNone/>
              <a:defRPr sz="1050"/>
            </a:lvl1pPr>
            <a:lvl2pPr marL="0" indent="342832" algn="l">
              <a:spcBef>
                <a:spcPts val="225"/>
              </a:spcBef>
              <a:buClrTx/>
              <a:buSzTx/>
              <a:buNone/>
              <a:defRPr sz="1050"/>
            </a:lvl2pPr>
            <a:lvl3pPr marL="0" indent="685661" algn="l">
              <a:spcBef>
                <a:spcPts val="225"/>
              </a:spcBef>
              <a:buClrTx/>
              <a:buSzTx/>
              <a:buNone/>
              <a:defRPr sz="1050"/>
            </a:lvl3pPr>
            <a:lvl4pPr marL="0" indent="1028494" algn="l">
              <a:spcBef>
                <a:spcPts val="225"/>
              </a:spcBef>
              <a:buClrTx/>
              <a:buSzTx/>
              <a:buNone/>
              <a:defRPr sz="1050"/>
            </a:lvl4pPr>
            <a:lvl5pPr marL="0" indent="1371325" algn="l">
              <a:spcBef>
                <a:spcPts val="225"/>
              </a:spcBef>
              <a:buClrTx/>
              <a:buSzTx/>
              <a:buNone/>
              <a:defRPr sz="10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082559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02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38" y="1059656"/>
            <a:ext cx="8494713" cy="3942161"/>
          </a:xfrm>
          <a:prstGeom prst="rect">
            <a:avLst/>
          </a:prstGeom>
        </p:spPr>
        <p:txBody>
          <a:bodyPr lIns="0" tIns="0" rIns="0" bIns="0"/>
          <a:lstStyle>
            <a:lvl1pPr marL="297656" indent="-297656" algn="l">
              <a:spcBef>
                <a:spcPts val="375"/>
              </a:spcBef>
              <a:buClr>
                <a:srgbClr val="FFFF00"/>
              </a:buClr>
              <a:buChar char="●"/>
              <a:defRPr sz="1650"/>
            </a:lvl1pPr>
            <a:lvl2pPr marL="582930" indent="-282893" algn="l">
              <a:spcBef>
                <a:spcPts val="375"/>
              </a:spcBef>
              <a:buClr>
                <a:srgbClr val="FFFF00"/>
              </a:buClr>
              <a:defRPr sz="1650"/>
            </a:lvl2pPr>
            <a:lvl3pPr marL="790098" indent="-230504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/>
            </a:lvl3pPr>
            <a:lvl4pPr marL="1296251" indent="-267551" algn="l">
              <a:spcBef>
                <a:spcPts val="375"/>
              </a:spcBef>
              <a:buClr>
                <a:srgbClr val="FFFF00"/>
              </a:buClr>
              <a:defRPr sz="1650"/>
            </a:lvl4pPr>
            <a:lvl5pPr marL="1639151" indent="-267551" algn="l">
              <a:spcBef>
                <a:spcPts val="375"/>
              </a:spcBef>
              <a:buClr>
                <a:srgbClr val="FFFF00"/>
              </a:buClr>
              <a:defRPr sz="16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07518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Texto del título"/>
          <p:cNvSpPr txBox="1">
            <a:spLocks noGrp="1"/>
          </p:cNvSpPr>
          <p:nvPr>
            <p:ph type="title"/>
          </p:nvPr>
        </p:nvSpPr>
        <p:spPr>
          <a:xfrm>
            <a:off x="6696075" y="141686"/>
            <a:ext cx="2124076" cy="4860132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11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3853" y="141686"/>
            <a:ext cx="6219826" cy="4860132"/>
          </a:xfrm>
          <a:prstGeom prst="rect">
            <a:avLst/>
          </a:prstGeom>
        </p:spPr>
        <p:txBody>
          <a:bodyPr lIns="0" tIns="0" rIns="0" bIns="0"/>
          <a:lstStyle>
            <a:lvl1pPr marL="297656" indent="-297656" algn="l">
              <a:spcBef>
                <a:spcPts val="375"/>
              </a:spcBef>
              <a:buClr>
                <a:srgbClr val="FFFF00"/>
              </a:buClr>
              <a:buChar char="●"/>
              <a:defRPr sz="1650"/>
            </a:lvl1pPr>
            <a:lvl2pPr marL="582930" indent="-282893" algn="l">
              <a:spcBef>
                <a:spcPts val="375"/>
              </a:spcBef>
              <a:buClr>
                <a:srgbClr val="FFFF00"/>
              </a:buClr>
              <a:defRPr sz="1650"/>
            </a:lvl2pPr>
            <a:lvl3pPr marL="790098" indent="-230504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/>
            </a:lvl3pPr>
            <a:lvl4pPr marL="1296251" indent="-267551" algn="l">
              <a:spcBef>
                <a:spcPts val="375"/>
              </a:spcBef>
              <a:buClr>
                <a:srgbClr val="FFFF00"/>
              </a:buClr>
              <a:defRPr sz="1650"/>
            </a:lvl4pPr>
            <a:lvl5pPr marL="1639151" indent="-267551" algn="l">
              <a:spcBef>
                <a:spcPts val="375"/>
              </a:spcBef>
              <a:buClr>
                <a:srgbClr val="FFFF00"/>
              </a:buClr>
              <a:defRPr sz="16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1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96490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20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38" y="1059656"/>
            <a:ext cx="8494713" cy="3942161"/>
          </a:xfrm>
          <a:prstGeom prst="rect">
            <a:avLst/>
          </a:prstGeom>
        </p:spPr>
        <p:txBody>
          <a:bodyPr lIns="0" tIns="0" rIns="0" bIns="0"/>
          <a:lstStyle>
            <a:lvl1pPr marL="297656" indent="-297656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/>
            </a:lvl1pPr>
            <a:lvl2pPr marL="582930" indent="-282893" algn="l">
              <a:spcBef>
                <a:spcPts val="375"/>
              </a:spcBef>
              <a:buClr>
                <a:srgbClr val="FFFF00"/>
              </a:buClr>
              <a:defRPr sz="1650"/>
            </a:lvl2pPr>
            <a:lvl3pPr marL="790098" indent="-230504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/>
            </a:lvl3pPr>
            <a:lvl4pPr marL="1296251" indent="-267551" algn="l">
              <a:spcBef>
                <a:spcPts val="375"/>
              </a:spcBef>
              <a:buClr>
                <a:srgbClr val="FFFF00"/>
              </a:buClr>
              <a:defRPr sz="1650"/>
            </a:lvl4pPr>
            <a:lvl5pPr marL="1639151" indent="-267551" algn="l">
              <a:spcBef>
                <a:spcPts val="375"/>
              </a:spcBef>
              <a:buClr>
                <a:srgbClr val="FFFF00"/>
              </a:buClr>
              <a:defRPr sz="16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2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28785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33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838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algn="l">
              <a:spcBef>
                <a:spcPts val="525"/>
              </a:spcBef>
              <a:buClrTx/>
              <a:buFont typeface="Arial"/>
              <a:buChar char="•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algn="l">
              <a:spcBef>
                <a:spcPts val="525"/>
              </a:spcBef>
              <a:buClrTx/>
              <a:buFont typeface="Arial"/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3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88814" y="4803237"/>
            <a:ext cx="197987" cy="2019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3195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29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38" y="1059656"/>
            <a:ext cx="8494713" cy="3942161"/>
          </a:xfrm>
          <a:prstGeom prst="rect">
            <a:avLst/>
          </a:prstGeom>
        </p:spPr>
        <p:txBody>
          <a:bodyPr lIns="0" tIns="0" rIns="0" bIns="0"/>
          <a:lstStyle>
            <a:lvl1pPr marL="297656" indent="-297656" algn="l">
              <a:spcBef>
                <a:spcPts val="375"/>
              </a:spcBef>
              <a:buClr>
                <a:srgbClr val="FFFF00"/>
              </a:buClr>
              <a:buChar char="●"/>
              <a:defRPr sz="1650"/>
            </a:lvl1pPr>
            <a:lvl2pPr marL="582930" indent="-282893" algn="l">
              <a:spcBef>
                <a:spcPts val="375"/>
              </a:spcBef>
              <a:buClr>
                <a:srgbClr val="FFFF00"/>
              </a:buClr>
              <a:defRPr sz="1650"/>
            </a:lvl2pPr>
            <a:lvl3pPr marL="790098" indent="-230504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/>
            </a:lvl3pPr>
            <a:lvl4pPr marL="1296251" indent="-267551" algn="l">
              <a:spcBef>
                <a:spcPts val="375"/>
              </a:spcBef>
              <a:buClr>
                <a:srgbClr val="FFFF00"/>
              </a:buClr>
              <a:defRPr sz="1650"/>
            </a:lvl4pPr>
            <a:lvl5pPr marL="1639151" indent="-267551" algn="l">
              <a:spcBef>
                <a:spcPts val="375"/>
              </a:spcBef>
              <a:buClr>
                <a:srgbClr val="FFFF00"/>
              </a:buClr>
              <a:defRPr sz="16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3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87807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able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exto del título"/>
          <p:cNvSpPr txBox="1">
            <a:spLocks noGrp="1"/>
          </p:cNvSpPr>
          <p:nvPr>
            <p:ph type="title"/>
          </p:nvPr>
        </p:nvSpPr>
        <p:spPr>
          <a:xfrm>
            <a:off x="457203" y="87476"/>
            <a:ext cx="8229601" cy="857251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3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4683919"/>
            <a:ext cx="396885" cy="300064"/>
          </a:xfrm>
          <a:prstGeom prst="rect">
            <a:avLst/>
          </a:prstGeom>
        </p:spPr>
        <p:txBody>
          <a:bodyPr lIns="45711" tIns="45711" rIns="45711" bIns="45711" anchor="t"/>
          <a:lstStyle>
            <a:lvl1pPr algn="l" defTabSz="341709">
              <a:defRPr sz="135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0534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har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exto del título"/>
          <p:cNvSpPr txBox="1">
            <a:spLocks noGrp="1"/>
          </p:cNvSpPr>
          <p:nvPr>
            <p:ph type="title"/>
          </p:nvPr>
        </p:nvSpPr>
        <p:spPr>
          <a:xfrm>
            <a:off x="457203" y="205979"/>
            <a:ext cx="8229601" cy="857251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4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4683919"/>
            <a:ext cx="396885" cy="300064"/>
          </a:xfrm>
          <a:prstGeom prst="rect">
            <a:avLst/>
          </a:prstGeom>
        </p:spPr>
        <p:txBody>
          <a:bodyPr lIns="45711" tIns="45711" rIns="45711" bIns="45711" anchor="t"/>
          <a:lstStyle>
            <a:lvl1pPr algn="l" defTabSz="341709">
              <a:defRPr sz="135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936501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Texto del título"/>
          <p:cNvSpPr txBox="1">
            <a:spLocks noGrp="1"/>
          </p:cNvSpPr>
          <p:nvPr>
            <p:ph type="title"/>
          </p:nvPr>
        </p:nvSpPr>
        <p:spPr>
          <a:xfrm>
            <a:off x="0" y="2"/>
            <a:ext cx="9144000" cy="857251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1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5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5486400" y="4629150"/>
            <a:ext cx="3352800" cy="342900"/>
          </a:xfrm>
          <a:prstGeom prst="rect">
            <a:avLst/>
          </a:prstGeom>
        </p:spPr>
        <p:txBody>
          <a:bodyPr lIns="0" tIns="0" rIns="0" bIns="0" anchor="ctr"/>
          <a:lstStyle>
            <a:lvl1pPr marL="297656" indent="-297656" algn="r">
              <a:spcBef>
                <a:spcPts val="150"/>
              </a:spcBef>
              <a:buClrTx/>
              <a:buSzTx/>
              <a:buNone/>
              <a:defRPr sz="750"/>
            </a:lvl1pPr>
            <a:lvl2pPr marL="297656" indent="2381" algn="r">
              <a:spcBef>
                <a:spcPts val="150"/>
              </a:spcBef>
              <a:buClrTx/>
              <a:buSzTx/>
              <a:buNone/>
              <a:defRPr sz="750"/>
            </a:lvl2pPr>
            <a:lvl3pPr marL="297656" indent="261938" algn="r">
              <a:spcBef>
                <a:spcPts val="150"/>
              </a:spcBef>
              <a:buClrTx/>
              <a:buSzTx/>
              <a:buNone/>
              <a:defRPr sz="750"/>
            </a:lvl3pPr>
            <a:lvl4pPr marL="297656" indent="731044" algn="r">
              <a:spcBef>
                <a:spcPts val="150"/>
              </a:spcBef>
              <a:buClrTx/>
              <a:buSzTx/>
              <a:buNone/>
              <a:defRPr sz="750"/>
            </a:lvl4pPr>
            <a:lvl5pPr marL="297656" indent="1073944" algn="r">
              <a:spcBef>
                <a:spcPts val="150"/>
              </a:spcBef>
              <a:buClrTx/>
              <a:buSzTx/>
              <a:buNone/>
              <a:defRPr sz="7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5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539654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6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55064" y="4774636"/>
            <a:ext cx="6834966" cy="32980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0"/>
              </a:spcBef>
              <a:buClrTx/>
              <a:buSzTx/>
              <a:buNone/>
              <a:defRPr sz="600"/>
            </a:lvl1pPr>
            <a:lvl2pPr marL="402907" indent="-102869" algn="l">
              <a:spcBef>
                <a:spcPts val="0"/>
              </a:spcBef>
              <a:buClrTx/>
              <a:defRPr sz="600"/>
            </a:lvl2pPr>
            <a:lvl3pPr marL="643414" indent="-83820" algn="l">
              <a:spcBef>
                <a:spcPts val="0"/>
              </a:spcBef>
              <a:buClrTx/>
              <a:buSzPct val="85000"/>
              <a:buChar char="●"/>
              <a:defRPr sz="600"/>
            </a:lvl3pPr>
            <a:lvl4pPr marL="1125991" indent="-97291" algn="l">
              <a:spcBef>
                <a:spcPts val="0"/>
              </a:spcBef>
              <a:buClrTx/>
              <a:defRPr sz="600"/>
            </a:lvl4pPr>
            <a:lvl5pPr marL="1468891" indent="-97291" algn="l">
              <a:spcBef>
                <a:spcPts val="0"/>
              </a:spcBef>
              <a:buClrTx/>
              <a:defRPr sz="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097075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iapositiva de títul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7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825"/>
              </a:spcBef>
              <a:buClrTx/>
              <a:buSzTx/>
              <a:buNone/>
              <a:defRPr sz="1800" b="0"/>
            </a:lvl1pPr>
            <a:lvl2pPr marL="0" indent="342900">
              <a:spcBef>
                <a:spcPts val="825"/>
              </a:spcBef>
              <a:buClrTx/>
              <a:buSzTx/>
              <a:buNone/>
              <a:defRPr sz="1800" b="0"/>
            </a:lvl2pPr>
            <a:lvl3pPr marL="0" indent="685800">
              <a:spcBef>
                <a:spcPts val="825"/>
              </a:spcBef>
              <a:buClrTx/>
              <a:buSzTx/>
              <a:buNone/>
              <a:defRPr sz="1800" b="0"/>
            </a:lvl3pPr>
            <a:lvl4pPr marL="0" indent="1028700">
              <a:spcBef>
                <a:spcPts val="825"/>
              </a:spcBef>
              <a:buClrTx/>
              <a:buSzTx/>
              <a:buNone/>
              <a:defRPr sz="1800" b="0"/>
            </a:lvl4pPr>
            <a:lvl5pPr marL="0" indent="1371600">
              <a:spcBef>
                <a:spcPts val="825"/>
              </a:spcBef>
              <a:buClrTx/>
              <a:buSzTx/>
              <a:buNone/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7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75406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Texto del título"/>
          <p:cNvSpPr txBox="1">
            <a:spLocks noGrp="1"/>
          </p:cNvSpPr>
          <p:nvPr>
            <p:ph type="title"/>
          </p:nvPr>
        </p:nvSpPr>
        <p:spPr>
          <a:xfrm>
            <a:off x="395289" y="141684"/>
            <a:ext cx="8229601" cy="432198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81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3851" y="681038"/>
            <a:ext cx="8569325" cy="4212432"/>
          </a:xfrm>
          <a:prstGeom prst="rect">
            <a:avLst/>
          </a:prstGeom>
        </p:spPr>
        <p:txBody>
          <a:bodyPr/>
          <a:lstStyle>
            <a:lvl1pPr marL="272654" indent="-272654" algn="l">
              <a:spcBef>
                <a:spcPts val="825"/>
              </a:spcBef>
              <a:buClr>
                <a:srgbClr val="E9B113"/>
              </a:buClr>
              <a:defRPr sz="1800" b="0"/>
            </a:lvl1pPr>
            <a:lvl2pPr marL="675084" indent="-267890" algn="l">
              <a:spcBef>
                <a:spcPts val="825"/>
              </a:spcBef>
              <a:buClr>
                <a:srgbClr val="E9B113"/>
              </a:buClr>
              <a:defRPr sz="1800" b="0"/>
            </a:lvl2pPr>
            <a:lvl3pPr marL="946547" indent="-136922" algn="l">
              <a:spcBef>
                <a:spcPts val="825"/>
              </a:spcBef>
              <a:buClr>
                <a:srgbClr val="E9B113"/>
              </a:buClr>
              <a:buChar char="•"/>
              <a:defRPr sz="1800" b="0"/>
            </a:lvl3pPr>
            <a:lvl4pPr marL="1318022" indent="-171450" algn="l">
              <a:spcBef>
                <a:spcPts val="825"/>
              </a:spcBef>
              <a:buClr>
                <a:srgbClr val="E9B113"/>
              </a:buClr>
              <a:buChar char="s"/>
              <a:defRPr sz="1800" b="0"/>
            </a:lvl4pPr>
            <a:lvl5pPr marL="1624013" indent="-171450" algn="l">
              <a:spcBef>
                <a:spcPts val="825"/>
              </a:spcBef>
              <a:buClr>
                <a:srgbClr val="E9B113"/>
              </a:buClr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254638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Encabezado de secció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  <a:effectLst/>
        </p:spPr>
        <p:txBody>
          <a:bodyPr anchor="t"/>
          <a:lstStyle>
            <a:lvl1pPr>
              <a:lnSpc>
                <a:spcPct val="100000"/>
              </a:lnSpc>
              <a:defRPr cap="all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9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675"/>
              </a:spcBef>
              <a:buClrTx/>
              <a:buSzTx/>
              <a:buNone/>
              <a:defRPr sz="1500" b="0"/>
            </a:lvl1pPr>
            <a:lvl2pPr marL="0" indent="342900" algn="l">
              <a:spcBef>
                <a:spcPts val="675"/>
              </a:spcBef>
              <a:buClrTx/>
              <a:buSzTx/>
              <a:buNone/>
              <a:defRPr sz="1500" b="0"/>
            </a:lvl2pPr>
            <a:lvl3pPr marL="0" indent="685800" algn="l">
              <a:spcBef>
                <a:spcPts val="675"/>
              </a:spcBef>
              <a:buClrTx/>
              <a:buSzTx/>
              <a:buNone/>
              <a:defRPr sz="1500" b="0"/>
            </a:lvl3pPr>
            <a:lvl4pPr marL="0" indent="1028700" algn="l">
              <a:spcBef>
                <a:spcPts val="675"/>
              </a:spcBef>
              <a:buClrTx/>
              <a:buSzTx/>
              <a:buNone/>
              <a:defRPr sz="1500" b="0"/>
            </a:lvl4pPr>
            <a:lvl5pPr marL="0" indent="1371600" algn="l">
              <a:spcBef>
                <a:spcPts val="675"/>
              </a:spcBef>
              <a:buClrTx/>
              <a:buSzTx/>
              <a:buNone/>
              <a:defRPr sz="15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533128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os objeto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Texto del título"/>
          <p:cNvSpPr txBox="1">
            <a:spLocks noGrp="1"/>
          </p:cNvSpPr>
          <p:nvPr>
            <p:ph type="title"/>
          </p:nvPr>
        </p:nvSpPr>
        <p:spPr>
          <a:xfrm>
            <a:off x="395289" y="141684"/>
            <a:ext cx="8229601" cy="432198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9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23851" y="681038"/>
            <a:ext cx="4208463" cy="4212432"/>
          </a:xfrm>
          <a:prstGeom prst="rect">
            <a:avLst/>
          </a:prstGeom>
        </p:spPr>
        <p:txBody>
          <a:bodyPr/>
          <a:lstStyle>
            <a:lvl1pPr marL="272654" indent="-272654" algn="l">
              <a:spcBef>
                <a:spcPts val="975"/>
              </a:spcBef>
              <a:buClr>
                <a:srgbClr val="E9B113"/>
              </a:buClr>
              <a:defRPr sz="2100" b="0"/>
            </a:lvl1pPr>
            <a:lvl2pPr marL="719733" indent="-312539" algn="l">
              <a:spcBef>
                <a:spcPts val="975"/>
              </a:spcBef>
              <a:buClr>
                <a:srgbClr val="E9B113"/>
              </a:buClr>
              <a:defRPr sz="2100" b="0"/>
            </a:lvl2pPr>
            <a:lvl3pPr marL="1001316" indent="-191691" algn="l">
              <a:spcBef>
                <a:spcPts val="975"/>
              </a:spcBef>
              <a:buClr>
                <a:srgbClr val="E9B113"/>
              </a:buClr>
              <a:buChar char="•"/>
              <a:defRPr sz="2100" b="0"/>
            </a:lvl3pPr>
            <a:lvl4pPr marL="1413272" indent="-266700" algn="l">
              <a:spcBef>
                <a:spcPts val="975"/>
              </a:spcBef>
              <a:buClr>
                <a:srgbClr val="E9B113"/>
              </a:buClr>
              <a:buChar char="s"/>
              <a:defRPr sz="2100" b="0"/>
            </a:lvl4pPr>
            <a:lvl5pPr marL="1719263" indent="-266700" algn="l">
              <a:spcBef>
                <a:spcPts val="975"/>
              </a:spcBef>
              <a:buClr>
                <a:srgbClr val="E9B113"/>
              </a:buClr>
              <a:defRPr sz="21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0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886042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ació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70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825"/>
              </a:spcBef>
              <a:buClrTx/>
              <a:buSzTx/>
              <a:buNone/>
              <a:defRPr sz="1800"/>
            </a:lvl1pPr>
            <a:lvl2pPr marL="0" indent="342900" algn="l">
              <a:spcBef>
                <a:spcPts val="825"/>
              </a:spcBef>
              <a:buClrTx/>
              <a:buSzTx/>
              <a:buNone/>
              <a:defRPr sz="1800"/>
            </a:lvl2pPr>
            <a:lvl3pPr marL="0" indent="685800" algn="l">
              <a:spcBef>
                <a:spcPts val="825"/>
              </a:spcBef>
              <a:buClrTx/>
              <a:buSzTx/>
              <a:buNone/>
              <a:defRPr sz="1800"/>
            </a:lvl3pPr>
            <a:lvl4pPr marL="0" indent="1028700" algn="l">
              <a:spcBef>
                <a:spcPts val="825"/>
              </a:spcBef>
              <a:buClrTx/>
              <a:buSzTx/>
              <a:buNone/>
              <a:defRPr sz="1800"/>
            </a:lvl4pPr>
            <a:lvl5pPr marL="0" indent="1371600" algn="l">
              <a:spcBef>
                <a:spcPts val="825"/>
              </a:spcBef>
              <a:buClrTx/>
              <a:buSz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09" name="4 Marcador de texto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6" cy="479822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825"/>
              </a:spcBef>
              <a:buClrTx/>
              <a:buSzTx/>
              <a:buNone/>
              <a:defRPr sz="2400"/>
            </a:lvl1pPr>
          </a:lstStyle>
          <a:p>
            <a:pPr marL="0" indent="0" algn="l">
              <a:spcBef>
                <a:spcPts val="1100"/>
              </a:spcBef>
              <a:buClrTx/>
              <a:buSzTx/>
              <a:buNone/>
              <a:defRPr sz="2400"/>
            </a:pPr>
            <a:endParaRPr/>
          </a:p>
        </p:txBody>
      </p:sp>
      <p:sp>
        <p:nvSpPr>
          <p:cNvPr id="71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928530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r" defTabSz="342900" hangingPunct="0">
              <a:defRPr/>
            </a:pPr>
            <a:fld id="{86CB4B4D-7CA3-9044-876B-883B54F8677D}" type="slidenum">
              <a:rPr lang="es-AR" sz="750" kern="0" smtClean="0">
                <a:solidFill>
                  <a:srgbClr val="000000"/>
                </a:solidFill>
                <a:latin typeface="Garamond"/>
                <a:sym typeface="Garamond"/>
              </a:rPr>
              <a:pPr algn="r" defTabSz="342900" hangingPunct="0">
                <a:defRPr/>
              </a:pPr>
              <a:t>‹#›</a:t>
            </a:fld>
            <a:endParaRPr lang="es-AR" sz="750" kern="0">
              <a:solidFill>
                <a:srgbClr val="000000"/>
              </a:solidFill>
              <a:latin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662556768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ólo el títul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Texto del título"/>
          <p:cNvSpPr txBox="1">
            <a:spLocks noGrp="1"/>
          </p:cNvSpPr>
          <p:nvPr>
            <p:ph type="title"/>
          </p:nvPr>
        </p:nvSpPr>
        <p:spPr>
          <a:xfrm>
            <a:off x="395289" y="141684"/>
            <a:ext cx="8229601" cy="432198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71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7850651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ido con títul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73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6"/>
          </a:xfrm>
          <a:prstGeom prst="rect">
            <a:avLst/>
          </a:prstGeom>
        </p:spPr>
        <p:txBody>
          <a:bodyPr/>
          <a:lstStyle>
            <a:lvl1pPr marL="272654" indent="-272654" algn="l">
              <a:buClr>
                <a:srgbClr val="E9B113"/>
              </a:buClr>
              <a:defRPr b="0"/>
            </a:lvl1pPr>
            <a:lvl2pPr marL="713354" indent="-306161" algn="l">
              <a:buClr>
                <a:srgbClr val="E9B113"/>
              </a:buClr>
              <a:defRPr b="0"/>
            </a:lvl2pPr>
            <a:lvl3pPr marL="992188" indent="-182563" algn="l">
              <a:buClr>
                <a:srgbClr val="E9B113"/>
              </a:buClr>
              <a:buChar char="•"/>
              <a:defRPr b="0"/>
            </a:lvl3pPr>
            <a:lvl4pPr marL="1420892" algn="l">
              <a:buClr>
                <a:srgbClr val="E9B113"/>
              </a:buClr>
              <a:buChar char="s"/>
              <a:defRPr b="0"/>
            </a:lvl4pPr>
            <a:lvl5pPr marL="1726883" algn="l">
              <a:buClr>
                <a:srgbClr val="E9B113"/>
              </a:buClr>
              <a:defRPr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34" name="3 Marcador de texto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4" cy="351829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450"/>
              </a:spcBef>
              <a:buClrTx/>
              <a:buSzTx/>
              <a:buNone/>
              <a:defRPr sz="1400" b="0"/>
            </a:lvl1pPr>
          </a:lstStyle>
          <a:p>
            <a:pPr marL="0" indent="0" algn="l">
              <a:spcBef>
                <a:spcPts val="600"/>
              </a:spcBef>
              <a:buClrTx/>
              <a:buSzTx/>
              <a:buNone/>
              <a:defRPr sz="1400" b="0"/>
            </a:pPr>
            <a:endParaRPr/>
          </a:p>
        </p:txBody>
      </p:sp>
      <p:sp>
        <p:nvSpPr>
          <p:cNvPr id="7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93566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Imagen con títul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o del título"/>
          <p:cNvSpPr txBox="1">
            <a:spLocks noGrp="1"/>
          </p:cNvSpPr>
          <p:nvPr>
            <p:ph type="title"/>
          </p:nvPr>
        </p:nvSpPr>
        <p:spPr>
          <a:xfrm>
            <a:off x="1792287" y="3600450"/>
            <a:ext cx="5486401" cy="425054"/>
          </a:xfrm>
          <a:prstGeom prst="rect">
            <a:avLst/>
          </a:prstGeom>
          <a:effectLst/>
        </p:spPr>
        <p:txBody>
          <a:bodyPr anchor="b"/>
          <a:lstStyle>
            <a:lvl1pPr>
              <a:lnSpc>
                <a:spcPct val="100000"/>
              </a:lnSpc>
              <a:defRPr sz="15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743" name="2 Marcador de posición de imagen"/>
          <p:cNvSpPr>
            <a:spLocks noGrp="1"/>
          </p:cNvSpPr>
          <p:nvPr>
            <p:ph type="pic" sz="half" idx="13"/>
          </p:nvPr>
        </p:nvSpPr>
        <p:spPr>
          <a:xfrm>
            <a:off x="1792287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4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7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450"/>
              </a:spcBef>
              <a:buClrTx/>
              <a:buSzTx/>
              <a:buNone/>
              <a:defRPr sz="1050" b="0"/>
            </a:lvl1pPr>
            <a:lvl2pPr marL="0" indent="342900" algn="l">
              <a:spcBef>
                <a:spcPts val="450"/>
              </a:spcBef>
              <a:buClrTx/>
              <a:buSzTx/>
              <a:buNone/>
              <a:defRPr sz="1050" b="0"/>
            </a:lvl2pPr>
            <a:lvl3pPr marL="0" indent="685800" algn="l">
              <a:spcBef>
                <a:spcPts val="450"/>
              </a:spcBef>
              <a:buClrTx/>
              <a:buSzTx/>
              <a:buNone/>
              <a:defRPr sz="1050" b="0"/>
            </a:lvl3pPr>
            <a:lvl4pPr marL="0" indent="1028700" algn="l">
              <a:spcBef>
                <a:spcPts val="450"/>
              </a:spcBef>
              <a:buClrTx/>
              <a:buSzTx/>
              <a:buNone/>
              <a:defRPr sz="1050" b="0"/>
            </a:lvl4pPr>
            <a:lvl5pPr marL="0" indent="1371600" algn="l">
              <a:spcBef>
                <a:spcPts val="450"/>
              </a:spcBef>
              <a:buClrTx/>
              <a:buSzTx/>
              <a:buNone/>
              <a:defRPr sz="105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633960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ítulo y texto vertic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exto del título"/>
          <p:cNvSpPr txBox="1">
            <a:spLocks noGrp="1"/>
          </p:cNvSpPr>
          <p:nvPr>
            <p:ph type="title"/>
          </p:nvPr>
        </p:nvSpPr>
        <p:spPr>
          <a:xfrm>
            <a:off x="395289" y="141684"/>
            <a:ext cx="8229601" cy="432198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75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3851" y="681038"/>
            <a:ext cx="8569325" cy="4212432"/>
          </a:xfrm>
          <a:prstGeom prst="rect">
            <a:avLst/>
          </a:prstGeom>
        </p:spPr>
        <p:txBody>
          <a:bodyPr/>
          <a:lstStyle>
            <a:lvl1pPr marL="272654" indent="-272654" algn="l">
              <a:spcBef>
                <a:spcPts val="825"/>
              </a:spcBef>
              <a:buClr>
                <a:srgbClr val="E9B113"/>
              </a:buClr>
              <a:defRPr sz="1800" b="0"/>
            </a:lvl1pPr>
            <a:lvl2pPr marL="675084" indent="-267890" algn="l">
              <a:spcBef>
                <a:spcPts val="825"/>
              </a:spcBef>
              <a:buClr>
                <a:srgbClr val="E9B113"/>
              </a:buClr>
              <a:defRPr sz="1800" b="0"/>
            </a:lvl2pPr>
            <a:lvl3pPr marL="946547" indent="-136922" algn="l">
              <a:spcBef>
                <a:spcPts val="825"/>
              </a:spcBef>
              <a:buClr>
                <a:srgbClr val="E9B113"/>
              </a:buClr>
              <a:buChar char="•"/>
              <a:defRPr sz="1800" b="0"/>
            </a:lvl3pPr>
            <a:lvl4pPr marL="1318022" indent="-171450" algn="l">
              <a:spcBef>
                <a:spcPts val="825"/>
              </a:spcBef>
              <a:buClr>
                <a:srgbClr val="E9B113"/>
              </a:buClr>
              <a:buChar char="s"/>
              <a:defRPr sz="1800" b="0"/>
            </a:lvl4pPr>
            <a:lvl5pPr marL="1624013" indent="-171450" algn="l">
              <a:spcBef>
                <a:spcPts val="825"/>
              </a:spcBef>
              <a:buClr>
                <a:srgbClr val="E9B113"/>
              </a:buClr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5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857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ítulo vertical y tex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Texto del título"/>
          <p:cNvSpPr txBox="1">
            <a:spLocks noGrp="1"/>
          </p:cNvSpPr>
          <p:nvPr>
            <p:ph type="title"/>
          </p:nvPr>
        </p:nvSpPr>
        <p:spPr>
          <a:xfrm>
            <a:off x="6751638" y="141684"/>
            <a:ext cx="2141538" cy="4751786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762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3850" y="141684"/>
            <a:ext cx="6275388" cy="4751786"/>
          </a:xfrm>
          <a:prstGeom prst="rect">
            <a:avLst/>
          </a:prstGeom>
        </p:spPr>
        <p:txBody>
          <a:bodyPr/>
          <a:lstStyle>
            <a:lvl1pPr marL="272654" indent="-272654" algn="l">
              <a:spcBef>
                <a:spcPts val="825"/>
              </a:spcBef>
              <a:buClr>
                <a:srgbClr val="E9B113"/>
              </a:buClr>
              <a:defRPr sz="1800" b="0"/>
            </a:lvl1pPr>
            <a:lvl2pPr marL="675084" indent="-267890" algn="l">
              <a:spcBef>
                <a:spcPts val="825"/>
              </a:spcBef>
              <a:buClr>
                <a:srgbClr val="E9B113"/>
              </a:buClr>
              <a:defRPr sz="1800" b="0"/>
            </a:lvl2pPr>
            <a:lvl3pPr marL="946547" indent="-136922" algn="l">
              <a:spcBef>
                <a:spcPts val="825"/>
              </a:spcBef>
              <a:buClr>
                <a:srgbClr val="E9B113"/>
              </a:buClr>
              <a:buChar char="•"/>
              <a:defRPr sz="1800" b="0"/>
            </a:lvl3pPr>
            <a:lvl4pPr marL="1318022" indent="-171450" algn="l">
              <a:spcBef>
                <a:spcPts val="825"/>
              </a:spcBef>
              <a:buClr>
                <a:srgbClr val="E9B113"/>
              </a:buClr>
              <a:buChar char="s"/>
              <a:defRPr sz="1800" b="0"/>
            </a:lvl4pPr>
            <a:lvl5pPr marL="1624013" indent="-171450" algn="l">
              <a:spcBef>
                <a:spcPts val="825"/>
              </a:spcBef>
              <a:buClr>
                <a:srgbClr val="E9B113"/>
              </a:buClr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18795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, texto y objeto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Texto del título"/>
          <p:cNvSpPr txBox="1">
            <a:spLocks noGrp="1"/>
          </p:cNvSpPr>
          <p:nvPr>
            <p:ph type="title"/>
          </p:nvPr>
        </p:nvSpPr>
        <p:spPr>
          <a:xfrm>
            <a:off x="395289" y="141684"/>
            <a:ext cx="8229601" cy="432198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771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23851" y="681038"/>
            <a:ext cx="4208463" cy="4212432"/>
          </a:xfrm>
          <a:prstGeom prst="rect">
            <a:avLst/>
          </a:prstGeom>
        </p:spPr>
        <p:txBody>
          <a:bodyPr/>
          <a:lstStyle>
            <a:lvl1pPr marL="272654" indent="-272654" algn="l">
              <a:spcBef>
                <a:spcPts val="825"/>
              </a:spcBef>
              <a:buClr>
                <a:srgbClr val="E9B113"/>
              </a:buClr>
              <a:defRPr sz="1800" b="0"/>
            </a:lvl1pPr>
            <a:lvl2pPr marL="675084" indent="-267890" algn="l">
              <a:spcBef>
                <a:spcPts val="825"/>
              </a:spcBef>
              <a:buClr>
                <a:srgbClr val="E9B113"/>
              </a:buClr>
              <a:defRPr sz="1800" b="0"/>
            </a:lvl2pPr>
            <a:lvl3pPr marL="946547" indent="-136922" algn="l">
              <a:spcBef>
                <a:spcPts val="825"/>
              </a:spcBef>
              <a:buClr>
                <a:srgbClr val="E9B113"/>
              </a:buClr>
              <a:buChar char="•"/>
              <a:defRPr sz="1800" b="0"/>
            </a:lvl3pPr>
            <a:lvl4pPr marL="1318022" indent="-171450" algn="l">
              <a:spcBef>
                <a:spcPts val="825"/>
              </a:spcBef>
              <a:buClr>
                <a:srgbClr val="E9B113"/>
              </a:buClr>
              <a:buChar char="s"/>
              <a:defRPr sz="1800" b="0"/>
            </a:lvl4pPr>
            <a:lvl5pPr marL="1624013" indent="-171450" algn="l">
              <a:spcBef>
                <a:spcPts val="825"/>
              </a:spcBef>
              <a:buClr>
                <a:srgbClr val="E9B113"/>
              </a:buClr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7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22327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4 objeto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Texto del título"/>
          <p:cNvSpPr txBox="1">
            <a:spLocks noGrp="1"/>
          </p:cNvSpPr>
          <p:nvPr>
            <p:ph type="title"/>
          </p:nvPr>
        </p:nvSpPr>
        <p:spPr>
          <a:xfrm>
            <a:off x="395289" y="141684"/>
            <a:ext cx="8229601" cy="432198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78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23851" y="681038"/>
            <a:ext cx="4208463" cy="2049067"/>
          </a:xfrm>
          <a:prstGeom prst="rect">
            <a:avLst/>
          </a:prstGeom>
        </p:spPr>
        <p:txBody>
          <a:bodyPr/>
          <a:lstStyle>
            <a:lvl1pPr marL="272654" indent="-272654" algn="l">
              <a:spcBef>
                <a:spcPts val="825"/>
              </a:spcBef>
              <a:buClr>
                <a:srgbClr val="E9B113"/>
              </a:buClr>
              <a:defRPr sz="1800" b="0"/>
            </a:lvl1pPr>
            <a:lvl2pPr marL="675084" indent="-267890" algn="l">
              <a:spcBef>
                <a:spcPts val="825"/>
              </a:spcBef>
              <a:buClr>
                <a:srgbClr val="E9B113"/>
              </a:buClr>
              <a:defRPr sz="1800" b="0"/>
            </a:lvl2pPr>
            <a:lvl3pPr marL="946547" indent="-136922" algn="l">
              <a:spcBef>
                <a:spcPts val="825"/>
              </a:spcBef>
              <a:buClr>
                <a:srgbClr val="E9B113"/>
              </a:buClr>
              <a:buChar char="•"/>
              <a:defRPr sz="1800" b="0"/>
            </a:lvl3pPr>
            <a:lvl4pPr marL="1318022" indent="-171450" algn="l">
              <a:spcBef>
                <a:spcPts val="825"/>
              </a:spcBef>
              <a:buClr>
                <a:srgbClr val="E9B113"/>
              </a:buClr>
              <a:buChar char="s"/>
              <a:defRPr sz="1800" b="0"/>
            </a:lvl4pPr>
            <a:lvl5pPr marL="1624013" indent="-171450" algn="l">
              <a:spcBef>
                <a:spcPts val="825"/>
              </a:spcBef>
              <a:buClr>
                <a:srgbClr val="E9B113"/>
              </a:buClr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865812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1885951"/>
            <a:ext cx="8496300" cy="1102520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78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663296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20166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804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25438" y="1168003"/>
            <a:ext cx="4170363" cy="3833813"/>
          </a:xfrm>
          <a:prstGeom prst="rect">
            <a:avLst/>
          </a:prstGeom>
        </p:spPr>
        <p:txBody>
          <a:bodyPr lIns="0" tIns="0" rIns="0" bIns="0"/>
          <a:lstStyle>
            <a:lvl1pPr marL="297656" indent="-297656" algn="l">
              <a:spcBef>
                <a:spcPts val="450"/>
              </a:spcBef>
              <a:buClr>
                <a:srgbClr val="FFFF00"/>
              </a:buClr>
              <a:buChar char="●"/>
              <a:defRPr sz="2100"/>
            </a:lvl1pPr>
            <a:lvl2pPr marL="600075" indent="-300038" algn="l">
              <a:spcBef>
                <a:spcPts val="450"/>
              </a:spcBef>
              <a:buClr>
                <a:srgbClr val="FFFF00"/>
              </a:buClr>
              <a:defRPr sz="2100"/>
            </a:lvl2pPr>
            <a:lvl3pPr marL="852964" indent="-293370" algn="l">
              <a:spcBef>
                <a:spcPts val="450"/>
              </a:spcBef>
              <a:buClr>
                <a:srgbClr val="FFFF00"/>
              </a:buClr>
              <a:buSzPct val="85000"/>
              <a:buChar char="●"/>
              <a:defRPr sz="2100"/>
            </a:lvl3pPr>
            <a:lvl4pPr marL="1293548" indent="-264848" algn="l">
              <a:spcBef>
                <a:spcPts val="450"/>
              </a:spcBef>
              <a:buClr>
                <a:srgbClr val="FFFF00"/>
              </a:buClr>
              <a:defRPr sz="2100"/>
            </a:lvl4pPr>
            <a:lvl5pPr marL="1636448" indent="-264848" algn="l">
              <a:spcBef>
                <a:spcPts val="450"/>
              </a:spcBef>
              <a:buClr>
                <a:srgbClr val="FFFF00"/>
              </a:buClr>
              <a:defRPr sz="21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0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314162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Rectangle 6"/>
          <p:cNvSpPr/>
          <p:nvPr/>
        </p:nvSpPr>
        <p:spPr>
          <a:xfrm>
            <a:off x="1" y="569213"/>
            <a:ext cx="2582693" cy="3998216"/>
          </a:xfrm>
          <a:prstGeom prst="rect">
            <a:avLst/>
          </a:prstGeom>
          <a:solidFill>
            <a:srgbClr val="40BAD2"/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56" name="Rectangle 37"/>
          <p:cNvSpPr/>
          <p:nvPr/>
        </p:nvSpPr>
        <p:spPr>
          <a:xfrm>
            <a:off x="8861898" y="569213"/>
            <a:ext cx="288037" cy="3998216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34289" rIns="34289"/>
          <a:lstStyle/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endParaRPr sz="1350"/>
          </a:p>
        </p:txBody>
      </p:sp>
      <p:sp>
        <p:nvSpPr>
          <p:cNvPr id="3957" name="Texto del título"/>
          <p:cNvSpPr txBox="1">
            <a:spLocks noGrp="1"/>
          </p:cNvSpPr>
          <p:nvPr>
            <p:ph type="title"/>
          </p:nvPr>
        </p:nvSpPr>
        <p:spPr>
          <a:xfrm>
            <a:off x="189689" y="842878"/>
            <a:ext cx="2210612" cy="3450888"/>
          </a:xfrm>
          <a:prstGeom prst="rect">
            <a:avLst/>
          </a:prstGeom>
          <a:effectLst/>
        </p:spPr>
        <p:txBody>
          <a:bodyPr/>
          <a:lstStyle>
            <a:lvl1pPr>
              <a:defRPr sz="2700" b="0" spc="-45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95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931391" y="4803219"/>
            <a:ext cx="192406" cy="2019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BAD2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621505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81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38" y="1059656"/>
            <a:ext cx="8494713" cy="3942161"/>
          </a:xfrm>
          <a:prstGeom prst="rect">
            <a:avLst/>
          </a:prstGeom>
        </p:spPr>
        <p:txBody>
          <a:bodyPr lIns="0" tIns="0" rIns="0" bIns="0"/>
          <a:lstStyle>
            <a:lvl1pPr marL="297656" indent="-297656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/>
            </a:lvl1pPr>
            <a:lvl2pPr marL="582930" indent="-282893" algn="l">
              <a:spcBef>
                <a:spcPts val="375"/>
              </a:spcBef>
              <a:buClr>
                <a:srgbClr val="FFFF00"/>
              </a:buClr>
              <a:defRPr sz="1650"/>
            </a:lvl2pPr>
            <a:lvl3pPr marL="790098" indent="-230504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/>
            </a:lvl3pPr>
            <a:lvl4pPr marL="1296251" indent="-267551" algn="l">
              <a:spcBef>
                <a:spcPts val="375"/>
              </a:spcBef>
              <a:buClr>
                <a:srgbClr val="FFFF00"/>
              </a:buClr>
              <a:defRPr sz="1650"/>
            </a:lvl4pPr>
            <a:lvl5pPr marL="1639151" indent="-267551" algn="l">
              <a:spcBef>
                <a:spcPts val="375"/>
              </a:spcBef>
              <a:buClr>
                <a:srgbClr val="FFFF00"/>
              </a:buClr>
              <a:defRPr sz="16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0444044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o del título"/>
          <p:cNvSpPr txBox="1">
            <a:spLocks noGrp="1"/>
          </p:cNvSpPr>
          <p:nvPr>
            <p:ph type="title"/>
          </p:nvPr>
        </p:nvSpPr>
        <p:spPr>
          <a:xfrm>
            <a:off x="323850" y="86916"/>
            <a:ext cx="8496300" cy="809626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822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38" y="1059656"/>
            <a:ext cx="8494713" cy="3942161"/>
          </a:xfrm>
          <a:prstGeom prst="rect">
            <a:avLst/>
          </a:prstGeom>
        </p:spPr>
        <p:txBody>
          <a:bodyPr lIns="0" tIns="0" rIns="0" bIns="0"/>
          <a:lstStyle>
            <a:lvl1pPr marL="297656" indent="-297656" algn="l">
              <a:spcBef>
                <a:spcPts val="375"/>
              </a:spcBef>
              <a:buClr>
                <a:srgbClr val="FFFF00"/>
              </a:buClr>
              <a:buChar char="●"/>
              <a:defRPr sz="1650"/>
            </a:lvl1pPr>
            <a:lvl2pPr marL="582930" indent="-282893" algn="l">
              <a:spcBef>
                <a:spcPts val="375"/>
              </a:spcBef>
              <a:buClr>
                <a:srgbClr val="FFFF00"/>
              </a:buClr>
              <a:defRPr sz="1650"/>
            </a:lvl2pPr>
            <a:lvl3pPr marL="790098" indent="-230504" algn="l">
              <a:spcBef>
                <a:spcPts val="375"/>
              </a:spcBef>
              <a:buClr>
                <a:srgbClr val="FFFF00"/>
              </a:buClr>
              <a:buSzPct val="85000"/>
              <a:buChar char="●"/>
              <a:defRPr sz="1650"/>
            </a:lvl3pPr>
            <a:lvl4pPr marL="1296251" indent="-267551" algn="l">
              <a:spcBef>
                <a:spcPts val="375"/>
              </a:spcBef>
              <a:buClr>
                <a:srgbClr val="FFFF00"/>
              </a:buClr>
              <a:defRPr sz="1650"/>
            </a:lvl4pPr>
            <a:lvl5pPr marL="1639151" indent="-267551" algn="l">
              <a:spcBef>
                <a:spcPts val="375"/>
              </a:spcBef>
              <a:buClr>
                <a:srgbClr val="FFFF00"/>
              </a:buClr>
              <a:defRPr sz="16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8138255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ustom Layout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Texto del título"/>
          <p:cNvSpPr txBox="1">
            <a:spLocks noGrp="1"/>
          </p:cNvSpPr>
          <p:nvPr>
            <p:ph type="title"/>
          </p:nvPr>
        </p:nvSpPr>
        <p:spPr>
          <a:xfrm>
            <a:off x="0" y="112033"/>
            <a:ext cx="9144000" cy="857251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240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8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61041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bg>
      <p:bgPr>
        <a:solidFill>
          <a:srgbClr val="0000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Texto del título"/>
          <p:cNvSpPr txBox="1">
            <a:spLocks noGrp="1"/>
          </p:cNvSpPr>
          <p:nvPr>
            <p:ph type="title"/>
          </p:nvPr>
        </p:nvSpPr>
        <p:spPr>
          <a:xfrm>
            <a:off x="446090" y="104778"/>
            <a:ext cx="8253413" cy="546497"/>
          </a:xfrm>
          <a:prstGeom prst="rect">
            <a:avLst/>
          </a:prstGeom>
          <a:effectLst/>
        </p:spPr>
        <p:txBody>
          <a:bodyPr lIns="0" tIns="0" rIns="0" bIns="0"/>
          <a:lstStyle>
            <a:lvl1pPr algn="ctr">
              <a:lnSpc>
                <a:spcPct val="100000"/>
              </a:lnSpc>
              <a:defRPr sz="1950">
                <a:solidFill>
                  <a:srgbClr val="FFFF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83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648810" y="4414837"/>
            <a:ext cx="4071329" cy="490538"/>
          </a:xfrm>
          <a:prstGeom prst="rect">
            <a:avLst/>
          </a:prstGeom>
        </p:spPr>
        <p:txBody>
          <a:bodyPr lIns="0" tIns="0" rIns="0" bIns="0" anchor="b"/>
          <a:lstStyle>
            <a:lvl1pPr marL="297656" indent="-297656" algn="r">
              <a:spcBef>
                <a:spcPts val="150"/>
              </a:spcBef>
              <a:buClrTx/>
              <a:buSzTx/>
              <a:buNone/>
              <a:defRPr sz="900"/>
            </a:lvl1pPr>
            <a:lvl2pPr marL="454343" indent="-154305" algn="r">
              <a:spcBef>
                <a:spcPts val="150"/>
              </a:spcBef>
              <a:buClrTx/>
              <a:defRPr sz="900"/>
            </a:lvl2pPr>
            <a:lvl3pPr marL="685323" indent="-125729" algn="r">
              <a:spcBef>
                <a:spcPts val="150"/>
              </a:spcBef>
              <a:buClrTx/>
              <a:buSzPct val="85000"/>
              <a:buChar char="●"/>
              <a:defRPr sz="900"/>
            </a:lvl3pPr>
            <a:lvl4pPr marL="1174637" indent="-145937" algn="r">
              <a:spcBef>
                <a:spcPts val="150"/>
              </a:spcBef>
              <a:buClrTx/>
              <a:defRPr sz="900"/>
            </a:lvl4pPr>
            <a:lvl5pPr marL="1517537" indent="-145937" algn="r">
              <a:spcBef>
                <a:spcPts val="150"/>
              </a:spcBef>
              <a:buClrTx/>
              <a:defRPr sz="9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4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1963" y="4185637"/>
            <a:ext cx="4062413" cy="49053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150"/>
              </a:spcBef>
              <a:buClrTx/>
              <a:buSzTx/>
              <a:buNone/>
              <a:defRPr sz="1200"/>
            </a:lvl1pPr>
          </a:lstStyle>
          <a:p>
            <a:pPr marL="0" indent="0" algn="l">
              <a:spcBef>
                <a:spcPts val="200"/>
              </a:spcBef>
              <a:buClrTx/>
              <a:buSzTx/>
              <a:buNone/>
              <a:defRPr sz="1200"/>
            </a:pPr>
            <a:endParaRPr/>
          </a:p>
        </p:txBody>
      </p:sp>
      <p:sp>
        <p:nvSpPr>
          <p:cNvPr id="8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101853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Rectangle 2"/>
          <p:cNvSpPr/>
          <p:nvPr/>
        </p:nvSpPr>
        <p:spPr>
          <a:xfrm>
            <a:off x="0" y="0"/>
            <a:ext cx="9144000" cy="147638"/>
          </a:xfrm>
          <a:prstGeom prst="rect">
            <a:avLst/>
          </a:prstGeom>
          <a:solidFill>
            <a:srgbClr val="3399FF"/>
          </a:solidFill>
          <a:ln w="12700">
            <a:miter lim="400000"/>
          </a:ln>
        </p:spPr>
        <p:txBody>
          <a:bodyPr lIns="34289" rIns="34289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 sz="1200"/>
          </a:p>
        </p:txBody>
      </p:sp>
      <p:sp>
        <p:nvSpPr>
          <p:cNvPr id="849" name="Rectangle 3"/>
          <p:cNvSpPr/>
          <p:nvPr/>
        </p:nvSpPr>
        <p:spPr>
          <a:xfrm>
            <a:off x="0" y="5006579"/>
            <a:ext cx="9144000" cy="136922"/>
          </a:xfrm>
          <a:prstGeom prst="rect">
            <a:avLst/>
          </a:prstGeom>
          <a:solidFill>
            <a:srgbClr val="3399FF"/>
          </a:solidFill>
          <a:ln w="12700">
            <a:miter lim="400000"/>
          </a:ln>
        </p:spPr>
        <p:txBody>
          <a:bodyPr lIns="34289" rIns="34289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 sz="1200"/>
          </a:p>
        </p:txBody>
      </p:sp>
      <p:sp>
        <p:nvSpPr>
          <p:cNvPr id="85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66726" y="2842022"/>
            <a:ext cx="8210551" cy="1314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450"/>
              </a:spcBef>
              <a:buClrTx/>
              <a:buSzTx/>
              <a:buNone/>
              <a:defRPr sz="1800" b="0"/>
            </a:lvl1pPr>
            <a:lvl2pPr marL="469344" indent="-244316">
              <a:spcBef>
                <a:spcPts val="450"/>
              </a:spcBef>
              <a:buClrTx/>
              <a:buChar char="⬥"/>
              <a:defRPr sz="1800" b="0"/>
            </a:lvl2pPr>
            <a:lvl3pPr marL="691753" indent="-261938">
              <a:spcBef>
                <a:spcPts val="450"/>
              </a:spcBef>
              <a:buClrTx/>
              <a:buChar char="&gt;"/>
              <a:defRPr sz="1800" b="0"/>
            </a:lvl3pPr>
            <a:lvl4pPr marL="932855" indent="-305396">
              <a:spcBef>
                <a:spcPts val="450"/>
              </a:spcBef>
              <a:buClrTx/>
              <a:defRPr sz="1800" b="0"/>
            </a:lvl4pPr>
            <a:lvl5pPr marL="1107281" indent="-275034">
              <a:spcBef>
                <a:spcPts val="450"/>
              </a:spcBef>
              <a:buClrTx/>
              <a:buChar char="▪"/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1" name="Texto del título"/>
          <p:cNvSpPr txBox="1">
            <a:spLocks noGrp="1"/>
          </p:cNvSpPr>
          <p:nvPr>
            <p:ph type="title"/>
          </p:nvPr>
        </p:nvSpPr>
        <p:spPr>
          <a:xfrm>
            <a:off x="455614" y="1569244"/>
            <a:ext cx="8221663" cy="1102520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 algn="ctr">
              <a:lnSpc>
                <a:spcPct val="100000"/>
              </a:lnSpc>
              <a:spcBef>
                <a:spcPts val="1350"/>
              </a:spcBef>
              <a:defRPr sz="2400">
                <a:solidFill>
                  <a:srgbClr val="FFCC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85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292777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Texto del título"/>
          <p:cNvSpPr txBox="1">
            <a:spLocks noGrp="1"/>
          </p:cNvSpPr>
          <p:nvPr>
            <p:ph type="title"/>
          </p:nvPr>
        </p:nvSpPr>
        <p:spPr>
          <a:xfrm>
            <a:off x="455614" y="205979"/>
            <a:ext cx="8231188" cy="800101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lnSpc>
                <a:spcPct val="100000"/>
              </a:lnSpc>
              <a:defRPr sz="2400">
                <a:solidFill>
                  <a:srgbClr val="FFCC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860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5613" y="1082279"/>
            <a:ext cx="8228014" cy="3863579"/>
          </a:xfrm>
          <a:prstGeom prst="rect">
            <a:avLst/>
          </a:prstGeom>
        </p:spPr>
        <p:txBody>
          <a:bodyPr lIns="0" tIns="0" rIns="0" bIns="0"/>
          <a:lstStyle>
            <a:lvl1pPr marL="223838" indent="-223838" algn="l">
              <a:spcBef>
                <a:spcPts val="450"/>
              </a:spcBef>
              <a:buClr>
                <a:srgbClr val="FFCC00"/>
              </a:buClr>
              <a:buChar char="▪"/>
              <a:defRPr sz="1800" b="0"/>
            </a:lvl1pPr>
            <a:lvl2pPr marL="469344" indent="-244316" algn="l">
              <a:spcBef>
                <a:spcPts val="450"/>
              </a:spcBef>
              <a:buClr>
                <a:srgbClr val="FFCC00"/>
              </a:buClr>
              <a:buChar char="⬥"/>
              <a:defRPr sz="1800" b="0"/>
            </a:lvl2pPr>
            <a:lvl3pPr marL="691753" indent="-261938" algn="l">
              <a:spcBef>
                <a:spcPts val="450"/>
              </a:spcBef>
              <a:buClr>
                <a:srgbClr val="FFCC00"/>
              </a:buClr>
              <a:buChar char="&gt;"/>
              <a:defRPr sz="1800" b="0"/>
            </a:lvl3pPr>
            <a:lvl4pPr marL="932855" indent="-305396" algn="l">
              <a:spcBef>
                <a:spcPts val="450"/>
              </a:spcBef>
              <a:buClr>
                <a:srgbClr val="FFCC00"/>
              </a:buClr>
              <a:defRPr sz="1800" b="0"/>
            </a:lvl4pPr>
            <a:lvl5pPr marL="1107281" indent="-275034" algn="l">
              <a:spcBef>
                <a:spcPts val="450"/>
              </a:spcBef>
              <a:buClr>
                <a:srgbClr val="FFCC00"/>
              </a:buClr>
              <a:buChar char="▪"/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6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4241089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Texto del título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7"/>
          </a:xfrm>
          <a:prstGeom prst="rect">
            <a:avLst/>
          </a:prstGeom>
          <a:effectLst/>
        </p:spPr>
        <p:txBody>
          <a:bodyPr lIns="0" tIns="0" rIns="0" bIns="0" anchor="t"/>
          <a:lstStyle>
            <a:lvl1pPr>
              <a:lnSpc>
                <a:spcPct val="100000"/>
              </a:lnSpc>
              <a:defRPr sz="2400" cap="all">
                <a:solidFill>
                  <a:srgbClr val="FFCC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86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450"/>
              </a:spcBef>
              <a:buClrTx/>
              <a:buSzTx/>
              <a:buNone/>
              <a:defRPr sz="1500" b="0"/>
            </a:lvl1pPr>
            <a:lvl2pPr marL="0" indent="342900" algn="l">
              <a:spcBef>
                <a:spcPts val="450"/>
              </a:spcBef>
              <a:buClrTx/>
              <a:buSzTx/>
              <a:buNone/>
              <a:defRPr sz="1500" b="0"/>
            </a:lvl2pPr>
            <a:lvl3pPr marL="0" indent="685800" algn="l">
              <a:spcBef>
                <a:spcPts val="450"/>
              </a:spcBef>
              <a:buClrTx/>
              <a:buSzTx/>
              <a:buNone/>
              <a:defRPr sz="1500" b="0"/>
            </a:lvl3pPr>
            <a:lvl4pPr marL="0" indent="1028700" algn="l">
              <a:spcBef>
                <a:spcPts val="450"/>
              </a:spcBef>
              <a:buClrTx/>
              <a:buSzTx/>
              <a:buNone/>
              <a:defRPr sz="1500" b="0"/>
            </a:lvl4pPr>
            <a:lvl5pPr marL="0" indent="1371600" algn="l">
              <a:spcBef>
                <a:spcPts val="450"/>
              </a:spcBef>
              <a:buClrTx/>
              <a:buSzTx/>
              <a:buNone/>
              <a:defRPr sz="15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7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438446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Texto del título"/>
          <p:cNvSpPr txBox="1">
            <a:spLocks noGrp="1"/>
          </p:cNvSpPr>
          <p:nvPr>
            <p:ph type="title"/>
          </p:nvPr>
        </p:nvSpPr>
        <p:spPr>
          <a:xfrm>
            <a:off x="455614" y="205979"/>
            <a:ext cx="8231188" cy="800101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lnSpc>
                <a:spcPct val="100000"/>
              </a:lnSpc>
              <a:defRPr sz="2400">
                <a:solidFill>
                  <a:srgbClr val="FFCC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878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5613" y="1082279"/>
            <a:ext cx="4037014" cy="3863579"/>
          </a:xfrm>
          <a:prstGeom prst="rect">
            <a:avLst/>
          </a:prstGeom>
        </p:spPr>
        <p:txBody>
          <a:bodyPr lIns="0" tIns="0" rIns="0" bIns="0"/>
          <a:lstStyle>
            <a:lvl1pPr marL="223838" indent="-223838" algn="l">
              <a:spcBef>
                <a:spcPts val="450"/>
              </a:spcBef>
              <a:buClr>
                <a:srgbClr val="FFCC00"/>
              </a:buClr>
              <a:buChar char="▪"/>
              <a:defRPr sz="1800" b="0"/>
            </a:lvl1pPr>
            <a:lvl2pPr marL="469344" indent="-244316" algn="l">
              <a:spcBef>
                <a:spcPts val="450"/>
              </a:spcBef>
              <a:buClr>
                <a:srgbClr val="FFCC00"/>
              </a:buClr>
              <a:buChar char="⬥"/>
              <a:defRPr sz="1800" b="0"/>
            </a:lvl2pPr>
            <a:lvl3pPr marL="691753" indent="-261938" algn="l">
              <a:spcBef>
                <a:spcPts val="450"/>
              </a:spcBef>
              <a:buClr>
                <a:srgbClr val="FFCC00"/>
              </a:buClr>
              <a:buChar char="&gt;"/>
              <a:defRPr sz="1800" b="0"/>
            </a:lvl3pPr>
            <a:lvl4pPr marL="932855" indent="-305396" algn="l">
              <a:spcBef>
                <a:spcPts val="450"/>
              </a:spcBef>
              <a:buClr>
                <a:srgbClr val="FFCC00"/>
              </a:buClr>
              <a:defRPr sz="1800" b="0"/>
            </a:lvl4pPr>
            <a:lvl5pPr marL="1107281" indent="-275034" algn="l">
              <a:spcBef>
                <a:spcPts val="450"/>
              </a:spcBef>
              <a:buClr>
                <a:srgbClr val="FFCC00"/>
              </a:buClr>
              <a:buChar char="▪"/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7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6591327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Texto del título"/>
          <p:cNvSpPr txBox="1">
            <a:spLocks noGrp="1"/>
          </p:cNvSpPr>
          <p:nvPr>
            <p:ph type="title"/>
          </p:nvPr>
        </p:nvSpPr>
        <p:spPr>
          <a:xfrm>
            <a:off x="455614" y="205979"/>
            <a:ext cx="8231188" cy="800101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lnSpc>
                <a:spcPct val="100000"/>
              </a:lnSpc>
              <a:defRPr sz="2400">
                <a:solidFill>
                  <a:srgbClr val="FFCC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88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264759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269589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05980"/>
            <a:ext cx="8229600" cy="4388645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347359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Tab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Texto del título"/>
          <p:cNvSpPr txBox="1">
            <a:spLocks noGrp="1"/>
          </p:cNvSpPr>
          <p:nvPr>
            <p:ph type="title"/>
          </p:nvPr>
        </p:nvSpPr>
        <p:spPr>
          <a:xfrm>
            <a:off x="446088" y="115490"/>
            <a:ext cx="8253413" cy="522686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lnSpc>
                <a:spcPct val="100000"/>
              </a:lnSpc>
              <a:defRPr sz="2400">
                <a:solidFill>
                  <a:srgbClr val="FFCC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90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58195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lnSpc>
                <a:spcPct val="100000"/>
              </a:lnSpc>
              <a:defRPr sz="2400">
                <a:solidFill>
                  <a:srgbClr val="FFCC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91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450"/>
              </a:spcBef>
              <a:buClrTx/>
              <a:buSzTx/>
              <a:buNone/>
              <a:defRPr sz="1800" b="0"/>
            </a:lvl1pPr>
            <a:lvl2pPr marL="0" indent="342900">
              <a:spcBef>
                <a:spcPts val="450"/>
              </a:spcBef>
              <a:buClrTx/>
              <a:buSzTx/>
              <a:buNone/>
              <a:defRPr sz="1800" b="0"/>
            </a:lvl2pPr>
            <a:lvl3pPr marL="0" indent="685800">
              <a:spcBef>
                <a:spcPts val="450"/>
              </a:spcBef>
              <a:buClrTx/>
              <a:buSzTx/>
              <a:buNone/>
              <a:defRPr sz="1800" b="0"/>
            </a:lvl3pPr>
            <a:lvl4pPr marL="0" indent="1028700">
              <a:spcBef>
                <a:spcPts val="450"/>
              </a:spcBef>
              <a:buClrTx/>
              <a:buSzTx/>
              <a:buNone/>
              <a:defRPr sz="1800" b="0"/>
            </a:lvl4pPr>
            <a:lvl5pPr marL="0" indent="1371600">
              <a:spcBef>
                <a:spcPts val="450"/>
              </a:spcBef>
              <a:buClrTx/>
              <a:buSzTx/>
              <a:buNone/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6992290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Texto del título"/>
          <p:cNvSpPr txBox="1">
            <a:spLocks noGrp="1"/>
          </p:cNvSpPr>
          <p:nvPr>
            <p:ph type="title"/>
          </p:nvPr>
        </p:nvSpPr>
        <p:spPr>
          <a:xfrm>
            <a:off x="455614" y="205979"/>
            <a:ext cx="8231188" cy="800101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>
              <a:lnSpc>
                <a:spcPct val="100000"/>
              </a:lnSpc>
              <a:defRPr sz="2400">
                <a:solidFill>
                  <a:srgbClr val="FFCC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919" name="Nivel de texto 1…"/>
          <p:cNvSpPr txBox="1">
            <a:spLocks noGrp="1"/>
          </p:cNvSpPr>
          <p:nvPr>
            <p:ph type="body" idx="1"/>
          </p:nvPr>
        </p:nvSpPr>
        <p:spPr>
          <a:xfrm>
            <a:off x="325440" y="1059659"/>
            <a:ext cx="8494714" cy="3485450"/>
          </a:xfrm>
          <a:prstGeom prst="rect">
            <a:avLst/>
          </a:prstGeom>
        </p:spPr>
        <p:txBody>
          <a:bodyPr lIns="0" tIns="0" rIns="0" bIns="0"/>
          <a:lstStyle>
            <a:lvl1pPr marL="223838" indent="-223838" algn="l">
              <a:spcBef>
                <a:spcPts val="450"/>
              </a:spcBef>
              <a:buClr>
                <a:srgbClr val="FFCC00"/>
              </a:buClr>
              <a:buFont typeface="Arial"/>
              <a:defRPr sz="1800" b="0"/>
            </a:lvl1pPr>
            <a:lvl2pPr marL="469344" indent="-244316" algn="l">
              <a:spcBef>
                <a:spcPts val="450"/>
              </a:spcBef>
              <a:buClr>
                <a:srgbClr val="FFCC00"/>
              </a:buClr>
              <a:buFont typeface="Arial"/>
              <a:buChar char="•"/>
              <a:defRPr sz="1800" b="0"/>
            </a:lvl2pPr>
            <a:lvl3pPr marL="691753" indent="-261938" algn="l">
              <a:spcBef>
                <a:spcPts val="450"/>
              </a:spcBef>
              <a:buClr>
                <a:srgbClr val="FFCC00"/>
              </a:buClr>
              <a:buFont typeface="Arial"/>
              <a:buChar char="•"/>
              <a:defRPr sz="1800" b="0"/>
            </a:lvl3pPr>
            <a:lvl4pPr marL="932855" indent="-305396" algn="l">
              <a:spcBef>
                <a:spcPts val="450"/>
              </a:spcBef>
              <a:buClr>
                <a:srgbClr val="FFCC00"/>
              </a:buClr>
              <a:buFont typeface="Arial"/>
              <a:buChar char="•"/>
              <a:defRPr sz="1800" b="0"/>
            </a:lvl4pPr>
            <a:lvl5pPr marL="1107281" indent="-275034" algn="l">
              <a:spcBef>
                <a:spcPts val="450"/>
              </a:spcBef>
              <a:buClr>
                <a:srgbClr val="FFCC00"/>
              </a:buClr>
              <a:buFont typeface="Arial"/>
              <a:buChar char="•"/>
              <a:defRPr sz="180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2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3850" y="4760264"/>
            <a:ext cx="8496300" cy="28217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450"/>
              </a:spcBef>
              <a:buClrTx/>
              <a:buSzTx/>
              <a:buNone/>
              <a:defRPr sz="1100" b="0"/>
            </a:lvl1pPr>
          </a:lstStyle>
          <a:p>
            <a:pPr marL="0" indent="0" algn="l">
              <a:spcBef>
                <a:spcPts val="600"/>
              </a:spcBef>
              <a:buClrTx/>
              <a:buSzTx/>
              <a:buNone/>
              <a:defRPr sz="1100" b="0"/>
            </a:pPr>
            <a:endParaRPr/>
          </a:p>
        </p:txBody>
      </p:sp>
      <p:sp>
        <p:nvSpPr>
          <p:cNvPr id="92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209857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Picture 7" descr="Picture 7"/>
          <p:cNvPicPr>
            <a:picLocks noChangeAspect="1"/>
          </p:cNvPicPr>
          <p:nvPr/>
        </p:nvPicPr>
        <p:blipFill>
          <a:blip r:embed="rId2"/>
          <a:srcRect b="34125"/>
          <a:stretch>
            <a:fillRect/>
          </a:stretch>
        </p:blipFill>
        <p:spPr>
          <a:xfrm>
            <a:off x="0" y="1"/>
            <a:ext cx="9144000" cy="3388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9" name="Picture 12" descr="Picture 12"/>
          <p:cNvPicPr>
            <a:picLocks noChangeAspect="1"/>
          </p:cNvPicPr>
          <p:nvPr/>
        </p:nvPicPr>
        <p:blipFill>
          <a:blip r:embed="rId3"/>
          <a:srcRect t="44931"/>
          <a:stretch>
            <a:fillRect/>
          </a:stretch>
        </p:blipFill>
        <p:spPr>
          <a:xfrm>
            <a:off x="5262564" y="4407694"/>
            <a:ext cx="3671888" cy="538163"/>
          </a:xfrm>
          <a:prstGeom prst="rect">
            <a:avLst/>
          </a:prstGeom>
          <a:ln w="12700">
            <a:miter lim="400000"/>
          </a:ln>
        </p:spPr>
      </p:pic>
      <p:sp>
        <p:nvSpPr>
          <p:cNvPr id="9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84632" y="2002537"/>
            <a:ext cx="3886201" cy="84058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750"/>
              </a:spcBef>
              <a:buClrTx/>
              <a:buSzTx/>
              <a:buNone/>
              <a:defRPr sz="1350" b="0"/>
            </a:lvl1pPr>
            <a:lvl2pPr marL="518246" indent="-175346" algn="l">
              <a:spcBef>
                <a:spcPts val="750"/>
              </a:spcBef>
              <a:buClrTx/>
              <a:defRPr sz="1350" b="0"/>
            </a:lvl2pPr>
            <a:lvl3pPr marL="840104" indent="-154304" algn="l">
              <a:spcBef>
                <a:spcPts val="750"/>
              </a:spcBef>
              <a:buClrTx/>
              <a:buChar char="–"/>
              <a:defRPr sz="1350" b="0"/>
            </a:lvl3pPr>
            <a:lvl4pPr marL="1200150" indent="-171450" algn="l">
              <a:spcBef>
                <a:spcPts val="750"/>
              </a:spcBef>
              <a:buClrTx/>
              <a:defRPr sz="1350" b="0"/>
            </a:lvl4pPr>
            <a:lvl5pPr marL="1564481" indent="-192881" algn="l">
              <a:spcBef>
                <a:spcPts val="750"/>
              </a:spcBef>
              <a:buClrTx/>
              <a:buChar char="–"/>
              <a:defRPr sz="1350" b="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31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315468"/>
            <a:ext cx="8318374" cy="1543051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3375"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93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6663212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and Content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063"/>
            <a:ext cx="8464550" cy="827486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940" name="Nivel de texto 1…"/>
          <p:cNvSpPr txBox="1">
            <a:spLocks noGrp="1"/>
          </p:cNvSpPr>
          <p:nvPr>
            <p:ph type="body" idx="1"/>
          </p:nvPr>
        </p:nvSpPr>
        <p:spPr>
          <a:xfrm>
            <a:off x="385764" y="1371600"/>
            <a:ext cx="8455025" cy="3409950"/>
          </a:xfrm>
          <a:prstGeom prst="rect">
            <a:avLst/>
          </a:prstGeom>
        </p:spPr>
        <p:txBody>
          <a:bodyPr/>
          <a:lstStyle>
            <a:lvl1pPr marL="2571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▪"/>
              <a:defRPr sz="1800" b="0">
                <a:solidFill>
                  <a:srgbClr val="FEFDDE"/>
                </a:solidFill>
              </a:defRPr>
            </a:lvl1pPr>
            <a:lvl2pPr marL="576695" indent="-23379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2pPr>
            <a:lvl3pPr marL="891539" indent="-205739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3pPr>
            <a:lvl4pPr marL="1257300" indent="-228600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4pPr>
            <a:lvl5pPr marL="16287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27852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ansition Slide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949" name="Texto del título"/>
          <p:cNvSpPr txBox="1">
            <a:spLocks noGrp="1"/>
          </p:cNvSpPr>
          <p:nvPr>
            <p:ph type="title"/>
          </p:nvPr>
        </p:nvSpPr>
        <p:spPr>
          <a:xfrm>
            <a:off x="385763" y="247650"/>
            <a:ext cx="8462963" cy="3938095"/>
          </a:xfrm>
          <a:prstGeom prst="rect">
            <a:avLst/>
          </a:prstGeom>
          <a:effectLst/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9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0603813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063"/>
            <a:ext cx="8464550" cy="827486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958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5763" y="1371600"/>
            <a:ext cx="4151313" cy="3409950"/>
          </a:xfrm>
          <a:prstGeom prst="rect">
            <a:avLst/>
          </a:prstGeom>
        </p:spPr>
        <p:txBody>
          <a:bodyPr/>
          <a:lstStyle>
            <a:lvl1pPr marL="2571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▪"/>
              <a:defRPr sz="1800" b="0">
                <a:solidFill>
                  <a:srgbClr val="FEFDDE"/>
                </a:solidFill>
              </a:defRPr>
            </a:lvl1pPr>
            <a:lvl2pPr marL="576695" indent="-23379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2pPr>
            <a:lvl3pPr marL="891539" indent="-205739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3pPr>
            <a:lvl4pPr marL="1257300" indent="-228600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4pPr>
            <a:lvl5pPr marL="16287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5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0213964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and Chart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634"/>
            <a:ext cx="8464550" cy="827485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96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5763" y="1371600"/>
            <a:ext cx="4151313" cy="3409950"/>
          </a:xfrm>
          <a:prstGeom prst="rect">
            <a:avLst/>
          </a:prstGeom>
        </p:spPr>
        <p:txBody>
          <a:bodyPr/>
          <a:lstStyle>
            <a:lvl1pPr marL="2571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▪"/>
              <a:defRPr sz="1800" b="0">
                <a:solidFill>
                  <a:srgbClr val="FEFDDE"/>
                </a:solidFill>
              </a:defRPr>
            </a:lvl1pPr>
            <a:lvl2pPr marL="576695" indent="-23379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2pPr>
            <a:lvl3pPr marL="891539" indent="-205739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3pPr>
            <a:lvl4pPr marL="1257300" indent="-228600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defRPr sz="1800" b="0">
                <a:solidFill>
                  <a:srgbClr val="FEFDDE"/>
                </a:solidFill>
              </a:defRPr>
            </a:lvl4pPr>
            <a:lvl5pPr marL="1628775" indent="-257175" algn="l">
              <a:lnSpc>
                <a:spcPct val="90000"/>
              </a:lnSpc>
              <a:spcBef>
                <a:spcPts val="750"/>
              </a:spcBef>
              <a:buClr>
                <a:srgbClr val="8B3D9A"/>
              </a:buClr>
              <a:buChar char="–"/>
              <a:defRPr sz="1800" b="0">
                <a:solidFill>
                  <a:srgbClr val="FEFDDE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6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3871524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Texto del título"/>
          <p:cNvSpPr txBox="1">
            <a:spLocks noGrp="1"/>
          </p:cNvSpPr>
          <p:nvPr>
            <p:ph type="title"/>
          </p:nvPr>
        </p:nvSpPr>
        <p:spPr>
          <a:xfrm>
            <a:off x="382588" y="500063"/>
            <a:ext cx="8464550" cy="827486"/>
          </a:xfrm>
          <a:prstGeom prst="rect">
            <a:avLst/>
          </a:prstGeom>
          <a:effectLst/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F8F45A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9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6851778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29191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6.xml"/><Relationship Id="rId299" Type="http://schemas.openxmlformats.org/officeDocument/2006/relationships/slideLayout" Target="../slideLayouts/slideLayout308.xml"/><Relationship Id="rId21" Type="http://schemas.openxmlformats.org/officeDocument/2006/relationships/slideLayout" Target="../slideLayouts/slideLayout30.xml"/><Relationship Id="rId63" Type="http://schemas.openxmlformats.org/officeDocument/2006/relationships/slideLayout" Target="../slideLayouts/slideLayout72.xml"/><Relationship Id="rId159" Type="http://schemas.openxmlformats.org/officeDocument/2006/relationships/slideLayout" Target="../slideLayouts/slideLayout168.xml"/><Relationship Id="rId324" Type="http://schemas.openxmlformats.org/officeDocument/2006/relationships/slideLayout" Target="../slideLayouts/slideLayout333.xml"/><Relationship Id="rId366" Type="http://schemas.openxmlformats.org/officeDocument/2006/relationships/slideLayout" Target="../slideLayouts/slideLayout375.xml"/><Relationship Id="rId531" Type="http://schemas.openxmlformats.org/officeDocument/2006/relationships/slideLayout" Target="../slideLayouts/slideLayout540.xml"/><Relationship Id="rId170" Type="http://schemas.openxmlformats.org/officeDocument/2006/relationships/slideLayout" Target="../slideLayouts/slideLayout179.xml"/><Relationship Id="rId226" Type="http://schemas.openxmlformats.org/officeDocument/2006/relationships/slideLayout" Target="../slideLayouts/slideLayout235.xml"/><Relationship Id="rId433" Type="http://schemas.openxmlformats.org/officeDocument/2006/relationships/slideLayout" Target="../slideLayouts/slideLayout442.xml"/><Relationship Id="rId268" Type="http://schemas.openxmlformats.org/officeDocument/2006/relationships/slideLayout" Target="../slideLayouts/slideLayout277.xml"/><Relationship Id="rId475" Type="http://schemas.openxmlformats.org/officeDocument/2006/relationships/slideLayout" Target="../slideLayouts/slideLayout484.xml"/><Relationship Id="rId32" Type="http://schemas.openxmlformats.org/officeDocument/2006/relationships/slideLayout" Target="../slideLayouts/slideLayout41.xml"/><Relationship Id="rId74" Type="http://schemas.openxmlformats.org/officeDocument/2006/relationships/slideLayout" Target="../slideLayouts/slideLayout83.xml"/><Relationship Id="rId128" Type="http://schemas.openxmlformats.org/officeDocument/2006/relationships/slideLayout" Target="../slideLayouts/slideLayout137.xml"/><Relationship Id="rId335" Type="http://schemas.openxmlformats.org/officeDocument/2006/relationships/slideLayout" Target="../slideLayouts/slideLayout344.xml"/><Relationship Id="rId377" Type="http://schemas.openxmlformats.org/officeDocument/2006/relationships/slideLayout" Target="../slideLayouts/slideLayout386.xml"/><Relationship Id="rId500" Type="http://schemas.openxmlformats.org/officeDocument/2006/relationships/slideLayout" Target="../slideLayouts/slideLayout509.xml"/><Relationship Id="rId542" Type="http://schemas.openxmlformats.org/officeDocument/2006/relationships/slideLayout" Target="../slideLayouts/slideLayout551.xml"/><Relationship Id="rId5" Type="http://schemas.openxmlformats.org/officeDocument/2006/relationships/slideLayout" Target="../slideLayouts/slideLayout14.xml"/><Relationship Id="rId181" Type="http://schemas.openxmlformats.org/officeDocument/2006/relationships/slideLayout" Target="../slideLayouts/slideLayout190.xml"/><Relationship Id="rId237" Type="http://schemas.openxmlformats.org/officeDocument/2006/relationships/slideLayout" Target="../slideLayouts/slideLayout246.xml"/><Relationship Id="rId402" Type="http://schemas.openxmlformats.org/officeDocument/2006/relationships/slideLayout" Target="../slideLayouts/slideLayout411.xml"/><Relationship Id="rId279" Type="http://schemas.openxmlformats.org/officeDocument/2006/relationships/slideLayout" Target="../slideLayouts/slideLayout288.xml"/><Relationship Id="rId444" Type="http://schemas.openxmlformats.org/officeDocument/2006/relationships/slideLayout" Target="../slideLayouts/slideLayout453.xml"/><Relationship Id="rId486" Type="http://schemas.openxmlformats.org/officeDocument/2006/relationships/slideLayout" Target="../slideLayouts/slideLayout495.xml"/><Relationship Id="rId43" Type="http://schemas.openxmlformats.org/officeDocument/2006/relationships/slideLayout" Target="../slideLayouts/slideLayout52.xml"/><Relationship Id="rId139" Type="http://schemas.openxmlformats.org/officeDocument/2006/relationships/slideLayout" Target="../slideLayouts/slideLayout148.xml"/><Relationship Id="rId290" Type="http://schemas.openxmlformats.org/officeDocument/2006/relationships/slideLayout" Target="../slideLayouts/slideLayout299.xml"/><Relationship Id="rId304" Type="http://schemas.openxmlformats.org/officeDocument/2006/relationships/slideLayout" Target="../slideLayouts/slideLayout313.xml"/><Relationship Id="rId346" Type="http://schemas.openxmlformats.org/officeDocument/2006/relationships/slideLayout" Target="../slideLayouts/slideLayout355.xml"/><Relationship Id="rId388" Type="http://schemas.openxmlformats.org/officeDocument/2006/relationships/slideLayout" Target="../slideLayouts/slideLayout397.xml"/><Relationship Id="rId511" Type="http://schemas.openxmlformats.org/officeDocument/2006/relationships/slideLayout" Target="../slideLayouts/slideLayout520.xml"/><Relationship Id="rId85" Type="http://schemas.openxmlformats.org/officeDocument/2006/relationships/slideLayout" Target="../slideLayouts/slideLayout94.xml"/><Relationship Id="rId150" Type="http://schemas.openxmlformats.org/officeDocument/2006/relationships/slideLayout" Target="../slideLayouts/slideLayout159.xml"/><Relationship Id="rId192" Type="http://schemas.openxmlformats.org/officeDocument/2006/relationships/slideLayout" Target="../slideLayouts/slideLayout201.xml"/><Relationship Id="rId206" Type="http://schemas.openxmlformats.org/officeDocument/2006/relationships/slideLayout" Target="../slideLayouts/slideLayout215.xml"/><Relationship Id="rId413" Type="http://schemas.openxmlformats.org/officeDocument/2006/relationships/slideLayout" Target="../slideLayouts/slideLayout422.xml"/><Relationship Id="rId248" Type="http://schemas.openxmlformats.org/officeDocument/2006/relationships/slideLayout" Target="../slideLayouts/slideLayout257.xml"/><Relationship Id="rId455" Type="http://schemas.openxmlformats.org/officeDocument/2006/relationships/slideLayout" Target="../slideLayouts/slideLayout464.xml"/><Relationship Id="rId497" Type="http://schemas.openxmlformats.org/officeDocument/2006/relationships/slideLayout" Target="../slideLayouts/slideLayout506.xml"/><Relationship Id="rId12" Type="http://schemas.openxmlformats.org/officeDocument/2006/relationships/slideLayout" Target="../slideLayouts/slideLayout21.xml"/><Relationship Id="rId108" Type="http://schemas.openxmlformats.org/officeDocument/2006/relationships/slideLayout" Target="../slideLayouts/slideLayout117.xml"/><Relationship Id="rId315" Type="http://schemas.openxmlformats.org/officeDocument/2006/relationships/slideLayout" Target="../slideLayouts/slideLayout324.xml"/><Relationship Id="rId357" Type="http://schemas.openxmlformats.org/officeDocument/2006/relationships/slideLayout" Target="../slideLayouts/slideLayout366.xml"/><Relationship Id="rId522" Type="http://schemas.openxmlformats.org/officeDocument/2006/relationships/slideLayout" Target="../slideLayouts/slideLayout531.xml"/><Relationship Id="rId54" Type="http://schemas.openxmlformats.org/officeDocument/2006/relationships/slideLayout" Target="../slideLayouts/slideLayout63.xml"/><Relationship Id="rId96" Type="http://schemas.openxmlformats.org/officeDocument/2006/relationships/slideLayout" Target="../slideLayouts/slideLayout105.xml"/><Relationship Id="rId161" Type="http://schemas.openxmlformats.org/officeDocument/2006/relationships/slideLayout" Target="../slideLayouts/slideLayout170.xml"/><Relationship Id="rId217" Type="http://schemas.openxmlformats.org/officeDocument/2006/relationships/slideLayout" Target="../slideLayouts/slideLayout226.xml"/><Relationship Id="rId399" Type="http://schemas.openxmlformats.org/officeDocument/2006/relationships/slideLayout" Target="../slideLayouts/slideLayout408.xml"/><Relationship Id="rId259" Type="http://schemas.openxmlformats.org/officeDocument/2006/relationships/slideLayout" Target="../slideLayouts/slideLayout268.xml"/><Relationship Id="rId424" Type="http://schemas.openxmlformats.org/officeDocument/2006/relationships/slideLayout" Target="../slideLayouts/slideLayout433.xml"/><Relationship Id="rId466" Type="http://schemas.openxmlformats.org/officeDocument/2006/relationships/slideLayout" Target="../slideLayouts/slideLayout475.xml"/><Relationship Id="rId23" Type="http://schemas.openxmlformats.org/officeDocument/2006/relationships/slideLayout" Target="../slideLayouts/slideLayout32.xml"/><Relationship Id="rId119" Type="http://schemas.openxmlformats.org/officeDocument/2006/relationships/slideLayout" Target="../slideLayouts/slideLayout128.xml"/><Relationship Id="rId270" Type="http://schemas.openxmlformats.org/officeDocument/2006/relationships/slideLayout" Target="../slideLayouts/slideLayout279.xml"/><Relationship Id="rId326" Type="http://schemas.openxmlformats.org/officeDocument/2006/relationships/slideLayout" Target="../slideLayouts/slideLayout335.xml"/><Relationship Id="rId533" Type="http://schemas.openxmlformats.org/officeDocument/2006/relationships/slideLayout" Target="../slideLayouts/slideLayout542.xml"/><Relationship Id="rId65" Type="http://schemas.openxmlformats.org/officeDocument/2006/relationships/slideLayout" Target="../slideLayouts/slideLayout74.xml"/><Relationship Id="rId130" Type="http://schemas.openxmlformats.org/officeDocument/2006/relationships/slideLayout" Target="../slideLayouts/slideLayout139.xml"/><Relationship Id="rId368" Type="http://schemas.openxmlformats.org/officeDocument/2006/relationships/slideLayout" Target="../slideLayouts/slideLayout377.xml"/><Relationship Id="rId172" Type="http://schemas.openxmlformats.org/officeDocument/2006/relationships/slideLayout" Target="../slideLayouts/slideLayout181.xml"/><Relationship Id="rId228" Type="http://schemas.openxmlformats.org/officeDocument/2006/relationships/slideLayout" Target="../slideLayouts/slideLayout237.xml"/><Relationship Id="rId435" Type="http://schemas.openxmlformats.org/officeDocument/2006/relationships/slideLayout" Target="../slideLayouts/slideLayout444.xml"/><Relationship Id="rId477" Type="http://schemas.openxmlformats.org/officeDocument/2006/relationships/slideLayout" Target="../slideLayouts/slideLayout486.xml"/><Relationship Id="rId281" Type="http://schemas.openxmlformats.org/officeDocument/2006/relationships/slideLayout" Target="../slideLayouts/slideLayout290.xml"/><Relationship Id="rId337" Type="http://schemas.openxmlformats.org/officeDocument/2006/relationships/slideLayout" Target="../slideLayouts/slideLayout346.xml"/><Relationship Id="rId502" Type="http://schemas.openxmlformats.org/officeDocument/2006/relationships/slideLayout" Target="../slideLayouts/slideLayout511.xml"/><Relationship Id="rId34" Type="http://schemas.openxmlformats.org/officeDocument/2006/relationships/slideLayout" Target="../slideLayouts/slideLayout43.xml"/><Relationship Id="rId76" Type="http://schemas.openxmlformats.org/officeDocument/2006/relationships/slideLayout" Target="../slideLayouts/slideLayout85.xml"/><Relationship Id="rId141" Type="http://schemas.openxmlformats.org/officeDocument/2006/relationships/slideLayout" Target="../slideLayouts/slideLayout150.xml"/><Relationship Id="rId379" Type="http://schemas.openxmlformats.org/officeDocument/2006/relationships/slideLayout" Target="../slideLayouts/slideLayout388.xml"/><Relationship Id="rId544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16.xml"/><Relationship Id="rId183" Type="http://schemas.openxmlformats.org/officeDocument/2006/relationships/slideLayout" Target="../slideLayouts/slideLayout192.xml"/><Relationship Id="rId239" Type="http://schemas.openxmlformats.org/officeDocument/2006/relationships/slideLayout" Target="../slideLayouts/slideLayout248.xml"/><Relationship Id="rId390" Type="http://schemas.openxmlformats.org/officeDocument/2006/relationships/slideLayout" Target="../slideLayouts/slideLayout399.xml"/><Relationship Id="rId404" Type="http://schemas.openxmlformats.org/officeDocument/2006/relationships/slideLayout" Target="../slideLayouts/slideLayout413.xml"/><Relationship Id="rId446" Type="http://schemas.openxmlformats.org/officeDocument/2006/relationships/slideLayout" Target="../slideLayouts/slideLayout455.xml"/><Relationship Id="rId250" Type="http://schemas.openxmlformats.org/officeDocument/2006/relationships/slideLayout" Target="../slideLayouts/slideLayout259.xml"/><Relationship Id="rId292" Type="http://schemas.openxmlformats.org/officeDocument/2006/relationships/slideLayout" Target="../slideLayouts/slideLayout301.xml"/><Relationship Id="rId306" Type="http://schemas.openxmlformats.org/officeDocument/2006/relationships/slideLayout" Target="../slideLayouts/slideLayout315.xml"/><Relationship Id="rId488" Type="http://schemas.openxmlformats.org/officeDocument/2006/relationships/slideLayout" Target="../slideLayouts/slideLayout497.xml"/><Relationship Id="rId45" Type="http://schemas.openxmlformats.org/officeDocument/2006/relationships/slideLayout" Target="../slideLayouts/slideLayout54.xml"/><Relationship Id="rId87" Type="http://schemas.openxmlformats.org/officeDocument/2006/relationships/slideLayout" Target="../slideLayouts/slideLayout96.xml"/><Relationship Id="rId110" Type="http://schemas.openxmlformats.org/officeDocument/2006/relationships/slideLayout" Target="../slideLayouts/slideLayout119.xml"/><Relationship Id="rId348" Type="http://schemas.openxmlformats.org/officeDocument/2006/relationships/slideLayout" Target="../slideLayouts/slideLayout357.xml"/><Relationship Id="rId513" Type="http://schemas.openxmlformats.org/officeDocument/2006/relationships/slideLayout" Target="../slideLayouts/slideLayout522.xml"/><Relationship Id="rId152" Type="http://schemas.openxmlformats.org/officeDocument/2006/relationships/slideLayout" Target="../slideLayouts/slideLayout161.xml"/><Relationship Id="rId194" Type="http://schemas.openxmlformats.org/officeDocument/2006/relationships/slideLayout" Target="../slideLayouts/slideLayout203.xml"/><Relationship Id="rId208" Type="http://schemas.openxmlformats.org/officeDocument/2006/relationships/slideLayout" Target="../slideLayouts/slideLayout217.xml"/><Relationship Id="rId415" Type="http://schemas.openxmlformats.org/officeDocument/2006/relationships/slideLayout" Target="../slideLayouts/slideLayout424.xml"/><Relationship Id="rId457" Type="http://schemas.openxmlformats.org/officeDocument/2006/relationships/slideLayout" Target="../slideLayouts/slideLayout466.xml"/><Relationship Id="rId261" Type="http://schemas.openxmlformats.org/officeDocument/2006/relationships/slideLayout" Target="../slideLayouts/slideLayout270.xml"/><Relationship Id="rId499" Type="http://schemas.openxmlformats.org/officeDocument/2006/relationships/slideLayout" Target="../slideLayouts/slideLayout508.xml"/><Relationship Id="rId14" Type="http://schemas.openxmlformats.org/officeDocument/2006/relationships/slideLayout" Target="../slideLayouts/slideLayout23.xml"/><Relationship Id="rId56" Type="http://schemas.openxmlformats.org/officeDocument/2006/relationships/slideLayout" Target="../slideLayouts/slideLayout65.xml"/><Relationship Id="rId317" Type="http://schemas.openxmlformats.org/officeDocument/2006/relationships/slideLayout" Target="../slideLayouts/slideLayout326.xml"/><Relationship Id="rId359" Type="http://schemas.openxmlformats.org/officeDocument/2006/relationships/slideLayout" Target="../slideLayouts/slideLayout368.xml"/><Relationship Id="rId524" Type="http://schemas.openxmlformats.org/officeDocument/2006/relationships/slideLayout" Target="../slideLayouts/slideLayout533.xml"/><Relationship Id="rId98" Type="http://schemas.openxmlformats.org/officeDocument/2006/relationships/slideLayout" Target="../slideLayouts/slideLayout107.xml"/><Relationship Id="rId121" Type="http://schemas.openxmlformats.org/officeDocument/2006/relationships/slideLayout" Target="../slideLayouts/slideLayout130.xml"/><Relationship Id="rId163" Type="http://schemas.openxmlformats.org/officeDocument/2006/relationships/slideLayout" Target="../slideLayouts/slideLayout172.xml"/><Relationship Id="rId219" Type="http://schemas.openxmlformats.org/officeDocument/2006/relationships/slideLayout" Target="../slideLayouts/slideLayout228.xml"/><Relationship Id="rId370" Type="http://schemas.openxmlformats.org/officeDocument/2006/relationships/slideLayout" Target="../slideLayouts/slideLayout379.xml"/><Relationship Id="rId426" Type="http://schemas.openxmlformats.org/officeDocument/2006/relationships/slideLayout" Target="../slideLayouts/slideLayout435.xml"/><Relationship Id="rId230" Type="http://schemas.openxmlformats.org/officeDocument/2006/relationships/slideLayout" Target="../slideLayouts/slideLayout239.xml"/><Relationship Id="rId468" Type="http://schemas.openxmlformats.org/officeDocument/2006/relationships/slideLayout" Target="../slideLayouts/slideLayout477.xml"/><Relationship Id="rId25" Type="http://schemas.openxmlformats.org/officeDocument/2006/relationships/slideLayout" Target="../slideLayouts/slideLayout34.xml"/><Relationship Id="rId67" Type="http://schemas.openxmlformats.org/officeDocument/2006/relationships/slideLayout" Target="../slideLayouts/slideLayout76.xml"/><Relationship Id="rId272" Type="http://schemas.openxmlformats.org/officeDocument/2006/relationships/slideLayout" Target="../slideLayouts/slideLayout281.xml"/><Relationship Id="rId328" Type="http://schemas.openxmlformats.org/officeDocument/2006/relationships/slideLayout" Target="../slideLayouts/slideLayout337.xml"/><Relationship Id="rId535" Type="http://schemas.openxmlformats.org/officeDocument/2006/relationships/slideLayout" Target="../slideLayouts/slideLayout544.xml"/><Relationship Id="rId132" Type="http://schemas.openxmlformats.org/officeDocument/2006/relationships/slideLayout" Target="../slideLayouts/slideLayout141.xml"/><Relationship Id="rId174" Type="http://schemas.openxmlformats.org/officeDocument/2006/relationships/slideLayout" Target="../slideLayouts/slideLayout183.xml"/><Relationship Id="rId381" Type="http://schemas.openxmlformats.org/officeDocument/2006/relationships/slideLayout" Target="../slideLayouts/slideLayout390.xml"/><Relationship Id="rId220" Type="http://schemas.openxmlformats.org/officeDocument/2006/relationships/slideLayout" Target="../slideLayouts/slideLayout229.xml"/><Relationship Id="rId241" Type="http://schemas.openxmlformats.org/officeDocument/2006/relationships/slideLayout" Target="../slideLayouts/slideLayout250.xml"/><Relationship Id="rId437" Type="http://schemas.openxmlformats.org/officeDocument/2006/relationships/slideLayout" Target="../slideLayouts/slideLayout446.xml"/><Relationship Id="rId458" Type="http://schemas.openxmlformats.org/officeDocument/2006/relationships/slideLayout" Target="../slideLayouts/slideLayout467.xml"/><Relationship Id="rId479" Type="http://schemas.openxmlformats.org/officeDocument/2006/relationships/slideLayout" Target="../slideLayouts/slideLayout488.xml"/><Relationship Id="rId15" Type="http://schemas.openxmlformats.org/officeDocument/2006/relationships/slideLayout" Target="../slideLayouts/slideLayout24.xml"/><Relationship Id="rId36" Type="http://schemas.openxmlformats.org/officeDocument/2006/relationships/slideLayout" Target="../slideLayouts/slideLayout45.xml"/><Relationship Id="rId57" Type="http://schemas.openxmlformats.org/officeDocument/2006/relationships/slideLayout" Target="../slideLayouts/slideLayout66.xml"/><Relationship Id="rId262" Type="http://schemas.openxmlformats.org/officeDocument/2006/relationships/slideLayout" Target="../slideLayouts/slideLayout271.xml"/><Relationship Id="rId283" Type="http://schemas.openxmlformats.org/officeDocument/2006/relationships/slideLayout" Target="../slideLayouts/slideLayout292.xml"/><Relationship Id="rId318" Type="http://schemas.openxmlformats.org/officeDocument/2006/relationships/slideLayout" Target="../slideLayouts/slideLayout327.xml"/><Relationship Id="rId339" Type="http://schemas.openxmlformats.org/officeDocument/2006/relationships/slideLayout" Target="../slideLayouts/slideLayout348.xml"/><Relationship Id="rId490" Type="http://schemas.openxmlformats.org/officeDocument/2006/relationships/slideLayout" Target="../slideLayouts/slideLayout499.xml"/><Relationship Id="rId504" Type="http://schemas.openxmlformats.org/officeDocument/2006/relationships/slideLayout" Target="../slideLayouts/slideLayout513.xml"/><Relationship Id="rId525" Type="http://schemas.openxmlformats.org/officeDocument/2006/relationships/slideLayout" Target="../slideLayouts/slideLayout534.xml"/><Relationship Id="rId546" Type="http://schemas.openxmlformats.org/officeDocument/2006/relationships/slideLayout" Target="../slideLayouts/slideLayout555.xml"/><Relationship Id="rId78" Type="http://schemas.openxmlformats.org/officeDocument/2006/relationships/slideLayout" Target="../slideLayouts/slideLayout87.xml"/><Relationship Id="rId99" Type="http://schemas.openxmlformats.org/officeDocument/2006/relationships/slideLayout" Target="../slideLayouts/slideLayout108.xml"/><Relationship Id="rId101" Type="http://schemas.openxmlformats.org/officeDocument/2006/relationships/slideLayout" Target="../slideLayouts/slideLayout110.xml"/><Relationship Id="rId122" Type="http://schemas.openxmlformats.org/officeDocument/2006/relationships/slideLayout" Target="../slideLayouts/slideLayout131.xml"/><Relationship Id="rId143" Type="http://schemas.openxmlformats.org/officeDocument/2006/relationships/slideLayout" Target="../slideLayouts/slideLayout152.xml"/><Relationship Id="rId164" Type="http://schemas.openxmlformats.org/officeDocument/2006/relationships/slideLayout" Target="../slideLayouts/slideLayout173.xml"/><Relationship Id="rId185" Type="http://schemas.openxmlformats.org/officeDocument/2006/relationships/slideLayout" Target="../slideLayouts/slideLayout194.xml"/><Relationship Id="rId350" Type="http://schemas.openxmlformats.org/officeDocument/2006/relationships/slideLayout" Target="../slideLayouts/slideLayout359.xml"/><Relationship Id="rId371" Type="http://schemas.openxmlformats.org/officeDocument/2006/relationships/slideLayout" Target="../slideLayouts/slideLayout380.xml"/><Relationship Id="rId406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18.xml"/><Relationship Id="rId210" Type="http://schemas.openxmlformats.org/officeDocument/2006/relationships/slideLayout" Target="../slideLayouts/slideLayout219.xml"/><Relationship Id="rId392" Type="http://schemas.openxmlformats.org/officeDocument/2006/relationships/slideLayout" Target="../slideLayouts/slideLayout401.xml"/><Relationship Id="rId427" Type="http://schemas.openxmlformats.org/officeDocument/2006/relationships/slideLayout" Target="../slideLayouts/slideLayout436.xml"/><Relationship Id="rId448" Type="http://schemas.openxmlformats.org/officeDocument/2006/relationships/slideLayout" Target="../slideLayouts/slideLayout457.xml"/><Relationship Id="rId469" Type="http://schemas.openxmlformats.org/officeDocument/2006/relationships/slideLayout" Target="../slideLayouts/slideLayout478.xml"/><Relationship Id="rId26" Type="http://schemas.openxmlformats.org/officeDocument/2006/relationships/slideLayout" Target="../slideLayouts/slideLayout35.xml"/><Relationship Id="rId231" Type="http://schemas.openxmlformats.org/officeDocument/2006/relationships/slideLayout" Target="../slideLayouts/slideLayout240.xml"/><Relationship Id="rId252" Type="http://schemas.openxmlformats.org/officeDocument/2006/relationships/slideLayout" Target="../slideLayouts/slideLayout261.xml"/><Relationship Id="rId273" Type="http://schemas.openxmlformats.org/officeDocument/2006/relationships/slideLayout" Target="../slideLayouts/slideLayout282.xml"/><Relationship Id="rId294" Type="http://schemas.openxmlformats.org/officeDocument/2006/relationships/slideLayout" Target="../slideLayouts/slideLayout303.xml"/><Relationship Id="rId308" Type="http://schemas.openxmlformats.org/officeDocument/2006/relationships/slideLayout" Target="../slideLayouts/slideLayout317.xml"/><Relationship Id="rId329" Type="http://schemas.openxmlformats.org/officeDocument/2006/relationships/slideLayout" Target="../slideLayouts/slideLayout338.xml"/><Relationship Id="rId480" Type="http://schemas.openxmlformats.org/officeDocument/2006/relationships/slideLayout" Target="../slideLayouts/slideLayout489.xml"/><Relationship Id="rId515" Type="http://schemas.openxmlformats.org/officeDocument/2006/relationships/slideLayout" Target="../slideLayouts/slideLayout524.xml"/><Relationship Id="rId536" Type="http://schemas.openxmlformats.org/officeDocument/2006/relationships/slideLayout" Target="../slideLayouts/slideLayout545.xml"/><Relationship Id="rId47" Type="http://schemas.openxmlformats.org/officeDocument/2006/relationships/slideLayout" Target="../slideLayouts/slideLayout56.xml"/><Relationship Id="rId68" Type="http://schemas.openxmlformats.org/officeDocument/2006/relationships/slideLayout" Target="../slideLayouts/slideLayout77.xml"/><Relationship Id="rId89" Type="http://schemas.openxmlformats.org/officeDocument/2006/relationships/slideLayout" Target="../slideLayouts/slideLayout98.xml"/><Relationship Id="rId112" Type="http://schemas.openxmlformats.org/officeDocument/2006/relationships/slideLayout" Target="../slideLayouts/slideLayout121.xml"/><Relationship Id="rId133" Type="http://schemas.openxmlformats.org/officeDocument/2006/relationships/slideLayout" Target="../slideLayouts/slideLayout142.xml"/><Relationship Id="rId154" Type="http://schemas.openxmlformats.org/officeDocument/2006/relationships/slideLayout" Target="../slideLayouts/slideLayout163.xml"/><Relationship Id="rId175" Type="http://schemas.openxmlformats.org/officeDocument/2006/relationships/slideLayout" Target="../slideLayouts/slideLayout184.xml"/><Relationship Id="rId340" Type="http://schemas.openxmlformats.org/officeDocument/2006/relationships/slideLayout" Target="../slideLayouts/slideLayout349.xml"/><Relationship Id="rId361" Type="http://schemas.openxmlformats.org/officeDocument/2006/relationships/slideLayout" Target="../slideLayouts/slideLayout370.xml"/><Relationship Id="rId196" Type="http://schemas.openxmlformats.org/officeDocument/2006/relationships/slideLayout" Target="../slideLayouts/slideLayout205.xml"/><Relationship Id="rId200" Type="http://schemas.openxmlformats.org/officeDocument/2006/relationships/slideLayout" Target="../slideLayouts/slideLayout209.xml"/><Relationship Id="rId382" Type="http://schemas.openxmlformats.org/officeDocument/2006/relationships/slideLayout" Target="../slideLayouts/slideLayout391.xml"/><Relationship Id="rId417" Type="http://schemas.openxmlformats.org/officeDocument/2006/relationships/slideLayout" Target="../slideLayouts/slideLayout426.xml"/><Relationship Id="rId438" Type="http://schemas.openxmlformats.org/officeDocument/2006/relationships/slideLayout" Target="../slideLayouts/slideLayout447.xml"/><Relationship Id="rId459" Type="http://schemas.openxmlformats.org/officeDocument/2006/relationships/slideLayout" Target="../slideLayouts/slideLayout468.xml"/><Relationship Id="rId16" Type="http://schemas.openxmlformats.org/officeDocument/2006/relationships/slideLayout" Target="../slideLayouts/slideLayout25.xml"/><Relationship Id="rId221" Type="http://schemas.openxmlformats.org/officeDocument/2006/relationships/slideLayout" Target="../slideLayouts/slideLayout230.xml"/><Relationship Id="rId242" Type="http://schemas.openxmlformats.org/officeDocument/2006/relationships/slideLayout" Target="../slideLayouts/slideLayout251.xml"/><Relationship Id="rId263" Type="http://schemas.openxmlformats.org/officeDocument/2006/relationships/slideLayout" Target="../slideLayouts/slideLayout272.xml"/><Relationship Id="rId284" Type="http://schemas.openxmlformats.org/officeDocument/2006/relationships/slideLayout" Target="../slideLayouts/slideLayout293.xml"/><Relationship Id="rId319" Type="http://schemas.openxmlformats.org/officeDocument/2006/relationships/slideLayout" Target="../slideLayouts/slideLayout328.xml"/><Relationship Id="rId470" Type="http://schemas.openxmlformats.org/officeDocument/2006/relationships/slideLayout" Target="../slideLayouts/slideLayout479.xml"/><Relationship Id="rId491" Type="http://schemas.openxmlformats.org/officeDocument/2006/relationships/slideLayout" Target="../slideLayouts/slideLayout500.xml"/><Relationship Id="rId505" Type="http://schemas.openxmlformats.org/officeDocument/2006/relationships/slideLayout" Target="../slideLayouts/slideLayout514.xml"/><Relationship Id="rId526" Type="http://schemas.openxmlformats.org/officeDocument/2006/relationships/slideLayout" Target="../slideLayouts/slideLayout535.xml"/><Relationship Id="rId37" Type="http://schemas.openxmlformats.org/officeDocument/2006/relationships/slideLayout" Target="../slideLayouts/slideLayout46.xml"/><Relationship Id="rId58" Type="http://schemas.openxmlformats.org/officeDocument/2006/relationships/slideLayout" Target="../slideLayouts/slideLayout67.xml"/><Relationship Id="rId79" Type="http://schemas.openxmlformats.org/officeDocument/2006/relationships/slideLayout" Target="../slideLayouts/slideLayout88.xml"/><Relationship Id="rId102" Type="http://schemas.openxmlformats.org/officeDocument/2006/relationships/slideLayout" Target="../slideLayouts/slideLayout111.xml"/><Relationship Id="rId123" Type="http://schemas.openxmlformats.org/officeDocument/2006/relationships/slideLayout" Target="../slideLayouts/slideLayout132.xml"/><Relationship Id="rId144" Type="http://schemas.openxmlformats.org/officeDocument/2006/relationships/slideLayout" Target="../slideLayouts/slideLayout153.xml"/><Relationship Id="rId330" Type="http://schemas.openxmlformats.org/officeDocument/2006/relationships/slideLayout" Target="../slideLayouts/slideLayout339.xml"/><Relationship Id="rId547" Type="http://schemas.openxmlformats.org/officeDocument/2006/relationships/slideLayout" Target="../slideLayouts/slideLayout556.xml"/><Relationship Id="rId90" Type="http://schemas.openxmlformats.org/officeDocument/2006/relationships/slideLayout" Target="../slideLayouts/slideLayout99.xml"/><Relationship Id="rId165" Type="http://schemas.openxmlformats.org/officeDocument/2006/relationships/slideLayout" Target="../slideLayouts/slideLayout174.xml"/><Relationship Id="rId186" Type="http://schemas.openxmlformats.org/officeDocument/2006/relationships/slideLayout" Target="../slideLayouts/slideLayout195.xml"/><Relationship Id="rId351" Type="http://schemas.openxmlformats.org/officeDocument/2006/relationships/slideLayout" Target="../slideLayouts/slideLayout360.xml"/><Relationship Id="rId372" Type="http://schemas.openxmlformats.org/officeDocument/2006/relationships/slideLayout" Target="../slideLayouts/slideLayout381.xml"/><Relationship Id="rId393" Type="http://schemas.openxmlformats.org/officeDocument/2006/relationships/slideLayout" Target="../slideLayouts/slideLayout402.xml"/><Relationship Id="rId407" Type="http://schemas.openxmlformats.org/officeDocument/2006/relationships/slideLayout" Target="../slideLayouts/slideLayout416.xml"/><Relationship Id="rId428" Type="http://schemas.openxmlformats.org/officeDocument/2006/relationships/slideLayout" Target="../slideLayouts/slideLayout437.xml"/><Relationship Id="rId449" Type="http://schemas.openxmlformats.org/officeDocument/2006/relationships/slideLayout" Target="../slideLayouts/slideLayout458.xml"/><Relationship Id="rId211" Type="http://schemas.openxmlformats.org/officeDocument/2006/relationships/slideLayout" Target="../slideLayouts/slideLayout220.xml"/><Relationship Id="rId232" Type="http://schemas.openxmlformats.org/officeDocument/2006/relationships/slideLayout" Target="../slideLayouts/slideLayout241.xml"/><Relationship Id="rId253" Type="http://schemas.openxmlformats.org/officeDocument/2006/relationships/slideLayout" Target="../slideLayouts/slideLayout262.xml"/><Relationship Id="rId274" Type="http://schemas.openxmlformats.org/officeDocument/2006/relationships/slideLayout" Target="../slideLayouts/slideLayout283.xml"/><Relationship Id="rId295" Type="http://schemas.openxmlformats.org/officeDocument/2006/relationships/slideLayout" Target="../slideLayouts/slideLayout304.xml"/><Relationship Id="rId309" Type="http://schemas.openxmlformats.org/officeDocument/2006/relationships/slideLayout" Target="../slideLayouts/slideLayout318.xml"/><Relationship Id="rId460" Type="http://schemas.openxmlformats.org/officeDocument/2006/relationships/slideLayout" Target="../slideLayouts/slideLayout469.xml"/><Relationship Id="rId481" Type="http://schemas.openxmlformats.org/officeDocument/2006/relationships/slideLayout" Target="../slideLayouts/slideLayout490.xml"/><Relationship Id="rId516" Type="http://schemas.openxmlformats.org/officeDocument/2006/relationships/slideLayout" Target="../slideLayouts/slideLayout525.xml"/><Relationship Id="rId27" Type="http://schemas.openxmlformats.org/officeDocument/2006/relationships/slideLayout" Target="../slideLayouts/slideLayout36.xml"/><Relationship Id="rId48" Type="http://schemas.openxmlformats.org/officeDocument/2006/relationships/slideLayout" Target="../slideLayouts/slideLayout57.xml"/><Relationship Id="rId69" Type="http://schemas.openxmlformats.org/officeDocument/2006/relationships/slideLayout" Target="../slideLayouts/slideLayout78.xml"/><Relationship Id="rId113" Type="http://schemas.openxmlformats.org/officeDocument/2006/relationships/slideLayout" Target="../slideLayouts/slideLayout122.xml"/><Relationship Id="rId134" Type="http://schemas.openxmlformats.org/officeDocument/2006/relationships/slideLayout" Target="../slideLayouts/slideLayout143.xml"/><Relationship Id="rId320" Type="http://schemas.openxmlformats.org/officeDocument/2006/relationships/slideLayout" Target="../slideLayouts/slideLayout329.xml"/><Relationship Id="rId537" Type="http://schemas.openxmlformats.org/officeDocument/2006/relationships/slideLayout" Target="../slideLayouts/slideLayout546.xml"/><Relationship Id="rId80" Type="http://schemas.openxmlformats.org/officeDocument/2006/relationships/slideLayout" Target="../slideLayouts/slideLayout89.xml"/><Relationship Id="rId155" Type="http://schemas.openxmlformats.org/officeDocument/2006/relationships/slideLayout" Target="../slideLayouts/slideLayout164.xml"/><Relationship Id="rId176" Type="http://schemas.openxmlformats.org/officeDocument/2006/relationships/slideLayout" Target="../slideLayouts/slideLayout185.xml"/><Relationship Id="rId197" Type="http://schemas.openxmlformats.org/officeDocument/2006/relationships/slideLayout" Target="../slideLayouts/slideLayout206.xml"/><Relationship Id="rId341" Type="http://schemas.openxmlformats.org/officeDocument/2006/relationships/slideLayout" Target="../slideLayouts/slideLayout350.xml"/><Relationship Id="rId362" Type="http://schemas.openxmlformats.org/officeDocument/2006/relationships/slideLayout" Target="../slideLayouts/slideLayout371.xml"/><Relationship Id="rId383" Type="http://schemas.openxmlformats.org/officeDocument/2006/relationships/slideLayout" Target="../slideLayouts/slideLayout392.xml"/><Relationship Id="rId418" Type="http://schemas.openxmlformats.org/officeDocument/2006/relationships/slideLayout" Target="../slideLayouts/slideLayout427.xml"/><Relationship Id="rId439" Type="http://schemas.openxmlformats.org/officeDocument/2006/relationships/slideLayout" Target="../slideLayouts/slideLayout448.xml"/><Relationship Id="rId201" Type="http://schemas.openxmlformats.org/officeDocument/2006/relationships/slideLayout" Target="../slideLayouts/slideLayout210.xml"/><Relationship Id="rId222" Type="http://schemas.openxmlformats.org/officeDocument/2006/relationships/slideLayout" Target="../slideLayouts/slideLayout231.xml"/><Relationship Id="rId243" Type="http://schemas.openxmlformats.org/officeDocument/2006/relationships/slideLayout" Target="../slideLayouts/slideLayout252.xml"/><Relationship Id="rId264" Type="http://schemas.openxmlformats.org/officeDocument/2006/relationships/slideLayout" Target="../slideLayouts/slideLayout273.xml"/><Relationship Id="rId285" Type="http://schemas.openxmlformats.org/officeDocument/2006/relationships/slideLayout" Target="../slideLayouts/slideLayout294.xml"/><Relationship Id="rId450" Type="http://schemas.openxmlformats.org/officeDocument/2006/relationships/slideLayout" Target="../slideLayouts/slideLayout459.xml"/><Relationship Id="rId471" Type="http://schemas.openxmlformats.org/officeDocument/2006/relationships/slideLayout" Target="../slideLayouts/slideLayout480.xml"/><Relationship Id="rId506" Type="http://schemas.openxmlformats.org/officeDocument/2006/relationships/slideLayout" Target="../slideLayouts/slideLayout515.xml"/><Relationship Id="rId17" Type="http://schemas.openxmlformats.org/officeDocument/2006/relationships/slideLayout" Target="../slideLayouts/slideLayout26.xml"/><Relationship Id="rId38" Type="http://schemas.openxmlformats.org/officeDocument/2006/relationships/slideLayout" Target="../slideLayouts/slideLayout47.xml"/><Relationship Id="rId59" Type="http://schemas.openxmlformats.org/officeDocument/2006/relationships/slideLayout" Target="../slideLayouts/slideLayout68.xml"/><Relationship Id="rId103" Type="http://schemas.openxmlformats.org/officeDocument/2006/relationships/slideLayout" Target="../slideLayouts/slideLayout112.xml"/><Relationship Id="rId124" Type="http://schemas.openxmlformats.org/officeDocument/2006/relationships/slideLayout" Target="../slideLayouts/slideLayout133.xml"/><Relationship Id="rId310" Type="http://schemas.openxmlformats.org/officeDocument/2006/relationships/slideLayout" Target="../slideLayouts/slideLayout319.xml"/><Relationship Id="rId492" Type="http://schemas.openxmlformats.org/officeDocument/2006/relationships/slideLayout" Target="../slideLayouts/slideLayout501.xml"/><Relationship Id="rId527" Type="http://schemas.openxmlformats.org/officeDocument/2006/relationships/slideLayout" Target="../slideLayouts/slideLayout536.xml"/><Relationship Id="rId548" Type="http://schemas.openxmlformats.org/officeDocument/2006/relationships/theme" Target="../theme/theme2.xml"/><Relationship Id="rId70" Type="http://schemas.openxmlformats.org/officeDocument/2006/relationships/slideLayout" Target="../slideLayouts/slideLayout79.xml"/><Relationship Id="rId91" Type="http://schemas.openxmlformats.org/officeDocument/2006/relationships/slideLayout" Target="../slideLayouts/slideLayout100.xml"/><Relationship Id="rId145" Type="http://schemas.openxmlformats.org/officeDocument/2006/relationships/slideLayout" Target="../slideLayouts/slideLayout154.xml"/><Relationship Id="rId166" Type="http://schemas.openxmlformats.org/officeDocument/2006/relationships/slideLayout" Target="../slideLayouts/slideLayout175.xml"/><Relationship Id="rId187" Type="http://schemas.openxmlformats.org/officeDocument/2006/relationships/slideLayout" Target="../slideLayouts/slideLayout196.xml"/><Relationship Id="rId331" Type="http://schemas.openxmlformats.org/officeDocument/2006/relationships/slideLayout" Target="../slideLayouts/slideLayout340.xml"/><Relationship Id="rId352" Type="http://schemas.openxmlformats.org/officeDocument/2006/relationships/slideLayout" Target="../slideLayouts/slideLayout361.xml"/><Relationship Id="rId373" Type="http://schemas.openxmlformats.org/officeDocument/2006/relationships/slideLayout" Target="../slideLayouts/slideLayout382.xml"/><Relationship Id="rId394" Type="http://schemas.openxmlformats.org/officeDocument/2006/relationships/slideLayout" Target="../slideLayouts/slideLayout403.xml"/><Relationship Id="rId408" Type="http://schemas.openxmlformats.org/officeDocument/2006/relationships/slideLayout" Target="../slideLayouts/slideLayout417.xml"/><Relationship Id="rId429" Type="http://schemas.openxmlformats.org/officeDocument/2006/relationships/slideLayout" Target="../slideLayouts/slideLayout438.xml"/><Relationship Id="rId1" Type="http://schemas.openxmlformats.org/officeDocument/2006/relationships/slideLayout" Target="../slideLayouts/slideLayout10.xml"/><Relationship Id="rId212" Type="http://schemas.openxmlformats.org/officeDocument/2006/relationships/slideLayout" Target="../slideLayouts/slideLayout221.xml"/><Relationship Id="rId233" Type="http://schemas.openxmlformats.org/officeDocument/2006/relationships/slideLayout" Target="../slideLayouts/slideLayout242.xml"/><Relationship Id="rId254" Type="http://schemas.openxmlformats.org/officeDocument/2006/relationships/slideLayout" Target="../slideLayouts/slideLayout263.xml"/><Relationship Id="rId440" Type="http://schemas.openxmlformats.org/officeDocument/2006/relationships/slideLayout" Target="../slideLayouts/slideLayout449.xml"/><Relationship Id="rId28" Type="http://schemas.openxmlformats.org/officeDocument/2006/relationships/slideLayout" Target="../slideLayouts/slideLayout37.xml"/><Relationship Id="rId49" Type="http://schemas.openxmlformats.org/officeDocument/2006/relationships/slideLayout" Target="../slideLayouts/slideLayout58.xml"/><Relationship Id="rId114" Type="http://schemas.openxmlformats.org/officeDocument/2006/relationships/slideLayout" Target="../slideLayouts/slideLayout123.xml"/><Relationship Id="rId275" Type="http://schemas.openxmlformats.org/officeDocument/2006/relationships/slideLayout" Target="../slideLayouts/slideLayout284.xml"/><Relationship Id="rId296" Type="http://schemas.openxmlformats.org/officeDocument/2006/relationships/slideLayout" Target="../slideLayouts/slideLayout305.xml"/><Relationship Id="rId300" Type="http://schemas.openxmlformats.org/officeDocument/2006/relationships/slideLayout" Target="../slideLayouts/slideLayout309.xml"/><Relationship Id="rId461" Type="http://schemas.openxmlformats.org/officeDocument/2006/relationships/slideLayout" Target="../slideLayouts/slideLayout470.xml"/><Relationship Id="rId482" Type="http://schemas.openxmlformats.org/officeDocument/2006/relationships/slideLayout" Target="../slideLayouts/slideLayout491.xml"/><Relationship Id="rId517" Type="http://schemas.openxmlformats.org/officeDocument/2006/relationships/slideLayout" Target="../slideLayouts/slideLayout526.xml"/><Relationship Id="rId538" Type="http://schemas.openxmlformats.org/officeDocument/2006/relationships/slideLayout" Target="../slideLayouts/slideLayout547.xml"/><Relationship Id="rId60" Type="http://schemas.openxmlformats.org/officeDocument/2006/relationships/slideLayout" Target="../slideLayouts/slideLayout69.xml"/><Relationship Id="rId81" Type="http://schemas.openxmlformats.org/officeDocument/2006/relationships/slideLayout" Target="../slideLayouts/slideLayout90.xml"/><Relationship Id="rId135" Type="http://schemas.openxmlformats.org/officeDocument/2006/relationships/slideLayout" Target="../slideLayouts/slideLayout144.xml"/><Relationship Id="rId156" Type="http://schemas.openxmlformats.org/officeDocument/2006/relationships/slideLayout" Target="../slideLayouts/slideLayout165.xml"/><Relationship Id="rId177" Type="http://schemas.openxmlformats.org/officeDocument/2006/relationships/slideLayout" Target="../slideLayouts/slideLayout186.xml"/><Relationship Id="rId198" Type="http://schemas.openxmlformats.org/officeDocument/2006/relationships/slideLayout" Target="../slideLayouts/slideLayout207.xml"/><Relationship Id="rId321" Type="http://schemas.openxmlformats.org/officeDocument/2006/relationships/slideLayout" Target="../slideLayouts/slideLayout330.xml"/><Relationship Id="rId342" Type="http://schemas.openxmlformats.org/officeDocument/2006/relationships/slideLayout" Target="../slideLayouts/slideLayout351.xml"/><Relationship Id="rId363" Type="http://schemas.openxmlformats.org/officeDocument/2006/relationships/slideLayout" Target="../slideLayouts/slideLayout372.xml"/><Relationship Id="rId384" Type="http://schemas.openxmlformats.org/officeDocument/2006/relationships/slideLayout" Target="../slideLayouts/slideLayout393.xml"/><Relationship Id="rId419" Type="http://schemas.openxmlformats.org/officeDocument/2006/relationships/slideLayout" Target="../slideLayouts/slideLayout428.xml"/><Relationship Id="rId202" Type="http://schemas.openxmlformats.org/officeDocument/2006/relationships/slideLayout" Target="../slideLayouts/slideLayout211.xml"/><Relationship Id="rId223" Type="http://schemas.openxmlformats.org/officeDocument/2006/relationships/slideLayout" Target="../slideLayouts/slideLayout232.xml"/><Relationship Id="rId244" Type="http://schemas.openxmlformats.org/officeDocument/2006/relationships/slideLayout" Target="../slideLayouts/slideLayout253.xml"/><Relationship Id="rId430" Type="http://schemas.openxmlformats.org/officeDocument/2006/relationships/slideLayout" Target="../slideLayouts/slideLayout439.xml"/><Relationship Id="rId18" Type="http://schemas.openxmlformats.org/officeDocument/2006/relationships/slideLayout" Target="../slideLayouts/slideLayout27.xml"/><Relationship Id="rId39" Type="http://schemas.openxmlformats.org/officeDocument/2006/relationships/slideLayout" Target="../slideLayouts/slideLayout48.xml"/><Relationship Id="rId265" Type="http://schemas.openxmlformats.org/officeDocument/2006/relationships/slideLayout" Target="../slideLayouts/slideLayout274.xml"/><Relationship Id="rId286" Type="http://schemas.openxmlformats.org/officeDocument/2006/relationships/slideLayout" Target="../slideLayouts/slideLayout295.xml"/><Relationship Id="rId451" Type="http://schemas.openxmlformats.org/officeDocument/2006/relationships/slideLayout" Target="../slideLayouts/slideLayout460.xml"/><Relationship Id="rId472" Type="http://schemas.openxmlformats.org/officeDocument/2006/relationships/slideLayout" Target="../slideLayouts/slideLayout481.xml"/><Relationship Id="rId493" Type="http://schemas.openxmlformats.org/officeDocument/2006/relationships/slideLayout" Target="../slideLayouts/slideLayout502.xml"/><Relationship Id="rId507" Type="http://schemas.openxmlformats.org/officeDocument/2006/relationships/slideLayout" Target="../slideLayouts/slideLayout516.xml"/><Relationship Id="rId528" Type="http://schemas.openxmlformats.org/officeDocument/2006/relationships/slideLayout" Target="../slideLayouts/slideLayout537.xml"/><Relationship Id="rId50" Type="http://schemas.openxmlformats.org/officeDocument/2006/relationships/slideLayout" Target="../slideLayouts/slideLayout59.xml"/><Relationship Id="rId104" Type="http://schemas.openxmlformats.org/officeDocument/2006/relationships/slideLayout" Target="../slideLayouts/slideLayout113.xml"/><Relationship Id="rId125" Type="http://schemas.openxmlformats.org/officeDocument/2006/relationships/slideLayout" Target="../slideLayouts/slideLayout134.xml"/><Relationship Id="rId146" Type="http://schemas.openxmlformats.org/officeDocument/2006/relationships/slideLayout" Target="../slideLayouts/slideLayout155.xml"/><Relationship Id="rId167" Type="http://schemas.openxmlformats.org/officeDocument/2006/relationships/slideLayout" Target="../slideLayouts/slideLayout176.xml"/><Relationship Id="rId188" Type="http://schemas.openxmlformats.org/officeDocument/2006/relationships/slideLayout" Target="../slideLayouts/slideLayout197.xml"/><Relationship Id="rId311" Type="http://schemas.openxmlformats.org/officeDocument/2006/relationships/slideLayout" Target="../slideLayouts/slideLayout320.xml"/><Relationship Id="rId332" Type="http://schemas.openxmlformats.org/officeDocument/2006/relationships/slideLayout" Target="../slideLayouts/slideLayout341.xml"/><Relationship Id="rId353" Type="http://schemas.openxmlformats.org/officeDocument/2006/relationships/slideLayout" Target="../slideLayouts/slideLayout362.xml"/><Relationship Id="rId374" Type="http://schemas.openxmlformats.org/officeDocument/2006/relationships/slideLayout" Target="../slideLayouts/slideLayout383.xml"/><Relationship Id="rId395" Type="http://schemas.openxmlformats.org/officeDocument/2006/relationships/slideLayout" Target="../slideLayouts/slideLayout404.xml"/><Relationship Id="rId409" Type="http://schemas.openxmlformats.org/officeDocument/2006/relationships/slideLayout" Target="../slideLayouts/slideLayout418.xml"/><Relationship Id="rId71" Type="http://schemas.openxmlformats.org/officeDocument/2006/relationships/slideLayout" Target="../slideLayouts/slideLayout80.xml"/><Relationship Id="rId92" Type="http://schemas.openxmlformats.org/officeDocument/2006/relationships/slideLayout" Target="../slideLayouts/slideLayout101.xml"/><Relationship Id="rId213" Type="http://schemas.openxmlformats.org/officeDocument/2006/relationships/slideLayout" Target="../slideLayouts/slideLayout222.xml"/><Relationship Id="rId234" Type="http://schemas.openxmlformats.org/officeDocument/2006/relationships/slideLayout" Target="../slideLayouts/slideLayout243.xml"/><Relationship Id="rId420" Type="http://schemas.openxmlformats.org/officeDocument/2006/relationships/slideLayout" Target="../slideLayouts/slideLayout429.xml"/><Relationship Id="rId2" Type="http://schemas.openxmlformats.org/officeDocument/2006/relationships/slideLayout" Target="../slideLayouts/slideLayout11.xml"/><Relationship Id="rId29" Type="http://schemas.openxmlformats.org/officeDocument/2006/relationships/slideLayout" Target="../slideLayouts/slideLayout38.xml"/><Relationship Id="rId255" Type="http://schemas.openxmlformats.org/officeDocument/2006/relationships/slideLayout" Target="../slideLayouts/slideLayout264.xml"/><Relationship Id="rId276" Type="http://schemas.openxmlformats.org/officeDocument/2006/relationships/slideLayout" Target="../slideLayouts/slideLayout285.xml"/><Relationship Id="rId297" Type="http://schemas.openxmlformats.org/officeDocument/2006/relationships/slideLayout" Target="../slideLayouts/slideLayout306.xml"/><Relationship Id="rId441" Type="http://schemas.openxmlformats.org/officeDocument/2006/relationships/slideLayout" Target="../slideLayouts/slideLayout450.xml"/><Relationship Id="rId462" Type="http://schemas.openxmlformats.org/officeDocument/2006/relationships/slideLayout" Target="../slideLayouts/slideLayout471.xml"/><Relationship Id="rId483" Type="http://schemas.openxmlformats.org/officeDocument/2006/relationships/slideLayout" Target="../slideLayouts/slideLayout492.xml"/><Relationship Id="rId518" Type="http://schemas.openxmlformats.org/officeDocument/2006/relationships/slideLayout" Target="../slideLayouts/slideLayout527.xml"/><Relationship Id="rId539" Type="http://schemas.openxmlformats.org/officeDocument/2006/relationships/slideLayout" Target="../slideLayouts/slideLayout548.xml"/><Relationship Id="rId40" Type="http://schemas.openxmlformats.org/officeDocument/2006/relationships/slideLayout" Target="../slideLayouts/slideLayout49.xml"/><Relationship Id="rId115" Type="http://schemas.openxmlformats.org/officeDocument/2006/relationships/slideLayout" Target="../slideLayouts/slideLayout124.xml"/><Relationship Id="rId136" Type="http://schemas.openxmlformats.org/officeDocument/2006/relationships/slideLayout" Target="../slideLayouts/slideLayout145.xml"/><Relationship Id="rId157" Type="http://schemas.openxmlformats.org/officeDocument/2006/relationships/slideLayout" Target="../slideLayouts/slideLayout166.xml"/><Relationship Id="rId178" Type="http://schemas.openxmlformats.org/officeDocument/2006/relationships/slideLayout" Target="../slideLayouts/slideLayout187.xml"/><Relationship Id="rId301" Type="http://schemas.openxmlformats.org/officeDocument/2006/relationships/slideLayout" Target="../slideLayouts/slideLayout310.xml"/><Relationship Id="rId322" Type="http://schemas.openxmlformats.org/officeDocument/2006/relationships/slideLayout" Target="../slideLayouts/slideLayout331.xml"/><Relationship Id="rId343" Type="http://schemas.openxmlformats.org/officeDocument/2006/relationships/slideLayout" Target="../slideLayouts/slideLayout352.xml"/><Relationship Id="rId364" Type="http://schemas.openxmlformats.org/officeDocument/2006/relationships/slideLayout" Target="../slideLayouts/slideLayout373.xml"/><Relationship Id="rId61" Type="http://schemas.openxmlformats.org/officeDocument/2006/relationships/slideLayout" Target="../slideLayouts/slideLayout70.xml"/><Relationship Id="rId82" Type="http://schemas.openxmlformats.org/officeDocument/2006/relationships/slideLayout" Target="../slideLayouts/slideLayout91.xml"/><Relationship Id="rId199" Type="http://schemas.openxmlformats.org/officeDocument/2006/relationships/slideLayout" Target="../slideLayouts/slideLayout208.xml"/><Relationship Id="rId203" Type="http://schemas.openxmlformats.org/officeDocument/2006/relationships/slideLayout" Target="../slideLayouts/slideLayout212.xml"/><Relationship Id="rId385" Type="http://schemas.openxmlformats.org/officeDocument/2006/relationships/slideLayout" Target="../slideLayouts/slideLayout394.xml"/><Relationship Id="rId19" Type="http://schemas.openxmlformats.org/officeDocument/2006/relationships/slideLayout" Target="../slideLayouts/slideLayout28.xml"/><Relationship Id="rId224" Type="http://schemas.openxmlformats.org/officeDocument/2006/relationships/slideLayout" Target="../slideLayouts/slideLayout233.xml"/><Relationship Id="rId245" Type="http://schemas.openxmlformats.org/officeDocument/2006/relationships/slideLayout" Target="../slideLayouts/slideLayout254.xml"/><Relationship Id="rId266" Type="http://schemas.openxmlformats.org/officeDocument/2006/relationships/slideLayout" Target="../slideLayouts/slideLayout275.xml"/><Relationship Id="rId287" Type="http://schemas.openxmlformats.org/officeDocument/2006/relationships/slideLayout" Target="../slideLayouts/slideLayout296.xml"/><Relationship Id="rId410" Type="http://schemas.openxmlformats.org/officeDocument/2006/relationships/slideLayout" Target="../slideLayouts/slideLayout419.xml"/><Relationship Id="rId431" Type="http://schemas.openxmlformats.org/officeDocument/2006/relationships/slideLayout" Target="../slideLayouts/slideLayout440.xml"/><Relationship Id="rId452" Type="http://schemas.openxmlformats.org/officeDocument/2006/relationships/slideLayout" Target="../slideLayouts/slideLayout461.xml"/><Relationship Id="rId473" Type="http://schemas.openxmlformats.org/officeDocument/2006/relationships/slideLayout" Target="../slideLayouts/slideLayout482.xml"/><Relationship Id="rId494" Type="http://schemas.openxmlformats.org/officeDocument/2006/relationships/slideLayout" Target="../slideLayouts/slideLayout503.xml"/><Relationship Id="rId508" Type="http://schemas.openxmlformats.org/officeDocument/2006/relationships/slideLayout" Target="../slideLayouts/slideLayout517.xml"/><Relationship Id="rId529" Type="http://schemas.openxmlformats.org/officeDocument/2006/relationships/slideLayout" Target="../slideLayouts/slideLayout538.xml"/><Relationship Id="rId30" Type="http://schemas.openxmlformats.org/officeDocument/2006/relationships/slideLayout" Target="../slideLayouts/slideLayout39.xml"/><Relationship Id="rId105" Type="http://schemas.openxmlformats.org/officeDocument/2006/relationships/slideLayout" Target="../slideLayouts/slideLayout114.xml"/><Relationship Id="rId126" Type="http://schemas.openxmlformats.org/officeDocument/2006/relationships/slideLayout" Target="../slideLayouts/slideLayout135.xml"/><Relationship Id="rId147" Type="http://schemas.openxmlformats.org/officeDocument/2006/relationships/slideLayout" Target="../slideLayouts/slideLayout156.xml"/><Relationship Id="rId168" Type="http://schemas.openxmlformats.org/officeDocument/2006/relationships/slideLayout" Target="../slideLayouts/slideLayout177.xml"/><Relationship Id="rId312" Type="http://schemas.openxmlformats.org/officeDocument/2006/relationships/slideLayout" Target="../slideLayouts/slideLayout321.xml"/><Relationship Id="rId333" Type="http://schemas.openxmlformats.org/officeDocument/2006/relationships/slideLayout" Target="../slideLayouts/slideLayout342.xml"/><Relationship Id="rId354" Type="http://schemas.openxmlformats.org/officeDocument/2006/relationships/slideLayout" Target="../slideLayouts/slideLayout363.xml"/><Relationship Id="rId540" Type="http://schemas.openxmlformats.org/officeDocument/2006/relationships/slideLayout" Target="../slideLayouts/slideLayout549.xml"/><Relationship Id="rId51" Type="http://schemas.openxmlformats.org/officeDocument/2006/relationships/slideLayout" Target="../slideLayouts/slideLayout60.xml"/><Relationship Id="rId72" Type="http://schemas.openxmlformats.org/officeDocument/2006/relationships/slideLayout" Target="../slideLayouts/slideLayout81.xml"/><Relationship Id="rId93" Type="http://schemas.openxmlformats.org/officeDocument/2006/relationships/slideLayout" Target="../slideLayouts/slideLayout102.xml"/><Relationship Id="rId189" Type="http://schemas.openxmlformats.org/officeDocument/2006/relationships/slideLayout" Target="../slideLayouts/slideLayout198.xml"/><Relationship Id="rId375" Type="http://schemas.openxmlformats.org/officeDocument/2006/relationships/slideLayout" Target="../slideLayouts/slideLayout384.xml"/><Relationship Id="rId396" Type="http://schemas.openxmlformats.org/officeDocument/2006/relationships/slideLayout" Target="../slideLayouts/slideLayout405.xml"/><Relationship Id="rId3" Type="http://schemas.openxmlformats.org/officeDocument/2006/relationships/slideLayout" Target="../slideLayouts/slideLayout12.xml"/><Relationship Id="rId214" Type="http://schemas.openxmlformats.org/officeDocument/2006/relationships/slideLayout" Target="../slideLayouts/slideLayout223.xml"/><Relationship Id="rId235" Type="http://schemas.openxmlformats.org/officeDocument/2006/relationships/slideLayout" Target="../slideLayouts/slideLayout244.xml"/><Relationship Id="rId256" Type="http://schemas.openxmlformats.org/officeDocument/2006/relationships/slideLayout" Target="../slideLayouts/slideLayout265.xml"/><Relationship Id="rId277" Type="http://schemas.openxmlformats.org/officeDocument/2006/relationships/slideLayout" Target="../slideLayouts/slideLayout286.xml"/><Relationship Id="rId298" Type="http://schemas.openxmlformats.org/officeDocument/2006/relationships/slideLayout" Target="../slideLayouts/slideLayout307.xml"/><Relationship Id="rId400" Type="http://schemas.openxmlformats.org/officeDocument/2006/relationships/slideLayout" Target="../slideLayouts/slideLayout409.xml"/><Relationship Id="rId421" Type="http://schemas.openxmlformats.org/officeDocument/2006/relationships/slideLayout" Target="../slideLayouts/slideLayout430.xml"/><Relationship Id="rId442" Type="http://schemas.openxmlformats.org/officeDocument/2006/relationships/slideLayout" Target="../slideLayouts/slideLayout451.xml"/><Relationship Id="rId463" Type="http://schemas.openxmlformats.org/officeDocument/2006/relationships/slideLayout" Target="../slideLayouts/slideLayout472.xml"/><Relationship Id="rId484" Type="http://schemas.openxmlformats.org/officeDocument/2006/relationships/slideLayout" Target="../slideLayouts/slideLayout493.xml"/><Relationship Id="rId519" Type="http://schemas.openxmlformats.org/officeDocument/2006/relationships/slideLayout" Target="../slideLayouts/slideLayout528.xml"/><Relationship Id="rId116" Type="http://schemas.openxmlformats.org/officeDocument/2006/relationships/slideLayout" Target="../slideLayouts/slideLayout125.xml"/><Relationship Id="rId137" Type="http://schemas.openxmlformats.org/officeDocument/2006/relationships/slideLayout" Target="../slideLayouts/slideLayout146.xml"/><Relationship Id="rId158" Type="http://schemas.openxmlformats.org/officeDocument/2006/relationships/slideLayout" Target="../slideLayouts/slideLayout167.xml"/><Relationship Id="rId302" Type="http://schemas.openxmlformats.org/officeDocument/2006/relationships/slideLayout" Target="../slideLayouts/slideLayout311.xml"/><Relationship Id="rId323" Type="http://schemas.openxmlformats.org/officeDocument/2006/relationships/slideLayout" Target="../slideLayouts/slideLayout332.xml"/><Relationship Id="rId344" Type="http://schemas.openxmlformats.org/officeDocument/2006/relationships/slideLayout" Target="../slideLayouts/slideLayout353.xml"/><Relationship Id="rId530" Type="http://schemas.openxmlformats.org/officeDocument/2006/relationships/slideLayout" Target="../slideLayouts/slideLayout539.xml"/><Relationship Id="rId20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50.xml"/><Relationship Id="rId62" Type="http://schemas.openxmlformats.org/officeDocument/2006/relationships/slideLayout" Target="../slideLayouts/slideLayout71.xml"/><Relationship Id="rId83" Type="http://schemas.openxmlformats.org/officeDocument/2006/relationships/slideLayout" Target="../slideLayouts/slideLayout92.xml"/><Relationship Id="rId179" Type="http://schemas.openxmlformats.org/officeDocument/2006/relationships/slideLayout" Target="../slideLayouts/slideLayout188.xml"/><Relationship Id="rId365" Type="http://schemas.openxmlformats.org/officeDocument/2006/relationships/slideLayout" Target="../slideLayouts/slideLayout374.xml"/><Relationship Id="rId386" Type="http://schemas.openxmlformats.org/officeDocument/2006/relationships/slideLayout" Target="../slideLayouts/slideLayout395.xml"/><Relationship Id="rId190" Type="http://schemas.openxmlformats.org/officeDocument/2006/relationships/slideLayout" Target="../slideLayouts/slideLayout199.xml"/><Relationship Id="rId204" Type="http://schemas.openxmlformats.org/officeDocument/2006/relationships/slideLayout" Target="../slideLayouts/slideLayout213.xml"/><Relationship Id="rId225" Type="http://schemas.openxmlformats.org/officeDocument/2006/relationships/slideLayout" Target="../slideLayouts/slideLayout234.xml"/><Relationship Id="rId246" Type="http://schemas.openxmlformats.org/officeDocument/2006/relationships/slideLayout" Target="../slideLayouts/slideLayout255.xml"/><Relationship Id="rId267" Type="http://schemas.openxmlformats.org/officeDocument/2006/relationships/slideLayout" Target="../slideLayouts/slideLayout276.xml"/><Relationship Id="rId288" Type="http://schemas.openxmlformats.org/officeDocument/2006/relationships/slideLayout" Target="../slideLayouts/slideLayout297.xml"/><Relationship Id="rId411" Type="http://schemas.openxmlformats.org/officeDocument/2006/relationships/slideLayout" Target="../slideLayouts/slideLayout420.xml"/><Relationship Id="rId432" Type="http://schemas.openxmlformats.org/officeDocument/2006/relationships/slideLayout" Target="../slideLayouts/slideLayout441.xml"/><Relationship Id="rId453" Type="http://schemas.openxmlformats.org/officeDocument/2006/relationships/slideLayout" Target="../slideLayouts/slideLayout462.xml"/><Relationship Id="rId474" Type="http://schemas.openxmlformats.org/officeDocument/2006/relationships/slideLayout" Target="../slideLayouts/slideLayout483.xml"/><Relationship Id="rId509" Type="http://schemas.openxmlformats.org/officeDocument/2006/relationships/slideLayout" Target="../slideLayouts/slideLayout518.xml"/><Relationship Id="rId106" Type="http://schemas.openxmlformats.org/officeDocument/2006/relationships/slideLayout" Target="../slideLayouts/slideLayout115.xml"/><Relationship Id="rId127" Type="http://schemas.openxmlformats.org/officeDocument/2006/relationships/slideLayout" Target="../slideLayouts/slideLayout136.xml"/><Relationship Id="rId313" Type="http://schemas.openxmlformats.org/officeDocument/2006/relationships/slideLayout" Target="../slideLayouts/slideLayout322.xml"/><Relationship Id="rId495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0.xml"/><Relationship Id="rId52" Type="http://schemas.openxmlformats.org/officeDocument/2006/relationships/slideLayout" Target="../slideLayouts/slideLayout61.xml"/><Relationship Id="rId73" Type="http://schemas.openxmlformats.org/officeDocument/2006/relationships/slideLayout" Target="../slideLayouts/slideLayout82.xml"/><Relationship Id="rId94" Type="http://schemas.openxmlformats.org/officeDocument/2006/relationships/slideLayout" Target="../slideLayouts/slideLayout103.xml"/><Relationship Id="rId148" Type="http://schemas.openxmlformats.org/officeDocument/2006/relationships/slideLayout" Target="../slideLayouts/slideLayout157.xml"/><Relationship Id="rId169" Type="http://schemas.openxmlformats.org/officeDocument/2006/relationships/slideLayout" Target="../slideLayouts/slideLayout178.xml"/><Relationship Id="rId334" Type="http://schemas.openxmlformats.org/officeDocument/2006/relationships/slideLayout" Target="../slideLayouts/slideLayout343.xml"/><Relationship Id="rId355" Type="http://schemas.openxmlformats.org/officeDocument/2006/relationships/slideLayout" Target="../slideLayouts/slideLayout364.xml"/><Relationship Id="rId376" Type="http://schemas.openxmlformats.org/officeDocument/2006/relationships/slideLayout" Target="../slideLayouts/slideLayout385.xml"/><Relationship Id="rId397" Type="http://schemas.openxmlformats.org/officeDocument/2006/relationships/slideLayout" Target="../slideLayouts/slideLayout406.xml"/><Relationship Id="rId520" Type="http://schemas.openxmlformats.org/officeDocument/2006/relationships/slideLayout" Target="../slideLayouts/slideLayout529.xml"/><Relationship Id="rId541" Type="http://schemas.openxmlformats.org/officeDocument/2006/relationships/slideLayout" Target="../slideLayouts/slideLayout550.xml"/><Relationship Id="rId4" Type="http://schemas.openxmlformats.org/officeDocument/2006/relationships/slideLayout" Target="../slideLayouts/slideLayout13.xml"/><Relationship Id="rId180" Type="http://schemas.openxmlformats.org/officeDocument/2006/relationships/slideLayout" Target="../slideLayouts/slideLayout189.xml"/><Relationship Id="rId215" Type="http://schemas.openxmlformats.org/officeDocument/2006/relationships/slideLayout" Target="../slideLayouts/slideLayout224.xml"/><Relationship Id="rId236" Type="http://schemas.openxmlformats.org/officeDocument/2006/relationships/slideLayout" Target="../slideLayouts/slideLayout245.xml"/><Relationship Id="rId257" Type="http://schemas.openxmlformats.org/officeDocument/2006/relationships/slideLayout" Target="../slideLayouts/slideLayout266.xml"/><Relationship Id="rId278" Type="http://schemas.openxmlformats.org/officeDocument/2006/relationships/slideLayout" Target="../slideLayouts/slideLayout287.xml"/><Relationship Id="rId401" Type="http://schemas.openxmlformats.org/officeDocument/2006/relationships/slideLayout" Target="../slideLayouts/slideLayout410.xml"/><Relationship Id="rId422" Type="http://schemas.openxmlformats.org/officeDocument/2006/relationships/slideLayout" Target="../slideLayouts/slideLayout431.xml"/><Relationship Id="rId443" Type="http://schemas.openxmlformats.org/officeDocument/2006/relationships/slideLayout" Target="../slideLayouts/slideLayout452.xml"/><Relationship Id="rId464" Type="http://schemas.openxmlformats.org/officeDocument/2006/relationships/slideLayout" Target="../slideLayouts/slideLayout473.xml"/><Relationship Id="rId303" Type="http://schemas.openxmlformats.org/officeDocument/2006/relationships/slideLayout" Target="../slideLayouts/slideLayout312.xml"/><Relationship Id="rId485" Type="http://schemas.openxmlformats.org/officeDocument/2006/relationships/slideLayout" Target="../slideLayouts/slideLayout494.xml"/><Relationship Id="rId42" Type="http://schemas.openxmlformats.org/officeDocument/2006/relationships/slideLayout" Target="../slideLayouts/slideLayout51.xml"/><Relationship Id="rId84" Type="http://schemas.openxmlformats.org/officeDocument/2006/relationships/slideLayout" Target="../slideLayouts/slideLayout93.xml"/><Relationship Id="rId138" Type="http://schemas.openxmlformats.org/officeDocument/2006/relationships/slideLayout" Target="../slideLayouts/slideLayout147.xml"/><Relationship Id="rId345" Type="http://schemas.openxmlformats.org/officeDocument/2006/relationships/slideLayout" Target="../slideLayouts/slideLayout354.xml"/><Relationship Id="rId387" Type="http://schemas.openxmlformats.org/officeDocument/2006/relationships/slideLayout" Target="../slideLayouts/slideLayout396.xml"/><Relationship Id="rId510" Type="http://schemas.openxmlformats.org/officeDocument/2006/relationships/slideLayout" Target="../slideLayouts/slideLayout519.xml"/><Relationship Id="rId191" Type="http://schemas.openxmlformats.org/officeDocument/2006/relationships/slideLayout" Target="../slideLayouts/slideLayout200.xml"/><Relationship Id="rId205" Type="http://schemas.openxmlformats.org/officeDocument/2006/relationships/slideLayout" Target="../slideLayouts/slideLayout214.xml"/><Relationship Id="rId247" Type="http://schemas.openxmlformats.org/officeDocument/2006/relationships/slideLayout" Target="../slideLayouts/slideLayout256.xml"/><Relationship Id="rId412" Type="http://schemas.openxmlformats.org/officeDocument/2006/relationships/slideLayout" Target="../slideLayouts/slideLayout421.xml"/><Relationship Id="rId107" Type="http://schemas.openxmlformats.org/officeDocument/2006/relationships/slideLayout" Target="../slideLayouts/slideLayout116.xml"/><Relationship Id="rId289" Type="http://schemas.openxmlformats.org/officeDocument/2006/relationships/slideLayout" Target="../slideLayouts/slideLayout298.xml"/><Relationship Id="rId454" Type="http://schemas.openxmlformats.org/officeDocument/2006/relationships/slideLayout" Target="../slideLayouts/slideLayout463.xml"/><Relationship Id="rId496" Type="http://schemas.openxmlformats.org/officeDocument/2006/relationships/slideLayout" Target="../slideLayouts/slideLayout505.xml"/><Relationship Id="rId11" Type="http://schemas.openxmlformats.org/officeDocument/2006/relationships/slideLayout" Target="../slideLayouts/slideLayout20.xml"/><Relationship Id="rId53" Type="http://schemas.openxmlformats.org/officeDocument/2006/relationships/slideLayout" Target="../slideLayouts/slideLayout62.xml"/><Relationship Id="rId149" Type="http://schemas.openxmlformats.org/officeDocument/2006/relationships/slideLayout" Target="../slideLayouts/slideLayout158.xml"/><Relationship Id="rId314" Type="http://schemas.openxmlformats.org/officeDocument/2006/relationships/slideLayout" Target="../slideLayouts/slideLayout323.xml"/><Relationship Id="rId356" Type="http://schemas.openxmlformats.org/officeDocument/2006/relationships/slideLayout" Target="../slideLayouts/slideLayout365.xml"/><Relationship Id="rId398" Type="http://schemas.openxmlformats.org/officeDocument/2006/relationships/slideLayout" Target="../slideLayouts/slideLayout407.xml"/><Relationship Id="rId521" Type="http://schemas.openxmlformats.org/officeDocument/2006/relationships/slideLayout" Target="../slideLayouts/slideLayout530.xml"/><Relationship Id="rId95" Type="http://schemas.openxmlformats.org/officeDocument/2006/relationships/slideLayout" Target="../slideLayouts/slideLayout104.xml"/><Relationship Id="rId160" Type="http://schemas.openxmlformats.org/officeDocument/2006/relationships/slideLayout" Target="../slideLayouts/slideLayout169.xml"/><Relationship Id="rId216" Type="http://schemas.openxmlformats.org/officeDocument/2006/relationships/slideLayout" Target="../slideLayouts/slideLayout225.xml"/><Relationship Id="rId423" Type="http://schemas.openxmlformats.org/officeDocument/2006/relationships/slideLayout" Target="../slideLayouts/slideLayout432.xml"/><Relationship Id="rId258" Type="http://schemas.openxmlformats.org/officeDocument/2006/relationships/slideLayout" Target="../slideLayouts/slideLayout267.xml"/><Relationship Id="rId465" Type="http://schemas.openxmlformats.org/officeDocument/2006/relationships/slideLayout" Target="../slideLayouts/slideLayout474.xml"/><Relationship Id="rId22" Type="http://schemas.openxmlformats.org/officeDocument/2006/relationships/slideLayout" Target="../slideLayouts/slideLayout31.xml"/><Relationship Id="rId64" Type="http://schemas.openxmlformats.org/officeDocument/2006/relationships/slideLayout" Target="../slideLayouts/slideLayout73.xml"/><Relationship Id="rId118" Type="http://schemas.openxmlformats.org/officeDocument/2006/relationships/slideLayout" Target="../slideLayouts/slideLayout127.xml"/><Relationship Id="rId325" Type="http://schemas.openxmlformats.org/officeDocument/2006/relationships/slideLayout" Target="../slideLayouts/slideLayout334.xml"/><Relationship Id="rId367" Type="http://schemas.openxmlformats.org/officeDocument/2006/relationships/slideLayout" Target="../slideLayouts/slideLayout376.xml"/><Relationship Id="rId532" Type="http://schemas.openxmlformats.org/officeDocument/2006/relationships/slideLayout" Target="../slideLayouts/slideLayout541.xml"/><Relationship Id="rId171" Type="http://schemas.openxmlformats.org/officeDocument/2006/relationships/slideLayout" Target="../slideLayouts/slideLayout180.xml"/><Relationship Id="rId227" Type="http://schemas.openxmlformats.org/officeDocument/2006/relationships/slideLayout" Target="../slideLayouts/slideLayout236.xml"/><Relationship Id="rId269" Type="http://schemas.openxmlformats.org/officeDocument/2006/relationships/slideLayout" Target="../slideLayouts/slideLayout278.xml"/><Relationship Id="rId434" Type="http://schemas.openxmlformats.org/officeDocument/2006/relationships/slideLayout" Target="../slideLayouts/slideLayout443.xml"/><Relationship Id="rId476" Type="http://schemas.openxmlformats.org/officeDocument/2006/relationships/slideLayout" Target="../slideLayouts/slideLayout485.xml"/><Relationship Id="rId33" Type="http://schemas.openxmlformats.org/officeDocument/2006/relationships/slideLayout" Target="../slideLayouts/slideLayout42.xml"/><Relationship Id="rId129" Type="http://schemas.openxmlformats.org/officeDocument/2006/relationships/slideLayout" Target="../slideLayouts/slideLayout138.xml"/><Relationship Id="rId280" Type="http://schemas.openxmlformats.org/officeDocument/2006/relationships/slideLayout" Target="../slideLayouts/slideLayout289.xml"/><Relationship Id="rId336" Type="http://schemas.openxmlformats.org/officeDocument/2006/relationships/slideLayout" Target="../slideLayouts/slideLayout345.xml"/><Relationship Id="rId501" Type="http://schemas.openxmlformats.org/officeDocument/2006/relationships/slideLayout" Target="../slideLayouts/slideLayout510.xml"/><Relationship Id="rId543" Type="http://schemas.openxmlformats.org/officeDocument/2006/relationships/slideLayout" Target="../slideLayouts/slideLayout552.xml"/><Relationship Id="rId75" Type="http://schemas.openxmlformats.org/officeDocument/2006/relationships/slideLayout" Target="../slideLayouts/slideLayout84.xml"/><Relationship Id="rId140" Type="http://schemas.openxmlformats.org/officeDocument/2006/relationships/slideLayout" Target="../slideLayouts/slideLayout149.xml"/><Relationship Id="rId182" Type="http://schemas.openxmlformats.org/officeDocument/2006/relationships/slideLayout" Target="../slideLayouts/slideLayout191.xml"/><Relationship Id="rId378" Type="http://schemas.openxmlformats.org/officeDocument/2006/relationships/slideLayout" Target="../slideLayouts/slideLayout387.xml"/><Relationship Id="rId403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15.xml"/><Relationship Id="rId238" Type="http://schemas.openxmlformats.org/officeDocument/2006/relationships/slideLayout" Target="../slideLayouts/slideLayout247.xml"/><Relationship Id="rId445" Type="http://schemas.openxmlformats.org/officeDocument/2006/relationships/slideLayout" Target="../slideLayouts/slideLayout454.xml"/><Relationship Id="rId487" Type="http://schemas.openxmlformats.org/officeDocument/2006/relationships/slideLayout" Target="../slideLayouts/slideLayout496.xml"/><Relationship Id="rId291" Type="http://schemas.openxmlformats.org/officeDocument/2006/relationships/slideLayout" Target="../slideLayouts/slideLayout300.xml"/><Relationship Id="rId305" Type="http://schemas.openxmlformats.org/officeDocument/2006/relationships/slideLayout" Target="../slideLayouts/slideLayout314.xml"/><Relationship Id="rId347" Type="http://schemas.openxmlformats.org/officeDocument/2006/relationships/slideLayout" Target="../slideLayouts/slideLayout356.xml"/><Relationship Id="rId512" Type="http://schemas.openxmlformats.org/officeDocument/2006/relationships/slideLayout" Target="../slideLayouts/slideLayout521.xml"/><Relationship Id="rId44" Type="http://schemas.openxmlformats.org/officeDocument/2006/relationships/slideLayout" Target="../slideLayouts/slideLayout53.xml"/><Relationship Id="rId86" Type="http://schemas.openxmlformats.org/officeDocument/2006/relationships/slideLayout" Target="../slideLayouts/slideLayout95.xml"/><Relationship Id="rId151" Type="http://schemas.openxmlformats.org/officeDocument/2006/relationships/slideLayout" Target="../slideLayouts/slideLayout160.xml"/><Relationship Id="rId389" Type="http://schemas.openxmlformats.org/officeDocument/2006/relationships/slideLayout" Target="../slideLayouts/slideLayout398.xml"/><Relationship Id="rId193" Type="http://schemas.openxmlformats.org/officeDocument/2006/relationships/slideLayout" Target="../slideLayouts/slideLayout202.xml"/><Relationship Id="rId207" Type="http://schemas.openxmlformats.org/officeDocument/2006/relationships/slideLayout" Target="../slideLayouts/slideLayout216.xml"/><Relationship Id="rId249" Type="http://schemas.openxmlformats.org/officeDocument/2006/relationships/slideLayout" Target="../slideLayouts/slideLayout258.xml"/><Relationship Id="rId414" Type="http://schemas.openxmlformats.org/officeDocument/2006/relationships/slideLayout" Target="../slideLayouts/slideLayout423.xml"/><Relationship Id="rId456" Type="http://schemas.openxmlformats.org/officeDocument/2006/relationships/slideLayout" Target="../slideLayouts/slideLayout465.xml"/><Relationship Id="rId498" Type="http://schemas.openxmlformats.org/officeDocument/2006/relationships/slideLayout" Target="../slideLayouts/slideLayout507.xml"/><Relationship Id="rId13" Type="http://schemas.openxmlformats.org/officeDocument/2006/relationships/slideLayout" Target="../slideLayouts/slideLayout22.xml"/><Relationship Id="rId109" Type="http://schemas.openxmlformats.org/officeDocument/2006/relationships/slideLayout" Target="../slideLayouts/slideLayout118.xml"/><Relationship Id="rId260" Type="http://schemas.openxmlformats.org/officeDocument/2006/relationships/slideLayout" Target="../slideLayouts/slideLayout269.xml"/><Relationship Id="rId316" Type="http://schemas.openxmlformats.org/officeDocument/2006/relationships/slideLayout" Target="../slideLayouts/slideLayout325.xml"/><Relationship Id="rId523" Type="http://schemas.openxmlformats.org/officeDocument/2006/relationships/slideLayout" Target="../slideLayouts/slideLayout532.xml"/><Relationship Id="rId55" Type="http://schemas.openxmlformats.org/officeDocument/2006/relationships/slideLayout" Target="../slideLayouts/slideLayout64.xml"/><Relationship Id="rId97" Type="http://schemas.openxmlformats.org/officeDocument/2006/relationships/slideLayout" Target="../slideLayouts/slideLayout106.xml"/><Relationship Id="rId120" Type="http://schemas.openxmlformats.org/officeDocument/2006/relationships/slideLayout" Target="../slideLayouts/slideLayout129.xml"/><Relationship Id="rId358" Type="http://schemas.openxmlformats.org/officeDocument/2006/relationships/slideLayout" Target="../slideLayouts/slideLayout367.xml"/><Relationship Id="rId162" Type="http://schemas.openxmlformats.org/officeDocument/2006/relationships/slideLayout" Target="../slideLayouts/slideLayout171.xml"/><Relationship Id="rId218" Type="http://schemas.openxmlformats.org/officeDocument/2006/relationships/slideLayout" Target="../slideLayouts/slideLayout227.xml"/><Relationship Id="rId425" Type="http://schemas.openxmlformats.org/officeDocument/2006/relationships/slideLayout" Target="../slideLayouts/slideLayout434.xml"/><Relationship Id="rId467" Type="http://schemas.openxmlformats.org/officeDocument/2006/relationships/slideLayout" Target="../slideLayouts/slideLayout476.xml"/><Relationship Id="rId271" Type="http://schemas.openxmlformats.org/officeDocument/2006/relationships/slideLayout" Target="../slideLayouts/slideLayout280.xml"/><Relationship Id="rId24" Type="http://schemas.openxmlformats.org/officeDocument/2006/relationships/slideLayout" Target="../slideLayouts/slideLayout33.xml"/><Relationship Id="rId66" Type="http://schemas.openxmlformats.org/officeDocument/2006/relationships/slideLayout" Target="../slideLayouts/slideLayout75.xml"/><Relationship Id="rId131" Type="http://schemas.openxmlformats.org/officeDocument/2006/relationships/slideLayout" Target="../slideLayouts/slideLayout140.xml"/><Relationship Id="rId327" Type="http://schemas.openxmlformats.org/officeDocument/2006/relationships/slideLayout" Target="../slideLayouts/slideLayout336.xml"/><Relationship Id="rId369" Type="http://schemas.openxmlformats.org/officeDocument/2006/relationships/slideLayout" Target="../slideLayouts/slideLayout378.xml"/><Relationship Id="rId534" Type="http://schemas.openxmlformats.org/officeDocument/2006/relationships/slideLayout" Target="../slideLayouts/slideLayout543.xml"/><Relationship Id="rId173" Type="http://schemas.openxmlformats.org/officeDocument/2006/relationships/slideLayout" Target="../slideLayouts/slideLayout182.xml"/><Relationship Id="rId229" Type="http://schemas.openxmlformats.org/officeDocument/2006/relationships/slideLayout" Target="../slideLayouts/slideLayout238.xml"/><Relationship Id="rId380" Type="http://schemas.openxmlformats.org/officeDocument/2006/relationships/slideLayout" Target="../slideLayouts/slideLayout389.xml"/><Relationship Id="rId436" Type="http://schemas.openxmlformats.org/officeDocument/2006/relationships/slideLayout" Target="../slideLayouts/slideLayout445.xml"/><Relationship Id="rId240" Type="http://schemas.openxmlformats.org/officeDocument/2006/relationships/slideLayout" Target="../slideLayouts/slideLayout249.xml"/><Relationship Id="rId478" Type="http://schemas.openxmlformats.org/officeDocument/2006/relationships/slideLayout" Target="../slideLayouts/slideLayout487.xml"/><Relationship Id="rId35" Type="http://schemas.openxmlformats.org/officeDocument/2006/relationships/slideLayout" Target="../slideLayouts/slideLayout44.xml"/><Relationship Id="rId77" Type="http://schemas.openxmlformats.org/officeDocument/2006/relationships/slideLayout" Target="../slideLayouts/slideLayout86.xml"/><Relationship Id="rId100" Type="http://schemas.openxmlformats.org/officeDocument/2006/relationships/slideLayout" Target="../slideLayouts/slideLayout109.xml"/><Relationship Id="rId282" Type="http://schemas.openxmlformats.org/officeDocument/2006/relationships/slideLayout" Target="../slideLayouts/slideLayout291.xml"/><Relationship Id="rId338" Type="http://schemas.openxmlformats.org/officeDocument/2006/relationships/slideLayout" Target="../slideLayouts/slideLayout347.xml"/><Relationship Id="rId503" Type="http://schemas.openxmlformats.org/officeDocument/2006/relationships/slideLayout" Target="../slideLayouts/slideLayout512.xml"/><Relationship Id="rId545" Type="http://schemas.openxmlformats.org/officeDocument/2006/relationships/slideLayout" Target="../slideLayouts/slideLayout554.xml"/><Relationship Id="rId8" Type="http://schemas.openxmlformats.org/officeDocument/2006/relationships/slideLayout" Target="../slideLayouts/slideLayout17.xml"/><Relationship Id="rId142" Type="http://schemas.openxmlformats.org/officeDocument/2006/relationships/slideLayout" Target="../slideLayouts/slideLayout151.xml"/><Relationship Id="rId184" Type="http://schemas.openxmlformats.org/officeDocument/2006/relationships/slideLayout" Target="../slideLayouts/slideLayout193.xml"/><Relationship Id="rId391" Type="http://schemas.openxmlformats.org/officeDocument/2006/relationships/slideLayout" Target="../slideLayouts/slideLayout400.xml"/><Relationship Id="rId405" Type="http://schemas.openxmlformats.org/officeDocument/2006/relationships/slideLayout" Target="../slideLayouts/slideLayout414.xml"/><Relationship Id="rId447" Type="http://schemas.openxmlformats.org/officeDocument/2006/relationships/slideLayout" Target="../slideLayouts/slideLayout456.xml"/><Relationship Id="rId251" Type="http://schemas.openxmlformats.org/officeDocument/2006/relationships/slideLayout" Target="../slideLayouts/slideLayout260.xml"/><Relationship Id="rId489" Type="http://schemas.openxmlformats.org/officeDocument/2006/relationships/slideLayout" Target="../slideLayouts/slideLayout498.xml"/><Relationship Id="rId46" Type="http://schemas.openxmlformats.org/officeDocument/2006/relationships/slideLayout" Target="../slideLayouts/slideLayout55.xml"/><Relationship Id="rId293" Type="http://schemas.openxmlformats.org/officeDocument/2006/relationships/slideLayout" Target="../slideLayouts/slideLayout302.xml"/><Relationship Id="rId307" Type="http://schemas.openxmlformats.org/officeDocument/2006/relationships/slideLayout" Target="../slideLayouts/slideLayout316.xml"/><Relationship Id="rId349" Type="http://schemas.openxmlformats.org/officeDocument/2006/relationships/slideLayout" Target="../slideLayouts/slideLayout358.xml"/><Relationship Id="rId514" Type="http://schemas.openxmlformats.org/officeDocument/2006/relationships/slideLayout" Target="../slideLayouts/slideLayout523.xml"/><Relationship Id="rId88" Type="http://schemas.openxmlformats.org/officeDocument/2006/relationships/slideLayout" Target="../slideLayouts/slideLayout97.xml"/><Relationship Id="rId111" Type="http://schemas.openxmlformats.org/officeDocument/2006/relationships/slideLayout" Target="../slideLayouts/slideLayout120.xml"/><Relationship Id="rId153" Type="http://schemas.openxmlformats.org/officeDocument/2006/relationships/slideLayout" Target="../slideLayouts/slideLayout162.xml"/><Relationship Id="rId195" Type="http://schemas.openxmlformats.org/officeDocument/2006/relationships/slideLayout" Target="../slideLayouts/slideLayout204.xml"/><Relationship Id="rId209" Type="http://schemas.openxmlformats.org/officeDocument/2006/relationships/slideLayout" Target="../slideLayouts/slideLayout218.xml"/><Relationship Id="rId360" Type="http://schemas.openxmlformats.org/officeDocument/2006/relationships/slideLayout" Target="../slideLayouts/slideLayout369.xml"/><Relationship Id="rId416" Type="http://schemas.openxmlformats.org/officeDocument/2006/relationships/slideLayout" Target="../slideLayouts/slideLayout4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50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  <p:sldLayoutId id="2147483662" r:id="rId4"/>
    <p:sldLayoutId id="2147483664" r:id="rId5"/>
    <p:sldLayoutId id="2147484216" r:id="rId6"/>
    <p:sldLayoutId id="2147484217" r:id="rId7"/>
    <p:sldLayoutId id="2147484218" r:id="rId8"/>
    <p:sldLayoutId id="2147484219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338139" y="160735"/>
            <a:ext cx="8467726" cy="857251"/>
          </a:xfrm>
          <a:prstGeom prst="rect">
            <a:avLst/>
          </a:prstGeom>
          <a:ln w="12700">
            <a:miter lim="400000"/>
          </a:ln>
          <a:effectLst>
            <a:outerShdw dist="35921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63538" y="1200150"/>
            <a:ext cx="8416926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262097" y="4651847"/>
            <a:ext cx="291103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62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8" r:id="rId31"/>
    <p:sldLayoutId id="2147483699" r:id="rId32"/>
    <p:sldLayoutId id="2147483700" r:id="rId33"/>
    <p:sldLayoutId id="2147483701" r:id="rId34"/>
    <p:sldLayoutId id="2147483702" r:id="rId35"/>
    <p:sldLayoutId id="2147483703" r:id="rId36"/>
    <p:sldLayoutId id="2147483704" r:id="rId37"/>
    <p:sldLayoutId id="2147483705" r:id="rId38"/>
    <p:sldLayoutId id="2147483706" r:id="rId39"/>
    <p:sldLayoutId id="2147483707" r:id="rId40"/>
    <p:sldLayoutId id="2147483708" r:id="rId41"/>
    <p:sldLayoutId id="2147483709" r:id="rId42"/>
    <p:sldLayoutId id="2147483710" r:id="rId43"/>
    <p:sldLayoutId id="2147483711" r:id="rId44"/>
    <p:sldLayoutId id="2147483712" r:id="rId45"/>
    <p:sldLayoutId id="2147483713" r:id="rId46"/>
    <p:sldLayoutId id="2147483714" r:id="rId47"/>
    <p:sldLayoutId id="2147483715" r:id="rId48"/>
    <p:sldLayoutId id="2147483716" r:id="rId49"/>
    <p:sldLayoutId id="2147483717" r:id="rId50"/>
    <p:sldLayoutId id="2147483718" r:id="rId51"/>
    <p:sldLayoutId id="2147483719" r:id="rId52"/>
    <p:sldLayoutId id="2147483720" r:id="rId53"/>
    <p:sldLayoutId id="2147483721" r:id="rId54"/>
    <p:sldLayoutId id="2147483722" r:id="rId55"/>
    <p:sldLayoutId id="2147483723" r:id="rId56"/>
    <p:sldLayoutId id="2147483724" r:id="rId57"/>
    <p:sldLayoutId id="2147483725" r:id="rId58"/>
    <p:sldLayoutId id="2147483726" r:id="rId59"/>
    <p:sldLayoutId id="2147483727" r:id="rId60"/>
    <p:sldLayoutId id="2147483728" r:id="rId61"/>
    <p:sldLayoutId id="2147483730" r:id="rId62"/>
    <p:sldLayoutId id="2147483731" r:id="rId63"/>
    <p:sldLayoutId id="2147483732" r:id="rId64"/>
    <p:sldLayoutId id="2147483733" r:id="rId65"/>
    <p:sldLayoutId id="2147483734" r:id="rId66"/>
    <p:sldLayoutId id="2147483735" r:id="rId67"/>
    <p:sldLayoutId id="2147483736" r:id="rId68"/>
    <p:sldLayoutId id="2147483737" r:id="rId69"/>
    <p:sldLayoutId id="2147483738" r:id="rId70"/>
    <p:sldLayoutId id="2147483739" r:id="rId71"/>
    <p:sldLayoutId id="2147483740" r:id="rId72"/>
    <p:sldLayoutId id="2147483741" r:id="rId73"/>
    <p:sldLayoutId id="2147483742" r:id="rId74"/>
    <p:sldLayoutId id="2147483743" r:id="rId75"/>
    <p:sldLayoutId id="2147483744" r:id="rId76"/>
    <p:sldLayoutId id="2147483745" r:id="rId77"/>
    <p:sldLayoutId id="2147483746" r:id="rId78"/>
    <p:sldLayoutId id="2147483747" r:id="rId79"/>
    <p:sldLayoutId id="2147483748" r:id="rId80"/>
    <p:sldLayoutId id="2147483749" r:id="rId81"/>
    <p:sldLayoutId id="2147483750" r:id="rId82"/>
    <p:sldLayoutId id="2147483751" r:id="rId83"/>
    <p:sldLayoutId id="2147483752" r:id="rId84"/>
    <p:sldLayoutId id="2147483753" r:id="rId85"/>
    <p:sldLayoutId id="2147483754" r:id="rId86"/>
    <p:sldLayoutId id="2147483755" r:id="rId87"/>
    <p:sldLayoutId id="2147483756" r:id="rId88"/>
    <p:sldLayoutId id="2147483757" r:id="rId89"/>
    <p:sldLayoutId id="2147483758" r:id="rId90"/>
    <p:sldLayoutId id="2147483759" r:id="rId91"/>
    <p:sldLayoutId id="2147483760" r:id="rId92"/>
    <p:sldLayoutId id="2147483761" r:id="rId93"/>
    <p:sldLayoutId id="2147483762" r:id="rId94"/>
    <p:sldLayoutId id="2147483763" r:id="rId95"/>
    <p:sldLayoutId id="2147483764" r:id="rId96"/>
    <p:sldLayoutId id="2147483765" r:id="rId97"/>
    <p:sldLayoutId id="2147483766" r:id="rId98"/>
    <p:sldLayoutId id="2147483767" r:id="rId99"/>
    <p:sldLayoutId id="2147483768" r:id="rId100"/>
    <p:sldLayoutId id="2147483769" r:id="rId101"/>
    <p:sldLayoutId id="2147483770" r:id="rId102"/>
    <p:sldLayoutId id="2147483771" r:id="rId103"/>
    <p:sldLayoutId id="2147483772" r:id="rId104"/>
    <p:sldLayoutId id="2147483773" r:id="rId105"/>
    <p:sldLayoutId id="2147483774" r:id="rId106"/>
    <p:sldLayoutId id="2147483775" r:id="rId107"/>
    <p:sldLayoutId id="2147483776" r:id="rId108"/>
    <p:sldLayoutId id="2147483777" r:id="rId109"/>
    <p:sldLayoutId id="2147483778" r:id="rId110"/>
    <p:sldLayoutId id="2147483779" r:id="rId111"/>
    <p:sldLayoutId id="2147483780" r:id="rId112"/>
    <p:sldLayoutId id="2147483781" r:id="rId113"/>
    <p:sldLayoutId id="2147483782" r:id="rId114"/>
    <p:sldLayoutId id="2147483783" r:id="rId115"/>
    <p:sldLayoutId id="2147483784" r:id="rId116"/>
    <p:sldLayoutId id="2147483785" r:id="rId117"/>
    <p:sldLayoutId id="2147483786" r:id="rId118"/>
    <p:sldLayoutId id="2147483787" r:id="rId119"/>
    <p:sldLayoutId id="2147483788" r:id="rId120"/>
    <p:sldLayoutId id="2147483789" r:id="rId121"/>
    <p:sldLayoutId id="2147483790" r:id="rId122"/>
    <p:sldLayoutId id="2147483791" r:id="rId123"/>
    <p:sldLayoutId id="2147483792" r:id="rId124"/>
    <p:sldLayoutId id="2147483793" r:id="rId125"/>
    <p:sldLayoutId id="2147483794" r:id="rId126"/>
    <p:sldLayoutId id="2147483795" r:id="rId127"/>
    <p:sldLayoutId id="2147483796" r:id="rId128"/>
    <p:sldLayoutId id="2147483797" r:id="rId129"/>
    <p:sldLayoutId id="2147483798" r:id="rId130"/>
    <p:sldLayoutId id="2147483799" r:id="rId131"/>
    <p:sldLayoutId id="2147483800" r:id="rId132"/>
    <p:sldLayoutId id="2147483801" r:id="rId133"/>
    <p:sldLayoutId id="2147483802" r:id="rId134"/>
    <p:sldLayoutId id="2147483803" r:id="rId135"/>
    <p:sldLayoutId id="2147483804" r:id="rId136"/>
    <p:sldLayoutId id="2147483805" r:id="rId137"/>
    <p:sldLayoutId id="2147483806" r:id="rId138"/>
    <p:sldLayoutId id="2147483807" r:id="rId139"/>
    <p:sldLayoutId id="2147483808" r:id="rId140"/>
    <p:sldLayoutId id="2147483809" r:id="rId141"/>
    <p:sldLayoutId id="2147483810" r:id="rId142"/>
    <p:sldLayoutId id="2147483811" r:id="rId143"/>
    <p:sldLayoutId id="2147483812" r:id="rId144"/>
    <p:sldLayoutId id="2147483813" r:id="rId145"/>
    <p:sldLayoutId id="2147483814" r:id="rId146"/>
    <p:sldLayoutId id="2147483815" r:id="rId147"/>
    <p:sldLayoutId id="2147483816" r:id="rId148"/>
    <p:sldLayoutId id="2147483817" r:id="rId149"/>
    <p:sldLayoutId id="2147483818" r:id="rId150"/>
    <p:sldLayoutId id="2147483819" r:id="rId151"/>
    <p:sldLayoutId id="2147483820" r:id="rId152"/>
    <p:sldLayoutId id="2147483821" r:id="rId153"/>
    <p:sldLayoutId id="2147483822" r:id="rId154"/>
    <p:sldLayoutId id="2147483823" r:id="rId155"/>
    <p:sldLayoutId id="2147483824" r:id="rId156"/>
    <p:sldLayoutId id="2147483825" r:id="rId157"/>
    <p:sldLayoutId id="2147483826" r:id="rId158"/>
    <p:sldLayoutId id="2147483827" r:id="rId159"/>
    <p:sldLayoutId id="2147483828" r:id="rId160"/>
    <p:sldLayoutId id="2147483829" r:id="rId161"/>
    <p:sldLayoutId id="2147483830" r:id="rId162"/>
    <p:sldLayoutId id="2147483831" r:id="rId163"/>
    <p:sldLayoutId id="2147483832" r:id="rId164"/>
    <p:sldLayoutId id="2147483833" r:id="rId165"/>
    <p:sldLayoutId id="2147483834" r:id="rId166"/>
    <p:sldLayoutId id="2147483835" r:id="rId167"/>
    <p:sldLayoutId id="2147483836" r:id="rId168"/>
    <p:sldLayoutId id="2147483837" r:id="rId169"/>
    <p:sldLayoutId id="2147483838" r:id="rId170"/>
    <p:sldLayoutId id="2147483839" r:id="rId171"/>
    <p:sldLayoutId id="2147483840" r:id="rId172"/>
    <p:sldLayoutId id="2147483841" r:id="rId173"/>
    <p:sldLayoutId id="2147483842" r:id="rId174"/>
    <p:sldLayoutId id="2147483843" r:id="rId175"/>
    <p:sldLayoutId id="2147483844" r:id="rId176"/>
    <p:sldLayoutId id="2147483845" r:id="rId177"/>
    <p:sldLayoutId id="2147483846" r:id="rId178"/>
    <p:sldLayoutId id="2147483847" r:id="rId179"/>
    <p:sldLayoutId id="2147483848" r:id="rId180"/>
    <p:sldLayoutId id="2147483849" r:id="rId181"/>
    <p:sldLayoutId id="2147483850" r:id="rId182"/>
    <p:sldLayoutId id="2147483851" r:id="rId183"/>
    <p:sldLayoutId id="2147483852" r:id="rId184"/>
    <p:sldLayoutId id="2147483853" r:id="rId185"/>
    <p:sldLayoutId id="2147483854" r:id="rId186"/>
    <p:sldLayoutId id="2147483855" r:id="rId187"/>
    <p:sldLayoutId id="2147483856" r:id="rId188"/>
    <p:sldLayoutId id="2147483857" r:id="rId189"/>
    <p:sldLayoutId id="2147483858" r:id="rId190"/>
    <p:sldLayoutId id="2147483859" r:id="rId191"/>
    <p:sldLayoutId id="2147483860" r:id="rId192"/>
    <p:sldLayoutId id="2147483861" r:id="rId193"/>
    <p:sldLayoutId id="2147483862" r:id="rId194"/>
    <p:sldLayoutId id="2147483863" r:id="rId195"/>
    <p:sldLayoutId id="2147483864" r:id="rId196"/>
    <p:sldLayoutId id="2147483865" r:id="rId197"/>
    <p:sldLayoutId id="2147483866" r:id="rId198"/>
    <p:sldLayoutId id="2147483867" r:id="rId199"/>
    <p:sldLayoutId id="2147483868" r:id="rId200"/>
    <p:sldLayoutId id="2147483869" r:id="rId201"/>
    <p:sldLayoutId id="2147483870" r:id="rId202"/>
    <p:sldLayoutId id="2147483871" r:id="rId203"/>
    <p:sldLayoutId id="2147483872" r:id="rId204"/>
    <p:sldLayoutId id="2147483873" r:id="rId205"/>
    <p:sldLayoutId id="2147483874" r:id="rId206"/>
    <p:sldLayoutId id="2147483875" r:id="rId207"/>
    <p:sldLayoutId id="2147483876" r:id="rId208"/>
    <p:sldLayoutId id="2147483877" r:id="rId209"/>
    <p:sldLayoutId id="2147483878" r:id="rId210"/>
    <p:sldLayoutId id="2147483879" r:id="rId211"/>
    <p:sldLayoutId id="2147483880" r:id="rId212"/>
    <p:sldLayoutId id="2147483881" r:id="rId213"/>
    <p:sldLayoutId id="2147483882" r:id="rId214"/>
    <p:sldLayoutId id="2147483883" r:id="rId215"/>
    <p:sldLayoutId id="2147483884" r:id="rId216"/>
    <p:sldLayoutId id="2147483885" r:id="rId217"/>
    <p:sldLayoutId id="2147483886" r:id="rId218"/>
    <p:sldLayoutId id="2147483887" r:id="rId219"/>
    <p:sldLayoutId id="2147483888" r:id="rId220"/>
    <p:sldLayoutId id="2147483889" r:id="rId221"/>
    <p:sldLayoutId id="2147483890" r:id="rId222"/>
    <p:sldLayoutId id="2147483891" r:id="rId223"/>
    <p:sldLayoutId id="2147483892" r:id="rId224"/>
    <p:sldLayoutId id="2147483893" r:id="rId225"/>
    <p:sldLayoutId id="2147483894" r:id="rId226"/>
    <p:sldLayoutId id="2147483895" r:id="rId227"/>
    <p:sldLayoutId id="2147483896" r:id="rId228"/>
    <p:sldLayoutId id="2147483897" r:id="rId229"/>
    <p:sldLayoutId id="2147483898" r:id="rId230"/>
    <p:sldLayoutId id="2147483899" r:id="rId231"/>
    <p:sldLayoutId id="2147483900" r:id="rId232"/>
    <p:sldLayoutId id="2147483901" r:id="rId233"/>
    <p:sldLayoutId id="2147483902" r:id="rId234"/>
    <p:sldLayoutId id="2147483903" r:id="rId235"/>
    <p:sldLayoutId id="2147483904" r:id="rId236"/>
    <p:sldLayoutId id="2147483905" r:id="rId237"/>
    <p:sldLayoutId id="2147483906" r:id="rId238"/>
    <p:sldLayoutId id="2147483907" r:id="rId239"/>
    <p:sldLayoutId id="2147483908" r:id="rId240"/>
    <p:sldLayoutId id="2147483909" r:id="rId241"/>
    <p:sldLayoutId id="2147483910" r:id="rId242"/>
    <p:sldLayoutId id="2147483911" r:id="rId243"/>
    <p:sldLayoutId id="2147483912" r:id="rId244"/>
    <p:sldLayoutId id="2147483913" r:id="rId245"/>
    <p:sldLayoutId id="2147483914" r:id="rId246"/>
    <p:sldLayoutId id="2147483915" r:id="rId247"/>
    <p:sldLayoutId id="2147483916" r:id="rId248"/>
    <p:sldLayoutId id="2147483917" r:id="rId249"/>
    <p:sldLayoutId id="2147483918" r:id="rId250"/>
    <p:sldLayoutId id="2147483919" r:id="rId251"/>
    <p:sldLayoutId id="2147483920" r:id="rId252"/>
    <p:sldLayoutId id="2147483921" r:id="rId253"/>
    <p:sldLayoutId id="2147483922" r:id="rId254"/>
    <p:sldLayoutId id="2147483923" r:id="rId255"/>
    <p:sldLayoutId id="2147483924" r:id="rId256"/>
    <p:sldLayoutId id="2147483925" r:id="rId257"/>
    <p:sldLayoutId id="2147483926" r:id="rId258"/>
    <p:sldLayoutId id="2147483927" r:id="rId259"/>
    <p:sldLayoutId id="2147483928" r:id="rId260"/>
    <p:sldLayoutId id="2147483929" r:id="rId261"/>
    <p:sldLayoutId id="2147483930" r:id="rId262"/>
    <p:sldLayoutId id="2147483931" r:id="rId263"/>
    <p:sldLayoutId id="2147483932" r:id="rId264"/>
    <p:sldLayoutId id="2147483933" r:id="rId265"/>
    <p:sldLayoutId id="2147483934" r:id="rId266"/>
    <p:sldLayoutId id="2147483935" r:id="rId267"/>
    <p:sldLayoutId id="2147483936" r:id="rId268"/>
    <p:sldLayoutId id="2147483937" r:id="rId269"/>
    <p:sldLayoutId id="2147483938" r:id="rId270"/>
    <p:sldLayoutId id="2147483939" r:id="rId271"/>
    <p:sldLayoutId id="2147483940" r:id="rId272"/>
    <p:sldLayoutId id="2147483941" r:id="rId273"/>
    <p:sldLayoutId id="2147483942" r:id="rId274"/>
    <p:sldLayoutId id="2147483943" r:id="rId275"/>
    <p:sldLayoutId id="2147483944" r:id="rId276"/>
    <p:sldLayoutId id="2147483945" r:id="rId277"/>
    <p:sldLayoutId id="2147483946" r:id="rId278"/>
    <p:sldLayoutId id="2147483947" r:id="rId279"/>
    <p:sldLayoutId id="2147483948" r:id="rId280"/>
    <p:sldLayoutId id="2147483949" r:id="rId281"/>
    <p:sldLayoutId id="2147483950" r:id="rId282"/>
    <p:sldLayoutId id="2147483951" r:id="rId283"/>
    <p:sldLayoutId id="2147483952" r:id="rId284"/>
    <p:sldLayoutId id="2147483953" r:id="rId285"/>
    <p:sldLayoutId id="2147483954" r:id="rId286"/>
    <p:sldLayoutId id="2147483955" r:id="rId287"/>
    <p:sldLayoutId id="2147483956" r:id="rId288"/>
    <p:sldLayoutId id="2147483957" r:id="rId289"/>
    <p:sldLayoutId id="2147483958" r:id="rId290"/>
    <p:sldLayoutId id="2147483959" r:id="rId291"/>
    <p:sldLayoutId id="2147483960" r:id="rId292"/>
    <p:sldLayoutId id="2147483961" r:id="rId293"/>
    <p:sldLayoutId id="2147483962" r:id="rId294"/>
    <p:sldLayoutId id="2147483963" r:id="rId295"/>
    <p:sldLayoutId id="2147483964" r:id="rId296"/>
    <p:sldLayoutId id="2147483965" r:id="rId297"/>
    <p:sldLayoutId id="2147483966" r:id="rId298"/>
    <p:sldLayoutId id="2147483967" r:id="rId299"/>
    <p:sldLayoutId id="2147483968" r:id="rId300"/>
    <p:sldLayoutId id="2147483969" r:id="rId301"/>
    <p:sldLayoutId id="2147483970" r:id="rId302"/>
    <p:sldLayoutId id="2147483971" r:id="rId303"/>
    <p:sldLayoutId id="2147483972" r:id="rId304"/>
    <p:sldLayoutId id="2147483973" r:id="rId305"/>
    <p:sldLayoutId id="2147483974" r:id="rId306"/>
    <p:sldLayoutId id="2147483975" r:id="rId307"/>
    <p:sldLayoutId id="2147483976" r:id="rId308"/>
    <p:sldLayoutId id="2147483977" r:id="rId309"/>
    <p:sldLayoutId id="2147483978" r:id="rId310"/>
    <p:sldLayoutId id="2147483979" r:id="rId311"/>
    <p:sldLayoutId id="2147483980" r:id="rId312"/>
    <p:sldLayoutId id="2147483981" r:id="rId313"/>
    <p:sldLayoutId id="2147483982" r:id="rId314"/>
    <p:sldLayoutId id="2147483983" r:id="rId315"/>
    <p:sldLayoutId id="2147483984" r:id="rId316"/>
    <p:sldLayoutId id="2147483985" r:id="rId317"/>
    <p:sldLayoutId id="2147483986" r:id="rId318"/>
    <p:sldLayoutId id="2147483987" r:id="rId319"/>
    <p:sldLayoutId id="2147483988" r:id="rId320"/>
    <p:sldLayoutId id="2147483989" r:id="rId321"/>
    <p:sldLayoutId id="2147483990" r:id="rId322"/>
    <p:sldLayoutId id="2147483991" r:id="rId323"/>
    <p:sldLayoutId id="2147483992" r:id="rId324"/>
    <p:sldLayoutId id="2147483993" r:id="rId325"/>
    <p:sldLayoutId id="2147483994" r:id="rId326"/>
    <p:sldLayoutId id="2147483995" r:id="rId327"/>
    <p:sldLayoutId id="2147483996" r:id="rId328"/>
    <p:sldLayoutId id="2147483997" r:id="rId329"/>
    <p:sldLayoutId id="2147483998" r:id="rId330"/>
    <p:sldLayoutId id="2147483999" r:id="rId331"/>
    <p:sldLayoutId id="2147484000" r:id="rId332"/>
    <p:sldLayoutId id="2147484001" r:id="rId333"/>
    <p:sldLayoutId id="2147484002" r:id="rId334"/>
    <p:sldLayoutId id="2147484003" r:id="rId335"/>
    <p:sldLayoutId id="2147484004" r:id="rId336"/>
    <p:sldLayoutId id="2147484005" r:id="rId337"/>
    <p:sldLayoutId id="2147484006" r:id="rId338"/>
    <p:sldLayoutId id="2147484007" r:id="rId339"/>
    <p:sldLayoutId id="2147484008" r:id="rId340"/>
    <p:sldLayoutId id="2147484009" r:id="rId341"/>
    <p:sldLayoutId id="2147484010" r:id="rId342"/>
    <p:sldLayoutId id="2147484011" r:id="rId343"/>
    <p:sldLayoutId id="2147484012" r:id="rId344"/>
    <p:sldLayoutId id="2147484013" r:id="rId345"/>
    <p:sldLayoutId id="2147484014" r:id="rId346"/>
    <p:sldLayoutId id="2147484015" r:id="rId347"/>
    <p:sldLayoutId id="2147484016" r:id="rId348"/>
    <p:sldLayoutId id="2147484017" r:id="rId349"/>
    <p:sldLayoutId id="2147484018" r:id="rId350"/>
    <p:sldLayoutId id="2147484019" r:id="rId351"/>
    <p:sldLayoutId id="2147484020" r:id="rId352"/>
    <p:sldLayoutId id="2147484021" r:id="rId353"/>
    <p:sldLayoutId id="2147484022" r:id="rId354"/>
    <p:sldLayoutId id="2147484023" r:id="rId355"/>
    <p:sldLayoutId id="2147484024" r:id="rId356"/>
    <p:sldLayoutId id="2147484025" r:id="rId357"/>
    <p:sldLayoutId id="2147484026" r:id="rId358"/>
    <p:sldLayoutId id="2147484027" r:id="rId359"/>
    <p:sldLayoutId id="2147484028" r:id="rId360"/>
    <p:sldLayoutId id="2147484029" r:id="rId361"/>
    <p:sldLayoutId id="2147484030" r:id="rId362"/>
    <p:sldLayoutId id="2147484031" r:id="rId363"/>
    <p:sldLayoutId id="2147484032" r:id="rId364"/>
    <p:sldLayoutId id="2147484033" r:id="rId365"/>
    <p:sldLayoutId id="2147484034" r:id="rId366"/>
    <p:sldLayoutId id="2147484035" r:id="rId367"/>
    <p:sldLayoutId id="2147484036" r:id="rId368"/>
    <p:sldLayoutId id="2147484037" r:id="rId369"/>
    <p:sldLayoutId id="2147484038" r:id="rId370"/>
    <p:sldLayoutId id="2147484039" r:id="rId371"/>
    <p:sldLayoutId id="2147484040" r:id="rId372"/>
    <p:sldLayoutId id="2147484041" r:id="rId373"/>
    <p:sldLayoutId id="2147484042" r:id="rId374"/>
    <p:sldLayoutId id="2147484043" r:id="rId375"/>
    <p:sldLayoutId id="2147484044" r:id="rId376"/>
    <p:sldLayoutId id="2147484045" r:id="rId377"/>
    <p:sldLayoutId id="2147484046" r:id="rId378"/>
    <p:sldLayoutId id="2147484047" r:id="rId379"/>
    <p:sldLayoutId id="2147484048" r:id="rId380"/>
    <p:sldLayoutId id="2147484049" r:id="rId381"/>
    <p:sldLayoutId id="2147484050" r:id="rId382"/>
    <p:sldLayoutId id="2147484051" r:id="rId383"/>
    <p:sldLayoutId id="2147484052" r:id="rId384"/>
    <p:sldLayoutId id="2147484053" r:id="rId385"/>
    <p:sldLayoutId id="2147484054" r:id="rId386"/>
    <p:sldLayoutId id="2147484055" r:id="rId387"/>
    <p:sldLayoutId id="2147484056" r:id="rId388"/>
    <p:sldLayoutId id="2147484057" r:id="rId389"/>
    <p:sldLayoutId id="2147484058" r:id="rId390"/>
    <p:sldLayoutId id="2147484059" r:id="rId391"/>
    <p:sldLayoutId id="2147484060" r:id="rId392"/>
    <p:sldLayoutId id="2147484061" r:id="rId393"/>
    <p:sldLayoutId id="2147484062" r:id="rId394"/>
    <p:sldLayoutId id="2147484063" r:id="rId395"/>
    <p:sldLayoutId id="2147484064" r:id="rId396"/>
    <p:sldLayoutId id="2147484065" r:id="rId397"/>
    <p:sldLayoutId id="2147484066" r:id="rId398"/>
    <p:sldLayoutId id="2147484067" r:id="rId399"/>
    <p:sldLayoutId id="2147484068" r:id="rId400"/>
    <p:sldLayoutId id="2147484069" r:id="rId401"/>
    <p:sldLayoutId id="2147484070" r:id="rId402"/>
    <p:sldLayoutId id="2147484071" r:id="rId403"/>
    <p:sldLayoutId id="2147484072" r:id="rId404"/>
    <p:sldLayoutId id="2147484073" r:id="rId405"/>
    <p:sldLayoutId id="2147484074" r:id="rId406"/>
    <p:sldLayoutId id="2147484075" r:id="rId407"/>
    <p:sldLayoutId id="2147484076" r:id="rId408"/>
    <p:sldLayoutId id="2147484077" r:id="rId409"/>
    <p:sldLayoutId id="2147484078" r:id="rId410"/>
    <p:sldLayoutId id="2147484079" r:id="rId411"/>
    <p:sldLayoutId id="2147484080" r:id="rId412"/>
    <p:sldLayoutId id="2147484081" r:id="rId413"/>
    <p:sldLayoutId id="2147484082" r:id="rId414"/>
    <p:sldLayoutId id="2147484083" r:id="rId415"/>
    <p:sldLayoutId id="2147484084" r:id="rId416"/>
    <p:sldLayoutId id="2147484085" r:id="rId417"/>
    <p:sldLayoutId id="2147484086" r:id="rId418"/>
    <p:sldLayoutId id="2147484087" r:id="rId419"/>
    <p:sldLayoutId id="2147484088" r:id="rId420"/>
    <p:sldLayoutId id="2147484089" r:id="rId421"/>
    <p:sldLayoutId id="2147484090" r:id="rId422"/>
    <p:sldLayoutId id="2147484091" r:id="rId423"/>
    <p:sldLayoutId id="2147484092" r:id="rId424"/>
    <p:sldLayoutId id="2147484093" r:id="rId425"/>
    <p:sldLayoutId id="2147484094" r:id="rId426"/>
    <p:sldLayoutId id="2147484095" r:id="rId427"/>
    <p:sldLayoutId id="2147484096" r:id="rId428"/>
    <p:sldLayoutId id="2147484097" r:id="rId429"/>
    <p:sldLayoutId id="2147484098" r:id="rId430"/>
    <p:sldLayoutId id="2147484099" r:id="rId431"/>
    <p:sldLayoutId id="2147484100" r:id="rId432"/>
    <p:sldLayoutId id="2147484101" r:id="rId433"/>
    <p:sldLayoutId id="2147484102" r:id="rId434"/>
    <p:sldLayoutId id="2147484103" r:id="rId435"/>
    <p:sldLayoutId id="2147484104" r:id="rId436"/>
    <p:sldLayoutId id="2147484105" r:id="rId437"/>
    <p:sldLayoutId id="2147484106" r:id="rId438"/>
    <p:sldLayoutId id="2147484107" r:id="rId439"/>
    <p:sldLayoutId id="2147484108" r:id="rId440"/>
    <p:sldLayoutId id="2147484109" r:id="rId441"/>
    <p:sldLayoutId id="2147484110" r:id="rId442"/>
    <p:sldLayoutId id="2147484111" r:id="rId443"/>
    <p:sldLayoutId id="2147484112" r:id="rId444"/>
    <p:sldLayoutId id="2147484113" r:id="rId445"/>
    <p:sldLayoutId id="2147484114" r:id="rId446"/>
    <p:sldLayoutId id="2147484115" r:id="rId447"/>
    <p:sldLayoutId id="2147484116" r:id="rId448"/>
    <p:sldLayoutId id="2147484117" r:id="rId449"/>
    <p:sldLayoutId id="2147484118" r:id="rId450"/>
    <p:sldLayoutId id="2147484119" r:id="rId451"/>
    <p:sldLayoutId id="2147484120" r:id="rId452"/>
    <p:sldLayoutId id="2147484121" r:id="rId453"/>
    <p:sldLayoutId id="2147484122" r:id="rId454"/>
    <p:sldLayoutId id="2147484123" r:id="rId455"/>
    <p:sldLayoutId id="2147484124" r:id="rId456"/>
    <p:sldLayoutId id="2147484125" r:id="rId457"/>
    <p:sldLayoutId id="2147484126" r:id="rId458"/>
    <p:sldLayoutId id="2147484127" r:id="rId459"/>
    <p:sldLayoutId id="2147484128" r:id="rId460"/>
    <p:sldLayoutId id="2147484129" r:id="rId461"/>
    <p:sldLayoutId id="2147484130" r:id="rId462"/>
    <p:sldLayoutId id="2147484131" r:id="rId463"/>
    <p:sldLayoutId id="2147484132" r:id="rId464"/>
    <p:sldLayoutId id="2147484133" r:id="rId465"/>
    <p:sldLayoutId id="2147484134" r:id="rId466"/>
    <p:sldLayoutId id="2147484135" r:id="rId467"/>
    <p:sldLayoutId id="2147484136" r:id="rId468"/>
    <p:sldLayoutId id="2147484137" r:id="rId469"/>
    <p:sldLayoutId id="2147484138" r:id="rId470"/>
    <p:sldLayoutId id="2147484139" r:id="rId471"/>
    <p:sldLayoutId id="2147484140" r:id="rId472"/>
    <p:sldLayoutId id="2147484141" r:id="rId473"/>
    <p:sldLayoutId id="2147484142" r:id="rId474"/>
    <p:sldLayoutId id="2147484143" r:id="rId475"/>
    <p:sldLayoutId id="2147484144" r:id="rId476"/>
    <p:sldLayoutId id="2147484145" r:id="rId477"/>
    <p:sldLayoutId id="2147484146" r:id="rId478"/>
    <p:sldLayoutId id="2147484147" r:id="rId479"/>
    <p:sldLayoutId id="2147484148" r:id="rId480"/>
    <p:sldLayoutId id="2147484149" r:id="rId481"/>
    <p:sldLayoutId id="2147484150" r:id="rId482"/>
    <p:sldLayoutId id="2147484151" r:id="rId483"/>
    <p:sldLayoutId id="2147484152" r:id="rId484"/>
    <p:sldLayoutId id="2147484153" r:id="rId485"/>
    <p:sldLayoutId id="2147484154" r:id="rId486"/>
    <p:sldLayoutId id="2147484155" r:id="rId487"/>
    <p:sldLayoutId id="2147484156" r:id="rId488"/>
    <p:sldLayoutId id="2147484157" r:id="rId489"/>
    <p:sldLayoutId id="2147484158" r:id="rId490"/>
    <p:sldLayoutId id="2147484159" r:id="rId491"/>
    <p:sldLayoutId id="2147484160" r:id="rId492"/>
    <p:sldLayoutId id="2147484161" r:id="rId493"/>
    <p:sldLayoutId id="2147484162" r:id="rId494"/>
    <p:sldLayoutId id="2147484163" r:id="rId495"/>
    <p:sldLayoutId id="2147484164" r:id="rId496"/>
    <p:sldLayoutId id="2147484165" r:id="rId497"/>
    <p:sldLayoutId id="2147484166" r:id="rId498"/>
    <p:sldLayoutId id="2147484167" r:id="rId499"/>
    <p:sldLayoutId id="2147484168" r:id="rId500"/>
    <p:sldLayoutId id="2147484169" r:id="rId501"/>
    <p:sldLayoutId id="2147484170" r:id="rId502"/>
    <p:sldLayoutId id="2147484171" r:id="rId503"/>
    <p:sldLayoutId id="2147484172" r:id="rId504"/>
    <p:sldLayoutId id="2147484173" r:id="rId505"/>
    <p:sldLayoutId id="2147484174" r:id="rId506"/>
    <p:sldLayoutId id="2147484175" r:id="rId507"/>
    <p:sldLayoutId id="2147484176" r:id="rId508"/>
    <p:sldLayoutId id="2147484177" r:id="rId509"/>
    <p:sldLayoutId id="2147484178" r:id="rId510"/>
    <p:sldLayoutId id="2147484179" r:id="rId511"/>
    <p:sldLayoutId id="2147484180" r:id="rId512"/>
    <p:sldLayoutId id="2147484181" r:id="rId513"/>
    <p:sldLayoutId id="2147484182" r:id="rId514"/>
    <p:sldLayoutId id="2147484183" r:id="rId515"/>
    <p:sldLayoutId id="2147484184" r:id="rId516"/>
    <p:sldLayoutId id="2147484185" r:id="rId517"/>
    <p:sldLayoutId id="2147484186" r:id="rId518"/>
    <p:sldLayoutId id="2147484187" r:id="rId519"/>
    <p:sldLayoutId id="2147484188" r:id="rId520"/>
    <p:sldLayoutId id="2147484189" r:id="rId521"/>
    <p:sldLayoutId id="2147484190" r:id="rId522"/>
    <p:sldLayoutId id="2147484191" r:id="rId523"/>
    <p:sldLayoutId id="2147484192" r:id="rId524"/>
    <p:sldLayoutId id="2147484193" r:id="rId525"/>
    <p:sldLayoutId id="2147484194" r:id="rId526"/>
    <p:sldLayoutId id="2147484195" r:id="rId527"/>
    <p:sldLayoutId id="2147484196" r:id="rId528"/>
    <p:sldLayoutId id="2147484197" r:id="rId529"/>
    <p:sldLayoutId id="2147484198" r:id="rId530"/>
    <p:sldLayoutId id="2147484199" r:id="rId531"/>
    <p:sldLayoutId id="2147484200" r:id="rId532"/>
    <p:sldLayoutId id="2147484201" r:id="rId533"/>
    <p:sldLayoutId id="2147484202" r:id="rId534"/>
    <p:sldLayoutId id="2147484203" r:id="rId535"/>
    <p:sldLayoutId id="2147484204" r:id="rId536"/>
    <p:sldLayoutId id="2147484205" r:id="rId537"/>
    <p:sldLayoutId id="2147484206" r:id="rId538"/>
    <p:sldLayoutId id="2147484207" r:id="rId539"/>
    <p:sldLayoutId id="2147484208" r:id="rId540"/>
    <p:sldLayoutId id="2147484209" r:id="rId541"/>
    <p:sldLayoutId id="2147484210" r:id="rId542"/>
    <p:sldLayoutId id="2147484211" r:id="rId543"/>
    <p:sldLayoutId id="2147484212" r:id="rId544"/>
    <p:sldLayoutId id="2147484213" r:id="rId545"/>
    <p:sldLayoutId id="2147484214" r:id="rId546"/>
    <p:sldLayoutId id="2147484215" r:id="rId547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3ACEDE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3ACEDE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3ACEDE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3ACEDE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3ACEDE"/>
          </a:solidFill>
          <a:uFillTx/>
          <a:latin typeface="Arial"/>
          <a:ea typeface="Arial"/>
          <a:cs typeface="Arial"/>
          <a:sym typeface="Arial"/>
        </a:defRPr>
      </a:lvl5pPr>
      <a:lvl6pPr marL="0" marR="0" indent="3429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3ACEDE"/>
          </a:solidFill>
          <a:uFillTx/>
          <a:latin typeface="Arial"/>
          <a:ea typeface="Arial"/>
          <a:cs typeface="Arial"/>
          <a:sym typeface="Arial"/>
        </a:defRPr>
      </a:lvl6pPr>
      <a:lvl7pPr marL="0" marR="0" indent="6858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3ACEDE"/>
          </a:solidFill>
          <a:uFillTx/>
          <a:latin typeface="Arial"/>
          <a:ea typeface="Arial"/>
          <a:cs typeface="Arial"/>
          <a:sym typeface="Arial"/>
        </a:defRPr>
      </a:lvl7pPr>
      <a:lvl8pPr marL="0" marR="0" indent="10287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3ACEDE"/>
          </a:solidFill>
          <a:uFillTx/>
          <a:latin typeface="Arial"/>
          <a:ea typeface="Arial"/>
          <a:cs typeface="Arial"/>
          <a:sym typeface="Arial"/>
        </a:defRPr>
      </a:lvl8pPr>
      <a:lvl9pPr marL="0" marR="0" indent="13716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3ACEDE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14313" marR="0" indent="-214313" algn="ctr" defTabSz="685800" rtl="0" latinLnBrk="0">
        <a:lnSpc>
          <a:spcPct val="100000"/>
        </a:lnSpc>
        <a:spcBef>
          <a:spcPts val="1125"/>
        </a:spcBef>
        <a:spcAft>
          <a:spcPts val="0"/>
        </a:spcAft>
        <a:buClr>
          <a:srgbClr val="3ACEDE"/>
        </a:buClr>
        <a:buSzPct val="100000"/>
        <a:buFontTx/>
        <a:buChar char="•"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587828" marR="0" indent="-244928" algn="ctr" defTabSz="685800" rtl="0" latinLnBrk="0">
        <a:lnSpc>
          <a:spcPct val="100000"/>
        </a:lnSpc>
        <a:spcBef>
          <a:spcPts val="1125"/>
        </a:spcBef>
        <a:spcAft>
          <a:spcPts val="0"/>
        </a:spcAft>
        <a:buClr>
          <a:srgbClr val="3ACEDE"/>
        </a:buClr>
        <a:buSzPct val="100000"/>
        <a:buFontTx/>
        <a:buChar char="–"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914400" marR="0" indent="-228600" algn="ctr" defTabSz="685800" rtl="0" latinLnBrk="0">
        <a:lnSpc>
          <a:spcPct val="100000"/>
        </a:lnSpc>
        <a:spcBef>
          <a:spcPts val="1125"/>
        </a:spcBef>
        <a:spcAft>
          <a:spcPts val="0"/>
        </a:spcAft>
        <a:buClr>
          <a:srgbClr val="3ACEDE"/>
        </a:buClr>
        <a:buSzPct val="100000"/>
        <a:buFontTx/>
        <a:buChar char="-"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1303020" marR="0" indent="-274320" algn="ctr" defTabSz="685800" rtl="0" latinLnBrk="0">
        <a:lnSpc>
          <a:spcPct val="100000"/>
        </a:lnSpc>
        <a:spcBef>
          <a:spcPts val="1125"/>
        </a:spcBef>
        <a:spcAft>
          <a:spcPts val="0"/>
        </a:spcAft>
        <a:buClr>
          <a:srgbClr val="3ACEDE"/>
        </a:buClr>
        <a:buSzPct val="100000"/>
        <a:buFontTx/>
        <a:buChar char="–"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1645920" marR="0" indent="-274320" algn="ctr" defTabSz="685800" rtl="0" latinLnBrk="0">
        <a:lnSpc>
          <a:spcPct val="100000"/>
        </a:lnSpc>
        <a:spcBef>
          <a:spcPts val="1125"/>
        </a:spcBef>
        <a:spcAft>
          <a:spcPts val="0"/>
        </a:spcAft>
        <a:buClr>
          <a:srgbClr val="3ACEDE"/>
        </a:buClr>
        <a:buSzPct val="100000"/>
        <a:buFontTx/>
        <a:buChar char="»"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1988820" marR="0" indent="-274320" algn="ctr" defTabSz="685800" rtl="0" latinLnBrk="0">
        <a:lnSpc>
          <a:spcPct val="100000"/>
        </a:lnSpc>
        <a:spcBef>
          <a:spcPts val="1125"/>
        </a:spcBef>
        <a:spcAft>
          <a:spcPts val="0"/>
        </a:spcAft>
        <a:buClr>
          <a:srgbClr val="3ACEDE"/>
        </a:buClr>
        <a:buSzPct val="100000"/>
        <a:buFontTx/>
        <a:buChar char="»"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2331720" marR="0" indent="-274320" algn="ctr" defTabSz="685800" rtl="0" latinLnBrk="0">
        <a:lnSpc>
          <a:spcPct val="100000"/>
        </a:lnSpc>
        <a:spcBef>
          <a:spcPts val="1125"/>
        </a:spcBef>
        <a:spcAft>
          <a:spcPts val="0"/>
        </a:spcAft>
        <a:buClr>
          <a:srgbClr val="3ACEDE"/>
        </a:buClr>
        <a:buSzPct val="100000"/>
        <a:buFontTx/>
        <a:buChar char="»"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2674619" marR="0" indent="-274319" algn="ctr" defTabSz="685800" rtl="0" latinLnBrk="0">
        <a:lnSpc>
          <a:spcPct val="100000"/>
        </a:lnSpc>
        <a:spcBef>
          <a:spcPts val="1125"/>
        </a:spcBef>
        <a:spcAft>
          <a:spcPts val="0"/>
        </a:spcAft>
        <a:buClr>
          <a:srgbClr val="3ACEDE"/>
        </a:buClr>
        <a:buSzPct val="100000"/>
        <a:buFontTx/>
        <a:buChar char="»"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3017519" marR="0" indent="-274319" algn="ctr" defTabSz="685800" rtl="0" latinLnBrk="0">
        <a:lnSpc>
          <a:spcPct val="100000"/>
        </a:lnSpc>
        <a:spcBef>
          <a:spcPts val="1125"/>
        </a:spcBef>
        <a:spcAft>
          <a:spcPts val="0"/>
        </a:spcAft>
        <a:buClr>
          <a:srgbClr val="3ACEDE"/>
        </a:buClr>
        <a:buSzPct val="100000"/>
        <a:buFontTx/>
        <a:buChar char="»"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tiff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tiff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png"/><Relationship Id="rId21" Type="http://schemas.openxmlformats.org/officeDocument/2006/relationships/image" Target="../media/image101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image" Target="../media/image112.png"/><Relationship Id="rId21" Type="http://schemas.openxmlformats.org/officeDocument/2006/relationships/image" Target="../media/image130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image" Target="../media/image111.png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23" Type="http://schemas.openxmlformats.org/officeDocument/2006/relationships/image" Target="../media/image131.png"/><Relationship Id="rId10" Type="http://schemas.openxmlformats.org/officeDocument/2006/relationships/image" Target="../media/image119.png"/><Relationship Id="rId19" Type="http://schemas.openxmlformats.org/officeDocument/2006/relationships/image" Target="../media/image128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Relationship Id="rId22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26" Type="http://schemas.openxmlformats.org/officeDocument/2006/relationships/image" Target="../media/image156.png"/><Relationship Id="rId3" Type="http://schemas.openxmlformats.org/officeDocument/2006/relationships/image" Target="../media/image133.png"/><Relationship Id="rId21" Type="http://schemas.openxmlformats.org/officeDocument/2006/relationships/image" Target="../media/image151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5" Type="http://schemas.openxmlformats.org/officeDocument/2006/relationships/image" Target="../media/image155.png"/><Relationship Id="rId2" Type="http://schemas.openxmlformats.org/officeDocument/2006/relationships/image" Target="../media/image132.png"/><Relationship Id="rId16" Type="http://schemas.openxmlformats.org/officeDocument/2006/relationships/image" Target="../media/image146.png"/><Relationship Id="rId20" Type="http://schemas.openxmlformats.org/officeDocument/2006/relationships/image" Target="../media/image1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24" Type="http://schemas.openxmlformats.org/officeDocument/2006/relationships/image" Target="../media/image154.png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23" Type="http://schemas.openxmlformats.org/officeDocument/2006/relationships/image" Target="../media/image153.png"/><Relationship Id="rId28" Type="http://schemas.openxmlformats.org/officeDocument/2006/relationships/image" Target="../media/image105.png"/><Relationship Id="rId10" Type="http://schemas.openxmlformats.org/officeDocument/2006/relationships/image" Target="../media/image140.png"/><Relationship Id="rId19" Type="http://schemas.openxmlformats.org/officeDocument/2006/relationships/image" Target="../media/image149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Relationship Id="rId22" Type="http://schemas.openxmlformats.org/officeDocument/2006/relationships/image" Target="../media/image152.png"/><Relationship Id="rId27" Type="http://schemas.openxmlformats.org/officeDocument/2006/relationships/image" Target="../media/image1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tiff"/><Relationship Id="rId2" Type="http://schemas.openxmlformats.org/officeDocument/2006/relationships/image" Target="../media/image18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5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178.png"/><Relationship Id="rId4" Type="http://schemas.openxmlformats.org/officeDocument/2006/relationships/image" Target="../media/image187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tif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49.png"/><Relationship Id="rId4" Type="http://schemas.openxmlformats.org/officeDocument/2006/relationships/image" Target="../media/image48.tif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png"/><Relationship Id="rId11" Type="http://schemas.openxmlformats.org/officeDocument/2006/relationships/image" Target="../media/image220.png"/><Relationship Id="rId5" Type="http://schemas.openxmlformats.org/officeDocument/2006/relationships/image" Target="../media/image214.png"/><Relationship Id="rId10" Type="http://schemas.openxmlformats.org/officeDocument/2006/relationships/image" Target="../media/image219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49.png"/><Relationship Id="rId4" Type="http://schemas.openxmlformats.org/officeDocument/2006/relationships/image" Target="../media/image48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3" name="Marcador de contenido 2"/>
          <p:cNvSpPr txBox="1">
            <a:spLocks noGrp="1"/>
          </p:cNvSpPr>
          <p:nvPr>
            <p:ph type="body" idx="1"/>
          </p:nvPr>
        </p:nvSpPr>
        <p:spPr>
          <a:xfrm>
            <a:off x="2901951" y="648080"/>
            <a:ext cx="5486401" cy="384048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364" name="Imagen 3" descr="Imagen 3"/>
          <p:cNvPicPr>
            <a:picLocks noChangeAspect="1"/>
          </p:cNvPicPr>
          <p:nvPr/>
        </p:nvPicPr>
        <p:blipFill>
          <a:blip r:embed="rId2"/>
          <a:srcRect l="15287" t="17586" r="23333" b="422"/>
          <a:stretch>
            <a:fillRect/>
          </a:stretch>
        </p:blipFill>
        <p:spPr>
          <a:xfrm>
            <a:off x="307586" y="160255"/>
            <a:ext cx="8514019" cy="48808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22029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0" name="Picture 2" descr="Picture 2">
            <a:extLst>
              <a:ext uri="{FF2B5EF4-FFF2-40B4-BE49-F238E27FC236}">
                <a16:creationId xmlns:a16="http://schemas.microsoft.com/office/drawing/2014/main" id="{BF32A14F-2159-3249-8934-DD4564F56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7813"/>
            <a:ext cx="3966941" cy="2975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 descr="Picture 2">
            <a:extLst>
              <a:ext uri="{FF2B5EF4-FFF2-40B4-BE49-F238E27FC236}">
                <a16:creationId xmlns:a16="http://schemas.microsoft.com/office/drawing/2014/main" id="{75EF09CD-F0AC-8140-B3DF-B02940BC41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31" t="29654" r="11105" b="18170"/>
          <a:stretch>
            <a:fillRect/>
          </a:stretch>
        </p:blipFill>
        <p:spPr>
          <a:xfrm>
            <a:off x="4797656" y="1557524"/>
            <a:ext cx="4346345" cy="222146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uadroTexto 3">
            <a:extLst>
              <a:ext uri="{FF2B5EF4-FFF2-40B4-BE49-F238E27FC236}">
                <a16:creationId xmlns:a16="http://schemas.microsoft.com/office/drawing/2014/main" id="{97561E2C-E22E-A54F-AA85-C6DBB3600580}"/>
              </a:ext>
            </a:extLst>
          </p:cNvPr>
          <p:cNvSpPr txBox="1"/>
          <p:nvPr/>
        </p:nvSpPr>
        <p:spPr>
          <a:xfrm>
            <a:off x="4013642" y="2565416"/>
            <a:ext cx="582209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>
              <a:defRPr sz="6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4500" kern="0">
                <a:solidFill>
                  <a:srgbClr val="000000"/>
                </a:solidFill>
              </a:rPr>
              <a:t>vs</a:t>
            </a:r>
          </a:p>
        </p:txBody>
      </p:sp>
      <p:sp>
        <p:nvSpPr>
          <p:cNvPr id="13" name="CuadroTexto 4">
            <a:extLst>
              <a:ext uri="{FF2B5EF4-FFF2-40B4-BE49-F238E27FC236}">
                <a16:creationId xmlns:a16="http://schemas.microsoft.com/office/drawing/2014/main" id="{E8FC4DF2-59B2-FF46-93E8-DDF3BC3D0BE4}"/>
              </a:ext>
            </a:extLst>
          </p:cNvPr>
          <p:cNvSpPr txBox="1"/>
          <p:nvPr/>
        </p:nvSpPr>
        <p:spPr>
          <a:xfrm>
            <a:off x="859266" y="2807789"/>
            <a:ext cx="258588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4" name="CuadroTexto 8">
            <a:extLst>
              <a:ext uri="{FF2B5EF4-FFF2-40B4-BE49-F238E27FC236}">
                <a16:creationId xmlns:a16="http://schemas.microsoft.com/office/drawing/2014/main" id="{66967DDB-ABA7-1D4E-82A1-EE85131DCC9E}"/>
              </a:ext>
            </a:extLst>
          </p:cNvPr>
          <p:cNvSpPr txBox="1"/>
          <p:nvPr/>
        </p:nvSpPr>
        <p:spPr>
          <a:xfrm>
            <a:off x="2633202" y="3395291"/>
            <a:ext cx="258588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525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3" name="CuadroTexto 4">
            <a:extLst>
              <a:ext uri="{FF2B5EF4-FFF2-40B4-BE49-F238E27FC236}">
                <a16:creationId xmlns:a16="http://schemas.microsoft.com/office/drawing/2014/main" id="{E8FC4DF2-59B2-FF46-93E8-DDF3BC3D0BE4}"/>
              </a:ext>
            </a:extLst>
          </p:cNvPr>
          <p:cNvSpPr txBox="1"/>
          <p:nvPr/>
        </p:nvSpPr>
        <p:spPr>
          <a:xfrm>
            <a:off x="859266" y="2807789"/>
            <a:ext cx="258588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4" name="CuadroTexto 8">
            <a:extLst>
              <a:ext uri="{FF2B5EF4-FFF2-40B4-BE49-F238E27FC236}">
                <a16:creationId xmlns:a16="http://schemas.microsoft.com/office/drawing/2014/main" id="{66967DDB-ABA7-1D4E-82A1-EE85131DCC9E}"/>
              </a:ext>
            </a:extLst>
          </p:cNvPr>
          <p:cNvSpPr txBox="1"/>
          <p:nvPr/>
        </p:nvSpPr>
        <p:spPr>
          <a:xfrm>
            <a:off x="2633202" y="3395291"/>
            <a:ext cx="258588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39AF0676-6F9B-9B40-83DA-4CBCC50A442D}"/>
              </a:ext>
            </a:extLst>
          </p:cNvPr>
          <p:cNvSpPr txBox="1">
            <a:spLocks/>
          </p:cNvSpPr>
          <p:nvPr/>
        </p:nvSpPr>
        <p:spPr>
          <a:xfrm>
            <a:off x="942804" y="302940"/>
            <a:ext cx="7200898" cy="97790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dirty="0"/>
              <a:t>Objetivos en 1L</a:t>
            </a:r>
          </a:p>
        </p:txBody>
      </p:sp>
      <p:sp>
        <p:nvSpPr>
          <p:cNvPr id="16" name="CuadroTexto 3">
            <a:extLst>
              <a:ext uri="{FF2B5EF4-FFF2-40B4-BE49-F238E27FC236}">
                <a16:creationId xmlns:a16="http://schemas.microsoft.com/office/drawing/2014/main" id="{CC3F0C46-5FF0-5942-91C2-A3314A2E4086}"/>
              </a:ext>
            </a:extLst>
          </p:cNvPr>
          <p:cNvSpPr txBox="1"/>
          <p:nvPr/>
        </p:nvSpPr>
        <p:spPr>
          <a:xfrm>
            <a:off x="4702793" y="1948882"/>
            <a:ext cx="1200729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>
              <a:defRPr sz="6000" b="1"/>
            </a:lvl1pPr>
          </a:lstStyle>
          <a:p>
            <a:pPr algn="ctr" defTabSz="685800" hangingPunct="0">
              <a:defRPr/>
            </a:pPr>
            <a:r>
              <a:rPr sz="4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PFS</a:t>
            </a:r>
          </a:p>
        </p:txBody>
      </p:sp>
      <p:sp>
        <p:nvSpPr>
          <p:cNvPr id="17" name="CuadroTexto 4">
            <a:extLst>
              <a:ext uri="{FF2B5EF4-FFF2-40B4-BE49-F238E27FC236}">
                <a16:creationId xmlns:a16="http://schemas.microsoft.com/office/drawing/2014/main" id="{1F17E47F-1FAD-6547-A390-9459C6BFEF85}"/>
              </a:ext>
            </a:extLst>
          </p:cNvPr>
          <p:cNvSpPr txBox="1"/>
          <p:nvPr/>
        </p:nvSpPr>
        <p:spPr>
          <a:xfrm>
            <a:off x="2284549" y="1948882"/>
            <a:ext cx="1555931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6000" b="1"/>
            </a:lvl1pPr>
          </a:lstStyle>
          <a:p>
            <a:pPr algn="ctr" defTabSz="685800" hangingPunct="0">
              <a:defRPr/>
            </a:pPr>
            <a:r>
              <a:rPr sz="4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SVG</a:t>
            </a:r>
          </a:p>
        </p:txBody>
      </p:sp>
      <p:sp>
        <p:nvSpPr>
          <p:cNvPr id="18" name="CuadroTexto 5">
            <a:extLst>
              <a:ext uri="{FF2B5EF4-FFF2-40B4-BE49-F238E27FC236}">
                <a16:creationId xmlns:a16="http://schemas.microsoft.com/office/drawing/2014/main" id="{FA446653-6ACF-334E-ABB5-55D1D28A5CAD}"/>
              </a:ext>
            </a:extLst>
          </p:cNvPr>
          <p:cNvSpPr txBox="1"/>
          <p:nvPr/>
        </p:nvSpPr>
        <p:spPr>
          <a:xfrm>
            <a:off x="517025" y="1932970"/>
            <a:ext cx="967356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>
              <a:defRPr sz="6000" b="1"/>
            </a:lvl1pPr>
          </a:lstStyle>
          <a:p>
            <a:pPr algn="ctr" defTabSz="685800" hangingPunct="0">
              <a:defRPr/>
            </a:pPr>
            <a:r>
              <a:rPr sz="4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RR</a:t>
            </a:r>
          </a:p>
        </p:txBody>
      </p:sp>
      <p:sp>
        <p:nvSpPr>
          <p:cNvPr id="19" name="CuadroTexto 6">
            <a:extLst>
              <a:ext uri="{FF2B5EF4-FFF2-40B4-BE49-F238E27FC236}">
                <a16:creationId xmlns:a16="http://schemas.microsoft.com/office/drawing/2014/main" id="{5795FEC4-A717-D249-9495-EB9D40F75BF7}"/>
              </a:ext>
            </a:extLst>
          </p:cNvPr>
          <p:cNvSpPr txBox="1"/>
          <p:nvPr/>
        </p:nvSpPr>
        <p:spPr>
          <a:xfrm>
            <a:off x="517025" y="1932970"/>
            <a:ext cx="967356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>
              <a:defRPr sz="6000" b="1"/>
            </a:lvl1pPr>
          </a:lstStyle>
          <a:p>
            <a:pPr algn="ctr" defTabSz="685800" hangingPunct="0">
              <a:defRPr/>
            </a:pPr>
            <a:r>
              <a:rPr sz="4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RR</a:t>
            </a: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EBCCCFAF-3D01-6741-8A50-93684CAC2334}"/>
              </a:ext>
            </a:extLst>
          </p:cNvPr>
          <p:cNvSpPr txBox="1"/>
          <p:nvPr/>
        </p:nvSpPr>
        <p:spPr>
          <a:xfrm>
            <a:off x="6902704" y="1932968"/>
            <a:ext cx="1269744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>
              <a:defRPr sz="6000" b="1"/>
            </a:lvl1pPr>
          </a:lstStyle>
          <a:p>
            <a:pPr algn="ctr" defTabSz="685800" hangingPunct="0">
              <a:defRPr/>
            </a:pPr>
            <a:r>
              <a:rPr sz="4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?</a:t>
            </a:r>
          </a:p>
        </p:txBody>
      </p:sp>
      <p:pic>
        <p:nvPicPr>
          <p:cNvPr id="21" name="Imagen" descr="Imagen">
            <a:extLst>
              <a:ext uri="{FF2B5EF4-FFF2-40B4-BE49-F238E27FC236}">
                <a16:creationId xmlns:a16="http://schemas.microsoft.com/office/drawing/2014/main" id="{26D54D4D-7E08-1A43-BAA1-4ECC50B37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163" y="2742907"/>
            <a:ext cx="3445205" cy="22499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962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3" name="CuadroTexto 4">
            <a:extLst>
              <a:ext uri="{FF2B5EF4-FFF2-40B4-BE49-F238E27FC236}">
                <a16:creationId xmlns:a16="http://schemas.microsoft.com/office/drawing/2014/main" id="{E8FC4DF2-59B2-FF46-93E8-DDF3BC3D0BE4}"/>
              </a:ext>
            </a:extLst>
          </p:cNvPr>
          <p:cNvSpPr txBox="1"/>
          <p:nvPr/>
        </p:nvSpPr>
        <p:spPr>
          <a:xfrm>
            <a:off x="859266" y="2807789"/>
            <a:ext cx="258588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4" name="CuadroTexto 8">
            <a:extLst>
              <a:ext uri="{FF2B5EF4-FFF2-40B4-BE49-F238E27FC236}">
                <a16:creationId xmlns:a16="http://schemas.microsoft.com/office/drawing/2014/main" id="{66967DDB-ABA7-1D4E-82A1-EE85131DCC9E}"/>
              </a:ext>
            </a:extLst>
          </p:cNvPr>
          <p:cNvSpPr txBox="1"/>
          <p:nvPr/>
        </p:nvSpPr>
        <p:spPr>
          <a:xfrm>
            <a:off x="2633202" y="3395291"/>
            <a:ext cx="258588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7" name="INMUNOTERAPIA (I)">
            <a:extLst>
              <a:ext uri="{FF2B5EF4-FFF2-40B4-BE49-F238E27FC236}">
                <a16:creationId xmlns:a16="http://schemas.microsoft.com/office/drawing/2014/main" id="{8EE4B243-C387-9E44-B08E-A5D9C7B04179}"/>
              </a:ext>
            </a:extLst>
          </p:cNvPr>
          <p:cNvSpPr txBox="1"/>
          <p:nvPr/>
        </p:nvSpPr>
        <p:spPr>
          <a:xfrm>
            <a:off x="2184928" y="220927"/>
            <a:ext cx="1812874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 algn="ctr">
              <a:defRPr b="1"/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INMUNOTERAPIA (I)</a:t>
            </a:r>
          </a:p>
        </p:txBody>
      </p:sp>
      <p:sp>
        <p:nvSpPr>
          <p:cNvPr id="8" name="TERAPIAS DIRIGIDAS (D)">
            <a:extLst>
              <a:ext uri="{FF2B5EF4-FFF2-40B4-BE49-F238E27FC236}">
                <a16:creationId xmlns:a16="http://schemas.microsoft.com/office/drawing/2014/main" id="{AE34C499-70F0-834E-BFB2-C2BE44777F3E}"/>
              </a:ext>
            </a:extLst>
          </p:cNvPr>
          <p:cNvSpPr txBox="1"/>
          <p:nvPr/>
        </p:nvSpPr>
        <p:spPr>
          <a:xfrm>
            <a:off x="5060846" y="220927"/>
            <a:ext cx="2175457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 algn="ctr">
              <a:defRPr b="1"/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TERAPIAS DIRIGIDAS (D)</a:t>
            </a:r>
          </a:p>
        </p:txBody>
      </p:sp>
      <p:sp>
        <p:nvSpPr>
          <p:cNvPr id="9" name="TERAPIAS DIRIGIDAS (D)">
            <a:extLst>
              <a:ext uri="{FF2B5EF4-FFF2-40B4-BE49-F238E27FC236}">
                <a16:creationId xmlns:a16="http://schemas.microsoft.com/office/drawing/2014/main" id="{2FF9426E-E1AA-344B-91D6-B21A4C0C91B5}"/>
              </a:ext>
            </a:extLst>
          </p:cNvPr>
          <p:cNvSpPr txBox="1"/>
          <p:nvPr/>
        </p:nvSpPr>
        <p:spPr>
          <a:xfrm>
            <a:off x="2120792" y="4791075"/>
            <a:ext cx="2175457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 algn="ctr">
              <a:defRPr b="1"/>
            </a:lvl1pPr>
          </a:lstStyle>
          <a:p>
            <a:pPr defTabSz="685800" hangingPunct="0">
              <a:defRPr/>
            </a:pPr>
            <a:r>
              <a:rPr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TERAPIAS DIRIGIDAS (D)</a:t>
            </a:r>
          </a:p>
        </p:txBody>
      </p:sp>
      <p:sp>
        <p:nvSpPr>
          <p:cNvPr id="10" name="INMUNOTERAPIA (I)">
            <a:extLst>
              <a:ext uri="{FF2B5EF4-FFF2-40B4-BE49-F238E27FC236}">
                <a16:creationId xmlns:a16="http://schemas.microsoft.com/office/drawing/2014/main" id="{3A6B7FEA-1F1C-4449-B48A-153CEF1FED31}"/>
              </a:ext>
            </a:extLst>
          </p:cNvPr>
          <p:cNvSpPr txBox="1"/>
          <p:nvPr/>
        </p:nvSpPr>
        <p:spPr>
          <a:xfrm>
            <a:off x="5167939" y="4791075"/>
            <a:ext cx="1812874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 algn="ctr">
              <a:defRPr b="1"/>
            </a:lvl1pPr>
          </a:lstStyle>
          <a:p>
            <a:pPr defTabSz="685800" hangingPunct="0">
              <a:defRPr/>
            </a:pPr>
            <a:r>
              <a:rPr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INMUNOTERAPIA (I)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3886AC1-5F35-5F4D-B2B8-03E67F10A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2143634" y="623966"/>
            <a:ext cx="1801753" cy="172367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3802DEE-4032-1545-BA1A-AC07F4491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5141667" y="2829393"/>
            <a:ext cx="1801753" cy="172367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17ABA40-0AAB-9F4B-8156-9C124F352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39" y="590430"/>
            <a:ext cx="2238963" cy="223896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2EC15F5-195B-894F-9CCB-9ACCBCBAA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040" y="2616066"/>
            <a:ext cx="2110582" cy="211058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AA39D50-230A-ED46-9112-0D94399F7CA8}"/>
              </a:ext>
            </a:extLst>
          </p:cNvPr>
          <p:cNvSpPr txBox="1"/>
          <p:nvPr/>
        </p:nvSpPr>
        <p:spPr>
          <a:xfrm>
            <a:off x="2883733" y="892390"/>
            <a:ext cx="873162" cy="1177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hangingPunct="0">
              <a:defRPr/>
            </a:pPr>
            <a:r>
              <a:rPr lang="es-AR" sz="7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94632F8-C524-2B45-B51E-3F4CA7FD8232}"/>
              </a:ext>
            </a:extLst>
          </p:cNvPr>
          <p:cNvSpPr txBox="1"/>
          <p:nvPr/>
        </p:nvSpPr>
        <p:spPr>
          <a:xfrm>
            <a:off x="5876144" y="3119120"/>
            <a:ext cx="873162" cy="1177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hangingPunct="0">
              <a:defRPr/>
            </a:pPr>
            <a:r>
              <a:rPr lang="es-AR" sz="7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</a:p>
        </p:txBody>
      </p:sp>
      <p:sp>
        <p:nvSpPr>
          <p:cNvPr id="19" name="Flecha derecha 18">
            <a:extLst>
              <a:ext uri="{FF2B5EF4-FFF2-40B4-BE49-F238E27FC236}">
                <a16:creationId xmlns:a16="http://schemas.microsoft.com/office/drawing/2014/main" id="{EA454B70-6BBD-E44E-AD89-5A5E21853B56}"/>
              </a:ext>
            </a:extLst>
          </p:cNvPr>
          <p:cNvSpPr/>
          <p:nvPr/>
        </p:nvSpPr>
        <p:spPr>
          <a:xfrm>
            <a:off x="4146661" y="1210683"/>
            <a:ext cx="930821" cy="550243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 hangingPunct="0"/>
            <a:endParaRPr lang="es-AR" sz="13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Flecha derecha 19">
            <a:extLst>
              <a:ext uri="{FF2B5EF4-FFF2-40B4-BE49-F238E27FC236}">
                <a16:creationId xmlns:a16="http://schemas.microsoft.com/office/drawing/2014/main" id="{B594DEB1-1FA0-2647-A694-D19D4C028EF2}"/>
              </a:ext>
            </a:extLst>
          </p:cNvPr>
          <p:cNvSpPr/>
          <p:nvPr/>
        </p:nvSpPr>
        <p:spPr>
          <a:xfrm>
            <a:off x="4148030" y="3221752"/>
            <a:ext cx="930821" cy="550243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 hangingPunct="0"/>
            <a:endParaRPr lang="es-AR" sz="13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52EA917-82AC-4647-A40B-FFE8BEE0819D}"/>
              </a:ext>
            </a:extLst>
          </p:cNvPr>
          <p:cNvSpPr txBox="1"/>
          <p:nvPr/>
        </p:nvSpPr>
        <p:spPr>
          <a:xfrm>
            <a:off x="159691" y="1481011"/>
            <a:ext cx="1812874" cy="13157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es-AR" sz="2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Hay una secuencia óptima?</a:t>
            </a:r>
          </a:p>
        </p:txBody>
      </p:sp>
    </p:spTree>
    <p:extLst>
      <p:ext uri="{BB962C8B-B14F-4D97-AF65-F5344CB8AC3E}">
        <p14:creationId xmlns:p14="http://schemas.microsoft.com/office/powerpoint/2010/main" val="30135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3" name="CuadroTexto 4">
            <a:extLst>
              <a:ext uri="{FF2B5EF4-FFF2-40B4-BE49-F238E27FC236}">
                <a16:creationId xmlns:a16="http://schemas.microsoft.com/office/drawing/2014/main" id="{E8FC4DF2-59B2-FF46-93E8-DDF3BC3D0BE4}"/>
              </a:ext>
            </a:extLst>
          </p:cNvPr>
          <p:cNvSpPr txBox="1"/>
          <p:nvPr/>
        </p:nvSpPr>
        <p:spPr>
          <a:xfrm>
            <a:off x="859266" y="2807789"/>
            <a:ext cx="258588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4" name="CuadroTexto 8">
            <a:extLst>
              <a:ext uri="{FF2B5EF4-FFF2-40B4-BE49-F238E27FC236}">
                <a16:creationId xmlns:a16="http://schemas.microsoft.com/office/drawing/2014/main" id="{66967DDB-ABA7-1D4E-82A1-EE85131DCC9E}"/>
              </a:ext>
            </a:extLst>
          </p:cNvPr>
          <p:cNvSpPr txBox="1"/>
          <p:nvPr/>
        </p:nvSpPr>
        <p:spPr>
          <a:xfrm>
            <a:off x="2633202" y="3395291"/>
            <a:ext cx="258588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B</a:t>
            </a:r>
          </a:p>
        </p:txBody>
      </p:sp>
      <p:pic>
        <p:nvPicPr>
          <p:cNvPr id="7" name="Picture 4" descr="Resultado de imagen para EFECTO DOMINO">
            <a:extLst>
              <a:ext uri="{FF2B5EF4-FFF2-40B4-BE49-F238E27FC236}">
                <a16:creationId xmlns:a16="http://schemas.microsoft.com/office/drawing/2014/main" id="{50D2E365-1E06-B049-9067-B1A22EB54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25" y="1107722"/>
            <a:ext cx="6081192" cy="358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EF7941B-9723-094E-B56A-B40803A9CBB2}"/>
              </a:ext>
            </a:extLst>
          </p:cNvPr>
          <p:cNvSpPr txBox="1"/>
          <p:nvPr/>
        </p:nvSpPr>
        <p:spPr>
          <a:xfrm>
            <a:off x="3304309" y="302821"/>
            <a:ext cx="1763486" cy="4847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es-AR" sz="2700" b="1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No todavía</a:t>
            </a:r>
          </a:p>
        </p:txBody>
      </p:sp>
    </p:spTree>
    <p:extLst>
      <p:ext uri="{BB962C8B-B14F-4D97-AF65-F5344CB8AC3E}">
        <p14:creationId xmlns:p14="http://schemas.microsoft.com/office/powerpoint/2010/main" val="362514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3" name="CuadroTexto 4">
            <a:extLst>
              <a:ext uri="{FF2B5EF4-FFF2-40B4-BE49-F238E27FC236}">
                <a16:creationId xmlns:a16="http://schemas.microsoft.com/office/drawing/2014/main" id="{E8FC4DF2-59B2-FF46-93E8-DDF3BC3D0BE4}"/>
              </a:ext>
            </a:extLst>
          </p:cNvPr>
          <p:cNvSpPr txBox="1"/>
          <p:nvPr/>
        </p:nvSpPr>
        <p:spPr>
          <a:xfrm>
            <a:off x="859266" y="2807789"/>
            <a:ext cx="258588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4" name="CuadroTexto 8">
            <a:extLst>
              <a:ext uri="{FF2B5EF4-FFF2-40B4-BE49-F238E27FC236}">
                <a16:creationId xmlns:a16="http://schemas.microsoft.com/office/drawing/2014/main" id="{66967DDB-ABA7-1D4E-82A1-EE85131DCC9E}"/>
              </a:ext>
            </a:extLst>
          </p:cNvPr>
          <p:cNvSpPr txBox="1"/>
          <p:nvPr/>
        </p:nvSpPr>
        <p:spPr>
          <a:xfrm>
            <a:off x="2633202" y="3395291"/>
            <a:ext cx="258588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B</a:t>
            </a:r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DF53FFEC-4D97-E849-BAA6-8DD51C69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369" y="214089"/>
            <a:ext cx="7064231" cy="48513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562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3" name="CuadroTexto 4">
            <a:extLst>
              <a:ext uri="{FF2B5EF4-FFF2-40B4-BE49-F238E27FC236}">
                <a16:creationId xmlns:a16="http://schemas.microsoft.com/office/drawing/2014/main" id="{E8FC4DF2-59B2-FF46-93E8-DDF3BC3D0BE4}"/>
              </a:ext>
            </a:extLst>
          </p:cNvPr>
          <p:cNvSpPr txBox="1"/>
          <p:nvPr/>
        </p:nvSpPr>
        <p:spPr>
          <a:xfrm>
            <a:off x="859266" y="2807789"/>
            <a:ext cx="258588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A</a:t>
            </a:r>
          </a:p>
        </p:txBody>
      </p:sp>
      <p:pic>
        <p:nvPicPr>
          <p:cNvPr id="7" name="Picture 9" descr="Picture 9">
            <a:extLst>
              <a:ext uri="{FF2B5EF4-FFF2-40B4-BE49-F238E27FC236}">
                <a16:creationId xmlns:a16="http://schemas.microsoft.com/office/drawing/2014/main" id="{75F438C5-0AC5-6143-91CF-42BC8970B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44" y="2035432"/>
            <a:ext cx="1838615" cy="257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D78EC55E-742A-5545-8AC6-C91258B4C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606" y="2048191"/>
            <a:ext cx="1838615" cy="2700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F9E2DB-7DB3-3D42-AE61-7398952AF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551" y="1942718"/>
            <a:ext cx="1838614" cy="2757921"/>
          </a:xfrm>
          <a:prstGeom prst="rect">
            <a:avLst/>
          </a:prstGeom>
        </p:spPr>
      </p:pic>
      <p:pic>
        <p:nvPicPr>
          <p:cNvPr id="10" name="Picture 20" descr="Picture 20">
            <a:extLst>
              <a:ext uri="{FF2B5EF4-FFF2-40B4-BE49-F238E27FC236}">
                <a16:creationId xmlns:a16="http://schemas.microsoft.com/office/drawing/2014/main" id="{99DC95F8-E827-8F40-90BA-807459605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865" y="251499"/>
            <a:ext cx="1847144" cy="1353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4" descr="Picture 4">
            <a:extLst>
              <a:ext uri="{FF2B5EF4-FFF2-40B4-BE49-F238E27FC236}">
                <a16:creationId xmlns:a16="http://schemas.microsoft.com/office/drawing/2014/main" id="{078DC407-FC21-7849-A515-AB52E2F6C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8606" y="29276"/>
            <a:ext cx="1163036" cy="1716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4" descr="Picture 4">
            <a:extLst>
              <a:ext uri="{FF2B5EF4-FFF2-40B4-BE49-F238E27FC236}">
                <a16:creationId xmlns:a16="http://schemas.microsoft.com/office/drawing/2014/main" id="{BBD7B3A1-C62B-AA47-AAC2-D0A26E000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9992" y="4338"/>
            <a:ext cx="1067257" cy="17160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3336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5" name="Title 1"/>
          <p:cNvSpPr txBox="1">
            <a:spLocks noGrp="1"/>
          </p:cNvSpPr>
          <p:nvPr>
            <p:ph type="title"/>
          </p:nvPr>
        </p:nvSpPr>
        <p:spPr>
          <a:xfrm>
            <a:off x="1644848" y="1885950"/>
            <a:ext cx="5854303" cy="258366"/>
          </a:xfrm>
          <a:prstGeom prst="rect">
            <a:avLst/>
          </a:prstGeom>
        </p:spPr>
        <p:txBody>
          <a:bodyPr/>
          <a:lstStyle>
            <a:lvl1pPr>
              <a:defRPr sz="7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Pooled Overall Survival: Dabrafenib + Trametinib&lt;</a:t>
            </a:r>
            <a:r>
              <a:rPr dirty="0" err="1"/>
              <a:t>br</a:t>
            </a:r>
            <a:r>
              <a:rPr dirty="0"/>
              <a:t> /&gt;Phase III and randomized phase II trials (N = 617)</a:t>
            </a:r>
          </a:p>
        </p:txBody>
      </p:sp>
      <p:pic>
        <p:nvPicPr>
          <p:cNvPr id="702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08" y="220667"/>
            <a:ext cx="8466695" cy="4702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436737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1" name="Title 1"/>
          <p:cNvSpPr txBox="1">
            <a:spLocks noGrp="1"/>
          </p:cNvSpPr>
          <p:nvPr>
            <p:ph type="title"/>
          </p:nvPr>
        </p:nvSpPr>
        <p:spPr>
          <a:xfrm>
            <a:off x="1644848" y="1885950"/>
            <a:ext cx="5854303" cy="258366"/>
          </a:xfrm>
          <a:prstGeom prst="rect">
            <a:avLst/>
          </a:prstGeom>
        </p:spPr>
        <p:txBody>
          <a:bodyPr/>
          <a:lstStyle>
            <a:lvl1pPr>
              <a:defRPr sz="7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Methods: Baseline Factors Analyzed</a:t>
            </a:r>
          </a:p>
        </p:txBody>
      </p:sp>
      <p:pic>
        <p:nvPicPr>
          <p:cNvPr id="702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28" y="443070"/>
            <a:ext cx="7921798" cy="4553473"/>
          </a:xfrm>
          <a:prstGeom prst="rect">
            <a:avLst/>
          </a:prstGeom>
          <a:ln w="12700">
            <a:miter lim="400000"/>
          </a:ln>
        </p:spPr>
      </p:pic>
      <p:sp>
        <p:nvSpPr>
          <p:cNvPr id="7023" name="CuadroTexto 3"/>
          <p:cNvSpPr txBox="1"/>
          <p:nvPr/>
        </p:nvSpPr>
        <p:spPr>
          <a:xfrm>
            <a:off x="357472" y="-14141"/>
            <a:ext cx="8429054" cy="11079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4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defTabSz="685800" hangingPunct="0">
              <a:defRPr/>
            </a:pPr>
            <a:r>
              <a:rPr lang="es-ES" sz="3300" kern="0" dirty="0">
                <a:solidFill>
                  <a:srgbClr val="000000"/>
                </a:solidFill>
              </a:rPr>
              <a:t>Factores pronósticos a tener en consideración</a:t>
            </a:r>
            <a:endParaRPr sz="33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143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8" name="Title 1"/>
          <p:cNvSpPr txBox="1">
            <a:spLocks noGrp="1"/>
          </p:cNvSpPr>
          <p:nvPr>
            <p:ph type="title"/>
          </p:nvPr>
        </p:nvSpPr>
        <p:spPr>
          <a:xfrm>
            <a:off x="1644848" y="1885950"/>
            <a:ext cx="5854303" cy="258366"/>
          </a:xfrm>
          <a:prstGeom prst="rect">
            <a:avLst/>
          </a:prstGeom>
        </p:spPr>
        <p:txBody>
          <a:bodyPr/>
          <a:lstStyle>
            <a:lvl1pPr>
              <a:defRPr sz="7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Four Baseline Factors Influenced </a:t>
            </a:r>
            <a:r>
              <a:rPr dirty="0" err="1"/>
              <a:t>PFSa</a:t>
            </a:r>
            <a:endParaRPr dirty="0"/>
          </a:p>
        </p:txBody>
      </p:sp>
      <p:pic>
        <p:nvPicPr>
          <p:cNvPr id="702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33" y="334243"/>
            <a:ext cx="7703820" cy="43333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99440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1F4BA1A-7160-1440-8438-1073DCC30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3285" y="2986849"/>
            <a:ext cx="7870371" cy="864876"/>
          </a:xfrm>
        </p:spPr>
        <p:txBody>
          <a:bodyPr/>
          <a:lstStyle/>
          <a:p>
            <a:pPr algn="ctr"/>
            <a:r>
              <a:rPr lang="es-AR" sz="2800" b="0" dirty="0"/>
              <a:t>En busca de la mejor opción de tratamiento en base al perfil del paciente con melanoma metastásico: </a:t>
            </a:r>
            <a:br>
              <a:rPr lang="es-AR" sz="2800" b="0" dirty="0"/>
            </a:br>
            <a:r>
              <a:rPr lang="es-AR" sz="2800" b="0" dirty="0"/>
              <a:t>Monoterapia vs </a:t>
            </a:r>
            <a:r>
              <a:rPr lang="es-AR" sz="2800" b="0"/>
              <a:t>Combo </a:t>
            </a:r>
            <a:r>
              <a:rPr lang="es-AR" sz="2800" b="0" dirty="0"/>
              <a:t/>
            </a:r>
            <a:br>
              <a:rPr lang="es-AR" sz="2800" b="0" dirty="0"/>
            </a:br>
            <a:r>
              <a:rPr lang="es-AR" sz="2000" b="0" dirty="0"/>
              <a:t>Matías Chacón</a:t>
            </a:r>
          </a:p>
        </p:txBody>
      </p:sp>
      <p:sp>
        <p:nvSpPr>
          <p:cNvPr id="2" name="Rectangle 1"/>
          <p:cNvSpPr/>
          <p:nvPr/>
        </p:nvSpPr>
        <p:spPr>
          <a:xfrm>
            <a:off x="2774122" y="4890298"/>
            <a:ext cx="13548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1506AR19PR03516-01</a:t>
            </a:r>
          </a:p>
        </p:txBody>
      </p:sp>
    </p:spTree>
    <p:extLst>
      <p:ext uri="{BB962C8B-B14F-4D97-AF65-F5344CB8AC3E}">
        <p14:creationId xmlns:p14="http://schemas.microsoft.com/office/powerpoint/2010/main" val="39270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" name="Title 1"/>
          <p:cNvSpPr txBox="1">
            <a:spLocks noGrp="1"/>
          </p:cNvSpPr>
          <p:nvPr>
            <p:ph type="title"/>
          </p:nvPr>
        </p:nvSpPr>
        <p:spPr>
          <a:xfrm>
            <a:off x="1644848" y="1885950"/>
            <a:ext cx="5854303" cy="258366"/>
          </a:xfrm>
          <a:prstGeom prst="rect">
            <a:avLst/>
          </a:prstGeom>
        </p:spPr>
        <p:txBody>
          <a:bodyPr/>
          <a:lstStyle>
            <a:lvl1pPr>
              <a:defRPr sz="7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Five Baseline Factors Influenced </a:t>
            </a:r>
            <a:r>
              <a:rPr dirty="0" err="1"/>
              <a:t>OSa</a:t>
            </a:r>
            <a:endParaRPr dirty="0"/>
          </a:p>
        </p:txBody>
      </p:sp>
      <p:pic>
        <p:nvPicPr>
          <p:cNvPr id="703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83" y="195944"/>
            <a:ext cx="8911318" cy="47646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937555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3" name="CuadroTexto 4">
            <a:extLst>
              <a:ext uri="{FF2B5EF4-FFF2-40B4-BE49-F238E27FC236}">
                <a16:creationId xmlns:a16="http://schemas.microsoft.com/office/drawing/2014/main" id="{E8FC4DF2-59B2-FF46-93E8-DDF3BC3D0BE4}"/>
              </a:ext>
            </a:extLst>
          </p:cNvPr>
          <p:cNvSpPr txBox="1"/>
          <p:nvPr/>
        </p:nvSpPr>
        <p:spPr>
          <a:xfrm>
            <a:off x="859266" y="2807789"/>
            <a:ext cx="258588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4" name="CuadroTexto 8">
            <a:extLst>
              <a:ext uri="{FF2B5EF4-FFF2-40B4-BE49-F238E27FC236}">
                <a16:creationId xmlns:a16="http://schemas.microsoft.com/office/drawing/2014/main" id="{66967DDB-ABA7-1D4E-82A1-EE85131DCC9E}"/>
              </a:ext>
            </a:extLst>
          </p:cNvPr>
          <p:cNvSpPr txBox="1"/>
          <p:nvPr/>
        </p:nvSpPr>
        <p:spPr>
          <a:xfrm>
            <a:off x="2633202" y="3395291"/>
            <a:ext cx="258588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B</a:t>
            </a:r>
          </a:p>
        </p:txBody>
      </p:sp>
      <p:pic>
        <p:nvPicPr>
          <p:cNvPr id="15" name="Picture 2" descr="Picture 2">
            <a:extLst>
              <a:ext uri="{FF2B5EF4-FFF2-40B4-BE49-F238E27FC236}">
                <a16:creationId xmlns:a16="http://schemas.microsoft.com/office/drawing/2014/main" id="{9B2E4109-73C6-BE4D-A96C-F412E6AA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76" y="781326"/>
            <a:ext cx="2571626" cy="3202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5A9C83E-318D-0B48-80C8-291CF24B2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773" y="158471"/>
            <a:ext cx="2494492" cy="176277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3005E10-FE8D-1E49-B287-23C50526C1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0" r="13657"/>
          <a:stretch/>
        </p:blipFill>
        <p:spPr>
          <a:xfrm>
            <a:off x="2564773" y="2807789"/>
            <a:ext cx="2494493" cy="18575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9F92764-85C4-9643-B1C3-931FA34E42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81"/>
          <a:stretch/>
        </p:blipFill>
        <p:spPr>
          <a:xfrm>
            <a:off x="5092700" y="1069253"/>
            <a:ext cx="4051300" cy="26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8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7810F893-A587-E947-B1EF-6E45FB4DC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800" t="13507" r="13985" b="18835"/>
          <a:stretch/>
        </p:blipFill>
        <p:spPr>
          <a:xfrm>
            <a:off x="5029200" y="806173"/>
            <a:ext cx="4114800" cy="3052905"/>
          </a:xfr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13A5DA0-7ABF-1949-80B5-5D196BC33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31" t="18079" r="25254" b="19443"/>
          <a:stretch/>
        </p:blipFill>
        <p:spPr>
          <a:xfrm>
            <a:off x="186589" y="806173"/>
            <a:ext cx="4276923" cy="305290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85B0A03-6F15-694F-AF79-349D7EC4AAC4}"/>
              </a:ext>
            </a:extLst>
          </p:cNvPr>
          <p:cNvSpPr txBox="1"/>
          <p:nvPr/>
        </p:nvSpPr>
        <p:spPr>
          <a:xfrm>
            <a:off x="4463512" y="2028587"/>
            <a:ext cx="99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62836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0BF7CAB-9989-1146-AFF8-3600C03527C2}"/>
              </a:ext>
            </a:extLst>
          </p:cNvPr>
          <p:cNvSpPr txBox="1"/>
          <p:nvPr/>
        </p:nvSpPr>
        <p:spPr>
          <a:xfrm>
            <a:off x="1628474" y="-357882"/>
            <a:ext cx="5948916" cy="21467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hangingPunct="0">
              <a:defRPr/>
            </a:pPr>
            <a:endParaRPr lang="es-ES_tradnl" sz="4500" b="1" kern="0" dirty="0">
              <a:solidFill>
                <a:srgbClr val="000000"/>
              </a:solidFill>
              <a:latin typeface="Lucida Grande" panose="020B0600040502020204" pitchFamily="34" charset="0"/>
              <a:ea typeface="Garamond"/>
              <a:cs typeface="Lucida Grande" panose="020B0600040502020204" pitchFamily="34" charset="0"/>
              <a:sym typeface="Garamond"/>
            </a:endParaRPr>
          </a:p>
          <a:p>
            <a:pPr algn="ctr" defTabSz="685800" hangingPunct="0">
              <a:defRPr/>
            </a:pPr>
            <a:r>
              <a:rPr lang="es-ES_tradnl" sz="4500" b="1" kern="0" dirty="0">
                <a:solidFill>
                  <a:srgbClr val="000000"/>
                </a:solidFill>
                <a:latin typeface="Lucida Grande" panose="020B0600040502020204" pitchFamily="34" charset="0"/>
                <a:ea typeface="Garamond"/>
                <a:cs typeface="Lucida Grande" panose="020B0600040502020204" pitchFamily="34" charset="0"/>
                <a:sym typeface="Garamond"/>
              </a:rPr>
              <a:t>ASCO 2019</a:t>
            </a:r>
          </a:p>
          <a:p>
            <a:pPr algn="ctr" defTabSz="685800" hangingPunct="0">
              <a:defRPr/>
            </a:pPr>
            <a:r>
              <a:rPr lang="es-ES_tradnl" sz="4500" b="1" kern="0" dirty="0">
                <a:solidFill>
                  <a:srgbClr val="000000"/>
                </a:solidFill>
                <a:latin typeface="Lucida Grande" panose="020B0600040502020204" pitchFamily="34" charset="0"/>
                <a:ea typeface="Garamond"/>
                <a:cs typeface="Lucida Grande" panose="020B0600040502020204" pitchFamily="34" charset="0"/>
                <a:sym typeface="Garamond"/>
              </a:rPr>
              <a:t>D+T a 5 años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r="4341" b="25810"/>
          <a:stretch/>
        </p:blipFill>
        <p:spPr bwMode="auto">
          <a:xfrm>
            <a:off x="857250" y="1857235"/>
            <a:ext cx="7581739" cy="295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659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848" y="1885951"/>
            <a:ext cx="5854303" cy="258365"/>
          </a:xfrm>
        </p:spPr>
        <p:txBody>
          <a:bodyPr/>
          <a:lstStyle/>
          <a:p>
            <a:r>
              <a:rPr lang="en-US" sz="525" dirty="0">
                <a:solidFill>
                  <a:schemeClr val="tx1"/>
                </a:solidFill>
                <a:latin typeface="Arial" charset="0"/>
              </a:rPr>
              <a:t>COMBI-d and COMBI-v: Study Designs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 t="4732" r="2714" b="12995"/>
          <a:stretch/>
        </p:blipFill>
        <p:spPr bwMode="auto">
          <a:xfrm>
            <a:off x="1877746" y="0"/>
            <a:ext cx="5094071" cy="25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t="17549" r="7318" b="23098"/>
          <a:stretch/>
        </p:blipFill>
        <p:spPr bwMode="auto">
          <a:xfrm>
            <a:off x="1" y="2610969"/>
            <a:ext cx="4424780" cy="250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51AF682-633F-8343-AF70-EEEA41EB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t="4731" r="13294" b="12582"/>
          <a:stretch/>
        </p:blipFill>
        <p:spPr bwMode="auto">
          <a:xfrm>
            <a:off x="4534469" y="2610968"/>
            <a:ext cx="4609531" cy="250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421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848" y="1885951"/>
            <a:ext cx="5854303" cy="258365"/>
          </a:xfrm>
        </p:spPr>
        <p:txBody>
          <a:bodyPr/>
          <a:lstStyle/>
          <a:p>
            <a:r>
              <a:rPr lang="en-US" sz="525" dirty="0">
                <a:solidFill>
                  <a:schemeClr val="tx1"/>
                </a:solidFill>
                <a:latin typeface="Arial" charset="0"/>
              </a:rPr>
              <a:t>Dabrafenib Plus Trametinib: 5-Year OS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" b="9066"/>
          <a:stretch/>
        </p:blipFill>
        <p:spPr bwMode="auto">
          <a:xfrm>
            <a:off x="1603839" y="86095"/>
            <a:ext cx="5854303" cy="285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B3D3F78-01CA-9942-A2C1-39D207957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" r="8860" b="14855"/>
          <a:stretch/>
        </p:blipFill>
        <p:spPr bwMode="auto">
          <a:xfrm>
            <a:off x="2748883" y="3018136"/>
            <a:ext cx="3625451" cy="203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8867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848" y="1885951"/>
            <a:ext cx="5854303" cy="258365"/>
          </a:xfrm>
        </p:spPr>
        <p:txBody>
          <a:bodyPr/>
          <a:lstStyle/>
          <a:p>
            <a:r>
              <a:rPr lang="en-US" sz="525" dirty="0">
                <a:solidFill>
                  <a:schemeClr val="tx1"/>
                </a:solidFill>
                <a:latin typeface="Arial" charset="0"/>
              </a:rPr>
              <a:t>Dabrafenib Plus Trametinib: OS by Baseline LDH Level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4"/>
          <a:stretch/>
        </p:blipFill>
        <p:spPr bwMode="auto">
          <a:xfrm>
            <a:off x="464532" y="404555"/>
            <a:ext cx="8222268" cy="416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1264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848" y="1885951"/>
            <a:ext cx="5854303" cy="258365"/>
          </a:xfrm>
        </p:spPr>
        <p:txBody>
          <a:bodyPr/>
          <a:lstStyle/>
          <a:p>
            <a:r>
              <a:rPr lang="en-US" sz="525" dirty="0">
                <a:solidFill>
                  <a:schemeClr val="tx1"/>
                </a:solidFill>
                <a:latin typeface="Arial" charset="0"/>
              </a:rPr>
              <a:t>Dabrafenib Plus Trametinib: OS in Patients With Normal LDH and &lt;br /&gt;&lt; 3 Organ Sites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7"/>
          <a:stretch/>
        </p:blipFill>
        <p:spPr bwMode="auto">
          <a:xfrm>
            <a:off x="338444" y="438230"/>
            <a:ext cx="8376891" cy="416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6861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4" name="Rectangle 33"/>
          <p:cNvSpPr txBox="1"/>
          <p:nvPr/>
        </p:nvSpPr>
        <p:spPr>
          <a:xfrm>
            <a:off x="149066" y="4985732"/>
            <a:ext cx="8865141" cy="114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defTabSz="685800" hangingPunct="0">
              <a:lnSpc>
                <a:spcPct val="90000"/>
              </a:lnSpc>
              <a:spcBef>
                <a:spcPts val="150"/>
              </a:spcBef>
              <a:defRPr sz="1100"/>
            </a:pPr>
            <a:r>
              <a:rPr sz="825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 Pardoll DM. </a:t>
            </a:r>
            <a:r>
              <a:rPr sz="825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Nat Rev Cancer</a:t>
            </a:r>
            <a:r>
              <a:rPr sz="825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2012;12:252-264. 2. Sharma P, et al. </a:t>
            </a:r>
            <a:r>
              <a:rPr sz="825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Science</a:t>
            </a:r>
            <a:r>
              <a:rPr sz="825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2015;348:56-66. </a:t>
            </a:r>
          </a:p>
        </p:txBody>
      </p:sp>
      <p:pic>
        <p:nvPicPr>
          <p:cNvPr id="16265" name="small_active_t-cell" descr="small_active_t-cel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72630" y="1669701"/>
            <a:ext cx="285873" cy="322128"/>
          </a:xfrm>
          <a:prstGeom prst="rect">
            <a:avLst/>
          </a:prstGeom>
          <a:ln w="12700">
            <a:miter lim="400000"/>
          </a:ln>
        </p:spPr>
      </p:pic>
      <p:sp>
        <p:nvSpPr>
          <p:cNvPr id="16266" name="Straight Connector 102"/>
          <p:cNvSpPr/>
          <p:nvPr/>
        </p:nvSpPr>
        <p:spPr>
          <a:xfrm flipH="1">
            <a:off x="4470333" y="1308803"/>
            <a:ext cx="1" cy="3101544"/>
          </a:xfrm>
          <a:prstGeom prst="line">
            <a:avLst/>
          </a:prstGeom>
          <a:ln w="19050">
            <a:solidFill>
              <a:srgbClr val="222A35"/>
            </a:solidFill>
            <a:prstDash val="dash"/>
            <a:miter/>
          </a:ln>
        </p:spPr>
        <p:txBody>
          <a:bodyPr lIns="34289" rIns="34289"/>
          <a:lstStyle/>
          <a:p>
            <a:pPr defTabSz="685800" hangingPunct="0">
              <a:defRPr>
                <a:solidFill>
                  <a:srgbClr val="FFFFFF"/>
                </a:solidFill>
              </a:defRPr>
            </a:pPr>
            <a:endParaRPr sz="135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267" name="dendritic_cell" descr="dendritic_ce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55255" flipH="1">
            <a:off x="2511455" y="1626771"/>
            <a:ext cx="429558" cy="3637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70" name="Group 48"/>
          <p:cNvGrpSpPr/>
          <p:nvPr/>
        </p:nvGrpSpPr>
        <p:grpSpPr>
          <a:xfrm>
            <a:off x="5612427" y="1637303"/>
            <a:ext cx="572804" cy="386921"/>
            <a:chOff x="0" y="0"/>
            <a:chExt cx="763736" cy="515892"/>
          </a:xfrm>
        </p:grpSpPr>
        <p:pic>
          <p:nvPicPr>
            <p:cNvPr id="16268" name="small_active_t-cell_target" descr="small_active_t-cell_targe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43195"/>
              <a:ext cx="381162" cy="429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69" name="small_tumor_cell_target" descr="small_tumor_cell_targe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42306" y="0"/>
              <a:ext cx="421431" cy="5158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271" name="pt2_active_t-cell_light" descr="pt2_active_t-cell_ligh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325972" y="2617879"/>
            <a:ext cx="1498194" cy="1688197"/>
          </a:xfrm>
          <a:prstGeom prst="rect">
            <a:avLst/>
          </a:prstGeom>
          <a:ln w="12700">
            <a:miter lim="400000"/>
          </a:ln>
        </p:spPr>
      </p:pic>
      <p:sp>
        <p:nvSpPr>
          <p:cNvPr id="16272" name="pt2_activated_label"/>
          <p:cNvSpPr txBox="1"/>
          <p:nvPr/>
        </p:nvSpPr>
        <p:spPr>
          <a:xfrm>
            <a:off x="4774158" y="3113075"/>
            <a:ext cx="316110" cy="216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 algn="ctr">
              <a:lnSpc>
                <a:spcPct val="90000"/>
              </a:lnSpc>
              <a:defRPr sz="1200" b="1">
                <a:solidFill>
                  <a:srgbClr val="064F5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900" kern="0">
                <a:latin typeface="Calibri"/>
                <a:cs typeface="Calibri"/>
              </a:rPr>
              <a:t>T cell</a:t>
            </a:r>
          </a:p>
        </p:txBody>
      </p:sp>
      <p:pic>
        <p:nvPicPr>
          <p:cNvPr id="16273" name="pt2_tumor_cell_light" descr="pt2_tumor_cell_ligh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865262" y="2474125"/>
            <a:ext cx="1368359" cy="184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74" name="pt2_tumor_label"/>
          <p:cNvSpPr txBox="1"/>
          <p:nvPr/>
        </p:nvSpPr>
        <p:spPr>
          <a:xfrm>
            <a:off x="6412113" y="3085154"/>
            <a:ext cx="577400" cy="216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 anchor="ctr">
            <a:spAutoFit/>
          </a:bodyPr>
          <a:lstStyle>
            <a:lvl1pPr algn="ctr">
              <a:lnSpc>
                <a:spcPct val="90000"/>
              </a:lnSpc>
              <a:defRPr sz="1200" b="1">
                <a:solidFill>
                  <a:srgbClr val="064F5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900" kern="0">
                <a:latin typeface="Calibri"/>
                <a:cs typeface="Calibri"/>
              </a:rPr>
              <a:t>Tumor cell</a:t>
            </a:r>
          </a:p>
        </p:txBody>
      </p:sp>
      <p:pic>
        <p:nvPicPr>
          <p:cNvPr id="16275" name="pt2_active_tcr" descr="pt2_active_tcr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360475" y="2773073"/>
            <a:ext cx="513621" cy="353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76" name="pt2_mhc_antigen" descr="pt2_mhc_anti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674779" y="2773073"/>
            <a:ext cx="532787" cy="353934"/>
          </a:xfrm>
          <a:prstGeom prst="rect">
            <a:avLst/>
          </a:prstGeom>
          <a:ln w="12700">
            <a:miter lim="400000"/>
          </a:ln>
        </p:spPr>
      </p:pic>
      <p:sp>
        <p:nvSpPr>
          <p:cNvPr id="16277" name="pt2_tcr_label"/>
          <p:cNvSpPr txBox="1"/>
          <p:nvPr/>
        </p:nvSpPr>
        <p:spPr>
          <a:xfrm>
            <a:off x="5571792" y="2626825"/>
            <a:ext cx="223137" cy="20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 anchor="b">
            <a:spAutoFit/>
          </a:bodyPr>
          <a:lstStyle>
            <a:lvl1pPr algn="ctr">
              <a:defRPr sz="1000" b="1">
                <a:solidFill>
                  <a:srgbClr val="00B05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750" kern="0">
                <a:latin typeface="Calibri"/>
                <a:cs typeface="Calibri"/>
              </a:rPr>
              <a:t>TCR</a:t>
            </a:r>
          </a:p>
        </p:txBody>
      </p:sp>
      <p:sp>
        <p:nvSpPr>
          <p:cNvPr id="16278" name="pt2_pd-l1"/>
          <p:cNvSpPr txBox="1"/>
          <p:nvPr/>
        </p:nvSpPr>
        <p:spPr>
          <a:xfrm>
            <a:off x="5884849" y="3130396"/>
            <a:ext cx="229230" cy="115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000" b="1">
                <a:solidFill>
                  <a:srgbClr val="064F5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750" kern="0">
                <a:latin typeface="Calibri"/>
                <a:cs typeface="Calibri"/>
              </a:rPr>
              <a:t>PD-L1</a:t>
            </a:r>
          </a:p>
        </p:txBody>
      </p:sp>
      <p:pic>
        <p:nvPicPr>
          <p:cNvPr id="16279" name="pt2_extended_PD-L1" descr="pt2_extended_PD-L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726257" y="3170479"/>
            <a:ext cx="476142" cy="196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0" name="pt2_embedded_PD1" descr="pt2_embedded_PD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467859" y="3147858"/>
            <a:ext cx="440207" cy="285438"/>
          </a:xfrm>
          <a:prstGeom prst="rect">
            <a:avLst/>
          </a:prstGeom>
          <a:ln w="12700">
            <a:miter lim="400000"/>
          </a:ln>
        </p:spPr>
      </p:pic>
      <p:sp>
        <p:nvSpPr>
          <p:cNvPr id="16281" name="pt2_pd-1_label"/>
          <p:cNvSpPr txBox="1"/>
          <p:nvPr/>
        </p:nvSpPr>
        <p:spPr>
          <a:xfrm>
            <a:off x="5508170" y="3102540"/>
            <a:ext cx="258402" cy="20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 algn="ctr">
              <a:defRPr sz="1000" b="1">
                <a:solidFill>
                  <a:srgbClr val="064F5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750" kern="0">
                <a:latin typeface="Calibri"/>
                <a:cs typeface="Calibri"/>
              </a:rPr>
              <a:t>PD-1</a:t>
            </a:r>
          </a:p>
        </p:txBody>
      </p:sp>
      <p:pic>
        <p:nvPicPr>
          <p:cNvPr id="16282" name="active_t-cell_light" descr="active_t-cell_light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997899" y="2617879"/>
            <a:ext cx="1487508" cy="1676157"/>
          </a:xfrm>
          <a:prstGeom prst="rect">
            <a:avLst/>
          </a:prstGeom>
          <a:ln w="12700">
            <a:miter lim="400000"/>
          </a:ln>
        </p:spPr>
      </p:pic>
      <p:sp>
        <p:nvSpPr>
          <p:cNvPr id="16283" name="activated_label"/>
          <p:cNvSpPr txBox="1"/>
          <p:nvPr/>
        </p:nvSpPr>
        <p:spPr>
          <a:xfrm>
            <a:off x="3564173" y="3113075"/>
            <a:ext cx="316110" cy="216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 algn="ctr">
              <a:lnSpc>
                <a:spcPct val="90000"/>
              </a:lnSpc>
              <a:defRPr sz="1200" b="1">
                <a:solidFill>
                  <a:srgbClr val="064F59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900" kern="0">
                <a:latin typeface="Calibri"/>
                <a:cs typeface="Calibri"/>
              </a:rPr>
              <a:t>T cell</a:t>
            </a:r>
          </a:p>
        </p:txBody>
      </p:sp>
      <p:pic>
        <p:nvPicPr>
          <p:cNvPr id="16284" name="dendritic_cell_light" descr="dendritic_cell_light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880000" flipH="1">
            <a:off x="1590791" y="2539878"/>
            <a:ext cx="1721206" cy="1302981"/>
          </a:xfrm>
          <a:prstGeom prst="rect">
            <a:avLst/>
          </a:prstGeom>
          <a:ln w="12700">
            <a:miter lim="400000"/>
          </a:ln>
        </p:spPr>
      </p:pic>
      <p:sp>
        <p:nvSpPr>
          <p:cNvPr id="16285" name="dendritic_label"/>
          <p:cNvSpPr txBox="1"/>
          <p:nvPr/>
        </p:nvSpPr>
        <p:spPr>
          <a:xfrm>
            <a:off x="2196817" y="3061279"/>
            <a:ext cx="511678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/>
          <a:p>
            <a:pPr algn="ctr" defTabSz="685800" hangingPunct="0">
              <a:lnSpc>
                <a:spcPct val="90000"/>
              </a:lnSpc>
              <a:defRPr sz="1200" b="1">
                <a:solidFill>
                  <a:srgbClr val="064F59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900" b="1" kern="0">
                <a:solidFill>
                  <a:srgbClr val="064F59"/>
                </a:solidFill>
                <a:latin typeface="Calibri"/>
                <a:cs typeface="Calibri"/>
                <a:sym typeface="Calibri"/>
              </a:rPr>
              <a:t>Dendritic</a:t>
            </a:r>
            <a:br>
              <a:rPr sz="900" b="1" kern="0">
                <a:solidFill>
                  <a:srgbClr val="064F59"/>
                </a:solidFill>
                <a:latin typeface="Calibri"/>
                <a:cs typeface="Calibri"/>
                <a:sym typeface="Calibri"/>
              </a:rPr>
            </a:br>
            <a:r>
              <a:rPr sz="900" b="1" kern="0">
                <a:solidFill>
                  <a:srgbClr val="064F59"/>
                </a:solidFill>
                <a:latin typeface="Calibri"/>
                <a:cs typeface="Calibri"/>
                <a:sym typeface="Calibri"/>
              </a:rPr>
              <a:t>cell</a:t>
            </a:r>
          </a:p>
        </p:txBody>
      </p:sp>
      <p:sp>
        <p:nvSpPr>
          <p:cNvPr id="16286" name="MHC_and_antigen_label"/>
          <p:cNvSpPr txBox="1"/>
          <p:nvPr/>
        </p:nvSpPr>
        <p:spPr>
          <a:xfrm>
            <a:off x="2669269" y="2811078"/>
            <a:ext cx="264815" cy="20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 algn="ctr">
              <a:defRPr sz="1000" b="1">
                <a:solidFill>
                  <a:srgbClr val="064F5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750" kern="0">
                <a:latin typeface="Calibri"/>
                <a:cs typeface="Calibri"/>
              </a:rPr>
              <a:t>MHC</a:t>
            </a:r>
          </a:p>
        </p:txBody>
      </p:sp>
      <p:pic>
        <p:nvPicPr>
          <p:cNvPr id="16287" name="active_tcr" descr="active_tcr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8684" y="2794402"/>
            <a:ext cx="506718" cy="349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8" name="mhc_antigen" descr="mhc_antigen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52559" y="2794402"/>
            <a:ext cx="525626" cy="349176"/>
          </a:xfrm>
          <a:prstGeom prst="rect">
            <a:avLst/>
          </a:prstGeom>
          <a:ln w="12700">
            <a:miter lim="400000"/>
          </a:ln>
        </p:spPr>
      </p:pic>
      <p:sp>
        <p:nvSpPr>
          <p:cNvPr id="16289" name="tcr_label"/>
          <p:cNvSpPr txBox="1"/>
          <p:nvPr/>
        </p:nvSpPr>
        <p:spPr>
          <a:xfrm>
            <a:off x="3118407" y="2751902"/>
            <a:ext cx="223137" cy="20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 algn="ctr">
              <a:defRPr sz="1000" b="1">
                <a:solidFill>
                  <a:srgbClr val="00B05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750" kern="0">
                <a:latin typeface="Calibri"/>
                <a:cs typeface="Calibri"/>
              </a:rPr>
              <a:t>TCR</a:t>
            </a:r>
          </a:p>
        </p:txBody>
      </p:sp>
      <p:pic>
        <p:nvPicPr>
          <p:cNvPr id="16290" name="CD28" descr="CD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2965273" y="3178019"/>
            <a:ext cx="334842" cy="107502"/>
          </a:xfrm>
          <a:prstGeom prst="rect">
            <a:avLst/>
          </a:prstGeom>
          <a:ln w="12700">
            <a:miter lim="400000"/>
          </a:ln>
        </p:spPr>
      </p:pic>
      <p:sp>
        <p:nvSpPr>
          <p:cNvPr id="16291" name="cd28_label"/>
          <p:cNvSpPr txBox="1"/>
          <p:nvPr/>
        </p:nvSpPr>
        <p:spPr>
          <a:xfrm>
            <a:off x="3028609" y="3091435"/>
            <a:ext cx="277638" cy="20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 algn="ctr">
              <a:defRPr sz="1000" b="1">
                <a:solidFill>
                  <a:srgbClr val="064F5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750" kern="0">
                <a:latin typeface="Calibri"/>
                <a:cs typeface="Calibri"/>
              </a:rPr>
              <a:t>CD28</a:t>
            </a:r>
          </a:p>
        </p:txBody>
      </p:sp>
      <p:sp>
        <p:nvSpPr>
          <p:cNvPr id="16292" name="B7-1_label_ctla4"/>
          <p:cNvSpPr txBox="1"/>
          <p:nvPr/>
        </p:nvSpPr>
        <p:spPr>
          <a:xfrm>
            <a:off x="2718235" y="3278816"/>
            <a:ext cx="171840" cy="20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 algn="ctr">
              <a:defRPr sz="1000" b="1">
                <a:solidFill>
                  <a:srgbClr val="064F5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750" kern="0">
                <a:latin typeface="Calibri"/>
                <a:cs typeface="Calibri"/>
              </a:rPr>
              <a:t>B7</a:t>
            </a:r>
          </a:p>
        </p:txBody>
      </p:sp>
      <p:pic>
        <p:nvPicPr>
          <p:cNvPr id="16293" name="ctla4" descr="ctla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2906633" y="3361730"/>
            <a:ext cx="344903" cy="115662"/>
          </a:xfrm>
          <a:prstGeom prst="rect">
            <a:avLst/>
          </a:prstGeom>
          <a:ln w="12700">
            <a:miter lim="400000"/>
          </a:ln>
        </p:spPr>
      </p:pic>
      <p:sp>
        <p:nvSpPr>
          <p:cNvPr id="16294" name="ctla4_label"/>
          <p:cNvSpPr txBox="1"/>
          <p:nvPr/>
        </p:nvSpPr>
        <p:spPr>
          <a:xfrm>
            <a:off x="2963176" y="3284493"/>
            <a:ext cx="343362" cy="20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 algn="ctr">
              <a:defRPr sz="1000" b="1">
                <a:solidFill>
                  <a:srgbClr val="064F5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750" kern="0">
                <a:latin typeface="Calibri"/>
                <a:cs typeface="Calibri"/>
              </a:rPr>
              <a:t>CTLA-4</a:t>
            </a:r>
          </a:p>
        </p:txBody>
      </p:sp>
      <p:grpSp>
        <p:nvGrpSpPr>
          <p:cNvPr id="16299" name="Group 36"/>
          <p:cNvGrpSpPr/>
          <p:nvPr/>
        </p:nvGrpSpPr>
        <p:grpSpPr>
          <a:xfrm>
            <a:off x="2637963" y="3319635"/>
            <a:ext cx="860551" cy="253915"/>
            <a:chOff x="0" y="0"/>
            <a:chExt cx="1147399" cy="338550"/>
          </a:xfrm>
        </p:grpSpPr>
        <p:sp>
          <p:nvSpPr>
            <p:cNvPr id="16295" name="minus6"/>
            <p:cNvSpPr txBox="1"/>
            <p:nvPr/>
          </p:nvSpPr>
          <p:spPr>
            <a:xfrm>
              <a:off x="774004" y="1"/>
              <a:ext cx="154313" cy="338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600" b="1">
                  <a:solidFill>
                    <a:srgbClr val="FFFF00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85800" hangingPunct="0">
                <a:defRPr/>
              </a:pPr>
              <a:r>
                <a:rPr sz="1200" kern="0">
                  <a:latin typeface="Calibri"/>
                  <a:cs typeface="Calibri"/>
                </a:rPr>
                <a:t>-</a:t>
              </a:r>
            </a:p>
          </p:txBody>
        </p:sp>
        <p:sp>
          <p:nvSpPr>
            <p:cNvPr id="16296" name="minus5"/>
            <p:cNvSpPr txBox="1"/>
            <p:nvPr/>
          </p:nvSpPr>
          <p:spPr>
            <a:xfrm>
              <a:off x="884557" y="1"/>
              <a:ext cx="154313" cy="338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600" b="1">
                  <a:solidFill>
                    <a:srgbClr val="FFFF00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85800" hangingPunct="0">
                <a:defRPr/>
              </a:pPr>
              <a:r>
                <a:rPr sz="1200" kern="0">
                  <a:latin typeface="Calibri"/>
                  <a:cs typeface="Calibri"/>
                </a:rPr>
                <a:t>-</a:t>
              </a:r>
            </a:p>
          </p:txBody>
        </p:sp>
        <p:sp>
          <p:nvSpPr>
            <p:cNvPr id="16297" name="minus4"/>
            <p:cNvSpPr txBox="1"/>
            <p:nvPr/>
          </p:nvSpPr>
          <p:spPr>
            <a:xfrm>
              <a:off x="993086" y="0"/>
              <a:ext cx="154313" cy="338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600" b="1">
                  <a:solidFill>
                    <a:srgbClr val="FFFF00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85800" hangingPunct="0">
                <a:defRPr/>
              </a:pPr>
              <a:r>
                <a:rPr sz="1200" kern="0">
                  <a:latin typeface="Calibri"/>
                  <a:cs typeface="Calibri"/>
                </a:rPr>
                <a:t>-</a:t>
              </a:r>
            </a:p>
          </p:txBody>
        </p:sp>
        <p:pic>
          <p:nvPicPr>
            <p:cNvPr id="16298" name="B7-1_ctla4" descr="B7-1_ctla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0" y="82468"/>
              <a:ext cx="430414" cy="106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307" name="Group 37"/>
          <p:cNvGrpSpPr/>
          <p:nvPr/>
        </p:nvGrpSpPr>
        <p:grpSpPr>
          <a:xfrm>
            <a:off x="3738049" y="1513388"/>
            <a:ext cx="1407756" cy="1060631"/>
            <a:chOff x="140615" y="0"/>
            <a:chExt cx="1877006" cy="1414173"/>
          </a:xfrm>
        </p:grpSpPr>
        <p:sp>
          <p:nvSpPr>
            <p:cNvPr id="16300" name="TextBox 176"/>
            <p:cNvSpPr txBox="1"/>
            <p:nvPr/>
          </p:nvSpPr>
          <p:spPr>
            <a:xfrm>
              <a:off x="140615" y="798623"/>
              <a:ext cx="1877006" cy="615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/>
            <a:p>
              <a:pPr algn="ctr" defTabSz="685800" hangingPunct="0">
                <a:defRPr sz="1200" b="1">
                  <a:solidFill>
                    <a:srgbClr val="1D2D31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rPr sz="900" b="1" kern="0">
                  <a:solidFill>
                    <a:srgbClr val="1D2D31"/>
                  </a:solidFill>
                  <a:latin typeface="Calibri"/>
                  <a:cs typeface="Calibri"/>
                  <a:sym typeface="Calibri"/>
                </a:rPr>
                <a:t>Activation</a:t>
              </a:r>
            </a:p>
            <a:p>
              <a:pPr algn="ctr" defTabSz="685800" hangingPunct="0">
                <a:defRPr sz="1100" b="1">
                  <a:solidFill>
                    <a:srgbClr val="1D2D31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rPr sz="825" b="1" kern="0">
                  <a:solidFill>
                    <a:srgbClr val="1D2D31"/>
                  </a:solidFill>
                  <a:latin typeface="Calibri"/>
                  <a:cs typeface="Calibri"/>
                  <a:sym typeface="Calibri"/>
                </a:rPr>
                <a:t>(cytokines, lysis, proliferation, </a:t>
              </a:r>
              <a:br>
                <a:rPr sz="825" b="1" kern="0">
                  <a:solidFill>
                    <a:srgbClr val="1D2D31"/>
                  </a:solidFill>
                  <a:latin typeface="Calibri"/>
                  <a:cs typeface="Calibri"/>
                  <a:sym typeface="Calibri"/>
                </a:rPr>
              </a:br>
              <a:r>
                <a:rPr sz="825" b="1" kern="0">
                  <a:solidFill>
                    <a:srgbClr val="1D2D31"/>
                  </a:solidFill>
                  <a:latin typeface="Calibri"/>
                  <a:cs typeface="Calibri"/>
                  <a:sym typeface="Calibri"/>
                </a:rPr>
                <a:t>migration to tumor)</a:t>
              </a:r>
            </a:p>
          </p:txBody>
        </p:sp>
        <p:pic>
          <p:nvPicPr>
            <p:cNvPr id="16301" name="small_active_t-cell" descr="small_active_t-cell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171650" y="208416"/>
              <a:ext cx="381163" cy="4295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306" name="Group 91"/>
            <p:cNvGrpSpPr/>
            <p:nvPr/>
          </p:nvGrpSpPr>
          <p:grpSpPr>
            <a:xfrm>
              <a:off x="524162" y="0"/>
              <a:ext cx="741237" cy="795033"/>
              <a:chOff x="0" y="0"/>
              <a:chExt cx="741235" cy="795032"/>
            </a:xfrm>
          </p:grpSpPr>
          <p:pic>
            <p:nvPicPr>
              <p:cNvPr id="16302" name="small_active_t-cell_copy2" descr="small_active_t-cell_copy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30679" y="-1"/>
                <a:ext cx="381163" cy="4295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303" name="small_active_t-cell_copy4" descr="small_active_t-cell_copy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360074" y="28857"/>
                <a:ext cx="381162" cy="4295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304" name="small_active_t-cell_copy1" descr="small_active_t-cell_copy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-1" y="354307"/>
                <a:ext cx="381163" cy="4295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305" name="small_active_t-cell_copy3" descr="small_active_t-cell_copy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340697" y="365529"/>
                <a:ext cx="381163" cy="4295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6308" name="Right Arrow 131"/>
          <p:cNvSpPr/>
          <p:nvPr/>
        </p:nvSpPr>
        <p:spPr>
          <a:xfrm>
            <a:off x="3531753" y="1653210"/>
            <a:ext cx="422544" cy="3166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01C32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685800"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350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6309" name="Right Arrow 132"/>
          <p:cNvSpPr/>
          <p:nvPr/>
        </p:nvSpPr>
        <p:spPr>
          <a:xfrm>
            <a:off x="4998693" y="1653210"/>
            <a:ext cx="422544" cy="3166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01C32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685800"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350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6310" name="Straight Connector 133"/>
          <p:cNvSpPr/>
          <p:nvPr/>
        </p:nvSpPr>
        <p:spPr>
          <a:xfrm flipH="1">
            <a:off x="2116990" y="1653989"/>
            <a:ext cx="458123" cy="900729"/>
          </a:xfrm>
          <a:prstGeom prst="line">
            <a:avLst/>
          </a:prstGeom>
          <a:ln w="19050">
            <a:solidFill>
              <a:srgbClr val="E7E6E6"/>
            </a:solidFill>
            <a:miter/>
          </a:ln>
        </p:spPr>
        <p:txBody>
          <a:bodyPr lIns="34289" rIns="34289"/>
          <a:lstStyle/>
          <a:p>
            <a:pPr defTabSz="685800" hangingPunct="0">
              <a:defRPr>
                <a:solidFill>
                  <a:srgbClr val="FFFFFF"/>
                </a:solidFill>
              </a:defRPr>
            </a:pPr>
            <a:endParaRPr sz="135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11" name="Straight Connector 134"/>
          <p:cNvSpPr/>
          <p:nvPr/>
        </p:nvSpPr>
        <p:spPr>
          <a:xfrm>
            <a:off x="3115726" y="1654219"/>
            <a:ext cx="545321" cy="900500"/>
          </a:xfrm>
          <a:prstGeom prst="line">
            <a:avLst/>
          </a:prstGeom>
          <a:ln w="19050">
            <a:solidFill>
              <a:srgbClr val="E7E6E6"/>
            </a:solidFill>
            <a:miter/>
          </a:ln>
        </p:spPr>
        <p:txBody>
          <a:bodyPr lIns="34289" rIns="34289"/>
          <a:lstStyle/>
          <a:p>
            <a:pPr defTabSz="685800" hangingPunct="0">
              <a:defRPr>
                <a:solidFill>
                  <a:srgbClr val="FFFFFF"/>
                </a:solidFill>
              </a:defRPr>
            </a:pPr>
            <a:endParaRPr sz="135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314" name="Group 54"/>
          <p:cNvGrpSpPr/>
          <p:nvPr/>
        </p:nvGrpSpPr>
        <p:grpSpPr>
          <a:xfrm>
            <a:off x="5131322" y="1654219"/>
            <a:ext cx="1532466" cy="900499"/>
            <a:chOff x="0" y="0"/>
            <a:chExt cx="2043286" cy="1200664"/>
          </a:xfrm>
        </p:grpSpPr>
        <p:sp>
          <p:nvSpPr>
            <p:cNvPr id="16312" name="Straight Connector 174"/>
            <p:cNvSpPr/>
            <p:nvPr/>
          </p:nvSpPr>
          <p:spPr>
            <a:xfrm flipH="1">
              <a:off x="-1" y="-1"/>
              <a:ext cx="727094" cy="1200666"/>
            </a:xfrm>
            <a:prstGeom prst="line">
              <a:avLst/>
            </a:prstGeom>
            <a:noFill/>
            <a:ln w="19050" cap="flat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 hangingPunct="0">
                <a:defRPr>
                  <a:solidFill>
                    <a:srgbClr val="FFFFFF"/>
                  </a:solidFill>
                </a:defRPr>
              </a:pPr>
              <a:endParaRPr sz="135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3" name="Straight Connector 175"/>
            <p:cNvSpPr/>
            <p:nvPr/>
          </p:nvSpPr>
          <p:spPr>
            <a:xfrm>
              <a:off x="1316194" y="-1"/>
              <a:ext cx="727093" cy="1200666"/>
            </a:xfrm>
            <a:prstGeom prst="line">
              <a:avLst/>
            </a:prstGeom>
            <a:noFill/>
            <a:ln w="19050" cap="flat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 hangingPunct="0">
                <a:defRPr>
                  <a:solidFill>
                    <a:srgbClr val="FFFFFF"/>
                  </a:solidFill>
                </a:defRPr>
              </a:pPr>
              <a:endParaRPr sz="135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325" name="Group 2"/>
          <p:cNvGrpSpPr/>
          <p:nvPr/>
        </p:nvGrpSpPr>
        <p:grpSpPr>
          <a:xfrm>
            <a:off x="2481411" y="2868946"/>
            <a:ext cx="1150911" cy="622708"/>
            <a:chOff x="0" y="0"/>
            <a:chExt cx="1534547" cy="830275"/>
          </a:xfrm>
        </p:grpSpPr>
        <p:pic>
          <p:nvPicPr>
            <p:cNvPr id="16315" name="B7-1_cd28" descr="B7-1_cd2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281570" y="429414"/>
              <a:ext cx="430414" cy="106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16" name="B7-1_label_CD28"/>
            <p:cNvSpPr txBox="1"/>
            <p:nvPr/>
          </p:nvSpPr>
          <p:spPr>
            <a:xfrm>
              <a:off x="388598" y="304080"/>
              <a:ext cx="229120" cy="246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 algn="ctr">
                <a:defRPr sz="1000" b="1">
                  <a:solidFill>
                    <a:srgbClr val="064F59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85800" hangingPunct="0">
                <a:defRPr/>
              </a:pPr>
              <a:r>
                <a:rPr sz="750" kern="0">
                  <a:latin typeface="Calibri"/>
                  <a:cs typeface="Calibri"/>
                </a:rPr>
                <a:t>B7</a:t>
              </a:r>
            </a:p>
          </p:txBody>
        </p:sp>
        <p:sp>
          <p:nvSpPr>
            <p:cNvPr id="16317" name="plus6"/>
            <p:cNvSpPr txBox="1"/>
            <p:nvPr/>
          </p:nvSpPr>
          <p:spPr>
            <a:xfrm>
              <a:off x="1037301" y="354794"/>
              <a:ext cx="194923" cy="338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600" b="1">
                  <a:solidFill>
                    <a:srgbClr val="FFFF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85800" hangingPunct="0">
                <a:defRPr/>
              </a:pPr>
              <a:r>
                <a:rPr sz="1200" kern="0">
                  <a:latin typeface="Calibri"/>
                  <a:cs typeface="Calibri"/>
                </a:rPr>
                <a:t>+</a:t>
              </a:r>
            </a:p>
          </p:txBody>
        </p:sp>
        <p:sp>
          <p:nvSpPr>
            <p:cNvPr id="16318" name="plus5"/>
            <p:cNvSpPr txBox="1"/>
            <p:nvPr/>
          </p:nvSpPr>
          <p:spPr>
            <a:xfrm>
              <a:off x="1131613" y="354794"/>
              <a:ext cx="194923" cy="338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600" b="1">
                  <a:solidFill>
                    <a:srgbClr val="FFFF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85800" hangingPunct="0">
                <a:defRPr/>
              </a:pPr>
              <a:r>
                <a:rPr sz="1200" kern="0">
                  <a:latin typeface="Calibri"/>
                  <a:cs typeface="Calibri"/>
                </a:rPr>
                <a:t>+</a:t>
              </a:r>
            </a:p>
          </p:txBody>
        </p:sp>
        <p:sp>
          <p:nvSpPr>
            <p:cNvPr id="16319" name="plus4"/>
            <p:cNvSpPr txBox="1"/>
            <p:nvPr/>
          </p:nvSpPr>
          <p:spPr>
            <a:xfrm>
              <a:off x="1225925" y="354794"/>
              <a:ext cx="194923" cy="338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600" b="1">
                  <a:solidFill>
                    <a:srgbClr val="FFFF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85800" hangingPunct="0">
                <a:defRPr/>
              </a:pPr>
              <a:r>
                <a:rPr sz="1200" kern="0">
                  <a:latin typeface="Calibri"/>
                  <a:cs typeface="Calibri"/>
                </a:rPr>
                <a:t>+</a:t>
              </a:r>
            </a:p>
          </p:txBody>
        </p:sp>
        <p:sp>
          <p:nvSpPr>
            <p:cNvPr id="16320" name="plus6"/>
            <p:cNvSpPr txBox="1"/>
            <p:nvPr/>
          </p:nvSpPr>
          <p:spPr>
            <a:xfrm>
              <a:off x="1146937" y="0"/>
              <a:ext cx="194923" cy="338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600" b="1">
                  <a:solidFill>
                    <a:srgbClr val="FFFF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85800" hangingPunct="0">
                <a:defRPr/>
              </a:pPr>
              <a:r>
                <a:rPr sz="1200" kern="0">
                  <a:latin typeface="Calibri"/>
                  <a:cs typeface="Calibri"/>
                </a:rPr>
                <a:t>+</a:t>
              </a:r>
            </a:p>
          </p:txBody>
        </p:sp>
        <p:sp>
          <p:nvSpPr>
            <p:cNvPr id="16321" name="plus5"/>
            <p:cNvSpPr txBox="1"/>
            <p:nvPr/>
          </p:nvSpPr>
          <p:spPr>
            <a:xfrm>
              <a:off x="1241250" y="0"/>
              <a:ext cx="194923" cy="338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600" b="1">
                  <a:solidFill>
                    <a:srgbClr val="FFFF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85800" hangingPunct="0">
                <a:defRPr/>
              </a:pPr>
              <a:r>
                <a:rPr sz="1200" kern="0">
                  <a:latin typeface="Calibri"/>
                  <a:cs typeface="Calibri"/>
                </a:rPr>
                <a:t>+</a:t>
              </a:r>
            </a:p>
          </p:txBody>
        </p:sp>
        <p:sp>
          <p:nvSpPr>
            <p:cNvPr id="16322" name="plus4"/>
            <p:cNvSpPr txBox="1"/>
            <p:nvPr/>
          </p:nvSpPr>
          <p:spPr>
            <a:xfrm>
              <a:off x="1339624" y="0"/>
              <a:ext cx="194923" cy="338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600" b="1">
                  <a:solidFill>
                    <a:srgbClr val="FFFF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85800" hangingPunct="0">
                <a:defRPr/>
              </a:pPr>
              <a:r>
                <a:rPr sz="1200" kern="0">
                  <a:latin typeface="Calibri"/>
                  <a:cs typeface="Calibri"/>
                </a:rPr>
                <a:t>+</a:t>
              </a:r>
            </a:p>
          </p:txBody>
        </p:sp>
        <p:pic>
          <p:nvPicPr>
            <p:cNvPr id="16323" name="anti_ctla4_bold" descr="anti_ctla4_bold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01233" y="642821"/>
              <a:ext cx="229629" cy="187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24" name="B7-1_ctla4_retracted" descr="B7-1_ctla4_retracted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0" y="683415"/>
              <a:ext cx="430414" cy="106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326" name="lymph_node_label"/>
          <p:cNvSpPr txBox="1"/>
          <p:nvPr/>
        </p:nvSpPr>
        <p:spPr>
          <a:xfrm>
            <a:off x="2630200" y="4124647"/>
            <a:ext cx="1035540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 b="1">
                <a:solidFill>
                  <a:srgbClr val="1D2D3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1200" kern="0">
                <a:latin typeface="Calibri"/>
                <a:cs typeface="Calibri"/>
              </a:rPr>
              <a:t>CTLA-4 pathway</a:t>
            </a:r>
          </a:p>
        </p:txBody>
      </p:sp>
      <p:sp>
        <p:nvSpPr>
          <p:cNvPr id="16327" name="lymph_node_label"/>
          <p:cNvSpPr txBox="1"/>
          <p:nvPr/>
        </p:nvSpPr>
        <p:spPr>
          <a:xfrm>
            <a:off x="5296309" y="4124647"/>
            <a:ext cx="897682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 b="1">
                <a:solidFill>
                  <a:srgbClr val="1D2D3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1200" kern="0">
                <a:latin typeface="Calibri"/>
                <a:cs typeface="Calibri"/>
              </a:rPr>
              <a:t>PD-1 pathway</a:t>
            </a:r>
          </a:p>
        </p:txBody>
      </p:sp>
      <p:sp>
        <p:nvSpPr>
          <p:cNvPr id="16328" name="anti-ctla4_label"/>
          <p:cNvSpPr txBox="1"/>
          <p:nvPr/>
        </p:nvSpPr>
        <p:spPr>
          <a:xfrm>
            <a:off x="2682645" y="3474305"/>
            <a:ext cx="587018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 algn="ctr">
              <a:defRPr sz="1100" b="1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825" kern="0">
                <a:latin typeface="Calibri"/>
                <a:cs typeface="Calibri"/>
              </a:rPr>
              <a:t>Anti-CTLA-4</a:t>
            </a:r>
          </a:p>
        </p:txBody>
      </p:sp>
      <p:sp>
        <p:nvSpPr>
          <p:cNvPr id="16329" name="anti-pd1_label"/>
          <p:cNvSpPr txBox="1"/>
          <p:nvPr/>
        </p:nvSpPr>
        <p:spPr>
          <a:xfrm>
            <a:off x="5508659" y="3340861"/>
            <a:ext cx="790599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 algn="ctr">
              <a:defRPr sz="1100" b="1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825" kern="0">
                <a:latin typeface="Calibri"/>
                <a:cs typeface="Calibri"/>
              </a:rPr>
              <a:t>Anti-PD-1/PD-L1</a:t>
            </a:r>
          </a:p>
        </p:txBody>
      </p:sp>
      <p:sp>
        <p:nvSpPr>
          <p:cNvPr id="16330" name="lymph_node_label"/>
          <p:cNvSpPr txBox="1"/>
          <p:nvPr/>
        </p:nvSpPr>
        <p:spPr>
          <a:xfrm>
            <a:off x="2285190" y="1330886"/>
            <a:ext cx="1417271" cy="20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>
                <a:solidFill>
                  <a:srgbClr val="1D2D3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1350" kern="0">
                <a:latin typeface="Calibri"/>
                <a:cs typeface="Calibri"/>
              </a:rPr>
              <a:t>Periphery</a:t>
            </a:r>
          </a:p>
        </p:txBody>
      </p:sp>
      <p:sp>
        <p:nvSpPr>
          <p:cNvPr id="16331" name="lymph_node_label"/>
          <p:cNvSpPr txBox="1"/>
          <p:nvPr/>
        </p:nvSpPr>
        <p:spPr>
          <a:xfrm>
            <a:off x="4962807" y="1330886"/>
            <a:ext cx="2212116" cy="20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>
                <a:solidFill>
                  <a:srgbClr val="1D2D3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1350" kern="0">
                <a:latin typeface="Calibri"/>
                <a:cs typeface="Calibri"/>
              </a:rPr>
              <a:t>Tumor microenvironment</a:t>
            </a:r>
          </a:p>
        </p:txBody>
      </p:sp>
      <p:pic>
        <p:nvPicPr>
          <p:cNvPr id="16332" name="pt2_extended_PD-L1" descr="pt2_extended_PD-L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5726255" y="3531385"/>
            <a:ext cx="476142" cy="1962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40" name="Group 14"/>
          <p:cNvGrpSpPr/>
          <p:nvPr/>
        </p:nvGrpSpPr>
        <p:grpSpPr>
          <a:xfrm>
            <a:off x="5167898" y="2846199"/>
            <a:ext cx="1209839" cy="881425"/>
            <a:chOff x="-1" y="0"/>
            <a:chExt cx="1613117" cy="1175231"/>
          </a:xfrm>
        </p:grpSpPr>
        <p:sp>
          <p:nvSpPr>
            <p:cNvPr id="16333" name="pt2_plus6"/>
            <p:cNvSpPr txBox="1"/>
            <p:nvPr/>
          </p:nvSpPr>
          <p:spPr>
            <a:xfrm>
              <a:off x="-1" y="0"/>
              <a:ext cx="194922" cy="338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600" b="1">
                  <a:solidFill>
                    <a:srgbClr val="FFFF00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85800" hangingPunct="0">
                <a:defRPr/>
              </a:pPr>
              <a:r>
                <a:rPr sz="1200" kern="0">
                  <a:latin typeface="Calibri"/>
                  <a:cs typeface="Calibri"/>
                </a:rPr>
                <a:t>+</a:t>
              </a:r>
            </a:p>
          </p:txBody>
        </p:sp>
        <p:sp>
          <p:nvSpPr>
            <p:cNvPr id="16334" name="pt2_plus5"/>
            <p:cNvSpPr txBox="1"/>
            <p:nvPr/>
          </p:nvSpPr>
          <p:spPr>
            <a:xfrm>
              <a:off x="99726" y="0"/>
              <a:ext cx="194922" cy="338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600" b="1">
                  <a:solidFill>
                    <a:srgbClr val="FFFF00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85800" hangingPunct="0">
                <a:defRPr/>
              </a:pPr>
              <a:r>
                <a:rPr sz="1200" kern="0">
                  <a:latin typeface="Calibri"/>
                  <a:cs typeface="Calibri"/>
                </a:rPr>
                <a:t>+</a:t>
              </a:r>
            </a:p>
          </p:txBody>
        </p:sp>
        <p:sp>
          <p:nvSpPr>
            <p:cNvPr id="16335" name="pt2_plus4"/>
            <p:cNvSpPr txBox="1"/>
            <p:nvPr/>
          </p:nvSpPr>
          <p:spPr>
            <a:xfrm>
              <a:off x="203743" y="0"/>
              <a:ext cx="194922" cy="338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600" b="1">
                  <a:solidFill>
                    <a:srgbClr val="FFFF00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85800" hangingPunct="0">
                <a:defRPr/>
              </a:pPr>
              <a:r>
                <a:rPr sz="1200" kern="0">
                  <a:latin typeface="Calibri"/>
                  <a:cs typeface="Calibri"/>
                </a:rPr>
                <a:t>+</a:t>
              </a:r>
            </a:p>
          </p:txBody>
        </p:sp>
        <p:pic>
          <p:nvPicPr>
            <p:cNvPr id="16336" name="pt2_retracted_PD-L1" descr="pt2_retracted_PD-L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78260" y="430293"/>
              <a:ext cx="634856" cy="261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37" name="pt2_anti_PD1_bold" descr="pt2_anti_PD1_bold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flipH="1">
              <a:off x="792404" y="482434"/>
              <a:ext cx="243981" cy="1991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38" name="pt2_retracted_PD-L1" descr="pt2_retracted_PD-L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978260" y="913581"/>
              <a:ext cx="634856" cy="261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39" name="pt2_anti_PD1_bold" descr="pt2_anti_PD1_bold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flipH="1">
              <a:off x="792404" y="965722"/>
              <a:ext cx="243981" cy="1991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341" name="pt2_pd-l1"/>
          <p:cNvSpPr txBox="1"/>
          <p:nvPr/>
        </p:nvSpPr>
        <p:spPr>
          <a:xfrm>
            <a:off x="5888545" y="3491990"/>
            <a:ext cx="229230" cy="115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000" b="1">
                <a:solidFill>
                  <a:srgbClr val="064F5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750" kern="0">
                <a:latin typeface="Calibri"/>
                <a:cs typeface="Calibri"/>
              </a:rPr>
              <a:t>PD-L2</a:t>
            </a:r>
          </a:p>
        </p:txBody>
      </p:sp>
      <p:pic>
        <p:nvPicPr>
          <p:cNvPr id="16342" name="pt2_embedded_PD1" descr="pt2_embedded_PD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5388349" y="3508765"/>
            <a:ext cx="519716" cy="285438"/>
          </a:xfrm>
          <a:prstGeom prst="rect">
            <a:avLst/>
          </a:prstGeom>
          <a:ln w="12700">
            <a:miter lim="400000"/>
          </a:ln>
        </p:spPr>
      </p:pic>
      <p:sp>
        <p:nvSpPr>
          <p:cNvPr id="16343" name="pt2_pd-1_label"/>
          <p:cNvSpPr txBox="1"/>
          <p:nvPr/>
        </p:nvSpPr>
        <p:spPr>
          <a:xfrm>
            <a:off x="5524400" y="3464134"/>
            <a:ext cx="258402" cy="20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 algn="ctr">
              <a:defRPr sz="1000" b="1">
                <a:solidFill>
                  <a:srgbClr val="064F5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750" kern="0">
                <a:latin typeface="Calibri"/>
                <a:cs typeface="Calibri"/>
              </a:rPr>
              <a:t>PD-1</a:t>
            </a:r>
          </a:p>
        </p:txBody>
      </p:sp>
      <p:sp>
        <p:nvSpPr>
          <p:cNvPr id="16344" name="anti-pd1_label"/>
          <p:cNvSpPr txBox="1"/>
          <p:nvPr/>
        </p:nvSpPr>
        <p:spPr>
          <a:xfrm>
            <a:off x="5607444" y="3701767"/>
            <a:ext cx="492440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 algn="ctr">
              <a:defRPr sz="1100" b="1">
                <a:solidFill>
                  <a:srgbClr val="FF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825" kern="0">
                <a:latin typeface="Calibri"/>
                <a:cs typeface="Calibri"/>
              </a:rPr>
              <a:t>Anti-PD-1</a:t>
            </a:r>
          </a:p>
        </p:txBody>
      </p:sp>
      <p:sp>
        <p:nvSpPr>
          <p:cNvPr id="16345" name="pt2_minus6"/>
          <p:cNvSpPr txBox="1"/>
          <p:nvPr/>
        </p:nvSpPr>
        <p:spPr>
          <a:xfrm>
            <a:off x="5246692" y="3167364"/>
            <a:ext cx="11573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600" b="1">
                <a:solidFill>
                  <a:srgbClr val="FFFF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1200" kern="0">
                <a:latin typeface="Calibri"/>
                <a:cs typeface="Calibri"/>
              </a:rPr>
              <a:t>-</a:t>
            </a:r>
          </a:p>
        </p:txBody>
      </p:sp>
      <p:sp>
        <p:nvSpPr>
          <p:cNvPr id="16346" name="pt2_minus5"/>
          <p:cNvSpPr txBox="1"/>
          <p:nvPr/>
        </p:nvSpPr>
        <p:spPr>
          <a:xfrm>
            <a:off x="5334367" y="3167364"/>
            <a:ext cx="11573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600" b="1">
                <a:solidFill>
                  <a:srgbClr val="FFFF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1200" kern="0">
                <a:latin typeface="Calibri"/>
                <a:cs typeface="Calibri"/>
              </a:rPr>
              <a:t>-</a:t>
            </a:r>
          </a:p>
        </p:txBody>
      </p:sp>
      <p:sp>
        <p:nvSpPr>
          <p:cNvPr id="16347" name="pt2_minus4"/>
          <p:cNvSpPr txBox="1"/>
          <p:nvPr/>
        </p:nvSpPr>
        <p:spPr>
          <a:xfrm>
            <a:off x="5420433" y="3167364"/>
            <a:ext cx="11573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600" b="1">
                <a:solidFill>
                  <a:srgbClr val="FFFF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1200" kern="0">
                <a:latin typeface="Calibri"/>
                <a:cs typeface="Calibri"/>
              </a:rPr>
              <a:t>-</a:t>
            </a:r>
          </a:p>
        </p:txBody>
      </p:sp>
      <p:sp>
        <p:nvSpPr>
          <p:cNvPr id="16348" name="pt2_minus6"/>
          <p:cNvSpPr txBox="1"/>
          <p:nvPr/>
        </p:nvSpPr>
        <p:spPr>
          <a:xfrm>
            <a:off x="5128414" y="3531386"/>
            <a:ext cx="11573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600" b="1">
                <a:solidFill>
                  <a:srgbClr val="FFFF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1200" kern="0">
                <a:latin typeface="Calibri"/>
                <a:cs typeface="Calibri"/>
              </a:rPr>
              <a:t>-</a:t>
            </a:r>
          </a:p>
        </p:txBody>
      </p:sp>
      <p:sp>
        <p:nvSpPr>
          <p:cNvPr id="16349" name="pt2_minus5"/>
          <p:cNvSpPr txBox="1"/>
          <p:nvPr/>
        </p:nvSpPr>
        <p:spPr>
          <a:xfrm>
            <a:off x="5216089" y="3531386"/>
            <a:ext cx="11573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600" b="1">
                <a:solidFill>
                  <a:srgbClr val="FFFF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1200" kern="0">
                <a:latin typeface="Calibri"/>
                <a:cs typeface="Calibri"/>
              </a:rPr>
              <a:t>-</a:t>
            </a:r>
          </a:p>
        </p:txBody>
      </p:sp>
      <p:sp>
        <p:nvSpPr>
          <p:cNvPr id="16350" name="pt2_minus4"/>
          <p:cNvSpPr txBox="1"/>
          <p:nvPr/>
        </p:nvSpPr>
        <p:spPr>
          <a:xfrm>
            <a:off x="5302155" y="3531386"/>
            <a:ext cx="11573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600" b="1">
                <a:solidFill>
                  <a:srgbClr val="FFFF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1200" kern="0">
                <a:latin typeface="Calibri"/>
                <a:cs typeface="Calibri"/>
              </a:rPr>
              <a:t>-</a:t>
            </a:r>
          </a:p>
        </p:txBody>
      </p:sp>
      <p:sp>
        <p:nvSpPr>
          <p:cNvPr id="16351" name="MHC_and_antigen_label"/>
          <p:cNvSpPr txBox="1"/>
          <p:nvPr/>
        </p:nvSpPr>
        <p:spPr>
          <a:xfrm>
            <a:off x="5864663" y="2701507"/>
            <a:ext cx="264815" cy="20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 algn="ctr">
              <a:defRPr sz="1000" b="1">
                <a:solidFill>
                  <a:srgbClr val="064F5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sz="750" kern="0">
                <a:latin typeface="Calibri"/>
                <a:cs typeface="Calibri"/>
              </a:rPr>
              <a:t>MHC</a:t>
            </a:r>
          </a:p>
        </p:txBody>
      </p:sp>
      <p:sp>
        <p:nvSpPr>
          <p:cNvPr id="16352" name="Rectangle 96"/>
          <p:cNvSpPr/>
          <p:nvPr/>
        </p:nvSpPr>
        <p:spPr>
          <a:xfrm>
            <a:off x="7726645" y="22486"/>
            <a:ext cx="236256" cy="250279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685800" hangingPunct="0">
              <a:lnSpc>
                <a:spcPct val="90000"/>
              </a:lnSpc>
              <a:defRPr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 sz="1350" b="1" kern="0">
              <a:solidFill>
                <a:srgbClr val="000000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16353" name="Rectangle 6"/>
          <p:cNvSpPr txBox="1"/>
          <p:nvPr/>
        </p:nvSpPr>
        <p:spPr>
          <a:xfrm>
            <a:off x="327214" y="-40509"/>
            <a:ext cx="881678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/>
          <a:p>
            <a:pPr algn="ctr" defTabSz="685800" hangingPunct="0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s-MX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Las combinaciones podrían superar la resistencia a la monoterapia</a:t>
            </a:r>
            <a:r>
              <a:rPr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kern="0" baseline="3000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1,2</a:t>
            </a:r>
          </a:p>
        </p:txBody>
      </p:sp>
      <p:sp>
        <p:nvSpPr>
          <p:cNvPr id="92" name="CuadroTexto 1">
            <a:extLst>
              <a:ext uri="{FF2B5EF4-FFF2-40B4-BE49-F238E27FC236}">
                <a16:creationId xmlns:a16="http://schemas.microsoft.com/office/drawing/2014/main" id="{D6D654E3-6A9D-9548-B75A-412998B8DDBD}"/>
              </a:ext>
            </a:extLst>
          </p:cNvPr>
          <p:cNvSpPr txBox="1"/>
          <p:nvPr/>
        </p:nvSpPr>
        <p:spPr>
          <a:xfrm>
            <a:off x="1767512" y="-168769"/>
            <a:ext cx="6390591" cy="3935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defTabSz="342900">
              <a:defRPr sz="15000">
                <a:solidFill>
                  <a:srgbClr val="FFFF00"/>
                </a:solidFill>
              </a:defRPr>
            </a:lvl1pPr>
          </a:lstStyle>
          <a:p>
            <a:pPr defTabSz="257175" hangingPunct="0">
              <a:defRPr/>
            </a:pPr>
            <a:r>
              <a:rPr lang="es-ES" sz="24975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 +N  </a:t>
            </a:r>
            <a:endParaRPr sz="24975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2758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199" y="24975"/>
            <a:ext cx="4576831" cy="4337199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4" name="Marcador de contenido 3"/>
          <p:cNvSpPr>
            <a:spLocks noGrp="1"/>
          </p:cNvSpPr>
          <p:nvPr>
            <p:ph idx="10"/>
          </p:nvPr>
        </p:nvSpPr>
        <p:spPr>
          <a:xfrm>
            <a:off x="4736761" y="24975"/>
            <a:ext cx="4576831" cy="4337199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13" name="CuadroTexto 4">
            <a:extLst>
              <a:ext uri="{FF2B5EF4-FFF2-40B4-BE49-F238E27FC236}">
                <a16:creationId xmlns:a16="http://schemas.microsoft.com/office/drawing/2014/main" id="{E8FC4DF2-59B2-FF46-93E8-DDF3BC3D0BE4}"/>
              </a:ext>
            </a:extLst>
          </p:cNvPr>
          <p:cNvSpPr txBox="1"/>
          <p:nvPr/>
        </p:nvSpPr>
        <p:spPr>
          <a:xfrm>
            <a:off x="859265" y="2726467"/>
            <a:ext cx="299621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4" name="CuadroTexto 8">
            <a:extLst>
              <a:ext uri="{FF2B5EF4-FFF2-40B4-BE49-F238E27FC236}">
                <a16:creationId xmlns:a16="http://schemas.microsoft.com/office/drawing/2014/main" id="{66967DDB-ABA7-1D4E-82A1-EE85131DCC9E}"/>
              </a:ext>
            </a:extLst>
          </p:cNvPr>
          <p:cNvSpPr txBox="1"/>
          <p:nvPr/>
        </p:nvSpPr>
        <p:spPr>
          <a:xfrm>
            <a:off x="2633201" y="3313969"/>
            <a:ext cx="299621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8" name="Rounded Rectangle 84">
            <a:hlinkClick r:id="" action="ppaction://noaction"/>
            <a:extLst>
              <a:ext uri="{FF2B5EF4-FFF2-40B4-BE49-F238E27FC236}">
                <a16:creationId xmlns:a16="http://schemas.microsoft.com/office/drawing/2014/main" id="{F8F1F8D0-C38C-3749-BBFD-EF9E1B3E2AB8}"/>
              </a:ext>
            </a:extLst>
          </p:cNvPr>
          <p:cNvSpPr/>
          <p:nvPr/>
        </p:nvSpPr>
        <p:spPr>
          <a:xfrm>
            <a:off x="1761469" y="1266997"/>
            <a:ext cx="1019839" cy="633351"/>
          </a:xfrm>
          <a:prstGeom prst="roundRect">
            <a:avLst/>
          </a:prstGeom>
          <a:solidFill>
            <a:srgbClr val="FF6600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b="1" dirty="0"/>
              <a:t>Phase 3 </a:t>
            </a:r>
            <a:br>
              <a:rPr lang="en-GB" sz="1000" b="1" dirty="0"/>
            </a:br>
            <a:r>
              <a:rPr lang="en-GB" sz="1000" b="1" dirty="0"/>
              <a:t>NIVO+IPI Regimen</a:t>
            </a:r>
          </a:p>
        </p:txBody>
      </p:sp>
      <p:sp>
        <p:nvSpPr>
          <p:cNvPr id="9" name="Rounded Rectangle 86">
            <a:hlinkClick r:id="" action="ppaction://noaction"/>
            <a:extLst>
              <a:ext uri="{FF2B5EF4-FFF2-40B4-BE49-F238E27FC236}">
                <a16:creationId xmlns:a16="http://schemas.microsoft.com/office/drawing/2014/main" id="{25AD64B3-9215-0648-9521-3A29FDBFBB05}"/>
              </a:ext>
            </a:extLst>
          </p:cNvPr>
          <p:cNvSpPr/>
          <p:nvPr/>
        </p:nvSpPr>
        <p:spPr>
          <a:xfrm>
            <a:off x="1761469" y="1893259"/>
            <a:ext cx="1019839" cy="421654"/>
          </a:xfrm>
          <a:prstGeom prst="roundRect">
            <a:avLst/>
          </a:prstGeom>
          <a:gradFill flip="none" rotWithShape="1">
            <a:gsLst>
              <a:gs pos="0">
                <a:srgbClr val="FEB132"/>
              </a:gs>
              <a:gs pos="100000">
                <a:srgbClr val="0DACF3"/>
              </a:gs>
              <a:gs pos="50000">
                <a:srgbClr val="7EC86D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dirty="0">
                <a:solidFill>
                  <a:srgbClr val="003366"/>
                </a:solidFill>
              </a:rPr>
              <a:t>CA209-067 </a:t>
            </a:r>
            <a:br>
              <a:rPr lang="en-GB" sz="1000" dirty="0">
                <a:solidFill>
                  <a:srgbClr val="003366"/>
                </a:solidFill>
              </a:rPr>
            </a:br>
            <a:r>
              <a:rPr lang="en-GB" sz="1000" dirty="0">
                <a:solidFill>
                  <a:srgbClr val="003366"/>
                </a:solidFill>
              </a:rPr>
              <a:t>(1L)</a:t>
            </a:r>
          </a:p>
        </p:txBody>
      </p:sp>
      <p:sp>
        <p:nvSpPr>
          <p:cNvPr id="10" name="Rounded Rectangle 91">
            <a:hlinkClick r:id="" action="ppaction://noaction"/>
            <a:extLst>
              <a:ext uri="{FF2B5EF4-FFF2-40B4-BE49-F238E27FC236}">
                <a16:creationId xmlns:a16="http://schemas.microsoft.com/office/drawing/2014/main" id="{59C74C6C-D590-F848-AE75-886577BEBC41}"/>
              </a:ext>
            </a:extLst>
          </p:cNvPr>
          <p:cNvSpPr/>
          <p:nvPr/>
        </p:nvSpPr>
        <p:spPr>
          <a:xfrm>
            <a:off x="3900939" y="1266997"/>
            <a:ext cx="1019839" cy="633351"/>
          </a:xfrm>
          <a:prstGeom prst="roundRect">
            <a:avLst/>
          </a:prstGeom>
          <a:solidFill>
            <a:srgbClr val="FF6600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b="1" dirty="0"/>
              <a:t>EAP </a:t>
            </a:r>
            <a:br>
              <a:rPr lang="en-GB" sz="1000" b="1" dirty="0"/>
            </a:br>
            <a:r>
              <a:rPr lang="en-GB" sz="1000" b="1" dirty="0"/>
              <a:t>Regimen</a:t>
            </a:r>
          </a:p>
        </p:txBody>
      </p:sp>
      <p:sp>
        <p:nvSpPr>
          <p:cNvPr id="11" name="Rounded Rectangle 92">
            <a:hlinkClick r:id="" action="ppaction://noaction"/>
            <a:extLst>
              <a:ext uri="{FF2B5EF4-FFF2-40B4-BE49-F238E27FC236}">
                <a16:creationId xmlns:a16="http://schemas.microsoft.com/office/drawing/2014/main" id="{3FD6EDB2-86F9-D84B-A229-1B14D0959251}"/>
              </a:ext>
            </a:extLst>
          </p:cNvPr>
          <p:cNvSpPr/>
          <p:nvPr/>
        </p:nvSpPr>
        <p:spPr>
          <a:xfrm>
            <a:off x="3900939" y="1893259"/>
            <a:ext cx="1019839" cy="421654"/>
          </a:xfrm>
          <a:prstGeom prst="roundRect">
            <a:avLst/>
          </a:prstGeom>
          <a:solidFill>
            <a:srgbClr val="FEB132"/>
          </a:solidFill>
          <a:ln>
            <a:noFill/>
          </a:ln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dirty="0">
                <a:solidFill>
                  <a:srgbClr val="003366"/>
                </a:solidFill>
              </a:rPr>
              <a:t>CA209-218</a:t>
            </a:r>
          </a:p>
        </p:txBody>
      </p:sp>
      <p:sp>
        <p:nvSpPr>
          <p:cNvPr id="12" name="Rounded Rectangle 57">
            <a:hlinkClick r:id="" action="ppaction://noaction"/>
            <a:extLst>
              <a:ext uri="{FF2B5EF4-FFF2-40B4-BE49-F238E27FC236}">
                <a16:creationId xmlns:a16="http://schemas.microsoft.com/office/drawing/2014/main" id="{F966EA34-0F95-0A41-A5C4-35A86DBB28C5}"/>
              </a:ext>
            </a:extLst>
          </p:cNvPr>
          <p:cNvSpPr/>
          <p:nvPr/>
        </p:nvSpPr>
        <p:spPr>
          <a:xfrm>
            <a:off x="4970674" y="1266997"/>
            <a:ext cx="1042129" cy="633351"/>
          </a:xfrm>
          <a:prstGeom prst="roundRect">
            <a:avLst/>
          </a:prstGeom>
          <a:solidFill>
            <a:srgbClr val="FF6600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b="1" dirty="0"/>
              <a:t>Pooled</a:t>
            </a:r>
            <a:br>
              <a:rPr lang="en-GB" sz="1000" b="1" dirty="0"/>
            </a:br>
            <a:r>
              <a:rPr lang="en-GB" sz="1000" b="1" dirty="0"/>
              <a:t>Regimen</a:t>
            </a:r>
          </a:p>
        </p:txBody>
      </p:sp>
      <p:sp>
        <p:nvSpPr>
          <p:cNvPr id="16" name="Rounded Rectangle 85">
            <a:hlinkClick r:id="" action="ppaction://noaction"/>
            <a:extLst>
              <a:ext uri="{FF2B5EF4-FFF2-40B4-BE49-F238E27FC236}">
                <a16:creationId xmlns:a16="http://schemas.microsoft.com/office/drawing/2014/main" id="{2649C3D9-7D59-6146-B217-BBC64D349858}"/>
              </a:ext>
            </a:extLst>
          </p:cNvPr>
          <p:cNvSpPr/>
          <p:nvPr/>
        </p:nvSpPr>
        <p:spPr>
          <a:xfrm>
            <a:off x="2831204" y="1266997"/>
            <a:ext cx="1019839" cy="633351"/>
          </a:xfrm>
          <a:prstGeom prst="roundRect">
            <a:avLst/>
          </a:prstGeom>
          <a:solidFill>
            <a:srgbClr val="FF6600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b="1" dirty="0"/>
              <a:t>Phase 1/2 </a:t>
            </a:r>
            <a:br>
              <a:rPr lang="en-GB" sz="1000" b="1" dirty="0"/>
            </a:br>
            <a:r>
              <a:rPr lang="en-GB" sz="1000" b="1" dirty="0"/>
              <a:t>NIVO+IPI Regimen</a:t>
            </a:r>
          </a:p>
        </p:txBody>
      </p:sp>
      <p:sp>
        <p:nvSpPr>
          <p:cNvPr id="17" name="Rounded Rectangle 87">
            <a:hlinkClick r:id="" action="ppaction://noaction"/>
            <a:extLst>
              <a:ext uri="{FF2B5EF4-FFF2-40B4-BE49-F238E27FC236}">
                <a16:creationId xmlns:a16="http://schemas.microsoft.com/office/drawing/2014/main" id="{4D055BF7-5EE4-5F42-9ED4-06499F862675}"/>
              </a:ext>
            </a:extLst>
          </p:cNvPr>
          <p:cNvSpPr/>
          <p:nvPr/>
        </p:nvSpPr>
        <p:spPr>
          <a:xfrm>
            <a:off x="2831204" y="1893259"/>
            <a:ext cx="1019839" cy="421654"/>
          </a:xfrm>
          <a:prstGeom prst="roundRect">
            <a:avLst/>
          </a:prstGeom>
          <a:solidFill>
            <a:srgbClr val="FEB132"/>
          </a:solidFill>
          <a:ln>
            <a:noFill/>
          </a:ln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dirty="0">
                <a:solidFill>
                  <a:srgbClr val="003366"/>
                </a:solidFill>
              </a:rPr>
              <a:t>CA209-004 </a:t>
            </a:r>
            <a:br>
              <a:rPr lang="en-GB" sz="1000" dirty="0">
                <a:solidFill>
                  <a:srgbClr val="003366"/>
                </a:solidFill>
              </a:rPr>
            </a:br>
            <a:r>
              <a:rPr lang="en-GB" sz="1000" dirty="0">
                <a:solidFill>
                  <a:srgbClr val="003366"/>
                </a:solidFill>
              </a:rPr>
              <a:t>(1L/PT)</a:t>
            </a:r>
          </a:p>
        </p:txBody>
      </p:sp>
      <p:sp>
        <p:nvSpPr>
          <p:cNvPr id="18" name="Rounded Rectangle 88">
            <a:hlinkClick r:id="" action="ppaction://noaction"/>
            <a:extLst>
              <a:ext uri="{FF2B5EF4-FFF2-40B4-BE49-F238E27FC236}">
                <a16:creationId xmlns:a16="http://schemas.microsoft.com/office/drawing/2014/main" id="{4D19C1F1-FD4A-EF42-B263-1BF1665F724B}"/>
              </a:ext>
            </a:extLst>
          </p:cNvPr>
          <p:cNvSpPr/>
          <p:nvPr/>
        </p:nvSpPr>
        <p:spPr>
          <a:xfrm>
            <a:off x="2831204" y="2266010"/>
            <a:ext cx="1019839" cy="421654"/>
          </a:xfrm>
          <a:prstGeom prst="roundRect">
            <a:avLst/>
          </a:prstGeom>
          <a:gradFill flip="none" rotWithShape="1">
            <a:gsLst>
              <a:gs pos="100000">
                <a:srgbClr val="FFB734"/>
              </a:gs>
              <a:gs pos="0">
                <a:srgbClr val="80CB6E"/>
              </a:gs>
            </a:gsLst>
            <a:lin ang="10800000" scaled="0"/>
            <a:tileRect/>
          </a:gradFill>
          <a:ln>
            <a:noFill/>
          </a:ln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dirty="0">
                <a:solidFill>
                  <a:srgbClr val="003366"/>
                </a:solidFill>
              </a:rPr>
              <a:t>CA209-069</a:t>
            </a:r>
          </a:p>
          <a:p>
            <a:pPr algn="ctr">
              <a:lnSpc>
                <a:spcPct val="85000"/>
              </a:lnSpc>
            </a:pPr>
            <a:r>
              <a:rPr lang="en-GB" sz="1000" dirty="0">
                <a:solidFill>
                  <a:srgbClr val="003366"/>
                </a:solidFill>
              </a:rPr>
              <a:t>(1L)</a:t>
            </a:r>
          </a:p>
        </p:txBody>
      </p:sp>
      <p:sp>
        <p:nvSpPr>
          <p:cNvPr id="19" name="Rounded Rectangle 62">
            <a:hlinkClick r:id="" action="ppaction://noaction"/>
            <a:extLst>
              <a:ext uri="{FF2B5EF4-FFF2-40B4-BE49-F238E27FC236}">
                <a16:creationId xmlns:a16="http://schemas.microsoft.com/office/drawing/2014/main" id="{31F076CD-B6D1-F446-B247-C718966A82EF}"/>
              </a:ext>
            </a:extLst>
          </p:cNvPr>
          <p:cNvSpPr/>
          <p:nvPr/>
        </p:nvSpPr>
        <p:spPr>
          <a:xfrm>
            <a:off x="4992657" y="1893259"/>
            <a:ext cx="1019839" cy="421654"/>
          </a:xfrm>
          <a:prstGeom prst="roundRect">
            <a:avLst/>
          </a:prstGeom>
          <a:gradFill flip="none" rotWithShape="1">
            <a:gsLst>
              <a:gs pos="0">
                <a:srgbClr val="FEB132"/>
              </a:gs>
              <a:gs pos="100000">
                <a:srgbClr val="0DACF3"/>
              </a:gs>
              <a:gs pos="50000">
                <a:srgbClr val="7EC86D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dirty="0">
                <a:solidFill>
                  <a:srgbClr val="003366"/>
                </a:solidFill>
              </a:rPr>
              <a:t>Pooled mucosal</a:t>
            </a:r>
          </a:p>
        </p:txBody>
      </p:sp>
      <p:sp>
        <p:nvSpPr>
          <p:cNvPr id="20" name="Rounded Rectangle 58">
            <a:hlinkClick r:id="" action="ppaction://noaction"/>
            <a:extLst>
              <a:ext uri="{FF2B5EF4-FFF2-40B4-BE49-F238E27FC236}">
                <a16:creationId xmlns:a16="http://schemas.microsoft.com/office/drawing/2014/main" id="{833FE380-CA76-B840-A4F9-F34C82A431A9}"/>
              </a:ext>
            </a:extLst>
          </p:cNvPr>
          <p:cNvSpPr/>
          <p:nvPr/>
        </p:nvSpPr>
        <p:spPr>
          <a:xfrm>
            <a:off x="5002621" y="2264244"/>
            <a:ext cx="1019839" cy="421654"/>
          </a:xfrm>
          <a:prstGeom prst="roundRect">
            <a:avLst/>
          </a:prstGeom>
          <a:solidFill>
            <a:srgbClr val="FFB734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900" dirty="0">
                <a:solidFill>
                  <a:srgbClr val="003366"/>
                </a:solidFill>
              </a:rPr>
              <a:t>Pooled DC due to </a:t>
            </a:r>
            <a:r>
              <a:rPr lang="en-GB" sz="900" dirty="0" err="1">
                <a:solidFill>
                  <a:srgbClr val="003366"/>
                </a:solidFill>
              </a:rPr>
              <a:t>AEs</a:t>
            </a:r>
            <a:r>
              <a:rPr lang="en-GB" sz="900" baseline="30000" dirty="0" err="1">
                <a:solidFill>
                  <a:srgbClr val="003366"/>
                </a:solidFill>
              </a:rPr>
              <a:t>a</a:t>
            </a:r>
            <a:endParaRPr lang="en-GB" sz="900" baseline="30000" dirty="0">
              <a:solidFill>
                <a:srgbClr val="003366"/>
              </a:solidFill>
            </a:endParaRPr>
          </a:p>
        </p:txBody>
      </p:sp>
      <p:sp>
        <p:nvSpPr>
          <p:cNvPr id="21" name="Rounded Rectangle 72">
            <a:hlinkClick r:id="" action="ppaction://noaction"/>
            <a:extLst>
              <a:ext uri="{FF2B5EF4-FFF2-40B4-BE49-F238E27FC236}">
                <a16:creationId xmlns:a16="http://schemas.microsoft.com/office/drawing/2014/main" id="{30F6E514-80A1-1841-BFB0-C64E1BC66847}"/>
              </a:ext>
            </a:extLst>
          </p:cNvPr>
          <p:cNvSpPr/>
          <p:nvPr/>
        </p:nvSpPr>
        <p:spPr>
          <a:xfrm>
            <a:off x="5002620" y="2644499"/>
            <a:ext cx="1019839" cy="421654"/>
          </a:xfrm>
          <a:prstGeom prst="roundRect">
            <a:avLst/>
          </a:prstGeom>
          <a:solidFill>
            <a:srgbClr val="FFB734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900" dirty="0">
                <a:solidFill>
                  <a:srgbClr val="003366"/>
                </a:solidFill>
              </a:rPr>
              <a:t>Pooled safety</a:t>
            </a:r>
            <a:endParaRPr lang="en-GB" sz="900" baseline="30000" dirty="0">
              <a:solidFill>
                <a:srgbClr val="003366"/>
              </a:solidFill>
            </a:endParaRPr>
          </a:p>
        </p:txBody>
      </p:sp>
      <p:sp>
        <p:nvSpPr>
          <p:cNvPr id="22" name="Rounded Rectangle 75">
            <a:hlinkClick r:id="" action="ppaction://noaction"/>
            <a:extLst>
              <a:ext uri="{FF2B5EF4-FFF2-40B4-BE49-F238E27FC236}">
                <a16:creationId xmlns:a16="http://schemas.microsoft.com/office/drawing/2014/main" id="{7F02AEC4-28BF-5840-B8C5-6A5717E2277D}"/>
              </a:ext>
            </a:extLst>
          </p:cNvPr>
          <p:cNvSpPr/>
          <p:nvPr/>
        </p:nvSpPr>
        <p:spPr>
          <a:xfrm>
            <a:off x="4999099" y="3018663"/>
            <a:ext cx="1019839" cy="421654"/>
          </a:xfrm>
          <a:prstGeom prst="roundRect">
            <a:avLst/>
          </a:prstGeom>
          <a:gradFill flip="none" rotWithShape="1">
            <a:gsLst>
              <a:gs pos="0">
                <a:srgbClr val="FEB132"/>
              </a:gs>
              <a:gs pos="100000">
                <a:srgbClr val="0DACF3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dirty="0">
                <a:solidFill>
                  <a:srgbClr val="003366"/>
                </a:solidFill>
              </a:rPr>
              <a:t>Pooled PD-L1</a:t>
            </a:r>
          </a:p>
        </p:txBody>
      </p:sp>
      <p:sp>
        <p:nvSpPr>
          <p:cNvPr id="23" name="Rounded Rectangle 70">
            <a:hlinkClick r:id="" action="ppaction://noaction"/>
            <a:extLst>
              <a:ext uri="{FF2B5EF4-FFF2-40B4-BE49-F238E27FC236}">
                <a16:creationId xmlns:a16="http://schemas.microsoft.com/office/drawing/2014/main" id="{0AE68624-725D-0B4A-B41D-717454E80893}"/>
              </a:ext>
            </a:extLst>
          </p:cNvPr>
          <p:cNvSpPr/>
          <p:nvPr/>
        </p:nvSpPr>
        <p:spPr>
          <a:xfrm>
            <a:off x="2831201" y="2652442"/>
            <a:ext cx="1019839" cy="421654"/>
          </a:xfrm>
          <a:prstGeom prst="roundRect">
            <a:avLst/>
          </a:prstGeom>
          <a:solidFill>
            <a:srgbClr val="FEB132"/>
          </a:solidFill>
          <a:ln>
            <a:noFill/>
          </a:ln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dirty="0">
                <a:solidFill>
                  <a:srgbClr val="003366"/>
                </a:solidFill>
              </a:rPr>
              <a:t>CA209-204</a:t>
            </a:r>
            <a:br>
              <a:rPr lang="en-GB" sz="1000" dirty="0">
                <a:solidFill>
                  <a:srgbClr val="003366"/>
                </a:solidFill>
              </a:rPr>
            </a:br>
            <a:r>
              <a:rPr lang="en-GB" sz="1000" dirty="0">
                <a:solidFill>
                  <a:srgbClr val="003366"/>
                </a:solidFill>
              </a:rPr>
              <a:t>(PT – brain </a:t>
            </a:r>
            <a:r>
              <a:rPr lang="en-GB" sz="1000" dirty="0" err="1">
                <a:solidFill>
                  <a:srgbClr val="003366"/>
                </a:solidFill>
              </a:rPr>
              <a:t>mets</a:t>
            </a:r>
            <a:r>
              <a:rPr lang="en-GB" sz="1000" dirty="0">
                <a:solidFill>
                  <a:srgbClr val="003366"/>
                </a:solidFill>
              </a:rPr>
              <a:t>)</a:t>
            </a:r>
          </a:p>
        </p:txBody>
      </p:sp>
      <p:sp>
        <p:nvSpPr>
          <p:cNvPr id="24" name="Rounded Rectangle 77">
            <a:hlinkClick r:id="" action="ppaction://noaction"/>
            <a:extLst>
              <a:ext uri="{FF2B5EF4-FFF2-40B4-BE49-F238E27FC236}">
                <a16:creationId xmlns:a16="http://schemas.microsoft.com/office/drawing/2014/main" id="{7EB6FF85-667D-A245-9921-75256A02F91D}"/>
              </a:ext>
            </a:extLst>
          </p:cNvPr>
          <p:cNvSpPr/>
          <p:nvPr/>
        </p:nvSpPr>
        <p:spPr>
          <a:xfrm>
            <a:off x="4992657" y="3383986"/>
            <a:ext cx="1019839" cy="421654"/>
          </a:xfrm>
          <a:prstGeom prst="roundRect">
            <a:avLst/>
          </a:prstGeom>
          <a:gradFill flip="none" rotWithShape="1">
            <a:gsLst>
              <a:gs pos="0">
                <a:srgbClr val="FEB132"/>
              </a:gs>
              <a:gs pos="100000">
                <a:srgbClr val="0DACF3"/>
              </a:gs>
              <a:gs pos="50000">
                <a:srgbClr val="7EC86D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dirty="0">
                <a:solidFill>
                  <a:srgbClr val="003366"/>
                </a:solidFill>
              </a:rPr>
              <a:t>Pooled LDH</a:t>
            </a:r>
          </a:p>
        </p:txBody>
      </p:sp>
      <p:sp>
        <p:nvSpPr>
          <p:cNvPr id="25" name="Rounded Rectangle 95">
            <a:hlinkClick r:id="" action="ppaction://noaction"/>
            <a:extLst>
              <a:ext uri="{FF2B5EF4-FFF2-40B4-BE49-F238E27FC236}">
                <a16:creationId xmlns:a16="http://schemas.microsoft.com/office/drawing/2014/main" id="{B1F2C2FE-6DA0-1A4A-AF76-9EFC5833BCF1}"/>
              </a:ext>
            </a:extLst>
          </p:cNvPr>
          <p:cNvSpPr/>
          <p:nvPr/>
        </p:nvSpPr>
        <p:spPr>
          <a:xfrm>
            <a:off x="6068832" y="1263551"/>
            <a:ext cx="1042129" cy="633351"/>
          </a:xfrm>
          <a:prstGeom prst="roundRect">
            <a:avLst/>
          </a:prstGeom>
          <a:solidFill>
            <a:srgbClr val="FF6600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b="1" dirty="0"/>
              <a:t>Other</a:t>
            </a:r>
            <a:br>
              <a:rPr lang="en-GB" sz="1000" b="1" dirty="0"/>
            </a:br>
            <a:r>
              <a:rPr lang="en-GB" sz="1000" b="1" dirty="0"/>
              <a:t>Regimen</a:t>
            </a:r>
          </a:p>
        </p:txBody>
      </p:sp>
      <p:sp>
        <p:nvSpPr>
          <p:cNvPr id="26" name="Rounded Rectangle 96">
            <a:hlinkClick r:id="" action="ppaction://noaction"/>
            <a:extLst>
              <a:ext uri="{FF2B5EF4-FFF2-40B4-BE49-F238E27FC236}">
                <a16:creationId xmlns:a16="http://schemas.microsoft.com/office/drawing/2014/main" id="{08F478DB-3EDC-9C40-ABDC-31924E94C231}"/>
              </a:ext>
            </a:extLst>
          </p:cNvPr>
          <p:cNvSpPr/>
          <p:nvPr/>
        </p:nvSpPr>
        <p:spPr>
          <a:xfrm>
            <a:off x="6072356" y="1892929"/>
            <a:ext cx="1019839" cy="423080"/>
          </a:xfrm>
          <a:prstGeom prst="roundRect">
            <a:avLst/>
          </a:prstGeom>
          <a:solidFill>
            <a:srgbClr val="FEB132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900" b="1" dirty="0">
                <a:solidFill>
                  <a:srgbClr val="003366"/>
                </a:solidFill>
              </a:rPr>
              <a:t>Cost comparison analysis</a:t>
            </a:r>
          </a:p>
        </p:txBody>
      </p:sp>
      <p:sp>
        <p:nvSpPr>
          <p:cNvPr id="27" name="Rounded Rectangle 80">
            <a:hlinkClick r:id="" action="ppaction://noaction"/>
            <a:extLst>
              <a:ext uri="{FF2B5EF4-FFF2-40B4-BE49-F238E27FC236}">
                <a16:creationId xmlns:a16="http://schemas.microsoft.com/office/drawing/2014/main" id="{6900723B-FC2A-6A4E-9354-3BCC5C5C784D}"/>
              </a:ext>
            </a:extLst>
          </p:cNvPr>
          <p:cNvSpPr/>
          <p:nvPr/>
        </p:nvSpPr>
        <p:spPr>
          <a:xfrm>
            <a:off x="2819691" y="3023655"/>
            <a:ext cx="1019839" cy="421654"/>
          </a:xfrm>
          <a:prstGeom prst="roundRect">
            <a:avLst/>
          </a:prstGeom>
          <a:gradFill>
            <a:gsLst>
              <a:gs pos="0">
                <a:srgbClr val="FEB132"/>
              </a:gs>
              <a:gs pos="100000">
                <a:srgbClr val="0DACF3"/>
              </a:gs>
            </a:gsLst>
            <a:lin ang="0" scaled="1"/>
          </a:gradFill>
          <a:ln>
            <a:noFill/>
          </a:ln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dirty="0">
                <a:solidFill>
                  <a:srgbClr val="003366"/>
                </a:solidFill>
              </a:rPr>
              <a:t>CA209-038</a:t>
            </a:r>
            <a:br>
              <a:rPr lang="en-GB" sz="1000" dirty="0">
                <a:solidFill>
                  <a:srgbClr val="003366"/>
                </a:solidFill>
              </a:rPr>
            </a:br>
            <a:r>
              <a:rPr lang="en-GB" sz="1000" dirty="0">
                <a:solidFill>
                  <a:srgbClr val="003366"/>
                </a:solidFill>
              </a:rPr>
              <a:t>(1L/PT)</a:t>
            </a:r>
          </a:p>
        </p:txBody>
      </p:sp>
      <p:sp>
        <p:nvSpPr>
          <p:cNvPr id="28" name="Rounded Rectangle 74">
            <a:extLst>
              <a:ext uri="{FF2B5EF4-FFF2-40B4-BE49-F238E27FC236}">
                <a16:creationId xmlns:a16="http://schemas.microsoft.com/office/drawing/2014/main" id="{3DADA154-734D-D94F-B491-AECC26891825}"/>
              </a:ext>
            </a:extLst>
          </p:cNvPr>
          <p:cNvSpPr/>
          <p:nvPr/>
        </p:nvSpPr>
        <p:spPr>
          <a:xfrm>
            <a:off x="2232953" y="473529"/>
            <a:ext cx="1019839" cy="476210"/>
          </a:xfrm>
          <a:prstGeom prst="roundRect">
            <a:avLst/>
          </a:prstGeom>
          <a:solidFill>
            <a:srgbClr val="FEB132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b="1" dirty="0">
                <a:solidFill>
                  <a:srgbClr val="003366"/>
                </a:solidFill>
              </a:rPr>
              <a:t>NIVO+IPI Regimen</a:t>
            </a:r>
          </a:p>
        </p:txBody>
      </p:sp>
      <p:sp>
        <p:nvSpPr>
          <p:cNvPr id="29" name="Rounded Rectangle 81">
            <a:extLst>
              <a:ext uri="{FF2B5EF4-FFF2-40B4-BE49-F238E27FC236}">
                <a16:creationId xmlns:a16="http://schemas.microsoft.com/office/drawing/2014/main" id="{E246474D-2B94-5A45-8C3C-67269C9F683B}"/>
              </a:ext>
            </a:extLst>
          </p:cNvPr>
          <p:cNvSpPr/>
          <p:nvPr/>
        </p:nvSpPr>
        <p:spPr>
          <a:xfrm>
            <a:off x="5593232" y="473529"/>
            <a:ext cx="1019839" cy="476210"/>
          </a:xfrm>
          <a:prstGeom prst="roundRect">
            <a:avLst/>
          </a:prstGeom>
          <a:solidFill>
            <a:srgbClr val="7EC86D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b="1" dirty="0">
                <a:solidFill>
                  <a:schemeClr val="bg2"/>
                </a:solidFill>
              </a:rPr>
              <a:t>Ipilimumab</a:t>
            </a:r>
          </a:p>
        </p:txBody>
      </p:sp>
      <p:sp>
        <p:nvSpPr>
          <p:cNvPr id="30" name="Rounded Rectangle 82">
            <a:extLst>
              <a:ext uri="{FF2B5EF4-FFF2-40B4-BE49-F238E27FC236}">
                <a16:creationId xmlns:a16="http://schemas.microsoft.com/office/drawing/2014/main" id="{29E14BC5-DFD1-D242-A6C7-D7A466694391}"/>
              </a:ext>
            </a:extLst>
          </p:cNvPr>
          <p:cNvSpPr/>
          <p:nvPr/>
        </p:nvSpPr>
        <p:spPr>
          <a:xfrm>
            <a:off x="3856589" y="473529"/>
            <a:ext cx="1019839" cy="476210"/>
          </a:xfrm>
          <a:prstGeom prst="roundRect">
            <a:avLst/>
          </a:prstGeom>
          <a:solidFill>
            <a:srgbClr val="11B3FD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b="1" dirty="0"/>
              <a:t>Nivolumab</a:t>
            </a:r>
          </a:p>
        </p:txBody>
      </p:sp>
      <p:sp>
        <p:nvSpPr>
          <p:cNvPr id="31" name="Rounded Rectangle 27">
            <a:hlinkClick r:id="" action="ppaction://noaction"/>
            <a:extLst>
              <a:ext uri="{FF2B5EF4-FFF2-40B4-BE49-F238E27FC236}">
                <a16:creationId xmlns:a16="http://schemas.microsoft.com/office/drawing/2014/main" id="{6375CAD2-CC44-5741-9807-75AE77ED536D}"/>
              </a:ext>
            </a:extLst>
          </p:cNvPr>
          <p:cNvSpPr/>
          <p:nvPr/>
        </p:nvSpPr>
        <p:spPr>
          <a:xfrm>
            <a:off x="4989543" y="3769666"/>
            <a:ext cx="1019839" cy="421654"/>
          </a:xfrm>
          <a:prstGeom prst="roundRect">
            <a:avLst/>
          </a:prstGeom>
          <a:gradFill flip="none" rotWithShape="1">
            <a:gsLst>
              <a:gs pos="0">
                <a:srgbClr val="FEB132"/>
              </a:gs>
              <a:gs pos="100000">
                <a:srgbClr val="7EC86D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dirty="0">
                <a:solidFill>
                  <a:srgbClr val="003366"/>
                </a:solidFill>
              </a:rPr>
              <a:t>Pooled GI toxicity</a:t>
            </a:r>
          </a:p>
        </p:txBody>
      </p:sp>
      <p:sp>
        <p:nvSpPr>
          <p:cNvPr id="32" name="Rounded Rectangle 30">
            <a:hlinkClick r:id="" action="ppaction://noaction"/>
            <a:extLst>
              <a:ext uri="{FF2B5EF4-FFF2-40B4-BE49-F238E27FC236}">
                <a16:creationId xmlns:a16="http://schemas.microsoft.com/office/drawing/2014/main" id="{CD01CB49-33B2-944F-A917-E74D3AFBC9C1}"/>
              </a:ext>
            </a:extLst>
          </p:cNvPr>
          <p:cNvSpPr/>
          <p:nvPr/>
        </p:nvSpPr>
        <p:spPr>
          <a:xfrm>
            <a:off x="5003450" y="4146428"/>
            <a:ext cx="1019839" cy="421654"/>
          </a:xfrm>
          <a:prstGeom prst="roundRect">
            <a:avLst/>
          </a:prstGeom>
          <a:gradFill flip="none" rotWithShape="1">
            <a:gsLst>
              <a:gs pos="0">
                <a:srgbClr val="FEB132"/>
              </a:gs>
              <a:gs pos="100000">
                <a:srgbClr val="0DACF3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dirty="0">
                <a:solidFill>
                  <a:srgbClr val="003366"/>
                </a:solidFill>
              </a:rPr>
              <a:t>Pooled neuro AEs</a:t>
            </a:r>
          </a:p>
        </p:txBody>
      </p:sp>
      <p:sp>
        <p:nvSpPr>
          <p:cNvPr id="33" name="Rounded Rectangle 31">
            <a:hlinkClick r:id="" action="ppaction://noaction"/>
            <a:extLst>
              <a:ext uri="{FF2B5EF4-FFF2-40B4-BE49-F238E27FC236}">
                <a16:creationId xmlns:a16="http://schemas.microsoft.com/office/drawing/2014/main" id="{459C3495-4FA0-2F4C-AF65-5CC11DCA3182}"/>
              </a:ext>
            </a:extLst>
          </p:cNvPr>
          <p:cNvSpPr/>
          <p:nvPr/>
        </p:nvSpPr>
        <p:spPr>
          <a:xfrm>
            <a:off x="2833779" y="3414259"/>
            <a:ext cx="1019839" cy="421654"/>
          </a:xfrm>
          <a:prstGeom prst="roundRect">
            <a:avLst/>
          </a:prstGeom>
          <a:gradFill>
            <a:gsLst>
              <a:gs pos="0">
                <a:srgbClr val="FEB132"/>
              </a:gs>
              <a:gs pos="100000">
                <a:srgbClr val="0DACF3"/>
              </a:gs>
            </a:gsLst>
            <a:lin ang="0" scaled="1"/>
          </a:gradFill>
          <a:ln>
            <a:noFill/>
          </a:ln>
          <a:scene3d>
            <a:camera prst="orthographicFront"/>
            <a:lightRig rig="threePt" dir="t"/>
          </a:scene3d>
          <a:sp3d prstMaterial="matte">
            <a:bevelT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5000"/>
              </a:lnSpc>
            </a:pPr>
            <a:r>
              <a:rPr lang="en-GB" sz="1000" dirty="0">
                <a:solidFill>
                  <a:srgbClr val="003366"/>
                </a:solidFill>
              </a:rPr>
              <a:t>CA209-170</a:t>
            </a:r>
          </a:p>
          <a:p>
            <a:pPr algn="ctr">
              <a:lnSpc>
                <a:spcPct val="85000"/>
              </a:lnSpc>
            </a:pPr>
            <a:r>
              <a:rPr lang="en-GB" sz="1000" dirty="0">
                <a:solidFill>
                  <a:srgbClr val="003366"/>
                </a:solidFill>
              </a:rPr>
              <a:t>(PT – brain </a:t>
            </a:r>
            <a:r>
              <a:rPr lang="en-GB" sz="1000" dirty="0" err="1">
                <a:solidFill>
                  <a:srgbClr val="003366"/>
                </a:solidFill>
              </a:rPr>
              <a:t>mets</a:t>
            </a:r>
            <a:r>
              <a:rPr lang="en-GB" sz="1000" dirty="0">
                <a:solidFill>
                  <a:srgbClr val="00336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1940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No es un debate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Resultado de imagen para caricaturas de macri y crist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8414" y="1262607"/>
            <a:ext cx="4865914" cy="3243132"/>
          </a:xfrm>
          <a:prstGeom prst="rect">
            <a:avLst/>
          </a:prstGeom>
          <a:noFill/>
        </p:spPr>
      </p:pic>
      <p:sp>
        <p:nvSpPr>
          <p:cNvPr id="4" name="Multiplicación 3">
            <a:extLst>
              <a:ext uri="{FF2B5EF4-FFF2-40B4-BE49-F238E27FC236}">
                <a16:creationId xmlns:a16="http://schemas.microsoft.com/office/drawing/2014/main" id="{3156954A-68AD-024D-8128-E765CF420278}"/>
              </a:ext>
            </a:extLst>
          </p:cNvPr>
          <p:cNvSpPr/>
          <p:nvPr/>
        </p:nvSpPr>
        <p:spPr>
          <a:xfrm>
            <a:off x="440871" y="506076"/>
            <a:ext cx="8001000" cy="472525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628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856988"/>
            <a:ext cx="9144000" cy="287020"/>
          </a:xfrm>
          <a:custGeom>
            <a:avLst/>
            <a:gdLst/>
            <a:ahLst/>
            <a:cxnLst/>
            <a:rect l="l" t="t" r="r" b="b"/>
            <a:pathLst>
              <a:path w="9144000" h="287020">
                <a:moveTo>
                  <a:pt x="9144000" y="286510"/>
                </a:moveTo>
                <a:lnTo>
                  <a:pt x="9144000" y="0"/>
                </a:lnTo>
                <a:lnTo>
                  <a:pt x="0" y="0"/>
                </a:lnTo>
                <a:lnTo>
                  <a:pt x="0" y="286510"/>
                </a:lnTo>
                <a:lnTo>
                  <a:pt x="9144000" y="286510"/>
                </a:lnTo>
                <a:close/>
              </a:path>
            </a:pathLst>
          </a:custGeom>
          <a:solidFill>
            <a:srgbClr val="0064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4855464"/>
            <a:ext cx="9143365" cy="29209"/>
          </a:xfrm>
          <a:custGeom>
            <a:avLst/>
            <a:gdLst/>
            <a:ahLst/>
            <a:cxnLst/>
            <a:rect l="l" t="t" r="r" b="b"/>
            <a:pathLst>
              <a:path w="9143365" h="29210">
                <a:moveTo>
                  <a:pt x="0" y="28956"/>
                </a:moveTo>
                <a:lnTo>
                  <a:pt x="9143238" y="28956"/>
                </a:lnTo>
                <a:lnTo>
                  <a:pt x="9143238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63C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8495" y="705738"/>
            <a:ext cx="8068309" cy="121983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46990" algn="just">
              <a:lnSpc>
                <a:spcPts val="3020"/>
              </a:lnSpc>
              <a:spcBef>
                <a:spcPts val="480"/>
              </a:spcBef>
            </a:pPr>
            <a:r>
              <a:rPr sz="2800" spc="-20" dirty="0"/>
              <a:t>Five-Year </a:t>
            </a:r>
            <a:r>
              <a:rPr sz="2800" spc="-5" dirty="0"/>
              <a:t>Survival Outcomes of the CheckMate  067 Phase 3 </a:t>
            </a:r>
            <a:r>
              <a:rPr sz="2800" spc="-35" dirty="0"/>
              <a:t>Trial </a:t>
            </a:r>
            <a:r>
              <a:rPr sz="2800" spc="-5" dirty="0"/>
              <a:t>of Nivolumab Plus Ipilimumab  Combination Therapy in Advanced Melanoma</a:t>
            </a:r>
            <a:endParaRPr sz="2800" dirty="0"/>
          </a:p>
        </p:txBody>
      </p:sp>
      <p:sp>
        <p:nvSpPr>
          <p:cNvPr id="5" name="object 5"/>
          <p:cNvSpPr txBox="1"/>
          <p:nvPr/>
        </p:nvSpPr>
        <p:spPr>
          <a:xfrm>
            <a:off x="350621" y="2100833"/>
            <a:ext cx="8390255" cy="2565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06120">
              <a:lnSpc>
                <a:spcPts val="1825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James </a:t>
            </a:r>
            <a:r>
              <a:rPr sz="1600" dirty="0">
                <a:latin typeface="Arial"/>
                <a:cs typeface="Arial"/>
              </a:rPr>
              <a:t>Larkin,</a:t>
            </a:r>
            <a:r>
              <a:rPr sz="1575" baseline="26455" dirty="0">
                <a:latin typeface="Arial"/>
                <a:cs typeface="Arial"/>
              </a:rPr>
              <a:t>1 </a:t>
            </a:r>
            <a:r>
              <a:rPr sz="1600" spc="-30" dirty="0">
                <a:latin typeface="Arial"/>
                <a:cs typeface="Arial"/>
              </a:rPr>
              <a:t>Vanna </a:t>
            </a:r>
            <a:r>
              <a:rPr sz="1600" spc="-5" dirty="0">
                <a:latin typeface="Arial"/>
                <a:cs typeface="Arial"/>
              </a:rPr>
              <a:t>Chiarion-Sileni,</a:t>
            </a:r>
            <a:r>
              <a:rPr sz="1575" spc="-7" baseline="26455" dirty="0">
                <a:latin typeface="Arial"/>
                <a:cs typeface="Arial"/>
              </a:rPr>
              <a:t>2 </a:t>
            </a:r>
            <a:r>
              <a:rPr sz="1600" spc="-5" dirty="0">
                <a:latin typeface="Arial"/>
                <a:cs typeface="Arial"/>
              </a:rPr>
              <a:t>Rene </a:t>
            </a:r>
            <a:r>
              <a:rPr sz="1600" dirty="0">
                <a:latin typeface="Arial"/>
                <a:cs typeface="Arial"/>
              </a:rPr>
              <a:t>Gonzalez,</a:t>
            </a:r>
            <a:r>
              <a:rPr sz="1575" baseline="26455" dirty="0">
                <a:latin typeface="Arial"/>
                <a:cs typeface="Arial"/>
              </a:rPr>
              <a:t>3 </a:t>
            </a:r>
            <a:r>
              <a:rPr sz="1600" spc="-5" dirty="0">
                <a:latin typeface="Arial"/>
                <a:cs typeface="Arial"/>
              </a:rPr>
              <a:t>Jean-Jacques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Grob,</a:t>
            </a:r>
            <a:r>
              <a:rPr sz="1575" spc="-7" baseline="26455" dirty="0">
                <a:latin typeface="Arial"/>
                <a:cs typeface="Arial"/>
              </a:rPr>
              <a:t>4</a:t>
            </a:r>
            <a:endParaRPr sz="1575" baseline="26455">
              <a:latin typeface="Arial"/>
              <a:cs typeface="Arial"/>
            </a:endParaRPr>
          </a:p>
          <a:p>
            <a:pPr marL="53975">
              <a:lnSpc>
                <a:spcPts val="1730"/>
              </a:lnSpc>
            </a:pPr>
            <a:r>
              <a:rPr sz="1600" spc="-5" dirty="0">
                <a:latin typeface="Arial"/>
                <a:cs typeface="Arial"/>
              </a:rPr>
              <a:t>Piotr Rutkowski,</a:t>
            </a:r>
            <a:r>
              <a:rPr sz="1575" spc="-7" baseline="26455" dirty="0">
                <a:latin typeface="Arial"/>
                <a:cs typeface="Arial"/>
              </a:rPr>
              <a:t>5 </a:t>
            </a:r>
            <a:r>
              <a:rPr sz="1600" spc="-5" dirty="0">
                <a:latin typeface="Arial"/>
                <a:cs typeface="Arial"/>
              </a:rPr>
              <a:t>Christopher D. </a:t>
            </a:r>
            <a:r>
              <a:rPr sz="1600" dirty="0">
                <a:latin typeface="Arial"/>
                <a:cs typeface="Arial"/>
              </a:rPr>
              <a:t>Lao,</a:t>
            </a:r>
            <a:r>
              <a:rPr sz="1575" baseline="26455" dirty="0">
                <a:latin typeface="Arial"/>
                <a:cs typeface="Arial"/>
              </a:rPr>
              <a:t>6 </a:t>
            </a:r>
            <a:r>
              <a:rPr sz="1600" spc="-5" dirty="0">
                <a:latin typeface="Arial"/>
                <a:cs typeface="Arial"/>
              </a:rPr>
              <a:t>C. Lance </a:t>
            </a:r>
            <a:r>
              <a:rPr sz="1600" spc="-25" dirty="0">
                <a:latin typeface="Arial"/>
                <a:cs typeface="Arial"/>
              </a:rPr>
              <a:t>Cowey,</a:t>
            </a:r>
            <a:r>
              <a:rPr sz="1575" spc="-37" baseline="26455" dirty="0">
                <a:latin typeface="Arial"/>
                <a:cs typeface="Arial"/>
              </a:rPr>
              <a:t>7 </a:t>
            </a:r>
            <a:r>
              <a:rPr sz="1600" spc="-5" dirty="0">
                <a:latin typeface="Arial"/>
                <a:cs typeface="Arial"/>
              </a:rPr>
              <a:t>Dirk Schadendorf,</a:t>
            </a:r>
            <a:r>
              <a:rPr sz="1575" spc="-7" baseline="26455" dirty="0">
                <a:latin typeface="Arial"/>
                <a:cs typeface="Arial"/>
              </a:rPr>
              <a:t>8 </a:t>
            </a:r>
            <a:r>
              <a:rPr sz="1600" spc="-5" dirty="0">
                <a:latin typeface="Arial"/>
                <a:cs typeface="Arial"/>
              </a:rPr>
              <a:t>John</a:t>
            </a:r>
            <a:r>
              <a:rPr sz="1600" spc="-27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Wagstaff,</a:t>
            </a:r>
            <a:r>
              <a:rPr sz="1575" spc="-15" baseline="26455" dirty="0">
                <a:latin typeface="Arial"/>
                <a:cs typeface="Arial"/>
              </a:rPr>
              <a:t>9</a:t>
            </a:r>
            <a:endParaRPr sz="1575" baseline="26455">
              <a:latin typeface="Arial"/>
              <a:cs typeface="Arial"/>
            </a:endParaRPr>
          </a:p>
          <a:p>
            <a:pPr marL="363220">
              <a:lnSpc>
                <a:spcPts val="1730"/>
              </a:lnSpc>
            </a:pPr>
            <a:r>
              <a:rPr sz="1600" spc="-5" dirty="0">
                <a:latin typeface="Arial"/>
                <a:cs typeface="Arial"/>
              </a:rPr>
              <a:t>Reinhard </a:t>
            </a:r>
            <a:r>
              <a:rPr sz="1600" spc="-15" dirty="0">
                <a:latin typeface="Arial"/>
                <a:cs typeface="Arial"/>
              </a:rPr>
              <a:t>Dummer,</a:t>
            </a:r>
            <a:r>
              <a:rPr sz="1575" spc="-22" baseline="26455" dirty="0">
                <a:latin typeface="Arial"/>
                <a:cs typeface="Arial"/>
              </a:rPr>
              <a:t>10 </a:t>
            </a:r>
            <a:r>
              <a:rPr sz="1600" spc="-5" dirty="0">
                <a:latin typeface="Arial"/>
                <a:cs typeface="Arial"/>
              </a:rPr>
              <a:t>Pier </a:t>
            </a:r>
            <a:r>
              <a:rPr sz="1600" spc="-100" dirty="0">
                <a:latin typeface="Arial"/>
                <a:cs typeface="Arial"/>
              </a:rPr>
              <a:t>F. </a:t>
            </a:r>
            <a:r>
              <a:rPr sz="1600" spc="-10" dirty="0">
                <a:latin typeface="Arial"/>
                <a:cs typeface="Arial"/>
              </a:rPr>
              <a:t>Ferrucci,</a:t>
            </a:r>
            <a:r>
              <a:rPr sz="1575" spc="-15" baseline="26455" dirty="0">
                <a:latin typeface="Arial"/>
                <a:cs typeface="Arial"/>
              </a:rPr>
              <a:t>11 </a:t>
            </a:r>
            <a:r>
              <a:rPr sz="1600" spc="-5" dirty="0">
                <a:latin typeface="Arial"/>
                <a:cs typeface="Arial"/>
              </a:rPr>
              <a:t>Michael Smylie,</a:t>
            </a:r>
            <a:r>
              <a:rPr sz="1575" spc="-7" baseline="26455" dirty="0">
                <a:latin typeface="Arial"/>
                <a:cs typeface="Arial"/>
              </a:rPr>
              <a:t>12 </a:t>
            </a:r>
            <a:r>
              <a:rPr sz="1600" dirty="0">
                <a:latin typeface="Arial"/>
                <a:cs typeface="Arial"/>
              </a:rPr>
              <a:t>David Hogg,</a:t>
            </a:r>
            <a:r>
              <a:rPr sz="1575" baseline="26455" dirty="0">
                <a:latin typeface="Arial"/>
                <a:cs typeface="Arial"/>
              </a:rPr>
              <a:t>13 </a:t>
            </a:r>
            <a:r>
              <a:rPr sz="1600" spc="-5" dirty="0">
                <a:latin typeface="Arial"/>
                <a:cs typeface="Arial"/>
              </a:rPr>
              <a:t>Andrew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Hill,</a:t>
            </a:r>
            <a:r>
              <a:rPr sz="1575" spc="-7" baseline="26455" dirty="0">
                <a:latin typeface="Arial"/>
                <a:cs typeface="Arial"/>
              </a:rPr>
              <a:t>14</a:t>
            </a:r>
            <a:endParaRPr sz="1575" baseline="26455">
              <a:latin typeface="Arial"/>
              <a:cs typeface="Arial"/>
            </a:endParaRPr>
          </a:p>
          <a:p>
            <a:pPr marL="807085" marR="756920" algn="ctr">
              <a:lnSpc>
                <a:spcPts val="1730"/>
              </a:lnSpc>
              <a:spcBef>
                <a:spcPts val="120"/>
              </a:spcBef>
            </a:pPr>
            <a:r>
              <a:rPr sz="1600" spc="-5" dirty="0">
                <a:latin typeface="Arial"/>
                <a:cs typeface="Arial"/>
              </a:rPr>
              <a:t>Ivan Márquez-Rodas,</a:t>
            </a:r>
            <a:r>
              <a:rPr sz="1575" spc="-7" baseline="26455" dirty="0">
                <a:latin typeface="Arial"/>
                <a:cs typeface="Arial"/>
              </a:rPr>
              <a:t>15 </a:t>
            </a:r>
            <a:r>
              <a:rPr sz="1600" spc="-5" dirty="0">
                <a:latin typeface="Arial"/>
                <a:cs typeface="Arial"/>
              </a:rPr>
              <a:t>John Haanen,</a:t>
            </a:r>
            <a:r>
              <a:rPr sz="1575" spc="-7" baseline="26455" dirty="0">
                <a:latin typeface="Arial"/>
                <a:cs typeface="Arial"/>
              </a:rPr>
              <a:t>16 </a:t>
            </a:r>
            <a:r>
              <a:rPr sz="1600" spc="-5" dirty="0">
                <a:latin typeface="Arial"/>
                <a:cs typeface="Arial"/>
              </a:rPr>
              <a:t>Jasmine I. </a:t>
            </a:r>
            <a:r>
              <a:rPr sz="1600" dirty="0">
                <a:latin typeface="Arial"/>
                <a:cs typeface="Arial"/>
              </a:rPr>
              <a:t>Rizzo,</a:t>
            </a:r>
            <a:r>
              <a:rPr sz="1575" baseline="26455" dirty="0">
                <a:latin typeface="Arial"/>
                <a:cs typeface="Arial"/>
              </a:rPr>
              <a:t>17 </a:t>
            </a:r>
            <a:r>
              <a:rPr sz="1600" spc="-5" dirty="0">
                <a:latin typeface="Arial"/>
                <a:cs typeface="Arial"/>
              </a:rPr>
              <a:t>Agnes Balogh,</a:t>
            </a:r>
            <a:r>
              <a:rPr sz="1575" spc="-7" baseline="26455" dirty="0">
                <a:latin typeface="Arial"/>
                <a:cs typeface="Arial"/>
              </a:rPr>
              <a:t>17  </a:t>
            </a:r>
            <a:r>
              <a:rPr sz="1600" spc="-5" dirty="0">
                <a:latin typeface="Arial"/>
                <a:cs typeface="Arial"/>
              </a:rPr>
              <a:t>Andriy Moshyk,</a:t>
            </a:r>
            <a:r>
              <a:rPr sz="1575" spc="-7" baseline="26455" dirty="0">
                <a:latin typeface="Arial"/>
                <a:cs typeface="Arial"/>
              </a:rPr>
              <a:t>17 </a:t>
            </a:r>
            <a:r>
              <a:rPr sz="1600" spc="-95" dirty="0">
                <a:latin typeface="Arial"/>
                <a:cs typeface="Arial"/>
              </a:rPr>
              <a:t>F. </a:t>
            </a:r>
            <a:r>
              <a:rPr sz="1600" spc="-5" dirty="0">
                <a:latin typeface="Arial"/>
                <a:cs typeface="Arial"/>
              </a:rPr>
              <a:t>Stephen </a:t>
            </a:r>
            <a:r>
              <a:rPr sz="1600" dirty="0">
                <a:latin typeface="Arial"/>
                <a:cs typeface="Arial"/>
              </a:rPr>
              <a:t>Hodi,</a:t>
            </a:r>
            <a:r>
              <a:rPr sz="1575" baseline="26455" dirty="0">
                <a:latin typeface="Arial"/>
                <a:cs typeface="Arial"/>
              </a:rPr>
              <a:t>18* </a:t>
            </a:r>
            <a:r>
              <a:rPr sz="1600" spc="-5" dirty="0">
                <a:latin typeface="Arial"/>
                <a:cs typeface="Arial"/>
              </a:rPr>
              <a:t>Jedd Wolchok</a:t>
            </a:r>
            <a:r>
              <a:rPr sz="1575" spc="-7" baseline="26455" dirty="0">
                <a:latin typeface="Arial"/>
                <a:cs typeface="Arial"/>
              </a:rPr>
              <a:t>19*</a:t>
            </a:r>
            <a:endParaRPr sz="1575" baseline="26455">
              <a:latin typeface="Arial"/>
              <a:cs typeface="Arial"/>
            </a:endParaRPr>
          </a:p>
          <a:p>
            <a:pPr marL="12065" marR="19050" algn="ctr">
              <a:lnSpc>
                <a:spcPct val="90000"/>
              </a:lnSpc>
              <a:spcBef>
                <a:spcPts val="1445"/>
              </a:spcBef>
            </a:pPr>
            <a:r>
              <a:rPr sz="975" baseline="25641" dirty="0">
                <a:latin typeface="Arial"/>
                <a:cs typeface="Arial"/>
              </a:rPr>
              <a:t>1</a:t>
            </a:r>
            <a:r>
              <a:rPr sz="1000" dirty="0">
                <a:latin typeface="Arial"/>
                <a:cs typeface="Arial"/>
              </a:rPr>
              <a:t>The </a:t>
            </a:r>
            <a:r>
              <a:rPr sz="1000" spc="-10" dirty="0">
                <a:latin typeface="Arial"/>
                <a:cs typeface="Arial"/>
              </a:rPr>
              <a:t>Royal </a:t>
            </a:r>
            <a:r>
              <a:rPr sz="1000" spc="-5" dirty="0">
                <a:latin typeface="Arial"/>
                <a:cs typeface="Arial"/>
              </a:rPr>
              <a:t>Marsden NHS Foundation </a:t>
            </a:r>
            <a:r>
              <a:rPr sz="1000" dirty="0">
                <a:latin typeface="Arial"/>
                <a:cs typeface="Arial"/>
              </a:rPr>
              <a:t>Trust, </a:t>
            </a:r>
            <a:r>
              <a:rPr sz="1000" spc="-5" dirty="0">
                <a:latin typeface="Arial"/>
                <a:cs typeface="Arial"/>
              </a:rPr>
              <a:t>London, UK; </a:t>
            </a:r>
            <a:r>
              <a:rPr sz="975" spc="-7" baseline="25641" dirty="0">
                <a:latin typeface="Arial"/>
                <a:cs typeface="Arial"/>
              </a:rPr>
              <a:t>2</a:t>
            </a:r>
            <a:r>
              <a:rPr sz="1000" spc="-5" dirty="0">
                <a:latin typeface="Arial"/>
                <a:cs typeface="Arial"/>
              </a:rPr>
              <a:t>Oncology Institute of Veneto IRCCS, Padua, </a:t>
            </a:r>
            <a:r>
              <a:rPr sz="1000" spc="-10" dirty="0">
                <a:latin typeface="Arial"/>
                <a:cs typeface="Arial"/>
              </a:rPr>
              <a:t>Italy; </a:t>
            </a:r>
            <a:r>
              <a:rPr sz="975" spc="-7" baseline="25641" dirty="0">
                <a:latin typeface="Arial"/>
                <a:cs typeface="Arial"/>
              </a:rPr>
              <a:t>3</a:t>
            </a:r>
            <a:r>
              <a:rPr sz="1000" spc="-5" dirty="0">
                <a:latin typeface="Arial"/>
                <a:cs typeface="Arial"/>
              </a:rPr>
              <a:t>University of Colorado Cancer Center,  Aurora, CO, USA; </a:t>
            </a:r>
            <a:r>
              <a:rPr sz="975" spc="-7" baseline="25641" dirty="0">
                <a:latin typeface="Arial"/>
                <a:cs typeface="Arial"/>
              </a:rPr>
              <a:t>4</a:t>
            </a:r>
            <a:r>
              <a:rPr sz="1000" spc="-5" dirty="0">
                <a:latin typeface="Arial"/>
                <a:cs typeface="Arial"/>
              </a:rPr>
              <a:t>Aix-Marseille </a:t>
            </a:r>
            <a:r>
              <a:rPr sz="1000" spc="-10" dirty="0">
                <a:latin typeface="Arial"/>
                <a:cs typeface="Arial"/>
              </a:rPr>
              <a:t>University, APHM </a:t>
            </a:r>
            <a:r>
              <a:rPr sz="1000" spc="-5" dirty="0">
                <a:latin typeface="Arial"/>
                <a:cs typeface="Arial"/>
              </a:rPr>
              <a:t>Hospital, Marseille, France; </a:t>
            </a:r>
            <a:r>
              <a:rPr sz="975" spc="-7" baseline="25641" dirty="0">
                <a:latin typeface="Arial"/>
                <a:cs typeface="Arial"/>
              </a:rPr>
              <a:t>5</a:t>
            </a:r>
            <a:r>
              <a:rPr sz="1000" spc="-5" dirty="0">
                <a:latin typeface="Arial"/>
                <a:cs typeface="Arial"/>
              </a:rPr>
              <a:t>Maria Sklodowska-Curie Institute - Oncology Center, </a:t>
            </a:r>
            <a:r>
              <a:rPr sz="1000" dirty="0">
                <a:latin typeface="Arial"/>
                <a:cs typeface="Arial"/>
              </a:rPr>
              <a:t>Warsaw,  </a:t>
            </a:r>
            <a:r>
              <a:rPr sz="1000" spc="-5" dirty="0">
                <a:latin typeface="Arial"/>
                <a:cs typeface="Arial"/>
              </a:rPr>
              <a:t>Poland; </a:t>
            </a:r>
            <a:r>
              <a:rPr sz="975" spc="-7" baseline="25641" dirty="0">
                <a:latin typeface="Arial"/>
                <a:cs typeface="Arial"/>
              </a:rPr>
              <a:t>6</a:t>
            </a:r>
            <a:r>
              <a:rPr sz="1000" spc="-5" dirty="0">
                <a:latin typeface="Arial"/>
                <a:cs typeface="Arial"/>
              </a:rPr>
              <a:t>University of Michigan, Ann Arbor, MI, USA; </a:t>
            </a:r>
            <a:r>
              <a:rPr sz="975" baseline="25641" dirty="0">
                <a:latin typeface="Arial"/>
                <a:cs typeface="Arial"/>
              </a:rPr>
              <a:t>7</a:t>
            </a:r>
            <a:r>
              <a:rPr sz="1000" dirty="0">
                <a:latin typeface="Arial"/>
                <a:cs typeface="Arial"/>
              </a:rPr>
              <a:t>Texas </a:t>
            </a:r>
            <a:r>
              <a:rPr sz="1000" spc="-10" dirty="0">
                <a:latin typeface="Arial"/>
                <a:cs typeface="Arial"/>
              </a:rPr>
              <a:t>Oncology-Baylor </a:t>
            </a:r>
            <a:r>
              <a:rPr sz="1000" spc="-5" dirty="0">
                <a:latin typeface="Arial"/>
                <a:cs typeface="Arial"/>
              </a:rPr>
              <a:t>Charles A. </a:t>
            </a:r>
            <a:r>
              <a:rPr sz="1000" dirty="0">
                <a:latin typeface="Arial"/>
                <a:cs typeface="Arial"/>
              </a:rPr>
              <a:t>Sammons </a:t>
            </a:r>
            <a:r>
              <a:rPr sz="1000" spc="-5" dirty="0">
                <a:latin typeface="Arial"/>
                <a:cs typeface="Arial"/>
              </a:rPr>
              <a:t>Cancer Center, Dallas, </a:t>
            </a:r>
            <a:r>
              <a:rPr sz="1000" dirty="0">
                <a:latin typeface="Arial"/>
                <a:cs typeface="Arial"/>
              </a:rPr>
              <a:t>TX, </a:t>
            </a:r>
            <a:r>
              <a:rPr sz="1000" spc="-5" dirty="0">
                <a:latin typeface="Arial"/>
                <a:cs typeface="Arial"/>
              </a:rPr>
              <a:t>USA; </a:t>
            </a:r>
            <a:r>
              <a:rPr sz="975" spc="-7" baseline="25641" dirty="0">
                <a:latin typeface="Arial"/>
                <a:cs typeface="Arial"/>
              </a:rPr>
              <a:t>8</a:t>
            </a:r>
            <a:r>
              <a:rPr sz="1000" spc="-5" dirty="0">
                <a:latin typeface="Arial"/>
                <a:cs typeface="Arial"/>
              </a:rPr>
              <a:t>Department of  Dermatology, University of Essen, Essen, Germany; &amp; </a:t>
            </a:r>
            <a:r>
              <a:rPr sz="1000" dirty="0">
                <a:latin typeface="Arial"/>
                <a:cs typeface="Arial"/>
              </a:rPr>
              <a:t>German </a:t>
            </a:r>
            <a:r>
              <a:rPr sz="1000" spc="-5" dirty="0">
                <a:latin typeface="Arial"/>
                <a:cs typeface="Arial"/>
              </a:rPr>
              <a:t>Cancer Consortium, Heidelberg, Germany; </a:t>
            </a:r>
            <a:r>
              <a:rPr sz="975" baseline="25641" dirty="0">
                <a:latin typeface="Arial"/>
                <a:cs typeface="Arial"/>
              </a:rPr>
              <a:t>9</a:t>
            </a:r>
            <a:r>
              <a:rPr sz="1000" dirty="0">
                <a:latin typeface="Arial"/>
                <a:cs typeface="Arial"/>
              </a:rPr>
              <a:t>The </a:t>
            </a:r>
            <a:r>
              <a:rPr sz="1000" spc="-5" dirty="0">
                <a:latin typeface="Arial"/>
                <a:cs typeface="Arial"/>
              </a:rPr>
              <a:t>College of Medicine, </a:t>
            </a:r>
            <a:r>
              <a:rPr sz="1000" spc="-10" dirty="0">
                <a:latin typeface="Arial"/>
                <a:cs typeface="Arial"/>
              </a:rPr>
              <a:t>Swansea  University, Swansea, </a:t>
            </a:r>
            <a:r>
              <a:rPr sz="1000" spc="-5" dirty="0">
                <a:latin typeface="Arial"/>
                <a:cs typeface="Arial"/>
              </a:rPr>
              <a:t>UK; </a:t>
            </a:r>
            <a:r>
              <a:rPr sz="975" spc="-7" baseline="25641" dirty="0">
                <a:latin typeface="Arial"/>
                <a:cs typeface="Arial"/>
              </a:rPr>
              <a:t>10</a:t>
            </a:r>
            <a:r>
              <a:rPr sz="1000" spc="-5" dirty="0">
                <a:latin typeface="Arial"/>
                <a:cs typeface="Arial"/>
              </a:rPr>
              <a:t>Universitäts </a:t>
            </a:r>
            <a:r>
              <a:rPr sz="1000" spc="-10" dirty="0">
                <a:latin typeface="Arial"/>
                <a:cs typeface="Arial"/>
              </a:rPr>
              <a:t>Spital, </a:t>
            </a:r>
            <a:r>
              <a:rPr sz="1000" spc="-5" dirty="0">
                <a:latin typeface="Arial"/>
                <a:cs typeface="Arial"/>
              </a:rPr>
              <a:t>Zurich, </a:t>
            </a:r>
            <a:r>
              <a:rPr sz="1000" spc="-10" dirty="0">
                <a:latin typeface="Arial"/>
                <a:cs typeface="Arial"/>
              </a:rPr>
              <a:t>Switzerland; </a:t>
            </a:r>
            <a:r>
              <a:rPr sz="975" spc="-7" baseline="25641" dirty="0">
                <a:latin typeface="Arial"/>
                <a:cs typeface="Arial"/>
              </a:rPr>
              <a:t>11</a:t>
            </a:r>
            <a:r>
              <a:rPr sz="1000" spc="-5" dirty="0">
                <a:latin typeface="Arial"/>
                <a:cs typeface="Arial"/>
              </a:rPr>
              <a:t>European Institute of </a:t>
            </a:r>
            <a:r>
              <a:rPr sz="1000" spc="-10" dirty="0">
                <a:latin typeface="Arial"/>
                <a:cs typeface="Arial"/>
              </a:rPr>
              <a:t>Oncology, Milan, Italy; </a:t>
            </a:r>
            <a:r>
              <a:rPr sz="975" baseline="25641" dirty="0">
                <a:latin typeface="Arial"/>
                <a:cs typeface="Arial"/>
              </a:rPr>
              <a:t>12</a:t>
            </a:r>
            <a:r>
              <a:rPr sz="1000" dirty="0">
                <a:latin typeface="Arial"/>
                <a:cs typeface="Arial"/>
              </a:rPr>
              <a:t>Cross </a:t>
            </a:r>
            <a:r>
              <a:rPr sz="1000" spc="-5" dirty="0">
                <a:latin typeface="Arial"/>
                <a:cs typeface="Arial"/>
              </a:rPr>
              <a:t>Cancer Institute, Alberta,  Canada; </a:t>
            </a:r>
            <a:r>
              <a:rPr sz="975" spc="-7" baseline="25641" dirty="0">
                <a:latin typeface="Arial"/>
                <a:cs typeface="Arial"/>
              </a:rPr>
              <a:t>13</a:t>
            </a:r>
            <a:r>
              <a:rPr sz="1000" spc="-5" dirty="0">
                <a:latin typeface="Arial"/>
                <a:cs typeface="Arial"/>
              </a:rPr>
              <a:t>Princess Margaret Cancer Centre, Toronto, ON, Canada; </a:t>
            </a:r>
            <a:r>
              <a:rPr sz="975" baseline="25641" dirty="0">
                <a:latin typeface="Arial"/>
                <a:cs typeface="Arial"/>
              </a:rPr>
              <a:t>14</a:t>
            </a:r>
            <a:r>
              <a:rPr sz="1000" dirty="0">
                <a:latin typeface="Arial"/>
                <a:cs typeface="Arial"/>
              </a:rPr>
              <a:t>Tasman </a:t>
            </a:r>
            <a:r>
              <a:rPr sz="1000" spc="-5" dirty="0">
                <a:latin typeface="Arial"/>
                <a:cs typeface="Arial"/>
              </a:rPr>
              <a:t>Oncology Research, QLD, Australia; </a:t>
            </a:r>
            <a:r>
              <a:rPr sz="975" spc="-7" baseline="25641" dirty="0">
                <a:latin typeface="Arial"/>
                <a:cs typeface="Arial"/>
              </a:rPr>
              <a:t>15</a:t>
            </a:r>
            <a:r>
              <a:rPr sz="1000" spc="-5" dirty="0">
                <a:latin typeface="Arial"/>
                <a:cs typeface="Arial"/>
              </a:rPr>
              <a:t>General University Hospital  Gregorio Marañon, Madrid, Spain; </a:t>
            </a:r>
            <a:r>
              <a:rPr sz="975" baseline="25641" dirty="0">
                <a:latin typeface="Arial"/>
                <a:cs typeface="Arial"/>
              </a:rPr>
              <a:t>16</a:t>
            </a:r>
            <a:r>
              <a:rPr sz="1000" dirty="0">
                <a:latin typeface="Arial"/>
                <a:cs typeface="Arial"/>
              </a:rPr>
              <a:t>The </a:t>
            </a:r>
            <a:r>
              <a:rPr sz="1000" spc="-5" dirty="0">
                <a:latin typeface="Arial"/>
                <a:cs typeface="Arial"/>
              </a:rPr>
              <a:t>Netherlands Cancer Institute, </a:t>
            </a:r>
            <a:r>
              <a:rPr sz="1000" dirty="0">
                <a:latin typeface="Arial"/>
                <a:cs typeface="Arial"/>
              </a:rPr>
              <a:t>Amsterdam, The </a:t>
            </a:r>
            <a:r>
              <a:rPr sz="1000" spc="-5" dirty="0">
                <a:latin typeface="Arial"/>
                <a:cs typeface="Arial"/>
              </a:rPr>
              <a:t>Netherlands; </a:t>
            </a:r>
            <a:r>
              <a:rPr sz="975" spc="-7" baseline="25641" dirty="0">
                <a:latin typeface="Arial"/>
                <a:cs typeface="Arial"/>
              </a:rPr>
              <a:t>17</a:t>
            </a:r>
            <a:r>
              <a:rPr sz="1000" spc="-5" dirty="0">
                <a:latin typeface="Arial"/>
                <a:cs typeface="Arial"/>
              </a:rPr>
              <a:t>Bristol-Myers Squibb, Princeton, </a:t>
            </a:r>
            <a:r>
              <a:rPr sz="1000" dirty="0">
                <a:latin typeface="Arial"/>
                <a:cs typeface="Arial"/>
              </a:rPr>
              <a:t>NJ; </a:t>
            </a:r>
            <a:r>
              <a:rPr sz="1000" spc="-5" dirty="0">
                <a:latin typeface="Arial"/>
                <a:cs typeface="Arial"/>
              </a:rPr>
              <a:t>USA,  </a:t>
            </a:r>
            <a:r>
              <a:rPr sz="975" spc="-7" baseline="25641" dirty="0">
                <a:latin typeface="Arial"/>
                <a:cs typeface="Arial"/>
              </a:rPr>
              <a:t>18</a:t>
            </a:r>
            <a:r>
              <a:rPr sz="1000" spc="-5" dirty="0">
                <a:latin typeface="Arial"/>
                <a:cs typeface="Arial"/>
              </a:rPr>
              <a:t>Dana-Farber Cancer Institute, Boston, MA; USA, </a:t>
            </a:r>
            <a:r>
              <a:rPr sz="975" baseline="25641" dirty="0">
                <a:latin typeface="Arial"/>
                <a:cs typeface="Arial"/>
              </a:rPr>
              <a:t>19</a:t>
            </a:r>
            <a:r>
              <a:rPr sz="1000" dirty="0">
                <a:latin typeface="Arial"/>
                <a:cs typeface="Arial"/>
              </a:rPr>
              <a:t>Memorial </a:t>
            </a:r>
            <a:r>
              <a:rPr sz="1000" spc="-10" dirty="0">
                <a:latin typeface="Arial"/>
                <a:cs typeface="Arial"/>
              </a:rPr>
              <a:t>Sloan </a:t>
            </a:r>
            <a:r>
              <a:rPr sz="1000" spc="-5" dirty="0">
                <a:latin typeface="Arial"/>
                <a:cs typeface="Arial"/>
              </a:rPr>
              <a:t>Kettering Cancer Center and </a:t>
            </a:r>
            <a:r>
              <a:rPr sz="1000" dirty="0">
                <a:latin typeface="Arial"/>
                <a:cs typeface="Arial"/>
              </a:rPr>
              <a:t>Weill </a:t>
            </a:r>
            <a:r>
              <a:rPr sz="1000" spc="-5" dirty="0">
                <a:latin typeface="Arial"/>
                <a:cs typeface="Arial"/>
              </a:rPr>
              <a:t>Cornell Medical College, New York, </a:t>
            </a:r>
            <a:r>
              <a:rPr sz="1000" spc="-10" dirty="0">
                <a:latin typeface="Arial"/>
                <a:cs typeface="Arial"/>
              </a:rPr>
              <a:t>NY,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USA</a:t>
            </a:r>
            <a:endParaRPr sz="1000">
              <a:latin typeface="Arial"/>
              <a:cs typeface="Arial"/>
            </a:endParaRPr>
          </a:p>
          <a:p>
            <a:pPr marR="5080" algn="ctr">
              <a:lnSpc>
                <a:spcPts val="1055"/>
              </a:lnSpc>
            </a:pPr>
            <a:r>
              <a:rPr sz="1000" spc="-5" dirty="0">
                <a:latin typeface="Arial"/>
                <a:cs typeface="Arial"/>
              </a:rPr>
              <a:t>*Contributed</a:t>
            </a:r>
            <a:r>
              <a:rPr sz="1000" spc="-10" dirty="0">
                <a:latin typeface="Arial"/>
                <a:cs typeface="Arial"/>
              </a:rPr>
              <a:t> equally.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4897932"/>
            <a:ext cx="18014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Abstract Number</a:t>
            </a:r>
            <a:r>
              <a:rPr sz="1400" i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2545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9695" y="78784"/>
            <a:ext cx="1929228" cy="454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52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6551" y="2240279"/>
            <a:ext cx="1935480" cy="970915"/>
          </a:xfrm>
          <a:prstGeom prst="rect">
            <a:avLst/>
          </a:prstGeom>
          <a:ln w="12191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sz="1100" b="1" spc="-5" dirty="0">
                <a:latin typeface="Arial"/>
                <a:cs typeface="Arial"/>
              </a:rPr>
              <a:t>Unresectable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or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00" b="1" dirty="0">
                <a:latin typeface="Arial"/>
                <a:cs typeface="Arial"/>
              </a:rPr>
              <a:t>metatastic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melanoma</a:t>
            </a:r>
            <a:endParaRPr sz="1100">
              <a:latin typeface="Arial"/>
              <a:cs typeface="Arial"/>
            </a:endParaRPr>
          </a:p>
          <a:p>
            <a:pPr marL="162560" indent="-11747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63195" algn="l"/>
              </a:tabLst>
            </a:pPr>
            <a:r>
              <a:rPr sz="1100" b="1" spc="-5" dirty="0">
                <a:latin typeface="Arial"/>
                <a:cs typeface="Arial"/>
              </a:rPr>
              <a:t>Previously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untreated</a:t>
            </a:r>
            <a:endParaRPr sz="1100">
              <a:latin typeface="Arial"/>
              <a:cs typeface="Arial"/>
            </a:endParaRPr>
          </a:p>
          <a:p>
            <a:pPr marL="162560" indent="-11747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63195" algn="l"/>
              </a:tabLst>
            </a:pPr>
            <a:r>
              <a:rPr sz="1100" b="1" dirty="0">
                <a:latin typeface="Arial"/>
                <a:cs typeface="Arial"/>
              </a:rPr>
              <a:t>945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patients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4383" y="1255775"/>
            <a:ext cx="1103630" cy="3072765"/>
          </a:xfrm>
          <a:prstGeom prst="rect">
            <a:avLst/>
          </a:prstGeom>
          <a:solidFill>
            <a:srgbClr val="B1DD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64135" marR="55880" algn="ctr">
              <a:lnSpc>
                <a:spcPct val="100000"/>
              </a:lnSpc>
              <a:spcBef>
                <a:spcPts val="990"/>
              </a:spcBef>
            </a:pPr>
            <a:r>
              <a:rPr sz="1200" b="1" spc="-15" dirty="0">
                <a:latin typeface="Arial"/>
                <a:cs typeface="Arial"/>
              </a:rPr>
              <a:t>Treat </a:t>
            </a:r>
            <a:r>
              <a:rPr sz="1200" b="1" spc="-5" dirty="0">
                <a:latin typeface="Arial"/>
                <a:cs typeface="Arial"/>
              </a:rPr>
              <a:t>until  </a:t>
            </a:r>
            <a:r>
              <a:rPr sz="1200" b="1" dirty="0">
                <a:latin typeface="Arial"/>
                <a:cs typeface="Arial"/>
              </a:rPr>
              <a:t>progression  </a:t>
            </a:r>
            <a:r>
              <a:rPr sz="1200" b="1" spc="-5" dirty="0">
                <a:latin typeface="Arial"/>
                <a:cs typeface="Arial"/>
              </a:rPr>
              <a:t>or        </a:t>
            </a:r>
            <a:r>
              <a:rPr sz="1200" b="1" dirty="0">
                <a:latin typeface="Arial"/>
                <a:cs typeface="Arial"/>
              </a:rPr>
              <a:t>una</a:t>
            </a:r>
            <a:r>
              <a:rPr sz="1200" b="1" spc="5" dirty="0">
                <a:latin typeface="Arial"/>
                <a:cs typeface="Arial"/>
              </a:rPr>
              <a:t>c</a:t>
            </a:r>
            <a:r>
              <a:rPr sz="1200" b="1" spc="-5" dirty="0">
                <a:latin typeface="Arial"/>
                <a:cs typeface="Arial"/>
              </a:rPr>
              <a:t>ce</a:t>
            </a: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ta</a:t>
            </a:r>
            <a:r>
              <a:rPr sz="1200" b="1" dirty="0">
                <a:latin typeface="Arial"/>
                <a:cs typeface="Arial"/>
              </a:rPr>
              <a:t>ble  toxicity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94603" y="2311907"/>
            <a:ext cx="1920239" cy="951230"/>
          </a:xfrm>
          <a:prstGeom prst="rect">
            <a:avLst/>
          </a:prstGeom>
          <a:solidFill>
            <a:srgbClr val="0064A3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219710" marR="194945" indent="-15240">
              <a:lnSpc>
                <a:spcPts val="1370"/>
              </a:lnSpc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NIVO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mg/kg Q2W</a:t>
            </a:r>
            <a:r>
              <a:rPr sz="12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+ 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IPI-matched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placebo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94603" y="1248155"/>
            <a:ext cx="1920239" cy="949960"/>
          </a:xfrm>
          <a:prstGeom prst="rect">
            <a:avLst/>
          </a:prstGeom>
          <a:solidFill>
            <a:srgbClr val="00B04F"/>
          </a:solidFill>
        </p:spPr>
        <p:txBody>
          <a:bodyPr vert="horz" wrap="square" lIns="0" tIns="104139" rIns="0" bIns="0" rtlCol="0">
            <a:spAutoFit/>
          </a:bodyPr>
          <a:lstStyle/>
          <a:p>
            <a:pPr marL="260350" marR="208915" indent="138430">
              <a:lnSpc>
                <a:spcPts val="1370"/>
              </a:lnSpc>
              <a:spcBef>
                <a:spcPts val="819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NIVO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mg/kg +  IPI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mg/kg Q3W</a:t>
            </a:r>
            <a:r>
              <a:rPr sz="12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endParaRPr sz="1200">
              <a:latin typeface="Arial"/>
              <a:cs typeface="Arial"/>
            </a:endParaRPr>
          </a:p>
          <a:p>
            <a:pPr marL="1270" algn="ctr">
              <a:lnSpc>
                <a:spcPts val="1295"/>
              </a:lnSpc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4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doses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then</a:t>
            </a:r>
            <a:endParaRPr sz="1200">
              <a:latin typeface="Arial"/>
              <a:cs typeface="Arial"/>
            </a:endParaRPr>
          </a:p>
          <a:p>
            <a:pPr marL="1905" algn="ctr">
              <a:lnSpc>
                <a:spcPts val="1405"/>
              </a:lnSpc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NIVO 3 mg/kg</a:t>
            </a:r>
            <a:r>
              <a:rPr sz="1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Q2W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94603" y="3377184"/>
            <a:ext cx="1920239" cy="951230"/>
          </a:xfrm>
          <a:prstGeom prst="rect">
            <a:avLst/>
          </a:prstGeom>
          <a:solidFill>
            <a:srgbClr val="5F5F5F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300">
              <a:latin typeface="Times New Roman"/>
              <a:cs typeface="Times New Roman"/>
            </a:endParaRPr>
          </a:p>
          <a:p>
            <a:pPr marL="362585" marR="353060" algn="ctr">
              <a:lnSpc>
                <a:spcPts val="1370"/>
              </a:lnSpc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IPI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mg/kg</a:t>
            </a:r>
            <a:r>
              <a:rPr sz="1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Q3W 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for 4 doses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endParaRPr sz="1200">
              <a:latin typeface="Arial"/>
              <a:cs typeface="Arial"/>
            </a:endParaRPr>
          </a:p>
          <a:p>
            <a:pPr marL="3175" algn="ctr">
              <a:lnSpc>
                <a:spcPts val="1330"/>
              </a:lnSpc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NIVO-matched</a:t>
            </a:r>
            <a:r>
              <a:rPr sz="1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placebo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06214" y="1751076"/>
            <a:ext cx="991235" cy="598805"/>
          </a:xfrm>
          <a:custGeom>
            <a:avLst/>
            <a:gdLst/>
            <a:ahLst/>
            <a:cxnLst/>
            <a:rect l="l" t="t" r="r" b="b"/>
            <a:pathLst>
              <a:path w="991235" h="598805">
                <a:moveTo>
                  <a:pt x="922220" y="33766"/>
                </a:moveTo>
                <a:lnTo>
                  <a:pt x="0" y="587375"/>
                </a:lnTo>
                <a:lnTo>
                  <a:pt x="6603" y="598297"/>
                </a:lnTo>
                <a:lnTo>
                  <a:pt x="928763" y="44650"/>
                </a:lnTo>
                <a:lnTo>
                  <a:pt x="922220" y="33766"/>
                </a:lnTo>
                <a:close/>
              </a:path>
              <a:path w="991235" h="598805">
                <a:moveTo>
                  <a:pt x="973567" y="27177"/>
                </a:moveTo>
                <a:lnTo>
                  <a:pt x="933196" y="27177"/>
                </a:lnTo>
                <a:lnTo>
                  <a:pt x="939673" y="38100"/>
                </a:lnTo>
                <a:lnTo>
                  <a:pt x="928763" y="44650"/>
                </a:lnTo>
                <a:lnTo>
                  <a:pt x="945134" y="71882"/>
                </a:lnTo>
                <a:lnTo>
                  <a:pt x="973567" y="27177"/>
                </a:lnTo>
                <a:close/>
              </a:path>
              <a:path w="991235" h="598805">
                <a:moveTo>
                  <a:pt x="933196" y="27177"/>
                </a:moveTo>
                <a:lnTo>
                  <a:pt x="922220" y="33766"/>
                </a:lnTo>
                <a:lnTo>
                  <a:pt x="928763" y="44650"/>
                </a:lnTo>
                <a:lnTo>
                  <a:pt x="939673" y="38100"/>
                </a:lnTo>
                <a:lnTo>
                  <a:pt x="933196" y="27177"/>
                </a:lnTo>
                <a:close/>
              </a:path>
              <a:path w="991235" h="598805">
                <a:moveTo>
                  <a:pt x="990853" y="0"/>
                </a:moveTo>
                <a:lnTo>
                  <a:pt x="905890" y="6603"/>
                </a:lnTo>
                <a:lnTo>
                  <a:pt x="922220" y="33766"/>
                </a:lnTo>
                <a:lnTo>
                  <a:pt x="933196" y="27177"/>
                </a:lnTo>
                <a:lnTo>
                  <a:pt x="973567" y="27177"/>
                </a:lnTo>
                <a:lnTo>
                  <a:pt x="9908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06086" y="3140201"/>
            <a:ext cx="991235" cy="642620"/>
          </a:xfrm>
          <a:custGeom>
            <a:avLst/>
            <a:gdLst/>
            <a:ahLst/>
            <a:cxnLst/>
            <a:rect l="l" t="t" r="r" b="b"/>
            <a:pathLst>
              <a:path w="991235" h="642620">
                <a:moveTo>
                  <a:pt x="923502" y="606374"/>
                </a:moveTo>
                <a:lnTo>
                  <a:pt x="906272" y="633095"/>
                </a:lnTo>
                <a:lnTo>
                  <a:pt x="990980" y="642366"/>
                </a:lnTo>
                <a:lnTo>
                  <a:pt x="973742" y="613283"/>
                </a:lnTo>
                <a:lnTo>
                  <a:pt x="934212" y="613283"/>
                </a:lnTo>
                <a:lnTo>
                  <a:pt x="923502" y="606374"/>
                </a:lnTo>
                <a:close/>
              </a:path>
              <a:path w="991235" h="642620">
                <a:moveTo>
                  <a:pt x="930375" y="595716"/>
                </a:moveTo>
                <a:lnTo>
                  <a:pt x="923502" y="606374"/>
                </a:lnTo>
                <a:lnTo>
                  <a:pt x="934212" y="613283"/>
                </a:lnTo>
                <a:lnTo>
                  <a:pt x="941070" y="602615"/>
                </a:lnTo>
                <a:lnTo>
                  <a:pt x="930375" y="595716"/>
                </a:lnTo>
                <a:close/>
              </a:path>
              <a:path w="991235" h="642620">
                <a:moveTo>
                  <a:pt x="947547" y="569087"/>
                </a:moveTo>
                <a:lnTo>
                  <a:pt x="930375" y="595716"/>
                </a:lnTo>
                <a:lnTo>
                  <a:pt x="941070" y="602615"/>
                </a:lnTo>
                <a:lnTo>
                  <a:pt x="934212" y="613283"/>
                </a:lnTo>
                <a:lnTo>
                  <a:pt x="973742" y="613283"/>
                </a:lnTo>
                <a:lnTo>
                  <a:pt x="947547" y="569087"/>
                </a:lnTo>
                <a:close/>
              </a:path>
              <a:path w="991235" h="642620">
                <a:moveTo>
                  <a:pt x="6858" y="0"/>
                </a:moveTo>
                <a:lnTo>
                  <a:pt x="0" y="10668"/>
                </a:lnTo>
                <a:lnTo>
                  <a:pt x="923502" y="606374"/>
                </a:lnTo>
                <a:lnTo>
                  <a:pt x="930375" y="595716"/>
                </a:lnTo>
                <a:lnTo>
                  <a:pt x="6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00371" y="2727960"/>
            <a:ext cx="996950" cy="76200"/>
          </a:xfrm>
          <a:custGeom>
            <a:avLst/>
            <a:gdLst/>
            <a:ahLst/>
            <a:cxnLst/>
            <a:rect l="l" t="t" r="r" b="b"/>
            <a:pathLst>
              <a:path w="996950" h="76200">
                <a:moveTo>
                  <a:pt x="920495" y="0"/>
                </a:moveTo>
                <a:lnTo>
                  <a:pt x="920495" y="76200"/>
                </a:lnTo>
                <a:lnTo>
                  <a:pt x="983995" y="44450"/>
                </a:lnTo>
                <a:lnTo>
                  <a:pt x="933195" y="44450"/>
                </a:lnTo>
                <a:lnTo>
                  <a:pt x="933195" y="31750"/>
                </a:lnTo>
                <a:lnTo>
                  <a:pt x="983995" y="31750"/>
                </a:lnTo>
                <a:lnTo>
                  <a:pt x="920495" y="0"/>
                </a:lnTo>
                <a:close/>
              </a:path>
              <a:path w="996950" h="76200">
                <a:moveTo>
                  <a:pt x="920495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920495" y="44450"/>
                </a:lnTo>
                <a:lnTo>
                  <a:pt x="920495" y="31750"/>
                </a:lnTo>
                <a:close/>
              </a:path>
              <a:path w="996950" h="76200">
                <a:moveTo>
                  <a:pt x="983995" y="31750"/>
                </a:moveTo>
                <a:lnTo>
                  <a:pt x="933195" y="31750"/>
                </a:lnTo>
                <a:lnTo>
                  <a:pt x="933195" y="44450"/>
                </a:lnTo>
                <a:lnTo>
                  <a:pt x="983995" y="44450"/>
                </a:lnTo>
                <a:lnTo>
                  <a:pt x="996695" y="38100"/>
                </a:lnTo>
                <a:lnTo>
                  <a:pt x="983995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236976" y="1882139"/>
            <a:ext cx="1306195" cy="1658620"/>
          </a:xfrm>
          <a:prstGeom prst="rect">
            <a:avLst/>
          </a:prstGeom>
          <a:solidFill>
            <a:srgbClr val="B1DDFF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250">
              <a:latin typeface="Times New Roman"/>
              <a:cs typeface="Times New Roman"/>
            </a:endParaRPr>
          </a:p>
          <a:p>
            <a:pPr marL="28956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Stratify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by:</a:t>
            </a:r>
            <a:endParaRPr sz="1100">
              <a:latin typeface="Arial"/>
              <a:cs typeface="Arial"/>
            </a:endParaRPr>
          </a:p>
          <a:p>
            <a:pPr marL="160020" indent="-1143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160020" algn="l"/>
              </a:tabLst>
            </a:pPr>
            <a:r>
              <a:rPr sz="1100" b="1" i="1" spc="-5" dirty="0">
                <a:latin typeface="Arial"/>
                <a:cs typeface="Arial"/>
              </a:rPr>
              <a:t>BRAF</a:t>
            </a:r>
            <a:r>
              <a:rPr sz="1100" b="1" i="1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status</a:t>
            </a:r>
            <a:endParaRPr sz="1100">
              <a:latin typeface="Arial"/>
              <a:cs typeface="Arial"/>
            </a:endParaRPr>
          </a:p>
          <a:p>
            <a:pPr marL="160020" indent="-1143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160020" algn="l"/>
              </a:tabLst>
            </a:pPr>
            <a:r>
              <a:rPr sz="1100" b="1" spc="-15" dirty="0">
                <a:latin typeface="Arial"/>
                <a:cs typeface="Arial"/>
              </a:rPr>
              <a:t>AJCC </a:t>
            </a:r>
            <a:r>
              <a:rPr sz="1100" b="1" dirty="0">
                <a:latin typeface="Arial"/>
                <a:cs typeface="Arial"/>
              </a:rPr>
              <a:t>M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stage</a:t>
            </a:r>
            <a:endParaRPr sz="1100">
              <a:latin typeface="Arial"/>
              <a:cs typeface="Arial"/>
            </a:endParaRPr>
          </a:p>
          <a:p>
            <a:pPr marL="160020" marR="41275" indent="-114300">
              <a:lnSpc>
                <a:spcPct val="90100"/>
              </a:lnSpc>
              <a:spcBef>
                <a:spcPts val="894"/>
              </a:spcBef>
              <a:buFont typeface="Arial"/>
              <a:buChar char="•"/>
              <a:tabLst>
                <a:tab pos="160020" algn="l"/>
              </a:tabLst>
            </a:pPr>
            <a:r>
              <a:rPr sz="1100" b="1" spc="-5" dirty="0">
                <a:latin typeface="Arial"/>
                <a:cs typeface="Arial"/>
              </a:rPr>
              <a:t>Tumor PD-L1  </a:t>
            </a:r>
            <a:r>
              <a:rPr sz="1100" b="1" dirty="0">
                <a:latin typeface="Arial"/>
                <a:cs typeface="Arial"/>
              </a:rPr>
              <a:t>expression &lt;</a:t>
            </a:r>
            <a:r>
              <a:rPr sz="1100" b="1" spc="-1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5%  </a:t>
            </a:r>
            <a:r>
              <a:rPr sz="1100" b="1" spc="-5" dirty="0">
                <a:latin typeface="Arial"/>
                <a:cs typeface="Arial"/>
              </a:rPr>
              <a:t>versus </a:t>
            </a:r>
            <a:r>
              <a:rPr sz="1100" b="1" dirty="0">
                <a:latin typeface="Arial"/>
                <a:cs typeface="Arial"/>
              </a:rPr>
              <a:t>≥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5%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21097" y="1594815"/>
            <a:ext cx="6330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n =</a:t>
            </a:r>
            <a:r>
              <a:rPr sz="1400" b="1" spc="-10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314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21097" y="2518918"/>
            <a:ext cx="6324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n =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21097" y="3676903"/>
            <a:ext cx="6324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n =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315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1627" y="1037589"/>
            <a:ext cx="399542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Arial"/>
                <a:cs typeface="Arial"/>
              </a:rPr>
              <a:t>5-year </a:t>
            </a:r>
            <a:r>
              <a:rPr sz="1400" b="1" spc="-5" dirty="0">
                <a:latin typeface="Arial"/>
                <a:cs typeface="Arial"/>
              </a:rPr>
              <a:t>follow up of </a:t>
            </a:r>
            <a:r>
              <a:rPr sz="1400" b="1" dirty="0">
                <a:latin typeface="Arial"/>
                <a:cs typeface="Arial"/>
              </a:rPr>
              <a:t>a </a:t>
            </a:r>
            <a:r>
              <a:rPr sz="1400" b="1" spc="-5" dirty="0">
                <a:latin typeface="Arial"/>
                <a:cs typeface="Arial"/>
              </a:rPr>
              <a:t>randomized, double-blind,  phase </a:t>
            </a:r>
            <a:r>
              <a:rPr sz="1400" b="1" dirty="0">
                <a:latin typeface="Arial"/>
                <a:cs typeface="Arial"/>
              </a:rPr>
              <a:t>3 </a:t>
            </a:r>
            <a:r>
              <a:rPr sz="1400" b="1" spc="-5" dirty="0">
                <a:latin typeface="Arial"/>
                <a:cs typeface="Arial"/>
              </a:rPr>
              <a:t>study </a:t>
            </a:r>
            <a:r>
              <a:rPr sz="1400" b="1" dirty="0">
                <a:latin typeface="Arial"/>
                <a:cs typeface="Arial"/>
              </a:rPr>
              <a:t>to </a:t>
            </a:r>
            <a:r>
              <a:rPr sz="1400" b="1" spc="-5" dirty="0">
                <a:latin typeface="Arial"/>
                <a:cs typeface="Arial"/>
              </a:rPr>
              <a:t>compare </a:t>
            </a:r>
            <a:r>
              <a:rPr sz="1400" b="1" dirty="0">
                <a:latin typeface="Arial"/>
                <a:cs typeface="Arial"/>
              </a:rPr>
              <a:t>NIVO+IPI </a:t>
            </a:r>
            <a:r>
              <a:rPr sz="1400" b="1" spc="-5" dirty="0">
                <a:latin typeface="Arial"/>
                <a:cs typeface="Arial"/>
              </a:rPr>
              <a:t>or </a:t>
            </a:r>
            <a:r>
              <a:rPr sz="1400" b="1" dirty="0">
                <a:latin typeface="Arial"/>
                <a:cs typeface="Arial"/>
              </a:rPr>
              <a:t>NIVO  </a:t>
            </a:r>
            <a:r>
              <a:rPr sz="1400" b="1" spc="-5" dirty="0">
                <a:latin typeface="Arial"/>
                <a:cs typeface="Arial"/>
              </a:rPr>
              <a:t>alone </a:t>
            </a:r>
            <a:r>
              <a:rPr sz="1400" b="1" spc="5" dirty="0">
                <a:latin typeface="Arial"/>
                <a:cs typeface="Arial"/>
              </a:rPr>
              <a:t>with </a:t>
            </a:r>
            <a:r>
              <a:rPr sz="1400" b="1" dirty="0">
                <a:latin typeface="Arial"/>
                <a:cs typeface="Arial"/>
              </a:rPr>
              <a:t>IPI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alone</a:t>
            </a:r>
            <a:r>
              <a:rPr sz="1350" b="1" baseline="24691" dirty="0">
                <a:latin typeface="Arial"/>
                <a:cs typeface="Arial"/>
              </a:rPr>
              <a:t>a</a:t>
            </a:r>
            <a:endParaRPr sz="1350" baseline="24691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98338" y="4379467"/>
            <a:ext cx="3363595" cy="34480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835660" marR="5080" indent="-823594">
              <a:lnSpc>
                <a:spcPts val="1190"/>
              </a:lnSpc>
              <a:spcBef>
                <a:spcPts val="250"/>
              </a:spcBef>
            </a:pPr>
            <a:r>
              <a:rPr sz="1100" b="1" dirty="0">
                <a:latin typeface="Arial"/>
                <a:cs typeface="Arial"/>
              </a:rPr>
              <a:t>Database lock: July 2, </a:t>
            </a:r>
            <a:r>
              <a:rPr sz="1100" b="1" spc="-5" dirty="0">
                <a:latin typeface="Arial"/>
                <a:cs typeface="Arial"/>
              </a:rPr>
              <a:t>2019; </a:t>
            </a:r>
            <a:r>
              <a:rPr sz="1100" b="1" dirty="0">
                <a:latin typeface="Arial"/>
                <a:cs typeface="Arial"/>
              </a:rPr>
              <a:t>minimum follow-up</a:t>
            </a:r>
            <a:r>
              <a:rPr sz="1100" b="1" spc="-19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  60 months for all</a:t>
            </a:r>
            <a:r>
              <a:rPr sz="1100" b="1" spc="-8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patients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05989" y="404621"/>
            <a:ext cx="473456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CheckMate </a:t>
            </a:r>
            <a:r>
              <a:rPr dirty="0"/>
              <a:t>067: Study</a:t>
            </a:r>
            <a:r>
              <a:rPr spc="-75" dirty="0"/>
              <a:t> </a:t>
            </a:r>
            <a:r>
              <a:rPr dirty="0"/>
              <a:t>Design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817102" y="4847031"/>
            <a:ext cx="1035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5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04656" y="17780"/>
            <a:ext cx="7620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0064A3"/>
                </a:solidFill>
                <a:latin typeface="Arial"/>
                <a:cs typeface="Arial"/>
              </a:rPr>
              <a:t>CheckMate</a:t>
            </a:r>
            <a:r>
              <a:rPr sz="800" b="1" spc="-6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64A3"/>
                </a:solidFill>
                <a:latin typeface="Arial"/>
                <a:cs typeface="Arial"/>
              </a:rPr>
              <a:t>067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1627" y="3678428"/>
            <a:ext cx="288671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Co-primary endpoints</a:t>
            </a:r>
            <a:r>
              <a:rPr sz="1050" b="1" baseline="27777" dirty="0">
                <a:latin typeface="Arial"/>
                <a:cs typeface="Arial"/>
              </a:rPr>
              <a:t>a </a:t>
            </a:r>
            <a:r>
              <a:rPr sz="1100" b="1" spc="5" dirty="0">
                <a:latin typeface="Arial"/>
                <a:cs typeface="Arial"/>
              </a:rPr>
              <a:t>were </a:t>
            </a:r>
            <a:r>
              <a:rPr sz="1100" b="1" dirty="0">
                <a:latin typeface="Arial"/>
                <a:cs typeface="Arial"/>
              </a:rPr>
              <a:t>PFS and </a:t>
            </a:r>
            <a:r>
              <a:rPr sz="1100" b="1" spc="5" dirty="0">
                <a:latin typeface="Arial"/>
                <a:cs typeface="Arial"/>
              </a:rPr>
              <a:t>OS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  the NIVO-containing arms </a:t>
            </a:r>
            <a:r>
              <a:rPr sz="1100" b="1" spc="-5" dirty="0">
                <a:latin typeface="Arial"/>
                <a:cs typeface="Arial"/>
              </a:rPr>
              <a:t>versus </a:t>
            </a:r>
            <a:r>
              <a:rPr sz="1100" b="1" dirty="0">
                <a:latin typeface="Arial"/>
                <a:cs typeface="Arial"/>
              </a:rPr>
              <a:t>IPI</a:t>
            </a:r>
            <a:r>
              <a:rPr sz="1100" b="1" spc="-1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alone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584704" y="2557272"/>
            <a:ext cx="582295" cy="402590"/>
          </a:xfrm>
          <a:custGeom>
            <a:avLst/>
            <a:gdLst/>
            <a:ahLst/>
            <a:cxnLst/>
            <a:rect l="l" t="t" r="r" b="b"/>
            <a:pathLst>
              <a:path w="582294" h="402589">
                <a:moveTo>
                  <a:pt x="291083" y="0"/>
                </a:moveTo>
                <a:lnTo>
                  <a:pt x="232414" y="4086"/>
                </a:lnTo>
                <a:lnTo>
                  <a:pt x="177772" y="15805"/>
                </a:lnTo>
                <a:lnTo>
                  <a:pt x="128327" y="34350"/>
                </a:lnTo>
                <a:lnTo>
                  <a:pt x="85248" y="58912"/>
                </a:lnTo>
                <a:lnTo>
                  <a:pt x="49707" y="88682"/>
                </a:lnTo>
                <a:lnTo>
                  <a:pt x="22871" y="122854"/>
                </a:lnTo>
                <a:lnTo>
                  <a:pt x="5912" y="160619"/>
                </a:lnTo>
                <a:lnTo>
                  <a:pt x="0" y="201167"/>
                </a:lnTo>
                <a:lnTo>
                  <a:pt x="5912" y="241716"/>
                </a:lnTo>
                <a:lnTo>
                  <a:pt x="22871" y="279481"/>
                </a:lnTo>
                <a:lnTo>
                  <a:pt x="49707" y="313653"/>
                </a:lnTo>
                <a:lnTo>
                  <a:pt x="85248" y="343423"/>
                </a:lnTo>
                <a:lnTo>
                  <a:pt x="128327" y="367985"/>
                </a:lnTo>
                <a:lnTo>
                  <a:pt x="177772" y="386530"/>
                </a:lnTo>
                <a:lnTo>
                  <a:pt x="232414" y="398249"/>
                </a:lnTo>
                <a:lnTo>
                  <a:pt x="291083" y="402335"/>
                </a:lnTo>
                <a:lnTo>
                  <a:pt x="349753" y="398249"/>
                </a:lnTo>
                <a:lnTo>
                  <a:pt x="404395" y="386530"/>
                </a:lnTo>
                <a:lnTo>
                  <a:pt x="453840" y="367985"/>
                </a:lnTo>
                <a:lnTo>
                  <a:pt x="496919" y="343423"/>
                </a:lnTo>
                <a:lnTo>
                  <a:pt x="532460" y="313653"/>
                </a:lnTo>
                <a:lnTo>
                  <a:pt x="559296" y="279481"/>
                </a:lnTo>
                <a:lnTo>
                  <a:pt x="576255" y="241716"/>
                </a:lnTo>
                <a:lnTo>
                  <a:pt x="582168" y="201167"/>
                </a:lnTo>
                <a:lnTo>
                  <a:pt x="576255" y="160619"/>
                </a:lnTo>
                <a:lnTo>
                  <a:pt x="559296" y="122854"/>
                </a:lnTo>
                <a:lnTo>
                  <a:pt x="532460" y="88682"/>
                </a:lnTo>
                <a:lnTo>
                  <a:pt x="496919" y="58912"/>
                </a:lnTo>
                <a:lnTo>
                  <a:pt x="453840" y="34350"/>
                </a:lnTo>
                <a:lnTo>
                  <a:pt x="404395" y="15805"/>
                </a:lnTo>
                <a:lnTo>
                  <a:pt x="349753" y="4086"/>
                </a:lnTo>
                <a:lnTo>
                  <a:pt x="2910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84704" y="2557272"/>
            <a:ext cx="582295" cy="402590"/>
          </a:xfrm>
          <a:custGeom>
            <a:avLst/>
            <a:gdLst/>
            <a:ahLst/>
            <a:cxnLst/>
            <a:rect l="l" t="t" r="r" b="b"/>
            <a:pathLst>
              <a:path w="582294" h="402589">
                <a:moveTo>
                  <a:pt x="0" y="201167"/>
                </a:moveTo>
                <a:lnTo>
                  <a:pt x="5912" y="160619"/>
                </a:lnTo>
                <a:lnTo>
                  <a:pt x="22871" y="122854"/>
                </a:lnTo>
                <a:lnTo>
                  <a:pt x="49707" y="88682"/>
                </a:lnTo>
                <a:lnTo>
                  <a:pt x="85248" y="58912"/>
                </a:lnTo>
                <a:lnTo>
                  <a:pt x="128327" y="34350"/>
                </a:lnTo>
                <a:lnTo>
                  <a:pt x="177772" y="15805"/>
                </a:lnTo>
                <a:lnTo>
                  <a:pt x="232414" y="4086"/>
                </a:lnTo>
                <a:lnTo>
                  <a:pt x="291083" y="0"/>
                </a:lnTo>
                <a:lnTo>
                  <a:pt x="349753" y="4086"/>
                </a:lnTo>
                <a:lnTo>
                  <a:pt x="404395" y="15805"/>
                </a:lnTo>
                <a:lnTo>
                  <a:pt x="453840" y="34350"/>
                </a:lnTo>
                <a:lnTo>
                  <a:pt x="496919" y="58912"/>
                </a:lnTo>
                <a:lnTo>
                  <a:pt x="532460" y="88682"/>
                </a:lnTo>
                <a:lnTo>
                  <a:pt x="559296" y="122854"/>
                </a:lnTo>
                <a:lnTo>
                  <a:pt x="576255" y="160619"/>
                </a:lnTo>
                <a:lnTo>
                  <a:pt x="582168" y="201167"/>
                </a:lnTo>
                <a:lnTo>
                  <a:pt x="576255" y="241716"/>
                </a:lnTo>
                <a:lnTo>
                  <a:pt x="559296" y="279481"/>
                </a:lnTo>
                <a:lnTo>
                  <a:pt x="532460" y="313653"/>
                </a:lnTo>
                <a:lnTo>
                  <a:pt x="496919" y="343423"/>
                </a:lnTo>
                <a:lnTo>
                  <a:pt x="453840" y="367985"/>
                </a:lnTo>
                <a:lnTo>
                  <a:pt x="404395" y="386530"/>
                </a:lnTo>
                <a:lnTo>
                  <a:pt x="349753" y="398249"/>
                </a:lnTo>
                <a:lnTo>
                  <a:pt x="291083" y="402335"/>
                </a:lnTo>
                <a:lnTo>
                  <a:pt x="232414" y="398249"/>
                </a:lnTo>
                <a:lnTo>
                  <a:pt x="177772" y="386530"/>
                </a:lnTo>
                <a:lnTo>
                  <a:pt x="128327" y="367985"/>
                </a:lnTo>
                <a:lnTo>
                  <a:pt x="85248" y="343423"/>
                </a:lnTo>
                <a:lnTo>
                  <a:pt x="49707" y="313653"/>
                </a:lnTo>
                <a:lnTo>
                  <a:pt x="22871" y="279481"/>
                </a:lnTo>
                <a:lnTo>
                  <a:pt x="5912" y="241716"/>
                </a:lnTo>
                <a:lnTo>
                  <a:pt x="0" y="201167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715260" y="2590545"/>
            <a:ext cx="32131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R  1:1:1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2508" y="4755896"/>
            <a:ext cx="552831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NCT01844505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50" baseline="27777" dirty="0">
                <a:latin typeface="Arial"/>
                <a:cs typeface="Arial"/>
              </a:rPr>
              <a:t>a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5" dirty="0">
                <a:latin typeface="Arial"/>
                <a:cs typeface="Arial"/>
              </a:rPr>
              <a:t>study </a:t>
            </a:r>
            <a:r>
              <a:rPr sz="800" spc="-10" dirty="0">
                <a:latin typeface="Arial"/>
                <a:cs typeface="Arial"/>
              </a:rPr>
              <a:t>was </a:t>
            </a:r>
            <a:r>
              <a:rPr sz="800" spc="-5" dirty="0">
                <a:latin typeface="Arial"/>
                <a:cs typeface="Arial"/>
              </a:rPr>
              <a:t>not powered for </a:t>
            </a:r>
            <a:r>
              <a:rPr sz="800" dirty="0">
                <a:latin typeface="Arial"/>
                <a:cs typeface="Arial"/>
              </a:rPr>
              <a:t>a comparison </a:t>
            </a:r>
            <a:r>
              <a:rPr sz="800" spc="-5" dirty="0">
                <a:latin typeface="Arial"/>
                <a:cs typeface="Arial"/>
              </a:rPr>
              <a:t>between </a:t>
            </a:r>
            <a:r>
              <a:rPr sz="800" dirty="0">
                <a:latin typeface="Arial"/>
                <a:cs typeface="Arial"/>
              </a:rPr>
              <a:t>NIVO+IPI </a:t>
            </a:r>
            <a:r>
              <a:rPr sz="800" spc="-5" dirty="0">
                <a:latin typeface="Arial"/>
                <a:cs typeface="Arial"/>
              </a:rPr>
              <a:t>and </a:t>
            </a:r>
            <a:r>
              <a:rPr sz="800" dirty="0">
                <a:latin typeface="Arial"/>
                <a:cs typeface="Arial"/>
              </a:rPr>
              <a:t>NIVO.AJCC, American Joint Committee </a:t>
            </a:r>
            <a:r>
              <a:rPr sz="800" spc="-5" dirty="0">
                <a:latin typeface="Arial"/>
                <a:cs typeface="Arial"/>
              </a:rPr>
              <a:t>on</a:t>
            </a:r>
            <a:r>
              <a:rPr sz="800" spc="15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Cancer.</a:t>
            </a:r>
            <a:endParaRPr sz="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88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arcador de contenido 20">
            <a:extLst>
              <a:ext uri="{FF2B5EF4-FFF2-40B4-BE49-F238E27FC236}">
                <a16:creationId xmlns:a16="http://schemas.microsoft.com/office/drawing/2014/main" id="{FD15540B-0068-8440-BB28-5948CE477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17" t="14356" r="27460" b="8078"/>
          <a:stretch/>
        </p:blipFill>
        <p:spPr>
          <a:xfrm>
            <a:off x="3298619" y="0"/>
            <a:ext cx="3946242" cy="5198013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28C31371-2D62-0B4C-95C2-F24207A7D6B4}"/>
              </a:ext>
            </a:extLst>
          </p:cNvPr>
          <p:cNvSpPr txBox="1"/>
          <p:nvPr/>
        </p:nvSpPr>
        <p:spPr>
          <a:xfrm>
            <a:off x="1244990" y="4543865"/>
            <a:ext cx="192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Larkin Nejm 2015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13B3D8D-3351-2445-A740-1A9F8516932F}"/>
              </a:ext>
            </a:extLst>
          </p:cNvPr>
          <p:cNvSpPr txBox="1"/>
          <p:nvPr/>
        </p:nvSpPr>
        <p:spPr>
          <a:xfrm>
            <a:off x="1048043" y="1941342"/>
            <a:ext cx="1315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Población</a:t>
            </a:r>
          </a:p>
        </p:txBody>
      </p:sp>
    </p:spTree>
    <p:extLst>
      <p:ext uri="{BB962C8B-B14F-4D97-AF65-F5344CB8AC3E}">
        <p14:creationId xmlns:p14="http://schemas.microsoft.com/office/powerpoint/2010/main" val="64480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0" y="1179575"/>
            <a:ext cx="6352984" cy="2492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8096" y="404621"/>
            <a:ext cx="252730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Overall</a:t>
            </a:r>
            <a:r>
              <a:rPr spc="-60" dirty="0"/>
              <a:t> </a:t>
            </a:r>
            <a:r>
              <a:rPr dirty="0"/>
              <a:t>Survival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17102" y="4847031"/>
            <a:ext cx="1035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6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4656" y="17780"/>
            <a:ext cx="7620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0064A3"/>
                </a:solidFill>
                <a:latin typeface="Arial"/>
                <a:cs typeface="Arial"/>
              </a:rPr>
              <a:t>CheckMate</a:t>
            </a:r>
            <a:r>
              <a:rPr sz="800" b="1" spc="-6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64A3"/>
                </a:solidFill>
                <a:latin typeface="Arial"/>
                <a:cs typeface="Arial"/>
              </a:rPr>
              <a:t>067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10461" y="1213866"/>
            <a:ext cx="6334125" cy="2458720"/>
          </a:xfrm>
          <a:custGeom>
            <a:avLst/>
            <a:gdLst/>
            <a:ahLst/>
            <a:cxnLst/>
            <a:rect l="l" t="t" r="r" b="b"/>
            <a:pathLst>
              <a:path w="6334125" h="2458720">
                <a:moveTo>
                  <a:pt x="6333744" y="2458212"/>
                </a:moveTo>
                <a:lnTo>
                  <a:pt x="0" y="2458212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41882" y="1218438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41882" y="1468374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41882" y="1707642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41882" y="1960626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1882" y="2205989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41882" y="2452877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41882" y="2696717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1882" y="2942082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41882" y="3185922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41882" y="3420617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41882" y="3672078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10461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84782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5605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33422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06217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86633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057905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38321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0959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880865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5823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32553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09921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982717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6313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534405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14821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08609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66509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634733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915150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192518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466838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44206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832717" y="2235807"/>
            <a:ext cx="175260" cy="457200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spc="-5" dirty="0">
                <a:latin typeface="Arial"/>
                <a:cs typeface="Arial"/>
              </a:rPr>
              <a:t>OS</a:t>
            </a:r>
            <a:r>
              <a:rPr sz="1050" b="1" spc="-75" dirty="0">
                <a:latin typeface="Arial"/>
                <a:cs typeface="Arial"/>
              </a:rPr>
              <a:t> </a:t>
            </a:r>
            <a:r>
              <a:rPr sz="1050" b="1" spc="-15" dirty="0">
                <a:latin typeface="Arial"/>
                <a:cs typeface="Arial"/>
              </a:rPr>
              <a:t>(%)</a:t>
            </a:r>
            <a:endParaRPr sz="10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71168" y="1056284"/>
            <a:ext cx="249554" cy="270319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sz="1050" dirty="0">
                <a:latin typeface="Arial"/>
                <a:cs typeface="Arial"/>
              </a:rPr>
              <a:t>100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90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80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70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60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50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40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75"/>
              </a:spcBef>
            </a:pPr>
            <a:r>
              <a:rPr sz="1050" dirty="0">
                <a:latin typeface="Arial"/>
                <a:cs typeface="Arial"/>
              </a:rPr>
              <a:t>30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20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10</a:t>
            </a:r>
            <a:endParaRPr sz="1050">
              <a:latin typeface="Arial"/>
              <a:cs typeface="Arial"/>
            </a:endParaRPr>
          </a:p>
          <a:p>
            <a:pPr marL="14795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0</a:t>
            </a:r>
            <a:endParaRPr sz="10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67308" y="3968292"/>
            <a:ext cx="5784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No. </a:t>
            </a:r>
            <a:r>
              <a:rPr sz="900" b="1" dirty="0">
                <a:latin typeface="Arial"/>
                <a:cs typeface="Arial"/>
              </a:rPr>
              <a:t>at</a:t>
            </a:r>
            <a:r>
              <a:rPr sz="900" b="1" spc="-7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risk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62836" y="3732377"/>
            <a:ext cx="6466840" cy="410209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  <a:tabLst>
                <a:tab pos="281305" algn="l"/>
                <a:tab pos="547370" algn="l"/>
                <a:tab pos="833119" algn="l"/>
                <a:tab pos="1056005" algn="l"/>
                <a:tab pos="1342390" algn="l"/>
                <a:tab pos="1894205" algn="l"/>
                <a:tab pos="2440940" algn="l"/>
                <a:tab pos="3264535" algn="l"/>
                <a:tab pos="3544570" algn="l"/>
                <a:tab pos="4096385" algn="l"/>
                <a:tab pos="4648835" algn="l"/>
                <a:tab pos="5472430" algn="l"/>
                <a:tab pos="6304280" algn="l"/>
              </a:tabLst>
            </a:pPr>
            <a:r>
              <a:rPr sz="1050" dirty="0">
                <a:latin typeface="Arial"/>
                <a:cs typeface="Arial"/>
              </a:rPr>
              <a:t>0	3	6	9	12	15  </a:t>
            </a:r>
            <a:r>
              <a:rPr sz="1050" spc="6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18	21  </a:t>
            </a:r>
            <a:r>
              <a:rPr sz="1050" spc="6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24	27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30  </a:t>
            </a:r>
            <a:r>
              <a:rPr sz="1050" spc="1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33	36	39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42	45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48	51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54  </a:t>
            </a:r>
            <a:r>
              <a:rPr sz="1050" spc="6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57	60  </a:t>
            </a:r>
            <a:r>
              <a:rPr sz="1050" spc="1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63  </a:t>
            </a:r>
            <a:r>
              <a:rPr sz="1050" spc="10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66	69</a:t>
            </a:r>
            <a:endParaRPr sz="1050">
              <a:latin typeface="Arial"/>
              <a:cs typeface="Arial"/>
            </a:endParaRPr>
          </a:p>
          <a:p>
            <a:pPr marR="184785" algn="ctr">
              <a:lnSpc>
                <a:spcPct val="100000"/>
              </a:lnSpc>
              <a:spcBef>
                <a:spcPts val="254"/>
              </a:spcBef>
            </a:pPr>
            <a:r>
              <a:rPr sz="1050" b="1" dirty="0">
                <a:latin typeface="Arial"/>
                <a:cs typeface="Arial"/>
              </a:rPr>
              <a:t>Months</a:t>
            </a:r>
            <a:endParaRPr sz="1050">
              <a:latin typeface="Arial"/>
              <a:cs typeface="Arial"/>
            </a:endParaRPr>
          </a:p>
        </p:txBody>
      </p:sp>
      <p:graphicFrame>
        <p:nvGraphicFramePr>
          <p:cNvPr id="46" name="object 46"/>
          <p:cNvGraphicFramePr>
            <a:graphicFrameLocks noGrp="1"/>
          </p:cNvGraphicFramePr>
          <p:nvPr/>
        </p:nvGraphicFramePr>
        <p:xfrm>
          <a:off x="753719" y="4155816"/>
          <a:ext cx="7058649" cy="474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8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0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7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00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38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55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55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6733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8384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6288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6733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7051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8511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8193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6479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87654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04164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78129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78434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161634"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5" dirty="0">
                          <a:solidFill>
                            <a:srgbClr val="3B9F4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b="1" dirty="0">
                          <a:solidFill>
                            <a:srgbClr val="3B9F4F"/>
                          </a:solidFill>
                          <a:latin typeface="Arial"/>
                          <a:cs typeface="Arial"/>
                        </a:rPr>
                        <a:t>IVO</a:t>
                      </a:r>
                      <a:r>
                        <a:rPr sz="800" b="1" spc="-5" dirty="0">
                          <a:solidFill>
                            <a:srgbClr val="3B9F4F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800" b="1" spc="5" dirty="0">
                          <a:solidFill>
                            <a:srgbClr val="3B9F4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b="1" dirty="0">
                          <a:solidFill>
                            <a:srgbClr val="37A04A"/>
                          </a:solidFill>
                          <a:latin typeface="Arial"/>
                          <a:cs typeface="Arial"/>
                        </a:rPr>
                        <a:t>PI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292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265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248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3556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227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222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210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04"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b="1" spc="-5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b="1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IVO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292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266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245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3556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231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310"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800" b="1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IPI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285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253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4635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227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203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128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113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107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100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7429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object 47"/>
          <p:cNvSpPr txBox="1"/>
          <p:nvPr/>
        </p:nvSpPr>
        <p:spPr>
          <a:xfrm>
            <a:off x="1823085" y="3152927"/>
            <a:ext cx="401955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5700"/>
              </a:lnSpc>
              <a:spcBef>
                <a:spcPts val="100"/>
              </a:spcBef>
            </a:pPr>
            <a:r>
              <a:rPr sz="700" b="1" spc="-5" dirty="0">
                <a:latin typeface="Arial"/>
                <a:cs typeface="Arial"/>
              </a:rPr>
              <a:t>NIVO+IPI  NIVO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700" b="1" spc="-5" dirty="0">
                <a:latin typeface="Arial"/>
                <a:cs typeface="Arial"/>
              </a:rPr>
              <a:t>IPI</a:t>
            </a:r>
            <a:endParaRPr sz="7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488186" y="3266694"/>
            <a:ext cx="28257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282194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88186" y="3408426"/>
            <a:ext cx="28257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282194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488186" y="3545585"/>
            <a:ext cx="28257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282194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69719" y="3486911"/>
            <a:ext cx="114300" cy="11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75816" y="3355847"/>
            <a:ext cx="99060" cy="85725"/>
          </a:xfrm>
          <a:custGeom>
            <a:avLst/>
            <a:gdLst/>
            <a:ahLst/>
            <a:cxnLst/>
            <a:rect l="l" t="t" r="r" b="b"/>
            <a:pathLst>
              <a:path w="99060" h="85725">
                <a:moveTo>
                  <a:pt x="0" y="85343"/>
                </a:moveTo>
                <a:lnTo>
                  <a:pt x="49530" y="0"/>
                </a:lnTo>
                <a:lnTo>
                  <a:pt x="99059" y="85343"/>
                </a:lnTo>
                <a:lnTo>
                  <a:pt x="0" y="85343"/>
                </a:lnTo>
                <a:close/>
              </a:path>
            </a:pathLst>
          </a:custGeom>
          <a:ln w="12192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637915" y="1672208"/>
            <a:ext cx="14249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Arial"/>
                <a:cs typeface="Arial"/>
              </a:rPr>
              <a:t>Primary OS</a:t>
            </a:r>
            <a:r>
              <a:rPr sz="1100" b="1" spc="-1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analysis</a:t>
            </a:r>
            <a:r>
              <a:rPr sz="1050" b="1" baseline="27777" dirty="0">
                <a:latin typeface="Arial"/>
                <a:cs typeface="Arial"/>
              </a:rPr>
              <a:t>1</a:t>
            </a:r>
            <a:endParaRPr sz="1050" baseline="27777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628394" y="3201161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7000"/>
                </a:lnTo>
              </a:path>
            </a:pathLst>
          </a:custGeom>
          <a:ln w="1981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362508" y="4768088"/>
            <a:ext cx="65004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baseline="27777" dirty="0">
                <a:latin typeface="Arial"/>
                <a:cs typeface="Arial"/>
              </a:rPr>
              <a:t>a</a:t>
            </a:r>
            <a:r>
              <a:rPr sz="800" dirty="0">
                <a:latin typeface="Arial"/>
                <a:cs typeface="Arial"/>
              </a:rPr>
              <a:t>Descriptive analysis. </a:t>
            </a:r>
            <a:r>
              <a:rPr sz="800" spc="-5" dirty="0">
                <a:latin typeface="Arial"/>
                <a:cs typeface="Arial"/>
              </a:rPr>
              <a:t>1. Larkin </a:t>
            </a:r>
            <a:r>
              <a:rPr sz="800" dirty="0">
                <a:latin typeface="Arial"/>
                <a:cs typeface="Arial"/>
              </a:rPr>
              <a:t>J, </a:t>
            </a:r>
            <a:r>
              <a:rPr sz="800" spc="-5" dirty="0">
                <a:latin typeface="Arial"/>
                <a:cs typeface="Arial"/>
              </a:rPr>
              <a:t>et al. Oral presentation at </a:t>
            </a:r>
            <a:r>
              <a:rPr sz="800" dirty="0">
                <a:latin typeface="Arial"/>
                <a:cs typeface="Arial"/>
              </a:rPr>
              <a:t>the AACR </a:t>
            </a:r>
            <a:r>
              <a:rPr sz="800" spc="-5" dirty="0">
                <a:latin typeface="Arial"/>
                <a:cs typeface="Arial"/>
              </a:rPr>
              <a:t>Annual Meeting; April 1–5, 2017; </a:t>
            </a:r>
            <a:r>
              <a:rPr sz="800" dirty="0">
                <a:latin typeface="Arial"/>
                <a:cs typeface="Arial"/>
              </a:rPr>
              <a:t>Washington </a:t>
            </a:r>
            <a:r>
              <a:rPr sz="800" spc="-5" dirty="0">
                <a:latin typeface="Arial"/>
                <a:cs typeface="Arial"/>
              </a:rPr>
              <a:t>DC, </a:t>
            </a:r>
            <a:r>
              <a:rPr sz="800" dirty="0">
                <a:latin typeface="Arial"/>
                <a:cs typeface="Arial"/>
              </a:rPr>
              <a:t>USA. Abstract</a:t>
            </a:r>
            <a:r>
              <a:rPr sz="800" spc="15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CT075.</a:t>
            </a:r>
            <a:endParaRPr sz="8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619500" y="2036064"/>
            <a:ext cx="4369435" cy="1362710"/>
          </a:xfrm>
          <a:custGeom>
            <a:avLst/>
            <a:gdLst/>
            <a:ahLst/>
            <a:cxnLst/>
            <a:rect l="l" t="t" r="r" b="b"/>
            <a:pathLst>
              <a:path w="4369434" h="1362710">
                <a:moveTo>
                  <a:pt x="0" y="1362456"/>
                </a:moveTo>
                <a:lnTo>
                  <a:pt x="4369308" y="1362456"/>
                </a:lnTo>
                <a:lnTo>
                  <a:pt x="4369308" y="0"/>
                </a:lnTo>
                <a:lnTo>
                  <a:pt x="0" y="0"/>
                </a:lnTo>
                <a:lnTo>
                  <a:pt x="0" y="1362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3661409" y="1927097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7A04A"/>
                </a:solidFill>
                <a:latin typeface="Arial"/>
                <a:cs typeface="Arial"/>
              </a:rPr>
              <a:t>64%</a:t>
            </a:r>
            <a:endParaRPr sz="10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658361" y="2263520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64A3"/>
                </a:solidFill>
                <a:latin typeface="Arial"/>
                <a:cs typeface="Arial"/>
              </a:rPr>
              <a:t>59%</a:t>
            </a:r>
            <a:endParaRPr sz="10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675379" y="2685668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45%</a:t>
            </a:r>
            <a:endParaRPr sz="10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947159" y="2098548"/>
            <a:ext cx="132588" cy="149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4124959" y="2004440"/>
            <a:ext cx="11557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HR =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0.88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(95% CI,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0.69–1.12)</a:t>
            </a:r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658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0" y="1179575"/>
            <a:ext cx="6352984" cy="25007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8096" y="404621"/>
            <a:ext cx="252730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Overall</a:t>
            </a:r>
            <a:r>
              <a:rPr spc="-60" dirty="0"/>
              <a:t> </a:t>
            </a:r>
            <a:r>
              <a:rPr dirty="0"/>
              <a:t>Survival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17102" y="4847031"/>
            <a:ext cx="1035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7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4656" y="17780"/>
            <a:ext cx="7620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0064A3"/>
                </a:solidFill>
                <a:latin typeface="Arial"/>
                <a:cs typeface="Arial"/>
              </a:rPr>
              <a:t>CheckMate</a:t>
            </a:r>
            <a:r>
              <a:rPr sz="800" b="1" spc="-6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64A3"/>
                </a:solidFill>
                <a:latin typeface="Arial"/>
                <a:cs typeface="Arial"/>
              </a:rPr>
              <a:t>067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2508" y="4768088"/>
            <a:ext cx="649922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baseline="27777" dirty="0">
                <a:latin typeface="Arial"/>
                <a:cs typeface="Arial"/>
              </a:rPr>
              <a:t>a</a:t>
            </a:r>
            <a:r>
              <a:rPr sz="800" dirty="0">
                <a:latin typeface="Arial"/>
                <a:cs typeface="Arial"/>
              </a:rPr>
              <a:t>Descriptive analysis. </a:t>
            </a:r>
            <a:r>
              <a:rPr sz="800" spc="-5" dirty="0">
                <a:latin typeface="Arial"/>
                <a:cs typeface="Arial"/>
              </a:rPr>
              <a:t>1. Larkin </a:t>
            </a:r>
            <a:r>
              <a:rPr sz="800" dirty="0">
                <a:latin typeface="Arial"/>
                <a:cs typeface="Arial"/>
              </a:rPr>
              <a:t>J, </a:t>
            </a:r>
            <a:r>
              <a:rPr sz="800" spc="-5" dirty="0">
                <a:latin typeface="Arial"/>
                <a:cs typeface="Arial"/>
              </a:rPr>
              <a:t>et al. Oral presentation at </a:t>
            </a:r>
            <a:r>
              <a:rPr sz="800" dirty="0">
                <a:latin typeface="Arial"/>
                <a:cs typeface="Arial"/>
              </a:rPr>
              <a:t>the AACR </a:t>
            </a:r>
            <a:r>
              <a:rPr sz="800" spc="-5" dirty="0">
                <a:latin typeface="Arial"/>
                <a:cs typeface="Arial"/>
              </a:rPr>
              <a:t>Annual Meeting; April 1–5, 2017; </a:t>
            </a:r>
            <a:r>
              <a:rPr sz="800" dirty="0">
                <a:latin typeface="Arial"/>
                <a:cs typeface="Arial"/>
              </a:rPr>
              <a:t>Washington </a:t>
            </a:r>
            <a:r>
              <a:rPr sz="800" spc="-5" dirty="0">
                <a:latin typeface="Arial"/>
                <a:cs typeface="Arial"/>
              </a:rPr>
              <a:t>DC, </a:t>
            </a:r>
            <a:r>
              <a:rPr sz="800" dirty="0">
                <a:latin typeface="Arial"/>
                <a:cs typeface="Arial"/>
              </a:rPr>
              <a:t>USA. Abstract</a:t>
            </a:r>
            <a:r>
              <a:rPr sz="800" spc="15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CT075;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latin typeface="Arial"/>
                <a:cs typeface="Arial"/>
              </a:rPr>
              <a:t>2. </a:t>
            </a:r>
            <a:r>
              <a:rPr sz="800" dirty="0">
                <a:latin typeface="Arial"/>
                <a:cs typeface="Arial"/>
              </a:rPr>
              <a:t>Wolchok JD, </a:t>
            </a:r>
            <a:r>
              <a:rPr sz="800" spc="-5" dirty="0">
                <a:latin typeface="Arial"/>
                <a:cs typeface="Arial"/>
              </a:rPr>
              <a:t>et al. </a:t>
            </a:r>
            <a:r>
              <a:rPr sz="800" i="1" dirty="0">
                <a:latin typeface="Arial"/>
                <a:cs typeface="Arial"/>
              </a:rPr>
              <a:t>N </a:t>
            </a:r>
            <a:r>
              <a:rPr sz="800" i="1" spc="-5" dirty="0">
                <a:latin typeface="Arial"/>
                <a:cs typeface="Arial"/>
              </a:rPr>
              <a:t>Engl </a:t>
            </a:r>
            <a:r>
              <a:rPr sz="800" i="1" dirty="0">
                <a:latin typeface="Arial"/>
                <a:cs typeface="Arial"/>
              </a:rPr>
              <a:t>J Med</a:t>
            </a:r>
            <a:r>
              <a:rPr sz="800" i="1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2017;377:1345–1356.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10461" y="1213866"/>
            <a:ext cx="6334125" cy="2458720"/>
          </a:xfrm>
          <a:custGeom>
            <a:avLst/>
            <a:gdLst/>
            <a:ahLst/>
            <a:cxnLst/>
            <a:rect l="l" t="t" r="r" b="b"/>
            <a:pathLst>
              <a:path w="6334125" h="2458720">
                <a:moveTo>
                  <a:pt x="6333744" y="2458212"/>
                </a:moveTo>
                <a:lnTo>
                  <a:pt x="0" y="2458212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41882" y="1218438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41882" y="1468374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41882" y="1707642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1882" y="1960626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41882" y="2205989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41882" y="2452877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1882" y="2696717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41882" y="2942082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41882" y="3185922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41882" y="3420617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41882" y="3672078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10461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84782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5605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33422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06217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86633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57905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38321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0959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80865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5823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32553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709921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82717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6313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34405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14821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08609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366509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34733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915150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192518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466838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744206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832717" y="2235807"/>
            <a:ext cx="175260" cy="457200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spc="-5" dirty="0">
                <a:latin typeface="Arial"/>
                <a:cs typeface="Arial"/>
              </a:rPr>
              <a:t>OS</a:t>
            </a:r>
            <a:r>
              <a:rPr sz="1050" b="1" spc="-75" dirty="0">
                <a:latin typeface="Arial"/>
                <a:cs typeface="Arial"/>
              </a:rPr>
              <a:t> </a:t>
            </a:r>
            <a:r>
              <a:rPr sz="1050" b="1" spc="-15" dirty="0">
                <a:latin typeface="Arial"/>
                <a:cs typeface="Arial"/>
              </a:rPr>
              <a:t>(%)</a:t>
            </a:r>
            <a:endParaRPr sz="10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71168" y="1056284"/>
            <a:ext cx="249554" cy="270319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sz="1050" dirty="0">
                <a:latin typeface="Arial"/>
                <a:cs typeface="Arial"/>
              </a:rPr>
              <a:t>100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90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80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70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60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50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40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75"/>
              </a:spcBef>
            </a:pPr>
            <a:r>
              <a:rPr sz="1050" dirty="0">
                <a:latin typeface="Arial"/>
                <a:cs typeface="Arial"/>
              </a:rPr>
              <a:t>30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20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10</a:t>
            </a:r>
            <a:endParaRPr sz="1050">
              <a:latin typeface="Arial"/>
              <a:cs typeface="Arial"/>
            </a:endParaRPr>
          </a:p>
          <a:p>
            <a:pPr marL="14795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0</a:t>
            </a:r>
            <a:endParaRPr sz="10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62836" y="3732377"/>
            <a:ext cx="6466840" cy="410209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  <a:tabLst>
                <a:tab pos="281305" algn="l"/>
                <a:tab pos="547370" algn="l"/>
                <a:tab pos="833119" algn="l"/>
                <a:tab pos="1056005" algn="l"/>
                <a:tab pos="1342390" algn="l"/>
                <a:tab pos="1894205" algn="l"/>
                <a:tab pos="2440940" algn="l"/>
                <a:tab pos="3264535" algn="l"/>
                <a:tab pos="3544570" algn="l"/>
                <a:tab pos="4096385" algn="l"/>
                <a:tab pos="4648835" algn="l"/>
                <a:tab pos="5472430" algn="l"/>
                <a:tab pos="6304280" algn="l"/>
              </a:tabLst>
            </a:pPr>
            <a:r>
              <a:rPr sz="1050" dirty="0">
                <a:latin typeface="Arial"/>
                <a:cs typeface="Arial"/>
              </a:rPr>
              <a:t>0	3	6	9	12	15  </a:t>
            </a:r>
            <a:r>
              <a:rPr sz="1050" spc="6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18	21  </a:t>
            </a:r>
            <a:r>
              <a:rPr sz="1050" spc="6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24	27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30  </a:t>
            </a:r>
            <a:r>
              <a:rPr sz="1050" spc="1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33	36	39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42	45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48	51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54  </a:t>
            </a:r>
            <a:r>
              <a:rPr sz="1050" spc="6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57	60  </a:t>
            </a:r>
            <a:r>
              <a:rPr sz="1050" spc="1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63  </a:t>
            </a:r>
            <a:r>
              <a:rPr sz="1050" spc="10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66	69</a:t>
            </a:r>
            <a:endParaRPr sz="1050">
              <a:latin typeface="Arial"/>
              <a:cs typeface="Arial"/>
            </a:endParaRPr>
          </a:p>
          <a:p>
            <a:pPr marR="184785" algn="ctr">
              <a:lnSpc>
                <a:spcPct val="100000"/>
              </a:lnSpc>
              <a:spcBef>
                <a:spcPts val="254"/>
              </a:spcBef>
            </a:pPr>
            <a:r>
              <a:rPr sz="1050" b="1" dirty="0">
                <a:latin typeface="Arial"/>
                <a:cs typeface="Arial"/>
              </a:rPr>
              <a:t>Months</a:t>
            </a:r>
            <a:endParaRPr sz="1050">
              <a:latin typeface="Arial"/>
              <a:cs typeface="Arial"/>
            </a:endParaRPr>
          </a:p>
        </p:txBody>
      </p:sp>
      <p:graphicFrame>
        <p:nvGraphicFramePr>
          <p:cNvPr id="46" name="object 46"/>
          <p:cNvGraphicFramePr>
            <a:graphicFrameLocks noGrp="1"/>
          </p:cNvGraphicFramePr>
          <p:nvPr/>
        </p:nvGraphicFramePr>
        <p:xfrm>
          <a:off x="753719" y="4155816"/>
          <a:ext cx="7058649" cy="474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8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0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7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00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38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55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55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6733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8384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6288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6733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7051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8511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8193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6479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87654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04164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78129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78434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161634"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5" dirty="0">
                          <a:solidFill>
                            <a:srgbClr val="3B9F4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b="1" dirty="0">
                          <a:solidFill>
                            <a:srgbClr val="3B9F4F"/>
                          </a:solidFill>
                          <a:latin typeface="Arial"/>
                          <a:cs typeface="Arial"/>
                        </a:rPr>
                        <a:t>IVO</a:t>
                      </a:r>
                      <a:r>
                        <a:rPr sz="800" b="1" spc="-5" dirty="0">
                          <a:solidFill>
                            <a:srgbClr val="3B9F4F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800" b="1" spc="5" dirty="0">
                          <a:solidFill>
                            <a:srgbClr val="3B9F4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b="1" dirty="0">
                          <a:solidFill>
                            <a:srgbClr val="37A04A"/>
                          </a:solidFill>
                          <a:latin typeface="Arial"/>
                          <a:cs typeface="Arial"/>
                        </a:rPr>
                        <a:t>PI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292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265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248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3556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227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222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210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04"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b="1" spc="-5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b="1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IVO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292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266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245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3556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231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310"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800" b="1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IPI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285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253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4635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227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203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128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113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107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100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7429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object 47"/>
          <p:cNvSpPr txBox="1"/>
          <p:nvPr/>
        </p:nvSpPr>
        <p:spPr>
          <a:xfrm>
            <a:off x="1823085" y="3152927"/>
            <a:ext cx="401955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5700"/>
              </a:lnSpc>
              <a:spcBef>
                <a:spcPts val="100"/>
              </a:spcBef>
            </a:pPr>
            <a:r>
              <a:rPr sz="700" b="1" spc="-5" dirty="0">
                <a:latin typeface="Arial"/>
                <a:cs typeface="Arial"/>
              </a:rPr>
              <a:t>NIVO+IPI  NIVO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700" b="1" spc="-5" dirty="0">
                <a:latin typeface="Arial"/>
                <a:cs typeface="Arial"/>
              </a:rPr>
              <a:t>IPI</a:t>
            </a:r>
            <a:endParaRPr sz="7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488186" y="3266694"/>
            <a:ext cx="28257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282194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88186" y="3408426"/>
            <a:ext cx="28257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282194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488186" y="3545585"/>
            <a:ext cx="28257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282194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69719" y="3486911"/>
            <a:ext cx="114300" cy="11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75816" y="3355847"/>
            <a:ext cx="99060" cy="85725"/>
          </a:xfrm>
          <a:custGeom>
            <a:avLst/>
            <a:gdLst/>
            <a:ahLst/>
            <a:cxnLst/>
            <a:rect l="l" t="t" r="r" b="b"/>
            <a:pathLst>
              <a:path w="99060" h="85725">
                <a:moveTo>
                  <a:pt x="0" y="85343"/>
                </a:moveTo>
                <a:lnTo>
                  <a:pt x="49530" y="0"/>
                </a:lnTo>
                <a:lnTo>
                  <a:pt x="99059" y="85343"/>
                </a:lnTo>
                <a:lnTo>
                  <a:pt x="0" y="85343"/>
                </a:lnTo>
                <a:close/>
              </a:path>
            </a:pathLst>
          </a:custGeom>
          <a:ln w="12192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661409" y="1927097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7A04A"/>
                </a:solidFill>
                <a:latin typeface="Arial"/>
                <a:cs typeface="Arial"/>
              </a:rPr>
              <a:t>64%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658361" y="2263520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64A3"/>
                </a:solidFill>
                <a:latin typeface="Arial"/>
                <a:cs typeface="Arial"/>
              </a:rPr>
              <a:t>59%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675379" y="2685668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45%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719828" y="2001011"/>
            <a:ext cx="4371340" cy="1362710"/>
          </a:xfrm>
          <a:custGeom>
            <a:avLst/>
            <a:gdLst/>
            <a:ahLst/>
            <a:cxnLst/>
            <a:rect l="l" t="t" r="r" b="b"/>
            <a:pathLst>
              <a:path w="4371340" h="1362710">
                <a:moveTo>
                  <a:pt x="0" y="1362456"/>
                </a:moveTo>
                <a:lnTo>
                  <a:pt x="4370832" y="1362456"/>
                </a:lnTo>
                <a:lnTo>
                  <a:pt x="4370832" y="0"/>
                </a:lnTo>
                <a:lnTo>
                  <a:pt x="0" y="0"/>
                </a:lnTo>
                <a:lnTo>
                  <a:pt x="0" y="1362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4765040" y="2089530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7A04A"/>
                </a:solidFill>
                <a:latin typeface="Arial"/>
                <a:cs typeface="Arial"/>
              </a:rPr>
              <a:t>58%</a:t>
            </a:r>
            <a:endParaRPr sz="10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761991" y="2485720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64A3"/>
                </a:solidFill>
                <a:latin typeface="Arial"/>
                <a:cs typeface="Arial"/>
              </a:rPr>
              <a:t>52%</a:t>
            </a:r>
            <a:endParaRPr sz="10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779009" y="2945637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34%</a:t>
            </a:r>
            <a:endParaRPr sz="10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733671" y="1778254"/>
            <a:ext cx="131635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Arial"/>
                <a:cs typeface="Arial"/>
              </a:rPr>
              <a:t>3-year </a:t>
            </a:r>
            <a:r>
              <a:rPr sz="1100" b="1" dirty="0">
                <a:latin typeface="Arial"/>
                <a:cs typeface="Arial"/>
              </a:rPr>
              <a:t>OS</a:t>
            </a:r>
            <a:r>
              <a:rPr sz="1100" b="1" spc="-9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analysis</a:t>
            </a:r>
            <a:r>
              <a:rPr sz="1050" b="1" baseline="27777" dirty="0">
                <a:latin typeface="Arial"/>
                <a:cs typeface="Arial"/>
              </a:rPr>
              <a:t>2</a:t>
            </a:r>
            <a:endParaRPr sz="1050" baseline="27777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035296" y="2258567"/>
            <a:ext cx="132588" cy="1767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5213096" y="2177287"/>
            <a:ext cx="11557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HR =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0.85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(95% CI,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0.68–1.07)</a:t>
            </a:r>
            <a:endParaRPr sz="10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628394" y="3201161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7000"/>
                </a:lnTo>
              </a:path>
            </a:pathLst>
          </a:custGeom>
          <a:ln w="1981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667308" y="3968292"/>
            <a:ext cx="5784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No. </a:t>
            </a:r>
            <a:r>
              <a:rPr sz="900" b="1" dirty="0">
                <a:latin typeface="Arial"/>
                <a:cs typeface="Arial"/>
              </a:rPr>
              <a:t>at</a:t>
            </a:r>
            <a:r>
              <a:rPr sz="900" b="1" spc="-7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risk</a:t>
            </a:r>
            <a:endParaRPr sz="9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423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0" y="1179575"/>
            <a:ext cx="6352984" cy="2501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8096" y="404621"/>
            <a:ext cx="252730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Overall</a:t>
            </a:r>
            <a:r>
              <a:rPr spc="-60" dirty="0"/>
              <a:t> </a:t>
            </a:r>
            <a:r>
              <a:rPr dirty="0"/>
              <a:t>Survival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17102" y="4847031"/>
            <a:ext cx="1035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8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4656" y="17780"/>
            <a:ext cx="7620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0064A3"/>
                </a:solidFill>
                <a:latin typeface="Arial"/>
                <a:cs typeface="Arial"/>
              </a:rPr>
              <a:t>CheckMate</a:t>
            </a:r>
            <a:r>
              <a:rPr sz="800" b="1" spc="-6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64A3"/>
                </a:solidFill>
                <a:latin typeface="Arial"/>
                <a:cs typeface="Arial"/>
              </a:rPr>
              <a:t>067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2508" y="4768088"/>
            <a:ext cx="649922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baseline="27777" dirty="0">
                <a:latin typeface="Arial"/>
                <a:cs typeface="Arial"/>
              </a:rPr>
              <a:t>a</a:t>
            </a:r>
            <a:r>
              <a:rPr sz="800" dirty="0">
                <a:latin typeface="Arial"/>
                <a:cs typeface="Arial"/>
              </a:rPr>
              <a:t>Descriptive analysis. </a:t>
            </a:r>
            <a:r>
              <a:rPr sz="800" spc="-5" dirty="0">
                <a:latin typeface="Arial"/>
                <a:cs typeface="Arial"/>
              </a:rPr>
              <a:t>1. Larkin </a:t>
            </a:r>
            <a:r>
              <a:rPr sz="800" dirty="0">
                <a:latin typeface="Arial"/>
                <a:cs typeface="Arial"/>
              </a:rPr>
              <a:t>J, </a:t>
            </a:r>
            <a:r>
              <a:rPr sz="800" spc="-5" dirty="0">
                <a:latin typeface="Arial"/>
                <a:cs typeface="Arial"/>
              </a:rPr>
              <a:t>et al. Oral presentation at </a:t>
            </a:r>
            <a:r>
              <a:rPr sz="800" dirty="0">
                <a:latin typeface="Arial"/>
                <a:cs typeface="Arial"/>
              </a:rPr>
              <a:t>the AACR </a:t>
            </a:r>
            <a:r>
              <a:rPr sz="800" spc="-5" dirty="0">
                <a:latin typeface="Arial"/>
                <a:cs typeface="Arial"/>
              </a:rPr>
              <a:t>Annual Meeting; April 1–5, 2017; </a:t>
            </a:r>
            <a:r>
              <a:rPr sz="800" dirty="0">
                <a:latin typeface="Arial"/>
                <a:cs typeface="Arial"/>
              </a:rPr>
              <a:t>Washington </a:t>
            </a:r>
            <a:r>
              <a:rPr sz="800" spc="-5" dirty="0">
                <a:latin typeface="Arial"/>
                <a:cs typeface="Arial"/>
              </a:rPr>
              <a:t>DC, </a:t>
            </a:r>
            <a:r>
              <a:rPr sz="800" dirty="0">
                <a:latin typeface="Arial"/>
                <a:cs typeface="Arial"/>
              </a:rPr>
              <a:t>USA. Abstract</a:t>
            </a:r>
            <a:r>
              <a:rPr sz="800" spc="15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CT075;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latin typeface="Arial"/>
                <a:cs typeface="Arial"/>
              </a:rPr>
              <a:t>2. </a:t>
            </a:r>
            <a:r>
              <a:rPr sz="800" dirty="0">
                <a:latin typeface="Arial"/>
                <a:cs typeface="Arial"/>
              </a:rPr>
              <a:t>Wolchok JD, </a:t>
            </a:r>
            <a:r>
              <a:rPr sz="800" spc="-5" dirty="0">
                <a:latin typeface="Arial"/>
                <a:cs typeface="Arial"/>
              </a:rPr>
              <a:t>et al. </a:t>
            </a:r>
            <a:r>
              <a:rPr sz="800" i="1" dirty="0">
                <a:latin typeface="Arial"/>
                <a:cs typeface="Arial"/>
              </a:rPr>
              <a:t>N </a:t>
            </a:r>
            <a:r>
              <a:rPr sz="800" i="1" spc="-5" dirty="0">
                <a:latin typeface="Arial"/>
                <a:cs typeface="Arial"/>
              </a:rPr>
              <a:t>Engl </a:t>
            </a:r>
            <a:r>
              <a:rPr sz="800" i="1" dirty="0">
                <a:latin typeface="Arial"/>
                <a:cs typeface="Arial"/>
              </a:rPr>
              <a:t>J Med </a:t>
            </a:r>
            <a:r>
              <a:rPr sz="800" spc="-5" dirty="0">
                <a:latin typeface="Arial"/>
                <a:cs typeface="Arial"/>
              </a:rPr>
              <a:t>2017;377:1345–1356; 3. Hodi </a:t>
            </a:r>
            <a:r>
              <a:rPr sz="800" dirty="0">
                <a:latin typeface="Arial"/>
                <a:cs typeface="Arial"/>
              </a:rPr>
              <a:t>FS, </a:t>
            </a:r>
            <a:r>
              <a:rPr sz="800" spc="-5" dirty="0">
                <a:latin typeface="Arial"/>
                <a:cs typeface="Arial"/>
              </a:rPr>
              <a:t>et al. </a:t>
            </a:r>
            <a:r>
              <a:rPr sz="800" i="1" spc="-5" dirty="0">
                <a:latin typeface="Arial"/>
                <a:cs typeface="Arial"/>
              </a:rPr>
              <a:t>Lancet </a:t>
            </a:r>
            <a:r>
              <a:rPr sz="800" i="1" dirty="0">
                <a:latin typeface="Arial"/>
                <a:cs typeface="Arial"/>
              </a:rPr>
              <a:t>Oncol</a:t>
            </a:r>
            <a:r>
              <a:rPr sz="800" i="1" spc="19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2018;19:1480–1492.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10461" y="1213866"/>
            <a:ext cx="6334125" cy="2458720"/>
          </a:xfrm>
          <a:custGeom>
            <a:avLst/>
            <a:gdLst/>
            <a:ahLst/>
            <a:cxnLst/>
            <a:rect l="l" t="t" r="r" b="b"/>
            <a:pathLst>
              <a:path w="6334125" h="2458720">
                <a:moveTo>
                  <a:pt x="6333744" y="2458212"/>
                </a:moveTo>
                <a:lnTo>
                  <a:pt x="0" y="2458212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41882" y="1218438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41882" y="1468374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41882" y="1707642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1882" y="1960626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41882" y="2205989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41882" y="2452877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1882" y="2696717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41882" y="2942082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41882" y="3185922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41882" y="3420617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41882" y="3672078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10461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84782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5605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33422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06217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86633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57905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38321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0959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80865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5823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32553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709921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82717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6313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34405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14821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08609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366509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34733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915150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192518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466838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744206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832717" y="2235807"/>
            <a:ext cx="175260" cy="457200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spc="-5" dirty="0">
                <a:latin typeface="Arial"/>
                <a:cs typeface="Arial"/>
              </a:rPr>
              <a:t>OS</a:t>
            </a:r>
            <a:r>
              <a:rPr sz="1050" b="1" spc="-75" dirty="0">
                <a:latin typeface="Arial"/>
                <a:cs typeface="Arial"/>
              </a:rPr>
              <a:t> </a:t>
            </a:r>
            <a:r>
              <a:rPr sz="1050" b="1" spc="-15" dirty="0">
                <a:latin typeface="Arial"/>
                <a:cs typeface="Arial"/>
              </a:rPr>
              <a:t>(%)</a:t>
            </a:r>
            <a:endParaRPr sz="10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71168" y="1056284"/>
            <a:ext cx="249554" cy="270319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sz="1050" dirty="0">
                <a:latin typeface="Arial"/>
                <a:cs typeface="Arial"/>
              </a:rPr>
              <a:t>100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90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80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70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60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50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40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75"/>
              </a:spcBef>
            </a:pPr>
            <a:r>
              <a:rPr sz="1050" dirty="0">
                <a:latin typeface="Arial"/>
                <a:cs typeface="Arial"/>
              </a:rPr>
              <a:t>30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20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10</a:t>
            </a:r>
            <a:endParaRPr sz="1050">
              <a:latin typeface="Arial"/>
              <a:cs typeface="Arial"/>
            </a:endParaRPr>
          </a:p>
          <a:p>
            <a:pPr marL="14795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0</a:t>
            </a:r>
            <a:endParaRPr sz="10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62836" y="3732377"/>
            <a:ext cx="6466840" cy="410209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  <a:tabLst>
                <a:tab pos="281305" algn="l"/>
                <a:tab pos="547370" algn="l"/>
                <a:tab pos="833119" algn="l"/>
                <a:tab pos="1056005" algn="l"/>
                <a:tab pos="1342390" algn="l"/>
                <a:tab pos="1894205" algn="l"/>
                <a:tab pos="2440940" algn="l"/>
                <a:tab pos="3264535" algn="l"/>
                <a:tab pos="3544570" algn="l"/>
                <a:tab pos="4096385" algn="l"/>
                <a:tab pos="4648835" algn="l"/>
                <a:tab pos="5472430" algn="l"/>
                <a:tab pos="6304280" algn="l"/>
              </a:tabLst>
            </a:pPr>
            <a:r>
              <a:rPr sz="1050" dirty="0">
                <a:latin typeface="Arial"/>
                <a:cs typeface="Arial"/>
              </a:rPr>
              <a:t>0	3	6	9	12	15  </a:t>
            </a:r>
            <a:r>
              <a:rPr sz="1050" spc="6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18	21  </a:t>
            </a:r>
            <a:r>
              <a:rPr sz="1050" spc="6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24	27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30  </a:t>
            </a:r>
            <a:r>
              <a:rPr sz="1050" spc="1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33	36	39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42	45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48	51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54  </a:t>
            </a:r>
            <a:r>
              <a:rPr sz="1050" spc="6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57	60  </a:t>
            </a:r>
            <a:r>
              <a:rPr sz="1050" spc="1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63  </a:t>
            </a:r>
            <a:r>
              <a:rPr sz="1050" spc="10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66	69</a:t>
            </a:r>
            <a:endParaRPr sz="1050">
              <a:latin typeface="Arial"/>
              <a:cs typeface="Arial"/>
            </a:endParaRPr>
          </a:p>
          <a:p>
            <a:pPr marR="184785" algn="ctr">
              <a:lnSpc>
                <a:spcPct val="100000"/>
              </a:lnSpc>
              <a:spcBef>
                <a:spcPts val="254"/>
              </a:spcBef>
            </a:pPr>
            <a:r>
              <a:rPr sz="1050" b="1" dirty="0">
                <a:latin typeface="Arial"/>
                <a:cs typeface="Arial"/>
              </a:rPr>
              <a:t>Months</a:t>
            </a:r>
            <a:endParaRPr sz="1050">
              <a:latin typeface="Arial"/>
              <a:cs typeface="Arial"/>
            </a:endParaRPr>
          </a:p>
        </p:txBody>
      </p:sp>
      <p:graphicFrame>
        <p:nvGraphicFramePr>
          <p:cNvPr id="46" name="object 46"/>
          <p:cNvGraphicFramePr>
            <a:graphicFrameLocks noGrp="1"/>
          </p:cNvGraphicFramePr>
          <p:nvPr/>
        </p:nvGraphicFramePr>
        <p:xfrm>
          <a:off x="753719" y="4155816"/>
          <a:ext cx="7058649" cy="474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8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0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7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00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38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55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55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6733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8384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6288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6733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7051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8511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8193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6479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87654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04164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78129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78434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161634"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5" dirty="0">
                          <a:solidFill>
                            <a:srgbClr val="3B9F4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b="1" dirty="0">
                          <a:solidFill>
                            <a:srgbClr val="3B9F4F"/>
                          </a:solidFill>
                          <a:latin typeface="Arial"/>
                          <a:cs typeface="Arial"/>
                        </a:rPr>
                        <a:t>IVO</a:t>
                      </a:r>
                      <a:r>
                        <a:rPr sz="800" b="1" spc="-5" dirty="0">
                          <a:solidFill>
                            <a:srgbClr val="3B9F4F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800" b="1" spc="5" dirty="0">
                          <a:solidFill>
                            <a:srgbClr val="3B9F4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b="1" dirty="0">
                          <a:solidFill>
                            <a:srgbClr val="37A04A"/>
                          </a:solidFill>
                          <a:latin typeface="Arial"/>
                          <a:cs typeface="Arial"/>
                        </a:rPr>
                        <a:t>PI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292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265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248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3556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227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222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210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04"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b="1" spc="-5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b="1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IVO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292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266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245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3556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231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310"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800" b="1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IPI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285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253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4635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227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203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128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113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107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100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7429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object 47"/>
          <p:cNvSpPr txBox="1"/>
          <p:nvPr/>
        </p:nvSpPr>
        <p:spPr>
          <a:xfrm>
            <a:off x="1823085" y="3152927"/>
            <a:ext cx="401955" cy="45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5700"/>
              </a:lnSpc>
              <a:spcBef>
                <a:spcPts val="100"/>
              </a:spcBef>
            </a:pPr>
            <a:r>
              <a:rPr sz="700" b="1" spc="-5" dirty="0">
                <a:latin typeface="Arial"/>
                <a:cs typeface="Arial"/>
              </a:rPr>
              <a:t>NIVO+IPI  NIVO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700" b="1" spc="-5" dirty="0">
                <a:latin typeface="Arial"/>
                <a:cs typeface="Arial"/>
              </a:rPr>
              <a:t>IPI</a:t>
            </a:r>
            <a:endParaRPr sz="7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488186" y="3266694"/>
            <a:ext cx="28257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282194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88186" y="3408426"/>
            <a:ext cx="28257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282194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488186" y="3545585"/>
            <a:ext cx="28257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282194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69719" y="3486911"/>
            <a:ext cx="114300" cy="11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75816" y="3355847"/>
            <a:ext cx="99060" cy="85725"/>
          </a:xfrm>
          <a:custGeom>
            <a:avLst/>
            <a:gdLst/>
            <a:ahLst/>
            <a:cxnLst/>
            <a:rect l="l" t="t" r="r" b="b"/>
            <a:pathLst>
              <a:path w="99060" h="85725">
                <a:moveTo>
                  <a:pt x="0" y="85343"/>
                </a:moveTo>
                <a:lnTo>
                  <a:pt x="49530" y="0"/>
                </a:lnTo>
                <a:lnTo>
                  <a:pt x="99059" y="85343"/>
                </a:lnTo>
                <a:lnTo>
                  <a:pt x="0" y="85343"/>
                </a:lnTo>
                <a:close/>
              </a:path>
            </a:pathLst>
          </a:custGeom>
          <a:ln w="12192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661409" y="1927097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7A04A"/>
                </a:solidFill>
                <a:latin typeface="Arial"/>
                <a:cs typeface="Arial"/>
              </a:rPr>
              <a:t>64%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658361" y="2263520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64A3"/>
                </a:solidFill>
                <a:latin typeface="Arial"/>
                <a:cs typeface="Arial"/>
              </a:rPr>
              <a:t>59%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675379" y="2685668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45%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765040" y="2089530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7A04A"/>
                </a:solidFill>
                <a:latin typeface="Arial"/>
                <a:cs typeface="Arial"/>
              </a:rPr>
              <a:t>58%</a:t>
            </a:r>
            <a:endParaRPr sz="10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761991" y="2485720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64A3"/>
                </a:solidFill>
                <a:latin typeface="Arial"/>
                <a:cs typeface="Arial"/>
              </a:rPr>
              <a:t>52%</a:t>
            </a:r>
            <a:endParaRPr sz="10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779009" y="2945637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34%</a:t>
            </a:r>
            <a:endParaRPr sz="100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821679" y="2211323"/>
            <a:ext cx="2729865" cy="1362710"/>
          </a:xfrm>
          <a:custGeom>
            <a:avLst/>
            <a:gdLst/>
            <a:ahLst/>
            <a:cxnLst/>
            <a:rect l="l" t="t" r="r" b="b"/>
            <a:pathLst>
              <a:path w="2729865" h="1362710">
                <a:moveTo>
                  <a:pt x="0" y="1362456"/>
                </a:moveTo>
                <a:lnTo>
                  <a:pt x="2729483" y="1362456"/>
                </a:lnTo>
                <a:lnTo>
                  <a:pt x="2729483" y="0"/>
                </a:lnTo>
                <a:lnTo>
                  <a:pt x="0" y="0"/>
                </a:lnTo>
                <a:lnTo>
                  <a:pt x="0" y="1362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5843396" y="2174493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7A04A"/>
                </a:solidFill>
                <a:latin typeface="Arial"/>
                <a:cs typeface="Arial"/>
              </a:rPr>
              <a:t>53%</a:t>
            </a:r>
            <a:endParaRPr sz="10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854446" y="2558541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64A3"/>
                </a:solidFill>
                <a:latin typeface="Arial"/>
                <a:cs typeface="Arial"/>
              </a:rPr>
              <a:t>46%</a:t>
            </a:r>
            <a:endParaRPr sz="10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871717" y="3004565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30%</a:t>
            </a:r>
            <a:endParaRPr sz="10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820536" y="1811223"/>
            <a:ext cx="131635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Arial"/>
                <a:cs typeface="Arial"/>
              </a:rPr>
              <a:t>4-year </a:t>
            </a:r>
            <a:r>
              <a:rPr sz="1100" b="1" dirty="0">
                <a:latin typeface="Arial"/>
                <a:cs typeface="Arial"/>
              </a:rPr>
              <a:t>OS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analysis</a:t>
            </a:r>
            <a:r>
              <a:rPr sz="1050" b="1" spc="-7" baseline="27777" dirty="0">
                <a:latin typeface="Arial"/>
                <a:cs typeface="Arial"/>
              </a:rPr>
              <a:t>3</a:t>
            </a:r>
            <a:endParaRPr sz="1050" baseline="27777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126479" y="2368295"/>
            <a:ext cx="131064" cy="1767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6289040" y="2285491"/>
            <a:ext cx="11557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HR =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0.84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(95% CI,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0.67–1.05)</a:t>
            </a:r>
            <a:endParaRPr sz="10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628394" y="3201161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7000"/>
                </a:lnTo>
              </a:path>
            </a:pathLst>
          </a:custGeom>
          <a:ln w="1981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667308" y="3968292"/>
            <a:ext cx="5784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No. </a:t>
            </a:r>
            <a:r>
              <a:rPr sz="900" b="1" dirty="0">
                <a:latin typeface="Arial"/>
                <a:cs typeface="Arial"/>
              </a:rPr>
              <a:t>at</a:t>
            </a:r>
            <a:r>
              <a:rPr sz="900" b="1" spc="-7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risk</a:t>
            </a:r>
            <a:endParaRPr sz="9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92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13297" y="2363723"/>
            <a:ext cx="0" cy="1383030"/>
          </a:xfrm>
          <a:custGeom>
            <a:avLst/>
            <a:gdLst/>
            <a:ahLst/>
            <a:cxnLst/>
            <a:rect l="l" t="t" r="r" b="b"/>
            <a:pathLst>
              <a:path h="1383029">
                <a:moveTo>
                  <a:pt x="0" y="0"/>
                </a:moveTo>
                <a:lnTo>
                  <a:pt x="0" y="1383029"/>
                </a:lnTo>
              </a:path>
            </a:pathLst>
          </a:custGeom>
          <a:ln w="10668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10684" y="2255520"/>
            <a:ext cx="0" cy="1491615"/>
          </a:xfrm>
          <a:custGeom>
            <a:avLst/>
            <a:gdLst/>
            <a:ahLst/>
            <a:cxnLst/>
            <a:rect l="l" t="t" r="r" b="b"/>
            <a:pathLst>
              <a:path h="1491614">
                <a:moveTo>
                  <a:pt x="0" y="0"/>
                </a:moveTo>
                <a:lnTo>
                  <a:pt x="0" y="1491233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13403" y="2122932"/>
            <a:ext cx="0" cy="1549400"/>
          </a:xfrm>
          <a:custGeom>
            <a:avLst/>
            <a:gdLst/>
            <a:ahLst/>
            <a:cxnLst/>
            <a:rect l="l" t="t" r="r" b="b"/>
            <a:pathLst>
              <a:path h="1549400">
                <a:moveTo>
                  <a:pt x="0" y="1549273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4388" y="2392679"/>
            <a:ext cx="0" cy="1354455"/>
          </a:xfrm>
          <a:custGeom>
            <a:avLst/>
            <a:gdLst/>
            <a:ahLst/>
            <a:cxnLst/>
            <a:rect l="l" t="t" r="r" b="b"/>
            <a:pathLst>
              <a:path h="1354454">
                <a:moveTo>
                  <a:pt x="0" y="0"/>
                </a:moveTo>
                <a:lnTo>
                  <a:pt x="0" y="1354073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99794" y="1218438"/>
            <a:ext cx="6236335" cy="1889760"/>
          </a:xfrm>
          <a:custGeom>
            <a:avLst/>
            <a:gdLst/>
            <a:ahLst/>
            <a:cxnLst/>
            <a:rect l="l" t="t" r="r" b="b"/>
            <a:pathLst>
              <a:path w="6236334" h="1889760">
                <a:moveTo>
                  <a:pt x="6236208" y="1889760"/>
                </a:moveTo>
                <a:lnTo>
                  <a:pt x="5848858" y="1889760"/>
                </a:lnTo>
                <a:lnTo>
                  <a:pt x="5848858" y="1864360"/>
                </a:lnTo>
                <a:lnTo>
                  <a:pt x="212725" y="101600"/>
                </a:lnTo>
                <a:lnTo>
                  <a:pt x="200025" y="101600"/>
                </a:lnTo>
                <a:lnTo>
                  <a:pt x="196850" y="101600"/>
                </a:lnTo>
                <a:lnTo>
                  <a:pt x="196850" y="104775"/>
                </a:lnTo>
                <a:lnTo>
                  <a:pt x="196850" y="85725"/>
                </a:lnTo>
                <a:lnTo>
                  <a:pt x="165100" y="85725"/>
                </a:lnTo>
                <a:lnTo>
                  <a:pt x="165100" y="53975"/>
                </a:lnTo>
                <a:lnTo>
                  <a:pt x="31750" y="15875"/>
                </a:lnTo>
                <a:lnTo>
                  <a:pt x="31750" y="0"/>
                </a:lnTo>
                <a:lnTo>
                  <a:pt x="0" y="0"/>
                </a:lnTo>
              </a:path>
            </a:pathLst>
          </a:custGeom>
          <a:ln w="2895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03235" y="306933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38100"/>
                </a:moveTo>
                <a:lnTo>
                  <a:pt x="3175" y="22225"/>
                </a:lnTo>
                <a:lnTo>
                  <a:pt x="9525" y="12700"/>
                </a:lnTo>
                <a:lnTo>
                  <a:pt x="22225" y="3175"/>
                </a:lnTo>
                <a:lnTo>
                  <a:pt x="38100" y="0"/>
                </a:lnTo>
                <a:lnTo>
                  <a:pt x="53975" y="3175"/>
                </a:lnTo>
                <a:lnTo>
                  <a:pt x="63500" y="12700"/>
                </a:lnTo>
                <a:lnTo>
                  <a:pt x="73025" y="22225"/>
                </a:lnTo>
                <a:lnTo>
                  <a:pt x="76200" y="38100"/>
                </a:lnTo>
                <a:lnTo>
                  <a:pt x="73025" y="53975"/>
                </a:lnTo>
                <a:lnTo>
                  <a:pt x="63500" y="66675"/>
                </a:lnTo>
                <a:lnTo>
                  <a:pt x="53975" y="73025"/>
                </a:lnTo>
                <a:lnTo>
                  <a:pt x="38100" y="76200"/>
                </a:lnTo>
                <a:lnTo>
                  <a:pt x="22225" y="73025"/>
                </a:lnTo>
                <a:lnTo>
                  <a:pt x="9525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84947" y="3069335"/>
            <a:ext cx="82550" cy="76200"/>
          </a:xfrm>
          <a:custGeom>
            <a:avLst/>
            <a:gdLst/>
            <a:ahLst/>
            <a:cxnLst/>
            <a:rect l="l" t="t" r="r" b="b"/>
            <a:pathLst>
              <a:path w="82550" h="76200">
                <a:moveTo>
                  <a:pt x="0" y="38100"/>
                </a:moveTo>
                <a:lnTo>
                  <a:pt x="3175" y="22225"/>
                </a:lnTo>
                <a:lnTo>
                  <a:pt x="12700" y="12700"/>
                </a:lnTo>
                <a:lnTo>
                  <a:pt x="28448" y="3175"/>
                </a:lnTo>
                <a:lnTo>
                  <a:pt x="44323" y="0"/>
                </a:lnTo>
                <a:lnTo>
                  <a:pt x="60198" y="3175"/>
                </a:lnTo>
                <a:lnTo>
                  <a:pt x="69596" y="12700"/>
                </a:lnTo>
                <a:lnTo>
                  <a:pt x="79121" y="22225"/>
                </a:lnTo>
                <a:lnTo>
                  <a:pt x="82296" y="38100"/>
                </a:lnTo>
                <a:lnTo>
                  <a:pt x="79121" y="53975"/>
                </a:lnTo>
                <a:lnTo>
                  <a:pt x="69596" y="66675"/>
                </a:lnTo>
                <a:lnTo>
                  <a:pt x="60198" y="73025"/>
                </a:lnTo>
                <a:lnTo>
                  <a:pt x="44323" y="76200"/>
                </a:lnTo>
                <a:lnTo>
                  <a:pt x="28448" y="73025"/>
                </a:lnTo>
                <a:lnTo>
                  <a:pt x="12700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71231" y="3069335"/>
            <a:ext cx="83820" cy="76200"/>
          </a:xfrm>
          <a:custGeom>
            <a:avLst/>
            <a:gdLst/>
            <a:ahLst/>
            <a:cxnLst/>
            <a:rect l="l" t="t" r="r" b="b"/>
            <a:pathLst>
              <a:path w="83820" h="76200">
                <a:moveTo>
                  <a:pt x="0" y="38100"/>
                </a:moveTo>
                <a:lnTo>
                  <a:pt x="3175" y="22225"/>
                </a:lnTo>
                <a:lnTo>
                  <a:pt x="12953" y="12700"/>
                </a:lnTo>
                <a:lnTo>
                  <a:pt x="25781" y="3175"/>
                </a:lnTo>
                <a:lnTo>
                  <a:pt x="38735" y="0"/>
                </a:lnTo>
                <a:lnTo>
                  <a:pt x="58039" y="3175"/>
                </a:lnTo>
                <a:lnTo>
                  <a:pt x="70866" y="12700"/>
                </a:lnTo>
                <a:lnTo>
                  <a:pt x="80645" y="22225"/>
                </a:lnTo>
                <a:lnTo>
                  <a:pt x="83820" y="38100"/>
                </a:lnTo>
                <a:lnTo>
                  <a:pt x="80645" y="53975"/>
                </a:lnTo>
                <a:lnTo>
                  <a:pt x="70866" y="66675"/>
                </a:lnTo>
                <a:lnTo>
                  <a:pt x="58039" y="73025"/>
                </a:lnTo>
                <a:lnTo>
                  <a:pt x="38735" y="76200"/>
                </a:lnTo>
                <a:lnTo>
                  <a:pt x="25781" y="73025"/>
                </a:lnTo>
                <a:lnTo>
                  <a:pt x="12953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02652" y="306933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38100"/>
                </a:moveTo>
                <a:lnTo>
                  <a:pt x="3175" y="22225"/>
                </a:lnTo>
                <a:lnTo>
                  <a:pt x="9525" y="12700"/>
                </a:lnTo>
                <a:lnTo>
                  <a:pt x="22225" y="3175"/>
                </a:lnTo>
                <a:lnTo>
                  <a:pt x="38100" y="0"/>
                </a:lnTo>
                <a:lnTo>
                  <a:pt x="53975" y="3175"/>
                </a:lnTo>
                <a:lnTo>
                  <a:pt x="63500" y="12700"/>
                </a:lnTo>
                <a:lnTo>
                  <a:pt x="73025" y="22225"/>
                </a:lnTo>
                <a:lnTo>
                  <a:pt x="76200" y="38100"/>
                </a:lnTo>
                <a:lnTo>
                  <a:pt x="73025" y="53975"/>
                </a:lnTo>
                <a:lnTo>
                  <a:pt x="63500" y="66675"/>
                </a:lnTo>
                <a:lnTo>
                  <a:pt x="53975" y="73025"/>
                </a:lnTo>
                <a:lnTo>
                  <a:pt x="38100" y="76200"/>
                </a:lnTo>
                <a:lnTo>
                  <a:pt x="22225" y="73025"/>
                </a:lnTo>
                <a:lnTo>
                  <a:pt x="9525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88935" y="306933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38100"/>
                </a:moveTo>
                <a:lnTo>
                  <a:pt x="3175" y="22225"/>
                </a:lnTo>
                <a:lnTo>
                  <a:pt x="12700" y="12700"/>
                </a:lnTo>
                <a:lnTo>
                  <a:pt x="25400" y="3175"/>
                </a:lnTo>
                <a:lnTo>
                  <a:pt x="38100" y="0"/>
                </a:lnTo>
                <a:lnTo>
                  <a:pt x="53975" y="3175"/>
                </a:lnTo>
                <a:lnTo>
                  <a:pt x="66675" y="12700"/>
                </a:lnTo>
                <a:lnTo>
                  <a:pt x="73025" y="22225"/>
                </a:lnTo>
                <a:lnTo>
                  <a:pt x="76200" y="38100"/>
                </a:lnTo>
                <a:lnTo>
                  <a:pt x="73025" y="53975"/>
                </a:lnTo>
                <a:lnTo>
                  <a:pt x="66675" y="66675"/>
                </a:lnTo>
                <a:lnTo>
                  <a:pt x="53975" y="73025"/>
                </a:lnTo>
                <a:lnTo>
                  <a:pt x="38100" y="76200"/>
                </a:lnTo>
                <a:lnTo>
                  <a:pt x="25400" y="73025"/>
                </a:lnTo>
                <a:lnTo>
                  <a:pt x="12700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76743" y="3069335"/>
            <a:ext cx="82550" cy="76200"/>
          </a:xfrm>
          <a:custGeom>
            <a:avLst/>
            <a:gdLst/>
            <a:ahLst/>
            <a:cxnLst/>
            <a:rect l="l" t="t" r="r" b="b"/>
            <a:pathLst>
              <a:path w="82550" h="76200">
                <a:moveTo>
                  <a:pt x="0" y="38100"/>
                </a:moveTo>
                <a:lnTo>
                  <a:pt x="3175" y="22225"/>
                </a:lnTo>
                <a:lnTo>
                  <a:pt x="12700" y="12700"/>
                </a:lnTo>
                <a:lnTo>
                  <a:pt x="25273" y="3175"/>
                </a:lnTo>
                <a:lnTo>
                  <a:pt x="37973" y="0"/>
                </a:lnTo>
                <a:lnTo>
                  <a:pt x="57023" y="3175"/>
                </a:lnTo>
                <a:lnTo>
                  <a:pt x="69596" y="12700"/>
                </a:lnTo>
                <a:lnTo>
                  <a:pt x="79121" y="22225"/>
                </a:lnTo>
                <a:lnTo>
                  <a:pt x="82296" y="38100"/>
                </a:lnTo>
                <a:lnTo>
                  <a:pt x="79121" y="53975"/>
                </a:lnTo>
                <a:lnTo>
                  <a:pt x="69596" y="66675"/>
                </a:lnTo>
                <a:lnTo>
                  <a:pt x="57023" y="73025"/>
                </a:lnTo>
                <a:lnTo>
                  <a:pt x="37973" y="76200"/>
                </a:lnTo>
                <a:lnTo>
                  <a:pt x="25273" y="73025"/>
                </a:lnTo>
                <a:lnTo>
                  <a:pt x="12700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64552" y="3069335"/>
            <a:ext cx="82550" cy="76200"/>
          </a:xfrm>
          <a:custGeom>
            <a:avLst/>
            <a:gdLst/>
            <a:ahLst/>
            <a:cxnLst/>
            <a:rect l="l" t="t" r="r" b="b"/>
            <a:pathLst>
              <a:path w="82550" h="76200">
                <a:moveTo>
                  <a:pt x="0" y="38100"/>
                </a:moveTo>
                <a:lnTo>
                  <a:pt x="3175" y="22225"/>
                </a:lnTo>
                <a:lnTo>
                  <a:pt x="12700" y="12700"/>
                </a:lnTo>
                <a:lnTo>
                  <a:pt x="28448" y="3175"/>
                </a:lnTo>
                <a:lnTo>
                  <a:pt x="44323" y="0"/>
                </a:lnTo>
                <a:lnTo>
                  <a:pt x="60198" y="3175"/>
                </a:lnTo>
                <a:lnTo>
                  <a:pt x="69596" y="12700"/>
                </a:lnTo>
                <a:lnTo>
                  <a:pt x="79121" y="22225"/>
                </a:lnTo>
                <a:lnTo>
                  <a:pt x="82296" y="38100"/>
                </a:lnTo>
                <a:lnTo>
                  <a:pt x="79121" y="53975"/>
                </a:lnTo>
                <a:lnTo>
                  <a:pt x="69596" y="66675"/>
                </a:lnTo>
                <a:lnTo>
                  <a:pt x="60198" y="73025"/>
                </a:lnTo>
                <a:lnTo>
                  <a:pt x="44323" y="76200"/>
                </a:lnTo>
                <a:lnTo>
                  <a:pt x="28448" y="73025"/>
                </a:lnTo>
                <a:lnTo>
                  <a:pt x="12700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56931" y="306933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38100"/>
                </a:moveTo>
                <a:lnTo>
                  <a:pt x="3175" y="22225"/>
                </a:lnTo>
                <a:lnTo>
                  <a:pt x="9525" y="12700"/>
                </a:lnTo>
                <a:lnTo>
                  <a:pt x="22225" y="3175"/>
                </a:lnTo>
                <a:lnTo>
                  <a:pt x="38100" y="0"/>
                </a:lnTo>
                <a:lnTo>
                  <a:pt x="53975" y="3175"/>
                </a:lnTo>
                <a:lnTo>
                  <a:pt x="63500" y="12700"/>
                </a:lnTo>
                <a:lnTo>
                  <a:pt x="73025" y="22225"/>
                </a:lnTo>
                <a:lnTo>
                  <a:pt x="76200" y="38100"/>
                </a:lnTo>
                <a:lnTo>
                  <a:pt x="73025" y="53975"/>
                </a:lnTo>
                <a:lnTo>
                  <a:pt x="63500" y="66675"/>
                </a:lnTo>
                <a:lnTo>
                  <a:pt x="53975" y="73025"/>
                </a:lnTo>
                <a:lnTo>
                  <a:pt x="38100" y="76200"/>
                </a:lnTo>
                <a:lnTo>
                  <a:pt x="22225" y="73025"/>
                </a:lnTo>
                <a:lnTo>
                  <a:pt x="9525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44740" y="306933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38100"/>
                </a:moveTo>
                <a:lnTo>
                  <a:pt x="3175" y="22225"/>
                </a:lnTo>
                <a:lnTo>
                  <a:pt x="9525" y="12700"/>
                </a:lnTo>
                <a:lnTo>
                  <a:pt x="22225" y="3175"/>
                </a:lnTo>
                <a:lnTo>
                  <a:pt x="38100" y="0"/>
                </a:lnTo>
                <a:lnTo>
                  <a:pt x="53975" y="3175"/>
                </a:lnTo>
                <a:lnTo>
                  <a:pt x="63500" y="12700"/>
                </a:lnTo>
                <a:lnTo>
                  <a:pt x="73025" y="22225"/>
                </a:lnTo>
                <a:lnTo>
                  <a:pt x="76200" y="38100"/>
                </a:lnTo>
                <a:lnTo>
                  <a:pt x="73025" y="53975"/>
                </a:lnTo>
                <a:lnTo>
                  <a:pt x="63500" y="66675"/>
                </a:lnTo>
                <a:lnTo>
                  <a:pt x="53975" y="73025"/>
                </a:lnTo>
                <a:lnTo>
                  <a:pt x="38100" y="76200"/>
                </a:lnTo>
                <a:lnTo>
                  <a:pt x="22225" y="73025"/>
                </a:lnTo>
                <a:lnTo>
                  <a:pt x="9525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32547" y="306933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38100"/>
                </a:moveTo>
                <a:lnTo>
                  <a:pt x="3175" y="22225"/>
                </a:lnTo>
                <a:lnTo>
                  <a:pt x="12700" y="12700"/>
                </a:lnTo>
                <a:lnTo>
                  <a:pt x="25400" y="3175"/>
                </a:lnTo>
                <a:lnTo>
                  <a:pt x="38100" y="0"/>
                </a:lnTo>
                <a:lnTo>
                  <a:pt x="57150" y="3175"/>
                </a:lnTo>
                <a:lnTo>
                  <a:pt x="66675" y="12700"/>
                </a:lnTo>
                <a:lnTo>
                  <a:pt x="73025" y="22225"/>
                </a:lnTo>
                <a:lnTo>
                  <a:pt x="76200" y="38100"/>
                </a:lnTo>
                <a:lnTo>
                  <a:pt x="73025" y="53975"/>
                </a:lnTo>
                <a:lnTo>
                  <a:pt x="66675" y="66675"/>
                </a:lnTo>
                <a:lnTo>
                  <a:pt x="57150" y="73025"/>
                </a:lnTo>
                <a:lnTo>
                  <a:pt x="38100" y="76200"/>
                </a:lnTo>
                <a:lnTo>
                  <a:pt x="25400" y="73025"/>
                </a:lnTo>
                <a:lnTo>
                  <a:pt x="12700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62443" y="3069335"/>
            <a:ext cx="82550" cy="76200"/>
          </a:xfrm>
          <a:custGeom>
            <a:avLst/>
            <a:gdLst/>
            <a:ahLst/>
            <a:cxnLst/>
            <a:rect l="l" t="t" r="r" b="b"/>
            <a:pathLst>
              <a:path w="82550" h="76200">
                <a:moveTo>
                  <a:pt x="0" y="38100"/>
                </a:moveTo>
                <a:lnTo>
                  <a:pt x="3175" y="22225"/>
                </a:lnTo>
                <a:lnTo>
                  <a:pt x="12700" y="12700"/>
                </a:lnTo>
                <a:lnTo>
                  <a:pt x="25273" y="3175"/>
                </a:lnTo>
                <a:lnTo>
                  <a:pt x="37973" y="0"/>
                </a:lnTo>
                <a:lnTo>
                  <a:pt x="57023" y="3175"/>
                </a:lnTo>
                <a:lnTo>
                  <a:pt x="69596" y="12700"/>
                </a:lnTo>
                <a:lnTo>
                  <a:pt x="79121" y="22225"/>
                </a:lnTo>
                <a:lnTo>
                  <a:pt x="82296" y="38100"/>
                </a:lnTo>
                <a:lnTo>
                  <a:pt x="79121" y="53975"/>
                </a:lnTo>
                <a:lnTo>
                  <a:pt x="69596" y="66675"/>
                </a:lnTo>
                <a:lnTo>
                  <a:pt x="57023" y="73025"/>
                </a:lnTo>
                <a:lnTo>
                  <a:pt x="37973" y="76200"/>
                </a:lnTo>
                <a:lnTo>
                  <a:pt x="25273" y="73025"/>
                </a:lnTo>
                <a:lnTo>
                  <a:pt x="12700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50252" y="306933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38100"/>
                </a:moveTo>
                <a:lnTo>
                  <a:pt x="3175" y="22225"/>
                </a:lnTo>
                <a:lnTo>
                  <a:pt x="12700" y="12700"/>
                </a:lnTo>
                <a:lnTo>
                  <a:pt x="25400" y="3175"/>
                </a:lnTo>
                <a:lnTo>
                  <a:pt x="38100" y="0"/>
                </a:lnTo>
                <a:lnTo>
                  <a:pt x="57150" y="3175"/>
                </a:lnTo>
                <a:lnTo>
                  <a:pt x="66675" y="12700"/>
                </a:lnTo>
                <a:lnTo>
                  <a:pt x="76200" y="22225"/>
                </a:lnTo>
                <a:lnTo>
                  <a:pt x="76200" y="38100"/>
                </a:lnTo>
                <a:lnTo>
                  <a:pt x="76200" y="53975"/>
                </a:lnTo>
                <a:lnTo>
                  <a:pt x="66675" y="66675"/>
                </a:lnTo>
                <a:lnTo>
                  <a:pt x="57150" y="73025"/>
                </a:lnTo>
                <a:lnTo>
                  <a:pt x="38100" y="76200"/>
                </a:lnTo>
                <a:lnTo>
                  <a:pt x="25400" y="73025"/>
                </a:lnTo>
                <a:lnTo>
                  <a:pt x="12700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30440" y="3069335"/>
            <a:ext cx="82550" cy="76200"/>
          </a:xfrm>
          <a:custGeom>
            <a:avLst/>
            <a:gdLst/>
            <a:ahLst/>
            <a:cxnLst/>
            <a:rect l="l" t="t" r="r" b="b"/>
            <a:pathLst>
              <a:path w="82550" h="76200">
                <a:moveTo>
                  <a:pt x="0" y="38100"/>
                </a:moveTo>
                <a:lnTo>
                  <a:pt x="3175" y="22225"/>
                </a:lnTo>
                <a:lnTo>
                  <a:pt x="12700" y="12700"/>
                </a:lnTo>
                <a:lnTo>
                  <a:pt x="28448" y="3175"/>
                </a:lnTo>
                <a:lnTo>
                  <a:pt x="44323" y="0"/>
                </a:lnTo>
                <a:lnTo>
                  <a:pt x="60198" y="3175"/>
                </a:lnTo>
                <a:lnTo>
                  <a:pt x="72770" y="12700"/>
                </a:lnTo>
                <a:lnTo>
                  <a:pt x="79120" y="22225"/>
                </a:lnTo>
                <a:lnTo>
                  <a:pt x="82295" y="38100"/>
                </a:lnTo>
                <a:lnTo>
                  <a:pt x="79120" y="53975"/>
                </a:lnTo>
                <a:lnTo>
                  <a:pt x="72770" y="66675"/>
                </a:lnTo>
                <a:lnTo>
                  <a:pt x="60198" y="73025"/>
                </a:lnTo>
                <a:lnTo>
                  <a:pt x="44323" y="76200"/>
                </a:lnTo>
                <a:lnTo>
                  <a:pt x="28448" y="73025"/>
                </a:lnTo>
                <a:lnTo>
                  <a:pt x="12700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12152" y="3069335"/>
            <a:ext cx="82550" cy="76200"/>
          </a:xfrm>
          <a:custGeom>
            <a:avLst/>
            <a:gdLst/>
            <a:ahLst/>
            <a:cxnLst/>
            <a:rect l="l" t="t" r="r" b="b"/>
            <a:pathLst>
              <a:path w="82550" h="76200">
                <a:moveTo>
                  <a:pt x="0" y="38100"/>
                </a:moveTo>
                <a:lnTo>
                  <a:pt x="3175" y="22225"/>
                </a:lnTo>
                <a:lnTo>
                  <a:pt x="12700" y="12700"/>
                </a:lnTo>
                <a:lnTo>
                  <a:pt x="28448" y="3175"/>
                </a:lnTo>
                <a:lnTo>
                  <a:pt x="44323" y="0"/>
                </a:lnTo>
                <a:lnTo>
                  <a:pt x="60198" y="3175"/>
                </a:lnTo>
                <a:lnTo>
                  <a:pt x="72771" y="12700"/>
                </a:lnTo>
                <a:lnTo>
                  <a:pt x="79121" y="22225"/>
                </a:lnTo>
                <a:lnTo>
                  <a:pt x="82296" y="38100"/>
                </a:lnTo>
                <a:lnTo>
                  <a:pt x="79121" y="53975"/>
                </a:lnTo>
                <a:lnTo>
                  <a:pt x="72771" y="66675"/>
                </a:lnTo>
                <a:lnTo>
                  <a:pt x="60198" y="73025"/>
                </a:lnTo>
                <a:lnTo>
                  <a:pt x="44323" y="76200"/>
                </a:lnTo>
                <a:lnTo>
                  <a:pt x="28448" y="73025"/>
                </a:lnTo>
                <a:lnTo>
                  <a:pt x="12700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04531" y="3069335"/>
            <a:ext cx="83820" cy="76200"/>
          </a:xfrm>
          <a:custGeom>
            <a:avLst/>
            <a:gdLst/>
            <a:ahLst/>
            <a:cxnLst/>
            <a:rect l="l" t="t" r="r" b="b"/>
            <a:pathLst>
              <a:path w="83820" h="76200">
                <a:moveTo>
                  <a:pt x="0" y="38100"/>
                </a:moveTo>
                <a:lnTo>
                  <a:pt x="3175" y="22225"/>
                </a:lnTo>
                <a:lnTo>
                  <a:pt x="12953" y="12700"/>
                </a:lnTo>
                <a:lnTo>
                  <a:pt x="25781" y="3175"/>
                </a:lnTo>
                <a:lnTo>
                  <a:pt x="38735" y="0"/>
                </a:lnTo>
                <a:lnTo>
                  <a:pt x="58039" y="3175"/>
                </a:lnTo>
                <a:lnTo>
                  <a:pt x="70866" y="12700"/>
                </a:lnTo>
                <a:lnTo>
                  <a:pt x="80645" y="22225"/>
                </a:lnTo>
                <a:lnTo>
                  <a:pt x="83820" y="38100"/>
                </a:lnTo>
                <a:lnTo>
                  <a:pt x="80645" y="53975"/>
                </a:lnTo>
                <a:lnTo>
                  <a:pt x="70866" y="66675"/>
                </a:lnTo>
                <a:lnTo>
                  <a:pt x="58039" y="73025"/>
                </a:lnTo>
                <a:lnTo>
                  <a:pt x="38735" y="76200"/>
                </a:lnTo>
                <a:lnTo>
                  <a:pt x="25781" y="73025"/>
                </a:lnTo>
                <a:lnTo>
                  <a:pt x="12953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298435" y="306933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38100"/>
                </a:moveTo>
                <a:lnTo>
                  <a:pt x="3175" y="22225"/>
                </a:lnTo>
                <a:lnTo>
                  <a:pt x="12700" y="12700"/>
                </a:lnTo>
                <a:lnTo>
                  <a:pt x="25400" y="3175"/>
                </a:lnTo>
                <a:lnTo>
                  <a:pt x="38100" y="0"/>
                </a:lnTo>
                <a:lnTo>
                  <a:pt x="57150" y="3175"/>
                </a:lnTo>
                <a:lnTo>
                  <a:pt x="66675" y="12700"/>
                </a:lnTo>
                <a:lnTo>
                  <a:pt x="76200" y="22225"/>
                </a:lnTo>
                <a:lnTo>
                  <a:pt x="76200" y="38100"/>
                </a:lnTo>
                <a:lnTo>
                  <a:pt x="76200" y="53975"/>
                </a:lnTo>
                <a:lnTo>
                  <a:pt x="66675" y="66675"/>
                </a:lnTo>
                <a:lnTo>
                  <a:pt x="57150" y="73025"/>
                </a:lnTo>
                <a:lnTo>
                  <a:pt x="38100" y="76200"/>
                </a:lnTo>
                <a:lnTo>
                  <a:pt x="25400" y="73025"/>
                </a:lnTo>
                <a:lnTo>
                  <a:pt x="12700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280147" y="3069335"/>
            <a:ext cx="82550" cy="76200"/>
          </a:xfrm>
          <a:custGeom>
            <a:avLst/>
            <a:gdLst/>
            <a:ahLst/>
            <a:cxnLst/>
            <a:rect l="l" t="t" r="r" b="b"/>
            <a:pathLst>
              <a:path w="82550" h="76200">
                <a:moveTo>
                  <a:pt x="0" y="38100"/>
                </a:moveTo>
                <a:lnTo>
                  <a:pt x="3175" y="22225"/>
                </a:lnTo>
                <a:lnTo>
                  <a:pt x="12700" y="12700"/>
                </a:lnTo>
                <a:lnTo>
                  <a:pt x="25273" y="3175"/>
                </a:lnTo>
                <a:lnTo>
                  <a:pt x="37973" y="0"/>
                </a:lnTo>
                <a:lnTo>
                  <a:pt x="57023" y="3175"/>
                </a:lnTo>
                <a:lnTo>
                  <a:pt x="69596" y="12700"/>
                </a:lnTo>
                <a:lnTo>
                  <a:pt x="79121" y="22225"/>
                </a:lnTo>
                <a:lnTo>
                  <a:pt x="82296" y="38100"/>
                </a:lnTo>
                <a:lnTo>
                  <a:pt x="79121" y="53975"/>
                </a:lnTo>
                <a:lnTo>
                  <a:pt x="69596" y="66675"/>
                </a:lnTo>
                <a:lnTo>
                  <a:pt x="57023" y="73025"/>
                </a:lnTo>
                <a:lnTo>
                  <a:pt x="37973" y="76200"/>
                </a:lnTo>
                <a:lnTo>
                  <a:pt x="25273" y="73025"/>
                </a:lnTo>
                <a:lnTo>
                  <a:pt x="12700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266431" y="306933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38100"/>
                </a:moveTo>
                <a:lnTo>
                  <a:pt x="3175" y="22225"/>
                </a:lnTo>
                <a:lnTo>
                  <a:pt x="9525" y="12700"/>
                </a:lnTo>
                <a:lnTo>
                  <a:pt x="22225" y="3175"/>
                </a:lnTo>
                <a:lnTo>
                  <a:pt x="38100" y="0"/>
                </a:lnTo>
                <a:lnTo>
                  <a:pt x="53975" y="3175"/>
                </a:lnTo>
                <a:lnTo>
                  <a:pt x="66675" y="12700"/>
                </a:lnTo>
                <a:lnTo>
                  <a:pt x="73025" y="22225"/>
                </a:lnTo>
                <a:lnTo>
                  <a:pt x="76200" y="38100"/>
                </a:lnTo>
                <a:lnTo>
                  <a:pt x="73025" y="53975"/>
                </a:lnTo>
                <a:lnTo>
                  <a:pt x="66675" y="66675"/>
                </a:lnTo>
                <a:lnTo>
                  <a:pt x="53975" y="73025"/>
                </a:lnTo>
                <a:lnTo>
                  <a:pt x="38100" y="76200"/>
                </a:lnTo>
                <a:lnTo>
                  <a:pt x="22225" y="73025"/>
                </a:lnTo>
                <a:lnTo>
                  <a:pt x="9525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48143" y="3049523"/>
            <a:ext cx="82550" cy="76200"/>
          </a:xfrm>
          <a:custGeom>
            <a:avLst/>
            <a:gdLst/>
            <a:ahLst/>
            <a:cxnLst/>
            <a:rect l="l" t="t" r="r" b="b"/>
            <a:pathLst>
              <a:path w="82550" h="76200">
                <a:moveTo>
                  <a:pt x="0" y="38100"/>
                </a:moveTo>
                <a:lnTo>
                  <a:pt x="6350" y="22225"/>
                </a:lnTo>
                <a:lnTo>
                  <a:pt x="12700" y="12700"/>
                </a:lnTo>
                <a:lnTo>
                  <a:pt x="28448" y="3175"/>
                </a:lnTo>
                <a:lnTo>
                  <a:pt x="44323" y="0"/>
                </a:lnTo>
                <a:lnTo>
                  <a:pt x="60198" y="3175"/>
                </a:lnTo>
                <a:lnTo>
                  <a:pt x="72771" y="12700"/>
                </a:lnTo>
                <a:lnTo>
                  <a:pt x="79121" y="22225"/>
                </a:lnTo>
                <a:lnTo>
                  <a:pt x="82296" y="38100"/>
                </a:lnTo>
                <a:lnTo>
                  <a:pt x="79121" y="53975"/>
                </a:lnTo>
                <a:lnTo>
                  <a:pt x="72771" y="66675"/>
                </a:lnTo>
                <a:lnTo>
                  <a:pt x="60198" y="73025"/>
                </a:lnTo>
                <a:lnTo>
                  <a:pt x="44323" y="76200"/>
                </a:lnTo>
                <a:lnTo>
                  <a:pt x="28448" y="73025"/>
                </a:lnTo>
                <a:lnTo>
                  <a:pt x="12700" y="66675"/>
                </a:lnTo>
                <a:lnTo>
                  <a:pt x="6350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239000" y="3049523"/>
            <a:ext cx="79375" cy="76200"/>
          </a:xfrm>
          <a:custGeom>
            <a:avLst/>
            <a:gdLst/>
            <a:ahLst/>
            <a:cxnLst/>
            <a:rect l="l" t="t" r="r" b="b"/>
            <a:pathLst>
              <a:path w="79375" h="76200">
                <a:moveTo>
                  <a:pt x="0" y="38100"/>
                </a:moveTo>
                <a:lnTo>
                  <a:pt x="3175" y="22225"/>
                </a:lnTo>
                <a:lnTo>
                  <a:pt x="9525" y="12700"/>
                </a:lnTo>
                <a:lnTo>
                  <a:pt x="22225" y="3175"/>
                </a:lnTo>
                <a:lnTo>
                  <a:pt x="34925" y="0"/>
                </a:lnTo>
                <a:lnTo>
                  <a:pt x="53848" y="3175"/>
                </a:lnTo>
                <a:lnTo>
                  <a:pt x="66548" y="12700"/>
                </a:lnTo>
                <a:lnTo>
                  <a:pt x="76073" y="22225"/>
                </a:lnTo>
                <a:lnTo>
                  <a:pt x="79248" y="38100"/>
                </a:lnTo>
                <a:lnTo>
                  <a:pt x="76073" y="53975"/>
                </a:lnTo>
                <a:lnTo>
                  <a:pt x="66548" y="66675"/>
                </a:lnTo>
                <a:lnTo>
                  <a:pt x="53848" y="73025"/>
                </a:lnTo>
                <a:lnTo>
                  <a:pt x="34925" y="76200"/>
                </a:lnTo>
                <a:lnTo>
                  <a:pt x="22225" y="73025"/>
                </a:lnTo>
                <a:lnTo>
                  <a:pt x="9525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219188" y="3049523"/>
            <a:ext cx="73660" cy="76200"/>
          </a:xfrm>
          <a:custGeom>
            <a:avLst/>
            <a:gdLst/>
            <a:ahLst/>
            <a:cxnLst/>
            <a:rect l="l" t="t" r="r" b="b"/>
            <a:pathLst>
              <a:path w="73659" h="76200">
                <a:moveTo>
                  <a:pt x="0" y="38100"/>
                </a:moveTo>
                <a:lnTo>
                  <a:pt x="3175" y="22225"/>
                </a:lnTo>
                <a:lnTo>
                  <a:pt x="9525" y="12700"/>
                </a:lnTo>
                <a:lnTo>
                  <a:pt x="22225" y="3175"/>
                </a:lnTo>
                <a:lnTo>
                  <a:pt x="34925" y="0"/>
                </a:lnTo>
                <a:lnTo>
                  <a:pt x="54101" y="3175"/>
                </a:lnTo>
                <a:lnTo>
                  <a:pt x="63626" y="12700"/>
                </a:lnTo>
                <a:lnTo>
                  <a:pt x="73151" y="22225"/>
                </a:lnTo>
                <a:lnTo>
                  <a:pt x="73151" y="38100"/>
                </a:lnTo>
                <a:lnTo>
                  <a:pt x="73151" y="53975"/>
                </a:lnTo>
                <a:lnTo>
                  <a:pt x="63626" y="66675"/>
                </a:lnTo>
                <a:lnTo>
                  <a:pt x="54101" y="73025"/>
                </a:lnTo>
                <a:lnTo>
                  <a:pt x="34925" y="76200"/>
                </a:lnTo>
                <a:lnTo>
                  <a:pt x="22225" y="73025"/>
                </a:lnTo>
                <a:lnTo>
                  <a:pt x="9525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06995" y="3049523"/>
            <a:ext cx="79375" cy="76200"/>
          </a:xfrm>
          <a:custGeom>
            <a:avLst/>
            <a:gdLst/>
            <a:ahLst/>
            <a:cxnLst/>
            <a:rect l="l" t="t" r="r" b="b"/>
            <a:pathLst>
              <a:path w="79375" h="76200">
                <a:moveTo>
                  <a:pt x="0" y="38100"/>
                </a:moveTo>
                <a:lnTo>
                  <a:pt x="3175" y="22225"/>
                </a:lnTo>
                <a:lnTo>
                  <a:pt x="12700" y="12700"/>
                </a:lnTo>
                <a:lnTo>
                  <a:pt x="25400" y="3175"/>
                </a:lnTo>
                <a:lnTo>
                  <a:pt x="41148" y="0"/>
                </a:lnTo>
                <a:lnTo>
                  <a:pt x="57023" y="3175"/>
                </a:lnTo>
                <a:lnTo>
                  <a:pt x="69723" y="12700"/>
                </a:lnTo>
                <a:lnTo>
                  <a:pt x="76073" y="22225"/>
                </a:lnTo>
                <a:lnTo>
                  <a:pt x="79248" y="38100"/>
                </a:lnTo>
                <a:lnTo>
                  <a:pt x="76073" y="53975"/>
                </a:lnTo>
                <a:lnTo>
                  <a:pt x="69723" y="66675"/>
                </a:lnTo>
                <a:lnTo>
                  <a:pt x="57023" y="73025"/>
                </a:lnTo>
                <a:lnTo>
                  <a:pt x="41148" y="76200"/>
                </a:lnTo>
                <a:lnTo>
                  <a:pt x="25400" y="73025"/>
                </a:lnTo>
                <a:lnTo>
                  <a:pt x="12700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200900" y="3049523"/>
            <a:ext cx="73660" cy="76200"/>
          </a:xfrm>
          <a:custGeom>
            <a:avLst/>
            <a:gdLst/>
            <a:ahLst/>
            <a:cxnLst/>
            <a:rect l="l" t="t" r="r" b="b"/>
            <a:pathLst>
              <a:path w="73659" h="76200">
                <a:moveTo>
                  <a:pt x="0" y="38100"/>
                </a:moveTo>
                <a:lnTo>
                  <a:pt x="3175" y="22225"/>
                </a:lnTo>
                <a:lnTo>
                  <a:pt x="9525" y="12700"/>
                </a:lnTo>
                <a:lnTo>
                  <a:pt x="22225" y="3175"/>
                </a:lnTo>
                <a:lnTo>
                  <a:pt x="38226" y="0"/>
                </a:lnTo>
                <a:lnTo>
                  <a:pt x="54101" y="3175"/>
                </a:lnTo>
                <a:lnTo>
                  <a:pt x="63626" y="12700"/>
                </a:lnTo>
                <a:lnTo>
                  <a:pt x="73151" y="22225"/>
                </a:lnTo>
                <a:lnTo>
                  <a:pt x="73151" y="38100"/>
                </a:lnTo>
                <a:lnTo>
                  <a:pt x="73151" y="53975"/>
                </a:lnTo>
                <a:lnTo>
                  <a:pt x="63626" y="66675"/>
                </a:lnTo>
                <a:lnTo>
                  <a:pt x="54101" y="73025"/>
                </a:lnTo>
                <a:lnTo>
                  <a:pt x="38226" y="76200"/>
                </a:lnTo>
                <a:lnTo>
                  <a:pt x="22225" y="73025"/>
                </a:lnTo>
                <a:lnTo>
                  <a:pt x="9525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68895" y="3043427"/>
            <a:ext cx="73660" cy="76200"/>
          </a:xfrm>
          <a:custGeom>
            <a:avLst/>
            <a:gdLst/>
            <a:ahLst/>
            <a:cxnLst/>
            <a:rect l="l" t="t" r="r" b="b"/>
            <a:pathLst>
              <a:path w="73659" h="76200">
                <a:moveTo>
                  <a:pt x="0" y="38100"/>
                </a:moveTo>
                <a:lnTo>
                  <a:pt x="3175" y="22225"/>
                </a:lnTo>
                <a:lnTo>
                  <a:pt x="9525" y="12700"/>
                </a:lnTo>
                <a:lnTo>
                  <a:pt x="22225" y="3175"/>
                </a:lnTo>
                <a:lnTo>
                  <a:pt x="38226" y="0"/>
                </a:lnTo>
                <a:lnTo>
                  <a:pt x="54101" y="3175"/>
                </a:lnTo>
                <a:lnTo>
                  <a:pt x="66801" y="12700"/>
                </a:lnTo>
                <a:lnTo>
                  <a:pt x="73151" y="22225"/>
                </a:lnTo>
                <a:lnTo>
                  <a:pt x="73151" y="38100"/>
                </a:lnTo>
                <a:lnTo>
                  <a:pt x="73151" y="53975"/>
                </a:lnTo>
                <a:lnTo>
                  <a:pt x="66801" y="66675"/>
                </a:lnTo>
                <a:lnTo>
                  <a:pt x="54101" y="73025"/>
                </a:lnTo>
                <a:lnTo>
                  <a:pt x="38226" y="76200"/>
                </a:lnTo>
                <a:lnTo>
                  <a:pt x="22225" y="73025"/>
                </a:lnTo>
                <a:lnTo>
                  <a:pt x="9525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56704" y="3043427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38100"/>
                </a:moveTo>
                <a:lnTo>
                  <a:pt x="0" y="22225"/>
                </a:lnTo>
                <a:lnTo>
                  <a:pt x="9525" y="12700"/>
                </a:lnTo>
                <a:lnTo>
                  <a:pt x="19050" y="3175"/>
                </a:lnTo>
                <a:lnTo>
                  <a:pt x="38100" y="0"/>
                </a:lnTo>
                <a:lnTo>
                  <a:pt x="50800" y="3175"/>
                </a:lnTo>
                <a:lnTo>
                  <a:pt x="63500" y="12700"/>
                </a:lnTo>
                <a:lnTo>
                  <a:pt x="69850" y="22225"/>
                </a:lnTo>
                <a:lnTo>
                  <a:pt x="76200" y="38100"/>
                </a:lnTo>
                <a:lnTo>
                  <a:pt x="69850" y="53975"/>
                </a:lnTo>
                <a:lnTo>
                  <a:pt x="63500" y="66675"/>
                </a:lnTo>
                <a:lnTo>
                  <a:pt x="50800" y="73025"/>
                </a:lnTo>
                <a:lnTo>
                  <a:pt x="38100" y="76200"/>
                </a:lnTo>
                <a:lnTo>
                  <a:pt x="19050" y="73025"/>
                </a:lnTo>
                <a:lnTo>
                  <a:pt x="9525" y="66675"/>
                </a:lnTo>
                <a:lnTo>
                  <a:pt x="0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136892" y="3043427"/>
            <a:ext cx="82550" cy="76200"/>
          </a:xfrm>
          <a:custGeom>
            <a:avLst/>
            <a:gdLst/>
            <a:ahLst/>
            <a:cxnLst/>
            <a:rect l="l" t="t" r="r" b="b"/>
            <a:pathLst>
              <a:path w="82550" h="76200">
                <a:moveTo>
                  <a:pt x="0" y="38100"/>
                </a:moveTo>
                <a:lnTo>
                  <a:pt x="3175" y="22225"/>
                </a:lnTo>
                <a:lnTo>
                  <a:pt x="9525" y="12700"/>
                </a:lnTo>
                <a:lnTo>
                  <a:pt x="22098" y="3175"/>
                </a:lnTo>
                <a:lnTo>
                  <a:pt x="37973" y="0"/>
                </a:lnTo>
                <a:lnTo>
                  <a:pt x="53848" y="3175"/>
                </a:lnTo>
                <a:lnTo>
                  <a:pt x="69596" y="12700"/>
                </a:lnTo>
                <a:lnTo>
                  <a:pt x="75946" y="22225"/>
                </a:lnTo>
                <a:lnTo>
                  <a:pt x="82296" y="38100"/>
                </a:lnTo>
                <a:lnTo>
                  <a:pt x="75946" y="53975"/>
                </a:lnTo>
                <a:lnTo>
                  <a:pt x="69596" y="66675"/>
                </a:lnTo>
                <a:lnTo>
                  <a:pt x="53848" y="73025"/>
                </a:lnTo>
                <a:lnTo>
                  <a:pt x="37973" y="76200"/>
                </a:lnTo>
                <a:lnTo>
                  <a:pt x="22098" y="73025"/>
                </a:lnTo>
                <a:lnTo>
                  <a:pt x="9525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30795" y="3037332"/>
            <a:ext cx="82550" cy="76200"/>
          </a:xfrm>
          <a:custGeom>
            <a:avLst/>
            <a:gdLst/>
            <a:ahLst/>
            <a:cxnLst/>
            <a:rect l="l" t="t" r="r" b="b"/>
            <a:pathLst>
              <a:path w="82550" h="76200">
                <a:moveTo>
                  <a:pt x="0" y="38100"/>
                </a:moveTo>
                <a:lnTo>
                  <a:pt x="3175" y="22225"/>
                </a:lnTo>
                <a:lnTo>
                  <a:pt x="9525" y="9525"/>
                </a:lnTo>
                <a:lnTo>
                  <a:pt x="22098" y="3175"/>
                </a:lnTo>
                <a:lnTo>
                  <a:pt x="37973" y="0"/>
                </a:lnTo>
                <a:lnTo>
                  <a:pt x="53848" y="3175"/>
                </a:lnTo>
                <a:lnTo>
                  <a:pt x="69596" y="9525"/>
                </a:lnTo>
                <a:lnTo>
                  <a:pt x="75946" y="22225"/>
                </a:lnTo>
                <a:lnTo>
                  <a:pt x="82296" y="38100"/>
                </a:lnTo>
                <a:lnTo>
                  <a:pt x="75946" y="50800"/>
                </a:lnTo>
                <a:lnTo>
                  <a:pt x="69596" y="63500"/>
                </a:lnTo>
                <a:lnTo>
                  <a:pt x="53848" y="73025"/>
                </a:lnTo>
                <a:lnTo>
                  <a:pt x="37973" y="76200"/>
                </a:lnTo>
                <a:lnTo>
                  <a:pt x="22098" y="73025"/>
                </a:lnTo>
                <a:lnTo>
                  <a:pt x="9525" y="63500"/>
                </a:lnTo>
                <a:lnTo>
                  <a:pt x="3175" y="50800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24700" y="303733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38100"/>
                </a:moveTo>
                <a:lnTo>
                  <a:pt x="0" y="22225"/>
                </a:lnTo>
                <a:lnTo>
                  <a:pt x="9525" y="9525"/>
                </a:lnTo>
                <a:lnTo>
                  <a:pt x="19050" y="3175"/>
                </a:lnTo>
                <a:lnTo>
                  <a:pt x="38100" y="0"/>
                </a:lnTo>
                <a:lnTo>
                  <a:pt x="50800" y="3175"/>
                </a:lnTo>
                <a:lnTo>
                  <a:pt x="63500" y="9525"/>
                </a:lnTo>
                <a:lnTo>
                  <a:pt x="73025" y="22225"/>
                </a:lnTo>
                <a:lnTo>
                  <a:pt x="76200" y="38100"/>
                </a:lnTo>
                <a:lnTo>
                  <a:pt x="73025" y="50800"/>
                </a:lnTo>
                <a:lnTo>
                  <a:pt x="63500" y="63500"/>
                </a:lnTo>
                <a:lnTo>
                  <a:pt x="50800" y="73025"/>
                </a:lnTo>
                <a:lnTo>
                  <a:pt x="38100" y="76200"/>
                </a:lnTo>
                <a:lnTo>
                  <a:pt x="19050" y="73025"/>
                </a:lnTo>
                <a:lnTo>
                  <a:pt x="9525" y="63500"/>
                </a:lnTo>
                <a:lnTo>
                  <a:pt x="0" y="50800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10983" y="303733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38100"/>
                </a:moveTo>
                <a:lnTo>
                  <a:pt x="3175" y="22225"/>
                </a:lnTo>
                <a:lnTo>
                  <a:pt x="9525" y="9525"/>
                </a:lnTo>
                <a:lnTo>
                  <a:pt x="22225" y="3175"/>
                </a:lnTo>
                <a:lnTo>
                  <a:pt x="38100" y="0"/>
                </a:lnTo>
                <a:lnTo>
                  <a:pt x="53975" y="3175"/>
                </a:lnTo>
                <a:lnTo>
                  <a:pt x="66675" y="9525"/>
                </a:lnTo>
                <a:lnTo>
                  <a:pt x="73025" y="22225"/>
                </a:lnTo>
                <a:lnTo>
                  <a:pt x="76200" y="38100"/>
                </a:lnTo>
                <a:lnTo>
                  <a:pt x="73025" y="50800"/>
                </a:lnTo>
                <a:lnTo>
                  <a:pt x="66675" y="63500"/>
                </a:lnTo>
                <a:lnTo>
                  <a:pt x="53975" y="73025"/>
                </a:lnTo>
                <a:lnTo>
                  <a:pt x="38100" y="76200"/>
                </a:lnTo>
                <a:lnTo>
                  <a:pt x="22225" y="73025"/>
                </a:lnTo>
                <a:lnTo>
                  <a:pt x="9525" y="63500"/>
                </a:lnTo>
                <a:lnTo>
                  <a:pt x="3175" y="50800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98792" y="303733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38100"/>
                </a:moveTo>
                <a:lnTo>
                  <a:pt x="3175" y="22225"/>
                </a:lnTo>
                <a:lnTo>
                  <a:pt x="9525" y="9525"/>
                </a:lnTo>
                <a:lnTo>
                  <a:pt x="22225" y="3175"/>
                </a:lnTo>
                <a:lnTo>
                  <a:pt x="38100" y="0"/>
                </a:lnTo>
                <a:lnTo>
                  <a:pt x="53975" y="3175"/>
                </a:lnTo>
                <a:lnTo>
                  <a:pt x="66675" y="9525"/>
                </a:lnTo>
                <a:lnTo>
                  <a:pt x="73025" y="22225"/>
                </a:lnTo>
                <a:lnTo>
                  <a:pt x="76200" y="38100"/>
                </a:lnTo>
                <a:lnTo>
                  <a:pt x="73025" y="50800"/>
                </a:lnTo>
                <a:lnTo>
                  <a:pt x="66675" y="63500"/>
                </a:lnTo>
                <a:lnTo>
                  <a:pt x="53975" y="73025"/>
                </a:lnTo>
                <a:lnTo>
                  <a:pt x="38100" y="76200"/>
                </a:lnTo>
                <a:lnTo>
                  <a:pt x="22225" y="73025"/>
                </a:lnTo>
                <a:lnTo>
                  <a:pt x="9525" y="63500"/>
                </a:lnTo>
                <a:lnTo>
                  <a:pt x="3175" y="50800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86600" y="3037332"/>
            <a:ext cx="82550" cy="76200"/>
          </a:xfrm>
          <a:custGeom>
            <a:avLst/>
            <a:gdLst/>
            <a:ahLst/>
            <a:cxnLst/>
            <a:rect l="l" t="t" r="r" b="b"/>
            <a:pathLst>
              <a:path w="82550" h="76200">
                <a:moveTo>
                  <a:pt x="0" y="38100"/>
                </a:moveTo>
                <a:lnTo>
                  <a:pt x="3175" y="22225"/>
                </a:lnTo>
                <a:lnTo>
                  <a:pt x="9525" y="9525"/>
                </a:lnTo>
                <a:lnTo>
                  <a:pt x="22098" y="3175"/>
                </a:lnTo>
                <a:lnTo>
                  <a:pt x="37973" y="0"/>
                </a:lnTo>
                <a:lnTo>
                  <a:pt x="53848" y="3175"/>
                </a:lnTo>
                <a:lnTo>
                  <a:pt x="69596" y="9525"/>
                </a:lnTo>
                <a:lnTo>
                  <a:pt x="75946" y="22225"/>
                </a:lnTo>
                <a:lnTo>
                  <a:pt x="82296" y="38100"/>
                </a:lnTo>
                <a:lnTo>
                  <a:pt x="75946" y="50800"/>
                </a:lnTo>
                <a:lnTo>
                  <a:pt x="69596" y="63500"/>
                </a:lnTo>
                <a:lnTo>
                  <a:pt x="53848" y="73025"/>
                </a:lnTo>
                <a:lnTo>
                  <a:pt x="37973" y="76200"/>
                </a:lnTo>
                <a:lnTo>
                  <a:pt x="22098" y="73025"/>
                </a:lnTo>
                <a:lnTo>
                  <a:pt x="9525" y="63500"/>
                </a:lnTo>
                <a:lnTo>
                  <a:pt x="3175" y="50800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072883" y="3037332"/>
            <a:ext cx="83820" cy="76200"/>
          </a:xfrm>
          <a:custGeom>
            <a:avLst/>
            <a:gdLst/>
            <a:ahLst/>
            <a:cxnLst/>
            <a:rect l="l" t="t" r="r" b="b"/>
            <a:pathLst>
              <a:path w="83820" h="76200">
                <a:moveTo>
                  <a:pt x="0" y="38100"/>
                </a:moveTo>
                <a:lnTo>
                  <a:pt x="3175" y="22225"/>
                </a:lnTo>
                <a:lnTo>
                  <a:pt x="9651" y="9525"/>
                </a:lnTo>
                <a:lnTo>
                  <a:pt x="22606" y="3175"/>
                </a:lnTo>
                <a:lnTo>
                  <a:pt x="38735" y="0"/>
                </a:lnTo>
                <a:lnTo>
                  <a:pt x="54864" y="3175"/>
                </a:lnTo>
                <a:lnTo>
                  <a:pt x="70866" y="9525"/>
                </a:lnTo>
                <a:lnTo>
                  <a:pt x="77343" y="22225"/>
                </a:lnTo>
                <a:lnTo>
                  <a:pt x="83820" y="38100"/>
                </a:lnTo>
                <a:lnTo>
                  <a:pt x="77343" y="50800"/>
                </a:lnTo>
                <a:lnTo>
                  <a:pt x="70866" y="63500"/>
                </a:lnTo>
                <a:lnTo>
                  <a:pt x="54864" y="73025"/>
                </a:lnTo>
                <a:lnTo>
                  <a:pt x="38735" y="76200"/>
                </a:lnTo>
                <a:lnTo>
                  <a:pt x="22606" y="73025"/>
                </a:lnTo>
                <a:lnTo>
                  <a:pt x="9651" y="63500"/>
                </a:lnTo>
                <a:lnTo>
                  <a:pt x="3175" y="50800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042404" y="3031235"/>
            <a:ext cx="82550" cy="76200"/>
          </a:xfrm>
          <a:custGeom>
            <a:avLst/>
            <a:gdLst/>
            <a:ahLst/>
            <a:cxnLst/>
            <a:rect l="l" t="t" r="r" b="b"/>
            <a:pathLst>
              <a:path w="82550" h="76200">
                <a:moveTo>
                  <a:pt x="0" y="38100"/>
                </a:moveTo>
                <a:lnTo>
                  <a:pt x="3175" y="22225"/>
                </a:lnTo>
                <a:lnTo>
                  <a:pt x="9525" y="12700"/>
                </a:lnTo>
                <a:lnTo>
                  <a:pt x="22098" y="3175"/>
                </a:lnTo>
                <a:lnTo>
                  <a:pt x="37973" y="0"/>
                </a:lnTo>
                <a:lnTo>
                  <a:pt x="53848" y="3175"/>
                </a:lnTo>
                <a:lnTo>
                  <a:pt x="69596" y="12700"/>
                </a:lnTo>
                <a:lnTo>
                  <a:pt x="79121" y="22225"/>
                </a:lnTo>
                <a:lnTo>
                  <a:pt x="82296" y="38100"/>
                </a:lnTo>
                <a:lnTo>
                  <a:pt x="79121" y="53975"/>
                </a:lnTo>
                <a:lnTo>
                  <a:pt x="69596" y="66675"/>
                </a:lnTo>
                <a:lnTo>
                  <a:pt x="53848" y="73025"/>
                </a:lnTo>
                <a:lnTo>
                  <a:pt x="37973" y="76200"/>
                </a:lnTo>
                <a:lnTo>
                  <a:pt x="22098" y="73025"/>
                </a:lnTo>
                <a:lnTo>
                  <a:pt x="9525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28688" y="3031235"/>
            <a:ext cx="82550" cy="76200"/>
          </a:xfrm>
          <a:custGeom>
            <a:avLst/>
            <a:gdLst/>
            <a:ahLst/>
            <a:cxnLst/>
            <a:rect l="l" t="t" r="r" b="b"/>
            <a:pathLst>
              <a:path w="82550" h="76200">
                <a:moveTo>
                  <a:pt x="0" y="38100"/>
                </a:moveTo>
                <a:lnTo>
                  <a:pt x="3175" y="22225"/>
                </a:lnTo>
                <a:lnTo>
                  <a:pt x="9525" y="12700"/>
                </a:lnTo>
                <a:lnTo>
                  <a:pt x="22097" y="3175"/>
                </a:lnTo>
                <a:lnTo>
                  <a:pt x="37972" y="0"/>
                </a:lnTo>
                <a:lnTo>
                  <a:pt x="53847" y="3175"/>
                </a:lnTo>
                <a:lnTo>
                  <a:pt x="69595" y="12700"/>
                </a:lnTo>
                <a:lnTo>
                  <a:pt x="79120" y="22225"/>
                </a:lnTo>
                <a:lnTo>
                  <a:pt x="82295" y="38100"/>
                </a:lnTo>
                <a:lnTo>
                  <a:pt x="79120" y="53975"/>
                </a:lnTo>
                <a:lnTo>
                  <a:pt x="69595" y="66675"/>
                </a:lnTo>
                <a:lnTo>
                  <a:pt x="53847" y="73025"/>
                </a:lnTo>
                <a:lnTo>
                  <a:pt x="37972" y="76200"/>
                </a:lnTo>
                <a:lnTo>
                  <a:pt x="22097" y="73025"/>
                </a:lnTo>
                <a:lnTo>
                  <a:pt x="9525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016495" y="3031235"/>
            <a:ext cx="82550" cy="76200"/>
          </a:xfrm>
          <a:custGeom>
            <a:avLst/>
            <a:gdLst/>
            <a:ahLst/>
            <a:cxnLst/>
            <a:rect l="l" t="t" r="r" b="b"/>
            <a:pathLst>
              <a:path w="82550" h="76200">
                <a:moveTo>
                  <a:pt x="0" y="38100"/>
                </a:moveTo>
                <a:lnTo>
                  <a:pt x="3175" y="22225"/>
                </a:lnTo>
                <a:lnTo>
                  <a:pt x="12700" y="12700"/>
                </a:lnTo>
                <a:lnTo>
                  <a:pt x="25273" y="3175"/>
                </a:lnTo>
                <a:lnTo>
                  <a:pt x="44323" y="0"/>
                </a:lnTo>
                <a:lnTo>
                  <a:pt x="57023" y="3175"/>
                </a:lnTo>
                <a:lnTo>
                  <a:pt x="69596" y="12700"/>
                </a:lnTo>
                <a:lnTo>
                  <a:pt x="79121" y="22225"/>
                </a:lnTo>
                <a:lnTo>
                  <a:pt x="82296" y="38100"/>
                </a:lnTo>
                <a:lnTo>
                  <a:pt x="79121" y="53975"/>
                </a:lnTo>
                <a:lnTo>
                  <a:pt x="69596" y="66675"/>
                </a:lnTo>
                <a:lnTo>
                  <a:pt x="57023" y="73025"/>
                </a:lnTo>
                <a:lnTo>
                  <a:pt x="44323" y="76200"/>
                </a:lnTo>
                <a:lnTo>
                  <a:pt x="25273" y="73025"/>
                </a:lnTo>
                <a:lnTo>
                  <a:pt x="12700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004304" y="3031235"/>
            <a:ext cx="82550" cy="76200"/>
          </a:xfrm>
          <a:custGeom>
            <a:avLst/>
            <a:gdLst/>
            <a:ahLst/>
            <a:cxnLst/>
            <a:rect l="l" t="t" r="r" b="b"/>
            <a:pathLst>
              <a:path w="82550" h="76200">
                <a:moveTo>
                  <a:pt x="0" y="38100"/>
                </a:moveTo>
                <a:lnTo>
                  <a:pt x="3175" y="22225"/>
                </a:lnTo>
                <a:lnTo>
                  <a:pt x="12700" y="12700"/>
                </a:lnTo>
                <a:lnTo>
                  <a:pt x="25273" y="3175"/>
                </a:lnTo>
                <a:lnTo>
                  <a:pt x="44323" y="0"/>
                </a:lnTo>
                <a:lnTo>
                  <a:pt x="57023" y="3175"/>
                </a:lnTo>
                <a:lnTo>
                  <a:pt x="69596" y="12700"/>
                </a:lnTo>
                <a:lnTo>
                  <a:pt x="79121" y="22225"/>
                </a:lnTo>
                <a:lnTo>
                  <a:pt x="82296" y="38100"/>
                </a:lnTo>
                <a:lnTo>
                  <a:pt x="79121" y="53975"/>
                </a:lnTo>
                <a:lnTo>
                  <a:pt x="69596" y="66675"/>
                </a:lnTo>
                <a:lnTo>
                  <a:pt x="57023" y="73025"/>
                </a:lnTo>
                <a:lnTo>
                  <a:pt x="44323" y="76200"/>
                </a:lnTo>
                <a:lnTo>
                  <a:pt x="25273" y="73025"/>
                </a:lnTo>
                <a:lnTo>
                  <a:pt x="12700" y="66675"/>
                </a:lnTo>
                <a:lnTo>
                  <a:pt x="3175" y="53975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946392" y="3019044"/>
            <a:ext cx="82550" cy="76200"/>
          </a:xfrm>
          <a:custGeom>
            <a:avLst/>
            <a:gdLst/>
            <a:ahLst/>
            <a:cxnLst/>
            <a:rect l="l" t="t" r="r" b="b"/>
            <a:pathLst>
              <a:path w="82550" h="76200">
                <a:moveTo>
                  <a:pt x="0" y="38100"/>
                </a:moveTo>
                <a:lnTo>
                  <a:pt x="3175" y="22225"/>
                </a:lnTo>
                <a:lnTo>
                  <a:pt x="12700" y="9525"/>
                </a:lnTo>
                <a:lnTo>
                  <a:pt x="25273" y="0"/>
                </a:lnTo>
                <a:lnTo>
                  <a:pt x="44323" y="0"/>
                </a:lnTo>
                <a:lnTo>
                  <a:pt x="57023" y="0"/>
                </a:lnTo>
                <a:lnTo>
                  <a:pt x="69596" y="9525"/>
                </a:lnTo>
                <a:lnTo>
                  <a:pt x="79121" y="22225"/>
                </a:lnTo>
                <a:lnTo>
                  <a:pt x="82296" y="38100"/>
                </a:lnTo>
                <a:lnTo>
                  <a:pt x="79121" y="50800"/>
                </a:lnTo>
                <a:lnTo>
                  <a:pt x="69596" y="63500"/>
                </a:lnTo>
                <a:lnTo>
                  <a:pt x="57023" y="73025"/>
                </a:lnTo>
                <a:lnTo>
                  <a:pt x="44323" y="76200"/>
                </a:lnTo>
                <a:lnTo>
                  <a:pt x="25273" y="73025"/>
                </a:lnTo>
                <a:lnTo>
                  <a:pt x="12700" y="63500"/>
                </a:lnTo>
                <a:lnTo>
                  <a:pt x="3175" y="50800"/>
                </a:lnTo>
                <a:lnTo>
                  <a:pt x="0" y="3810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934200" y="3005327"/>
            <a:ext cx="76200" cy="82550"/>
          </a:xfrm>
          <a:custGeom>
            <a:avLst/>
            <a:gdLst/>
            <a:ahLst/>
            <a:cxnLst/>
            <a:rect l="l" t="t" r="r" b="b"/>
            <a:pathLst>
              <a:path w="76200" h="82550">
                <a:moveTo>
                  <a:pt x="0" y="37973"/>
                </a:moveTo>
                <a:lnTo>
                  <a:pt x="3175" y="22098"/>
                </a:lnTo>
                <a:lnTo>
                  <a:pt x="9525" y="9525"/>
                </a:lnTo>
                <a:lnTo>
                  <a:pt x="19050" y="3175"/>
                </a:lnTo>
                <a:lnTo>
                  <a:pt x="38100" y="0"/>
                </a:lnTo>
                <a:lnTo>
                  <a:pt x="50800" y="3175"/>
                </a:lnTo>
                <a:lnTo>
                  <a:pt x="63500" y="9525"/>
                </a:lnTo>
                <a:lnTo>
                  <a:pt x="73025" y="22098"/>
                </a:lnTo>
                <a:lnTo>
                  <a:pt x="76200" y="37973"/>
                </a:lnTo>
                <a:lnTo>
                  <a:pt x="73025" y="53848"/>
                </a:lnTo>
                <a:lnTo>
                  <a:pt x="63500" y="69596"/>
                </a:lnTo>
                <a:lnTo>
                  <a:pt x="50800" y="79121"/>
                </a:lnTo>
                <a:lnTo>
                  <a:pt x="38100" y="82296"/>
                </a:lnTo>
                <a:lnTo>
                  <a:pt x="19050" y="79121"/>
                </a:lnTo>
                <a:lnTo>
                  <a:pt x="9525" y="69596"/>
                </a:lnTo>
                <a:lnTo>
                  <a:pt x="3175" y="53848"/>
                </a:lnTo>
                <a:lnTo>
                  <a:pt x="0" y="37973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08292" y="2993135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44322"/>
                </a:moveTo>
                <a:lnTo>
                  <a:pt x="3175" y="25272"/>
                </a:lnTo>
                <a:lnTo>
                  <a:pt x="12700" y="12700"/>
                </a:lnTo>
                <a:lnTo>
                  <a:pt x="22098" y="3175"/>
                </a:lnTo>
                <a:lnTo>
                  <a:pt x="37973" y="0"/>
                </a:lnTo>
                <a:lnTo>
                  <a:pt x="53848" y="3175"/>
                </a:lnTo>
                <a:lnTo>
                  <a:pt x="69596" y="12700"/>
                </a:lnTo>
                <a:lnTo>
                  <a:pt x="79121" y="25272"/>
                </a:lnTo>
                <a:lnTo>
                  <a:pt x="82296" y="44322"/>
                </a:lnTo>
                <a:lnTo>
                  <a:pt x="79121" y="57022"/>
                </a:lnTo>
                <a:lnTo>
                  <a:pt x="69596" y="69595"/>
                </a:lnTo>
                <a:lnTo>
                  <a:pt x="53848" y="79120"/>
                </a:lnTo>
                <a:lnTo>
                  <a:pt x="37973" y="82295"/>
                </a:lnTo>
                <a:lnTo>
                  <a:pt x="22098" y="79120"/>
                </a:lnTo>
                <a:lnTo>
                  <a:pt x="12700" y="69595"/>
                </a:lnTo>
                <a:lnTo>
                  <a:pt x="3175" y="57022"/>
                </a:lnTo>
                <a:lnTo>
                  <a:pt x="0" y="44322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00443" y="2970276"/>
            <a:ext cx="108203" cy="89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441947" y="2951988"/>
            <a:ext cx="88392" cy="88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239255" y="2939795"/>
            <a:ext cx="82296" cy="822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708903" y="2901695"/>
            <a:ext cx="88392" cy="82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930140" y="2846832"/>
            <a:ext cx="79248" cy="853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460747" y="2770632"/>
            <a:ext cx="82296" cy="822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758184" y="2580132"/>
            <a:ext cx="82296" cy="883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453384" y="2503932"/>
            <a:ext cx="89915" cy="883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76855" y="1897379"/>
            <a:ext cx="88392" cy="822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20239" y="1630679"/>
            <a:ext cx="88392" cy="822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38300" y="1395983"/>
            <a:ext cx="167640" cy="1645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71600" y="1179575"/>
            <a:ext cx="220979" cy="1280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407413" y="1229105"/>
            <a:ext cx="6261100" cy="1603375"/>
          </a:xfrm>
          <a:custGeom>
            <a:avLst/>
            <a:gdLst/>
            <a:ahLst/>
            <a:cxnLst/>
            <a:rect l="l" t="t" r="r" b="b"/>
            <a:pathLst>
              <a:path w="6261100" h="1603375">
                <a:moveTo>
                  <a:pt x="6260592" y="1603248"/>
                </a:moveTo>
                <a:lnTo>
                  <a:pt x="6165342" y="1603248"/>
                </a:lnTo>
                <a:lnTo>
                  <a:pt x="6165342" y="1387348"/>
                </a:lnTo>
                <a:lnTo>
                  <a:pt x="5622417" y="1387348"/>
                </a:lnTo>
                <a:lnTo>
                  <a:pt x="5622417" y="1368298"/>
                </a:lnTo>
                <a:lnTo>
                  <a:pt x="5451094" y="1368298"/>
                </a:lnTo>
                <a:lnTo>
                  <a:pt x="5451094" y="1355598"/>
                </a:lnTo>
                <a:lnTo>
                  <a:pt x="5400294" y="1355598"/>
                </a:lnTo>
                <a:lnTo>
                  <a:pt x="5400294" y="1349248"/>
                </a:lnTo>
                <a:lnTo>
                  <a:pt x="5273294" y="1349248"/>
                </a:lnTo>
                <a:lnTo>
                  <a:pt x="5273294" y="1342898"/>
                </a:lnTo>
                <a:lnTo>
                  <a:pt x="4898644" y="1342898"/>
                </a:lnTo>
                <a:lnTo>
                  <a:pt x="4898644" y="1336548"/>
                </a:lnTo>
                <a:lnTo>
                  <a:pt x="4841494" y="1336548"/>
                </a:lnTo>
                <a:lnTo>
                  <a:pt x="4841494" y="1323848"/>
                </a:lnTo>
                <a:lnTo>
                  <a:pt x="4539869" y="1323848"/>
                </a:lnTo>
                <a:lnTo>
                  <a:pt x="4539869" y="1317498"/>
                </a:lnTo>
                <a:lnTo>
                  <a:pt x="4463669" y="1317498"/>
                </a:lnTo>
                <a:lnTo>
                  <a:pt x="4463669" y="1311148"/>
                </a:lnTo>
                <a:lnTo>
                  <a:pt x="4190619" y="1311148"/>
                </a:lnTo>
                <a:lnTo>
                  <a:pt x="4190619" y="1304798"/>
                </a:lnTo>
                <a:lnTo>
                  <a:pt x="4120769" y="1304798"/>
                </a:lnTo>
                <a:lnTo>
                  <a:pt x="4120769" y="1292098"/>
                </a:lnTo>
                <a:lnTo>
                  <a:pt x="4012819" y="1292098"/>
                </a:lnTo>
                <a:lnTo>
                  <a:pt x="4012819" y="1285748"/>
                </a:lnTo>
                <a:lnTo>
                  <a:pt x="3790696" y="1285748"/>
                </a:lnTo>
                <a:lnTo>
                  <a:pt x="3790696" y="1273048"/>
                </a:lnTo>
                <a:lnTo>
                  <a:pt x="3752596" y="1273048"/>
                </a:lnTo>
                <a:lnTo>
                  <a:pt x="3752596" y="1266698"/>
                </a:lnTo>
                <a:lnTo>
                  <a:pt x="3701796" y="1266698"/>
                </a:lnTo>
                <a:lnTo>
                  <a:pt x="3701796" y="1260348"/>
                </a:lnTo>
                <a:lnTo>
                  <a:pt x="3682746" y="1260348"/>
                </a:lnTo>
                <a:lnTo>
                  <a:pt x="3682746" y="1253998"/>
                </a:lnTo>
                <a:lnTo>
                  <a:pt x="3590671" y="1253998"/>
                </a:lnTo>
                <a:lnTo>
                  <a:pt x="3590671" y="1247648"/>
                </a:lnTo>
                <a:lnTo>
                  <a:pt x="3495421" y="1247648"/>
                </a:lnTo>
                <a:lnTo>
                  <a:pt x="3495421" y="1234948"/>
                </a:lnTo>
                <a:lnTo>
                  <a:pt x="3457321" y="1234948"/>
                </a:lnTo>
                <a:lnTo>
                  <a:pt x="3457321" y="1228598"/>
                </a:lnTo>
                <a:lnTo>
                  <a:pt x="3400171" y="1228598"/>
                </a:lnTo>
                <a:lnTo>
                  <a:pt x="3400171" y="1215898"/>
                </a:lnTo>
                <a:lnTo>
                  <a:pt x="3362071" y="1215898"/>
                </a:lnTo>
                <a:lnTo>
                  <a:pt x="3362071" y="1203198"/>
                </a:lnTo>
                <a:lnTo>
                  <a:pt x="3311271" y="1203198"/>
                </a:lnTo>
                <a:lnTo>
                  <a:pt x="3311271" y="1196848"/>
                </a:lnTo>
                <a:lnTo>
                  <a:pt x="3304921" y="1196848"/>
                </a:lnTo>
                <a:lnTo>
                  <a:pt x="3304921" y="1190498"/>
                </a:lnTo>
                <a:lnTo>
                  <a:pt x="3285871" y="1190498"/>
                </a:lnTo>
                <a:lnTo>
                  <a:pt x="3285871" y="1184148"/>
                </a:lnTo>
                <a:lnTo>
                  <a:pt x="3222371" y="1184148"/>
                </a:lnTo>
                <a:lnTo>
                  <a:pt x="3222371" y="1171448"/>
                </a:lnTo>
                <a:lnTo>
                  <a:pt x="3158871" y="1171448"/>
                </a:lnTo>
                <a:lnTo>
                  <a:pt x="3158871" y="1165098"/>
                </a:lnTo>
                <a:lnTo>
                  <a:pt x="3089021" y="1165098"/>
                </a:lnTo>
                <a:lnTo>
                  <a:pt x="3089021" y="1158748"/>
                </a:lnTo>
                <a:lnTo>
                  <a:pt x="3063621" y="1158748"/>
                </a:lnTo>
                <a:lnTo>
                  <a:pt x="3063621" y="1152398"/>
                </a:lnTo>
                <a:lnTo>
                  <a:pt x="2981071" y="1152398"/>
                </a:lnTo>
                <a:lnTo>
                  <a:pt x="2981071" y="1139698"/>
                </a:lnTo>
                <a:lnTo>
                  <a:pt x="2968371" y="1139698"/>
                </a:lnTo>
                <a:lnTo>
                  <a:pt x="2968371" y="1133348"/>
                </a:lnTo>
                <a:lnTo>
                  <a:pt x="2955671" y="1133348"/>
                </a:lnTo>
                <a:lnTo>
                  <a:pt x="2955671" y="1126998"/>
                </a:lnTo>
                <a:lnTo>
                  <a:pt x="2936621" y="1126998"/>
                </a:lnTo>
                <a:lnTo>
                  <a:pt x="2936621" y="1120648"/>
                </a:lnTo>
                <a:lnTo>
                  <a:pt x="2911221" y="1120648"/>
                </a:lnTo>
                <a:lnTo>
                  <a:pt x="2911221" y="1114298"/>
                </a:lnTo>
                <a:lnTo>
                  <a:pt x="2892171" y="1114298"/>
                </a:lnTo>
                <a:lnTo>
                  <a:pt x="2892171" y="1101598"/>
                </a:lnTo>
                <a:lnTo>
                  <a:pt x="2873121" y="1101598"/>
                </a:lnTo>
                <a:lnTo>
                  <a:pt x="2873121" y="1095248"/>
                </a:lnTo>
                <a:lnTo>
                  <a:pt x="2669921" y="1095248"/>
                </a:lnTo>
                <a:lnTo>
                  <a:pt x="2669921" y="1088898"/>
                </a:lnTo>
                <a:lnTo>
                  <a:pt x="2600071" y="1088898"/>
                </a:lnTo>
                <a:lnTo>
                  <a:pt x="2600071" y="1076198"/>
                </a:lnTo>
                <a:lnTo>
                  <a:pt x="2574671" y="1076198"/>
                </a:lnTo>
                <a:lnTo>
                  <a:pt x="2574671" y="1063498"/>
                </a:lnTo>
                <a:lnTo>
                  <a:pt x="2482596" y="1063498"/>
                </a:lnTo>
                <a:lnTo>
                  <a:pt x="2482596" y="1057148"/>
                </a:lnTo>
                <a:lnTo>
                  <a:pt x="2457196" y="1057148"/>
                </a:lnTo>
                <a:lnTo>
                  <a:pt x="2457196" y="1038098"/>
                </a:lnTo>
                <a:lnTo>
                  <a:pt x="2431796" y="1038098"/>
                </a:lnTo>
                <a:lnTo>
                  <a:pt x="2431796" y="1031748"/>
                </a:lnTo>
                <a:lnTo>
                  <a:pt x="2380996" y="1031748"/>
                </a:lnTo>
                <a:lnTo>
                  <a:pt x="2380996" y="1025398"/>
                </a:lnTo>
                <a:lnTo>
                  <a:pt x="2222373" y="1025398"/>
                </a:lnTo>
                <a:lnTo>
                  <a:pt x="2222373" y="1012698"/>
                </a:lnTo>
                <a:lnTo>
                  <a:pt x="2196973" y="1012698"/>
                </a:lnTo>
                <a:lnTo>
                  <a:pt x="2196973" y="1006348"/>
                </a:lnTo>
                <a:lnTo>
                  <a:pt x="2158873" y="1006348"/>
                </a:lnTo>
                <a:lnTo>
                  <a:pt x="2158873" y="980948"/>
                </a:lnTo>
                <a:lnTo>
                  <a:pt x="2120773" y="980948"/>
                </a:lnTo>
                <a:lnTo>
                  <a:pt x="2120773" y="968248"/>
                </a:lnTo>
                <a:lnTo>
                  <a:pt x="2057273" y="968248"/>
                </a:lnTo>
                <a:lnTo>
                  <a:pt x="2057273" y="961898"/>
                </a:lnTo>
                <a:lnTo>
                  <a:pt x="1993773" y="961898"/>
                </a:lnTo>
                <a:lnTo>
                  <a:pt x="1993773" y="949198"/>
                </a:lnTo>
                <a:lnTo>
                  <a:pt x="1962023" y="949198"/>
                </a:lnTo>
                <a:lnTo>
                  <a:pt x="1962023" y="942848"/>
                </a:lnTo>
                <a:lnTo>
                  <a:pt x="1936623" y="942848"/>
                </a:lnTo>
                <a:lnTo>
                  <a:pt x="1936623" y="936498"/>
                </a:lnTo>
                <a:lnTo>
                  <a:pt x="1860423" y="936498"/>
                </a:lnTo>
                <a:lnTo>
                  <a:pt x="1860423" y="930148"/>
                </a:lnTo>
                <a:lnTo>
                  <a:pt x="1854073" y="930148"/>
                </a:lnTo>
                <a:lnTo>
                  <a:pt x="1854073" y="917448"/>
                </a:lnTo>
                <a:lnTo>
                  <a:pt x="1822323" y="917448"/>
                </a:lnTo>
                <a:lnTo>
                  <a:pt x="1822323" y="911098"/>
                </a:lnTo>
                <a:lnTo>
                  <a:pt x="1796923" y="911098"/>
                </a:lnTo>
                <a:lnTo>
                  <a:pt x="1796923" y="904748"/>
                </a:lnTo>
                <a:lnTo>
                  <a:pt x="1790573" y="904748"/>
                </a:lnTo>
                <a:lnTo>
                  <a:pt x="1790573" y="898398"/>
                </a:lnTo>
                <a:lnTo>
                  <a:pt x="1771523" y="898398"/>
                </a:lnTo>
                <a:lnTo>
                  <a:pt x="1771523" y="885698"/>
                </a:lnTo>
                <a:lnTo>
                  <a:pt x="1758823" y="885698"/>
                </a:lnTo>
                <a:lnTo>
                  <a:pt x="1758823" y="879348"/>
                </a:lnTo>
                <a:lnTo>
                  <a:pt x="1720723" y="879348"/>
                </a:lnTo>
                <a:lnTo>
                  <a:pt x="1720723" y="872998"/>
                </a:lnTo>
                <a:lnTo>
                  <a:pt x="1676273" y="872998"/>
                </a:lnTo>
                <a:lnTo>
                  <a:pt x="1676273" y="866648"/>
                </a:lnTo>
                <a:lnTo>
                  <a:pt x="1657223" y="866648"/>
                </a:lnTo>
                <a:lnTo>
                  <a:pt x="1657223" y="860298"/>
                </a:lnTo>
                <a:lnTo>
                  <a:pt x="1600073" y="860298"/>
                </a:lnTo>
                <a:lnTo>
                  <a:pt x="1600073" y="853948"/>
                </a:lnTo>
                <a:lnTo>
                  <a:pt x="1593723" y="853948"/>
                </a:lnTo>
                <a:lnTo>
                  <a:pt x="1593723" y="841248"/>
                </a:lnTo>
                <a:lnTo>
                  <a:pt x="1568323" y="841248"/>
                </a:lnTo>
                <a:lnTo>
                  <a:pt x="1568323" y="834898"/>
                </a:lnTo>
                <a:lnTo>
                  <a:pt x="1549273" y="834898"/>
                </a:lnTo>
                <a:lnTo>
                  <a:pt x="1549273" y="828548"/>
                </a:lnTo>
                <a:lnTo>
                  <a:pt x="1542923" y="828548"/>
                </a:lnTo>
                <a:lnTo>
                  <a:pt x="1530223" y="828548"/>
                </a:lnTo>
                <a:lnTo>
                  <a:pt x="1530223" y="822198"/>
                </a:lnTo>
                <a:lnTo>
                  <a:pt x="1517523" y="822198"/>
                </a:lnTo>
                <a:lnTo>
                  <a:pt x="1517523" y="809498"/>
                </a:lnTo>
                <a:lnTo>
                  <a:pt x="1492123" y="809498"/>
                </a:lnTo>
                <a:lnTo>
                  <a:pt x="1492123" y="803148"/>
                </a:lnTo>
                <a:lnTo>
                  <a:pt x="1485773" y="803148"/>
                </a:lnTo>
                <a:lnTo>
                  <a:pt x="1485773" y="796925"/>
                </a:lnTo>
                <a:lnTo>
                  <a:pt x="1479423" y="796925"/>
                </a:lnTo>
                <a:lnTo>
                  <a:pt x="1479423" y="781050"/>
                </a:lnTo>
                <a:lnTo>
                  <a:pt x="1473073" y="781050"/>
                </a:lnTo>
                <a:lnTo>
                  <a:pt x="1473073" y="774700"/>
                </a:lnTo>
                <a:lnTo>
                  <a:pt x="1466723" y="774700"/>
                </a:lnTo>
                <a:lnTo>
                  <a:pt x="1466723" y="768350"/>
                </a:lnTo>
                <a:lnTo>
                  <a:pt x="1460373" y="768350"/>
                </a:lnTo>
                <a:lnTo>
                  <a:pt x="1460373" y="762000"/>
                </a:lnTo>
                <a:lnTo>
                  <a:pt x="1447673" y="762000"/>
                </a:lnTo>
                <a:lnTo>
                  <a:pt x="1447673" y="755650"/>
                </a:lnTo>
                <a:lnTo>
                  <a:pt x="1380998" y="755650"/>
                </a:lnTo>
                <a:lnTo>
                  <a:pt x="1380998" y="742950"/>
                </a:lnTo>
                <a:lnTo>
                  <a:pt x="1368298" y="742950"/>
                </a:lnTo>
                <a:lnTo>
                  <a:pt x="1368298" y="736600"/>
                </a:lnTo>
                <a:lnTo>
                  <a:pt x="1361948" y="736600"/>
                </a:lnTo>
                <a:lnTo>
                  <a:pt x="1361948" y="730250"/>
                </a:lnTo>
                <a:lnTo>
                  <a:pt x="1336548" y="730250"/>
                </a:lnTo>
                <a:lnTo>
                  <a:pt x="1336548" y="717550"/>
                </a:lnTo>
                <a:lnTo>
                  <a:pt x="1323848" y="717550"/>
                </a:lnTo>
                <a:lnTo>
                  <a:pt x="1323848" y="711200"/>
                </a:lnTo>
                <a:lnTo>
                  <a:pt x="1317498" y="711200"/>
                </a:lnTo>
                <a:lnTo>
                  <a:pt x="1317498" y="704850"/>
                </a:lnTo>
                <a:lnTo>
                  <a:pt x="1298448" y="704850"/>
                </a:lnTo>
                <a:lnTo>
                  <a:pt x="1298448" y="698500"/>
                </a:lnTo>
                <a:lnTo>
                  <a:pt x="1241298" y="698500"/>
                </a:lnTo>
                <a:lnTo>
                  <a:pt x="1241298" y="685800"/>
                </a:lnTo>
                <a:lnTo>
                  <a:pt x="1215898" y="685800"/>
                </a:lnTo>
                <a:lnTo>
                  <a:pt x="1209548" y="685800"/>
                </a:lnTo>
                <a:lnTo>
                  <a:pt x="1209548" y="679450"/>
                </a:lnTo>
                <a:lnTo>
                  <a:pt x="1203198" y="679450"/>
                </a:lnTo>
                <a:lnTo>
                  <a:pt x="1203198" y="673100"/>
                </a:lnTo>
                <a:lnTo>
                  <a:pt x="1196848" y="673100"/>
                </a:lnTo>
                <a:lnTo>
                  <a:pt x="1196848" y="666750"/>
                </a:lnTo>
                <a:lnTo>
                  <a:pt x="1190498" y="666750"/>
                </a:lnTo>
                <a:lnTo>
                  <a:pt x="1190498" y="660400"/>
                </a:lnTo>
                <a:lnTo>
                  <a:pt x="1184148" y="660400"/>
                </a:lnTo>
                <a:lnTo>
                  <a:pt x="1184148" y="647700"/>
                </a:lnTo>
                <a:lnTo>
                  <a:pt x="1171448" y="647700"/>
                </a:lnTo>
                <a:lnTo>
                  <a:pt x="1171448" y="641350"/>
                </a:lnTo>
                <a:lnTo>
                  <a:pt x="1165098" y="641350"/>
                </a:lnTo>
                <a:lnTo>
                  <a:pt x="1165098" y="635000"/>
                </a:lnTo>
                <a:lnTo>
                  <a:pt x="1158748" y="635000"/>
                </a:lnTo>
                <a:lnTo>
                  <a:pt x="1158748" y="628650"/>
                </a:lnTo>
                <a:lnTo>
                  <a:pt x="1152398" y="628650"/>
                </a:lnTo>
                <a:lnTo>
                  <a:pt x="1082548" y="628650"/>
                </a:lnTo>
                <a:lnTo>
                  <a:pt x="1082548" y="615950"/>
                </a:lnTo>
                <a:lnTo>
                  <a:pt x="1076198" y="615950"/>
                </a:lnTo>
                <a:lnTo>
                  <a:pt x="1076198" y="609600"/>
                </a:lnTo>
                <a:lnTo>
                  <a:pt x="1031748" y="609600"/>
                </a:lnTo>
                <a:lnTo>
                  <a:pt x="1031748" y="603250"/>
                </a:lnTo>
                <a:lnTo>
                  <a:pt x="1025398" y="603250"/>
                </a:lnTo>
                <a:lnTo>
                  <a:pt x="1025398" y="596900"/>
                </a:lnTo>
                <a:lnTo>
                  <a:pt x="993648" y="596900"/>
                </a:lnTo>
                <a:lnTo>
                  <a:pt x="993648" y="584200"/>
                </a:lnTo>
                <a:lnTo>
                  <a:pt x="974598" y="584200"/>
                </a:lnTo>
                <a:lnTo>
                  <a:pt x="974598" y="577850"/>
                </a:lnTo>
                <a:lnTo>
                  <a:pt x="961898" y="577850"/>
                </a:lnTo>
                <a:lnTo>
                  <a:pt x="961898" y="565150"/>
                </a:lnTo>
                <a:lnTo>
                  <a:pt x="911098" y="565150"/>
                </a:lnTo>
                <a:lnTo>
                  <a:pt x="911098" y="558800"/>
                </a:lnTo>
                <a:lnTo>
                  <a:pt x="904748" y="558800"/>
                </a:lnTo>
                <a:lnTo>
                  <a:pt x="904748" y="546100"/>
                </a:lnTo>
                <a:lnTo>
                  <a:pt x="879348" y="546100"/>
                </a:lnTo>
                <a:lnTo>
                  <a:pt x="879348" y="539750"/>
                </a:lnTo>
                <a:lnTo>
                  <a:pt x="866648" y="539750"/>
                </a:lnTo>
                <a:lnTo>
                  <a:pt x="866648" y="533400"/>
                </a:lnTo>
                <a:lnTo>
                  <a:pt x="853948" y="533400"/>
                </a:lnTo>
                <a:lnTo>
                  <a:pt x="853948" y="527050"/>
                </a:lnTo>
                <a:lnTo>
                  <a:pt x="841248" y="527050"/>
                </a:lnTo>
                <a:lnTo>
                  <a:pt x="841248" y="514350"/>
                </a:lnTo>
                <a:lnTo>
                  <a:pt x="777875" y="514350"/>
                </a:lnTo>
                <a:lnTo>
                  <a:pt x="777875" y="508000"/>
                </a:lnTo>
                <a:lnTo>
                  <a:pt x="739775" y="508000"/>
                </a:lnTo>
                <a:lnTo>
                  <a:pt x="739775" y="482600"/>
                </a:lnTo>
                <a:lnTo>
                  <a:pt x="739775" y="469900"/>
                </a:lnTo>
                <a:lnTo>
                  <a:pt x="727075" y="469900"/>
                </a:lnTo>
                <a:lnTo>
                  <a:pt x="727075" y="463550"/>
                </a:lnTo>
                <a:lnTo>
                  <a:pt x="714375" y="463550"/>
                </a:lnTo>
                <a:lnTo>
                  <a:pt x="714375" y="450850"/>
                </a:lnTo>
                <a:lnTo>
                  <a:pt x="688975" y="450850"/>
                </a:lnTo>
                <a:lnTo>
                  <a:pt x="688975" y="438150"/>
                </a:lnTo>
                <a:lnTo>
                  <a:pt x="676275" y="438150"/>
                </a:lnTo>
                <a:lnTo>
                  <a:pt x="676275" y="431800"/>
                </a:lnTo>
                <a:lnTo>
                  <a:pt x="657225" y="431800"/>
                </a:lnTo>
                <a:lnTo>
                  <a:pt x="657225" y="419100"/>
                </a:lnTo>
                <a:lnTo>
                  <a:pt x="650875" y="419100"/>
                </a:lnTo>
                <a:lnTo>
                  <a:pt x="650875" y="412750"/>
                </a:lnTo>
                <a:lnTo>
                  <a:pt x="631825" y="412750"/>
                </a:lnTo>
                <a:lnTo>
                  <a:pt x="631825" y="406400"/>
                </a:lnTo>
                <a:lnTo>
                  <a:pt x="612775" y="406400"/>
                </a:lnTo>
                <a:lnTo>
                  <a:pt x="612775" y="393700"/>
                </a:lnTo>
                <a:lnTo>
                  <a:pt x="606425" y="393700"/>
                </a:lnTo>
                <a:lnTo>
                  <a:pt x="606425" y="387350"/>
                </a:lnTo>
                <a:lnTo>
                  <a:pt x="600075" y="387350"/>
                </a:lnTo>
                <a:lnTo>
                  <a:pt x="600075" y="374650"/>
                </a:lnTo>
                <a:lnTo>
                  <a:pt x="581025" y="374650"/>
                </a:lnTo>
                <a:lnTo>
                  <a:pt x="581025" y="368300"/>
                </a:lnTo>
                <a:lnTo>
                  <a:pt x="555625" y="368300"/>
                </a:lnTo>
                <a:lnTo>
                  <a:pt x="555625" y="361950"/>
                </a:lnTo>
                <a:lnTo>
                  <a:pt x="523875" y="361950"/>
                </a:lnTo>
                <a:lnTo>
                  <a:pt x="523875" y="336550"/>
                </a:lnTo>
                <a:lnTo>
                  <a:pt x="511175" y="336550"/>
                </a:lnTo>
                <a:lnTo>
                  <a:pt x="511175" y="323850"/>
                </a:lnTo>
                <a:lnTo>
                  <a:pt x="498475" y="323850"/>
                </a:lnTo>
                <a:lnTo>
                  <a:pt x="498475" y="317500"/>
                </a:lnTo>
                <a:lnTo>
                  <a:pt x="485775" y="317500"/>
                </a:lnTo>
                <a:lnTo>
                  <a:pt x="485775" y="304800"/>
                </a:lnTo>
                <a:lnTo>
                  <a:pt x="473075" y="304800"/>
                </a:lnTo>
                <a:lnTo>
                  <a:pt x="473075" y="285750"/>
                </a:lnTo>
                <a:lnTo>
                  <a:pt x="460375" y="285750"/>
                </a:lnTo>
                <a:lnTo>
                  <a:pt x="460375" y="279400"/>
                </a:lnTo>
                <a:lnTo>
                  <a:pt x="447675" y="279400"/>
                </a:lnTo>
                <a:lnTo>
                  <a:pt x="447675" y="260350"/>
                </a:lnTo>
                <a:lnTo>
                  <a:pt x="434975" y="260350"/>
                </a:lnTo>
                <a:lnTo>
                  <a:pt x="434975" y="241300"/>
                </a:lnTo>
                <a:lnTo>
                  <a:pt x="422275" y="241300"/>
                </a:lnTo>
                <a:lnTo>
                  <a:pt x="422275" y="234950"/>
                </a:lnTo>
                <a:lnTo>
                  <a:pt x="409575" y="234950"/>
                </a:lnTo>
                <a:lnTo>
                  <a:pt x="409575" y="215900"/>
                </a:lnTo>
                <a:lnTo>
                  <a:pt x="396875" y="215900"/>
                </a:lnTo>
                <a:lnTo>
                  <a:pt x="396875" y="209550"/>
                </a:lnTo>
                <a:lnTo>
                  <a:pt x="384175" y="209550"/>
                </a:lnTo>
                <a:lnTo>
                  <a:pt x="384175" y="196850"/>
                </a:lnTo>
                <a:lnTo>
                  <a:pt x="377825" y="196850"/>
                </a:lnTo>
                <a:lnTo>
                  <a:pt x="377825" y="177800"/>
                </a:lnTo>
                <a:lnTo>
                  <a:pt x="301625" y="177800"/>
                </a:lnTo>
                <a:lnTo>
                  <a:pt x="301625" y="165100"/>
                </a:lnTo>
                <a:lnTo>
                  <a:pt x="292100" y="165100"/>
                </a:lnTo>
                <a:lnTo>
                  <a:pt x="292100" y="158750"/>
                </a:lnTo>
                <a:lnTo>
                  <a:pt x="279400" y="158750"/>
                </a:lnTo>
                <a:lnTo>
                  <a:pt x="279400" y="152400"/>
                </a:lnTo>
                <a:lnTo>
                  <a:pt x="273050" y="152400"/>
                </a:lnTo>
                <a:lnTo>
                  <a:pt x="273050" y="146050"/>
                </a:lnTo>
                <a:lnTo>
                  <a:pt x="266700" y="146050"/>
                </a:lnTo>
                <a:lnTo>
                  <a:pt x="266700" y="139700"/>
                </a:lnTo>
                <a:lnTo>
                  <a:pt x="241300" y="139700"/>
                </a:lnTo>
                <a:lnTo>
                  <a:pt x="241300" y="127000"/>
                </a:lnTo>
                <a:lnTo>
                  <a:pt x="228600" y="127000"/>
                </a:lnTo>
                <a:lnTo>
                  <a:pt x="228600" y="114300"/>
                </a:lnTo>
                <a:lnTo>
                  <a:pt x="222250" y="114300"/>
                </a:lnTo>
                <a:lnTo>
                  <a:pt x="222250" y="101600"/>
                </a:lnTo>
                <a:lnTo>
                  <a:pt x="190500" y="101600"/>
                </a:lnTo>
                <a:lnTo>
                  <a:pt x="190500" y="76200"/>
                </a:lnTo>
                <a:lnTo>
                  <a:pt x="133350" y="76200"/>
                </a:lnTo>
                <a:lnTo>
                  <a:pt x="133350" y="63500"/>
                </a:lnTo>
                <a:lnTo>
                  <a:pt x="120650" y="63500"/>
                </a:lnTo>
                <a:lnTo>
                  <a:pt x="120650" y="50800"/>
                </a:lnTo>
                <a:lnTo>
                  <a:pt x="95250" y="50800"/>
                </a:lnTo>
                <a:lnTo>
                  <a:pt x="95250" y="38100"/>
                </a:lnTo>
                <a:lnTo>
                  <a:pt x="76200" y="38100"/>
                </a:lnTo>
                <a:lnTo>
                  <a:pt x="76200" y="25400"/>
                </a:lnTo>
                <a:lnTo>
                  <a:pt x="63500" y="25400"/>
                </a:lnTo>
                <a:lnTo>
                  <a:pt x="63500" y="19050"/>
                </a:lnTo>
                <a:lnTo>
                  <a:pt x="44450" y="19050"/>
                </a:lnTo>
                <a:lnTo>
                  <a:pt x="44450" y="6350"/>
                </a:lnTo>
                <a:lnTo>
                  <a:pt x="31750" y="6350"/>
                </a:lnTo>
                <a:lnTo>
                  <a:pt x="25400" y="6350"/>
                </a:lnTo>
                <a:lnTo>
                  <a:pt x="25400" y="0"/>
                </a:lnTo>
                <a:lnTo>
                  <a:pt x="0" y="0"/>
                </a:lnTo>
              </a:path>
            </a:pathLst>
          </a:custGeom>
          <a:ln w="2895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523988" y="2782823"/>
            <a:ext cx="178308" cy="792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527035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2540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514843" y="2577083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38226" y="70104"/>
                </a:moveTo>
                <a:lnTo>
                  <a:pt x="0" y="70104"/>
                </a:lnTo>
                <a:lnTo>
                  <a:pt x="19176" y="31877"/>
                </a:lnTo>
                <a:lnTo>
                  <a:pt x="38226" y="0"/>
                </a:lnTo>
                <a:lnTo>
                  <a:pt x="50926" y="31877"/>
                </a:lnTo>
                <a:lnTo>
                  <a:pt x="70103" y="70104"/>
                </a:lnTo>
                <a:lnTo>
                  <a:pt x="38226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482840" y="2577083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38226" y="70104"/>
                </a:moveTo>
                <a:lnTo>
                  <a:pt x="0" y="70104"/>
                </a:lnTo>
                <a:lnTo>
                  <a:pt x="19176" y="31877"/>
                </a:lnTo>
                <a:lnTo>
                  <a:pt x="38226" y="0"/>
                </a:lnTo>
                <a:lnTo>
                  <a:pt x="50926" y="31877"/>
                </a:lnTo>
                <a:lnTo>
                  <a:pt x="70103" y="70104"/>
                </a:lnTo>
                <a:lnTo>
                  <a:pt x="38226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470647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464552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456931" y="2577083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38226" y="70104"/>
                </a:moveTo>
                <a:lnTo>
                  <a:pt x="0" y="70104"/>
                </a:lnTo>
                <a:lnTo>
                  <a:pt x="19176" y="31877"/>
                </a:lnTo>
                <a:lnTo>
                  <a:pt x="38226" y="0"/>
                </a:lnTo>
                <a:lnTo>
                  <a:pt x="50926" y="31877"/>
                </a:lnTo>
                <a:lnTo>
                  <a:pt x="70103" y="70104"/>
                </a:lnTo>
                <a:lnTo>
                  <a:pt x="38226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450835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080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418831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406640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388352" y="2577083"/>
            <a:ext cx="68580" cy="70485"/>
          </a:xfrm>
          <a:custGeom>
            <a:avLst/>
            <a:gdLst/>
            <a:ahLst/>
            <a:cxnLst/>
            <a:rect l="l" t="t" r="r" b="b"/>
            <a:pathLst>
              <a:path w="68579" h="70485">
                <a:moveTo>
                  <a:pt x="31115" y="70104"/>
                </a:moveTo>
                <a:lnTo>
                  <a:pt x="0" y="70104"/>
                </a:lnTo>
                <a:lnTo>
                  <a:pt x="18669" y="31877"/>
                </a:lnTo>
                <a:lnTo>
                  <a:pt x="31115" y="0"/>
                </a:lnTo>
                <a:lnTo>
                  <a:pt x="49911" y="31877"/>
                </a:lnTo>
                <a:lnTo>
                  <a:pt x="68579" y="70104"/>
                </a:lnTo>
                <a:lnTo>
                  <a:pt x="31115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362443" y="2577083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31876" y="70104"/>
                </a:moveTo>
                <a:lnTo>
                  <a:pt x="0" y="70104"/>
                </a:lnTo>
                <a:lnTo>
                  <a:pt x="19176" y="31877"/>
                </a:lnTo>
                <a:lnTo>
                  <a:pt x="31876" y="0"/>
                </a:lnTo>
                <a:lnTo>
                  <a:pt x="50926" y="31877"/>
                </a:lnTo>
                <a:lnTo>
                  <a:pt x="70103" y="70104"/>
                </a:lnTo>
                <a:lnTo>
                  <a:pt x="31876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342631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330440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312152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304531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298435" y="2577083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31877" y="70104"/>
                </a:moveTo>
                <a:lnTo>
                  <a:pt x="0" y="70104"/>
                </a:lnTo>
                <a:lnTo>
                  <a:pt x="19177" y="31877"/>
                </a:lnTo>
                <a:lnTo>
                  <a:pt x="31877" y="0"/>
                </a:lnTo>
                <a:lnTo>
                  <a:pt x="50927" y="31877"/>
                </a:lnTo>
                <a:lnTo>
                  <a:pt x="70104" y="70104"/>
                </a:lnTo>
                <a:lnTo>
                  <a:pt x="31877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286243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280147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274052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266431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260335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254240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248143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242047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232904" y="2577083"/>
            <a:ext cx="71755" cy="70485"/>
          </a:xfrm>
          <a:custGeom>
            <a:avLst/>
            <a:gdLst/>
            <a:ahLst/>
            <a:cxnLst/>
            <a:rect l="l" t="t" r="r" b="b"/>
            <a:pathLst>
              <a:path w="71754" h="70485">
                <a:moveTo>
                  <a:pt x="34290" y="70104"/>
                </a:moveTo>
                <a:lnTo>
                  <a:pt x="0" y="70104"/>
                </a:lnTo>
                <a:lnTo>
                  <a:pt x="15621" y="31877"/>
                </a:lnTo>
                <a:lnTo>
                  <a:pt x="34290" y="0"/>
                </a:lnTo>
                <a:lnTo>
                  <a:pt x="52959" y="31877"/>
                </a:lnTo>
                <a:lnTo>
                  <a:pt x="71627" y="70104"/>
                </a:lnTo>
                <a:lnTo>
                  <a:pt x="3429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225283" y="2577083"/>
            <a:ext cx="73660" cy="70485"/>
          </a:xfrm>
          <a:custGeom>
            <a:avLst/>
            <a:gdLst/>
            <a:ahLst/>
            <a:cxnLst/>
            <a:rect l="l" t="t" r="r" b="b"/>
            <a:pathLst>
              <a:path w="73659" h="70485">
                <a:moveTo>
                  <a:pt x="34925" y="70104"/>
                </a:moveTo>
                <a:lnTo>
                  <a:pt x="0" y="70104"/>
                </a:lnTo>
                <a:lnTo>
                  <a:pt x="15875" y="31877"/>
                </a:lnTo>
                <a:lnTo>
                  <a:pt x="34925" y="0"/>
                </a:lnTo>
                <a:lnTo>
                  <a:pt x="54101" y="31877"/>
                </a:lnTo>
                <a:lnTo>
                  <a:pt x="73151" y="70104"/>
                </a:lnTo>
                <a:lnTo>
                  <a:pt x="34925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219188" y="2577083"/>
            <a:ext cx="73660" cy="70485"/>
          </a:xfrm>
          <a:custGeom>
            <a:avLst/>
            <a:gdLst/>
            <a:ahLst/>
            <a:cxnLst/>
            <a:rect l="l" t="t" r="r" b="b"/>
            <a:pathLst>
              <a:path w="73659" h="70485">
                <a:moveTo>
                  <a:pt x="34925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4925" y="0"/>
                </a:lnTo>
                <a:lnTo>
                  <a:pt x="54101" y="31877"/>
                </a:lnTo>
                <a:lnTo>
                  <a:pt x="73151" y="70104"/>
                </a:lnTo>
                <a:lnTo>
                  <a:pt x="34925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213092" y="2577083"/>
            <a:ext cx="73660" cy="70485"/>
          </a:xfrm>
          <a:custGeom>
            <a:avLst/>
            <a:gdLst/>
            <a:ahLst/>
            <a:cxnLst/>
            <a:rect l="l" t="t" r="r" b="b"/>
            <a:pathLst>
              <a:path w="73659" h="70485">
                <a:moveTo>
                  <a:pt x="34925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4925" y="0"/>
                </a:lnTo>
                <a:lnTo>
                  <a:pt x="54101" y="31877"/>
                </a:lnTo>
                <a:lnTo>
                  <a:pt x="73151" y="70104"/>
                </a:lnTo>
                <a:lnTo>
                  <a:pt x="34925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206995" y="2577083"/>
            <a:ext cx="73660" cy="70485"/>
          </a:xfrm>
          <a:custGeom>
            <a:avLst/>
            <a:gdLst/>
            <a:ahLst/>
            <a:cxnLst/>
            <a:rect l="l" t="t" r="r" b="b"/>
            <a:pathLst>
              <a:path w="73659" h="70485">
                <a:moveTo>
                  <a:pt x="34925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4925" y="0"/>
                </a:lnTo>
                <a:lnTo>
                  <a:pt x="54101" y="31877"/>
                </a:lnTo>
                <a:lnTo>
                  <a:pt x="73151" y="70104"/>
                </a:lnTo>
                <a:lnTo>
                  <a:pt x="34925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200900" y="2577083"/>
            <a:ext cx="73660" cy="70485"/>
          </a:xfrm>
          <a:custGeom>
            <a:avLst/>
            <a:gdLst/>
            <a:ahLst/>
            <a:cxnLst/>
            <a:rect l="l" t="t" r="r" b="b"/>
            <a:pathLst>
              <a:path w="73659" h="70485">
                <a:moveTo>
                  <a:pt x="38226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226" y="0"/>
                </a:lnTo>
                <a:lnTo>
                  <a:pt x="54101" y="31877"/>
                </a:lnTo>
                <a:lnTo>
                  <a:pt x="73151" y="70104"/>
                </a:lnTo>
                <a:lnTo>
                  <a:pt x="38226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194804" y="2577083"/>
            <a:ext cx="71755" cy="70485"/>
          </a:xfrm>
          <a:custGeom>
            <a:avLst/>
            <a:gdLst/>
            <a:ahLst/>
            <a:cxnLst/>
            <a:rect l="l" t="t" r="r" b="b"/>
            <a:pathLst>
              <a:path w="71754" h="70485">
                <a:moveTo>
                  <a:pt x="37338" y="70104"/>
                </a:moveTo>
                <a:lnTo>
                  <a:pt x="0" y="70104"/>
                </a:lnTo>
                <a:lnTo>
                  <a:pt x="18669" y="31877"/>
                </a:lnTo>
                <a:lnTo>
                  <a:pt x="37338" y="0"/>
                </a:lnTo>
                <a:lnTo>
                  <a:pt x="52959" y="31877"/>
                </a:lnTo>
                <a:lnTo>
                  <a:pt x="71627" y="70104"/>
                </a:lnTo>
                <a:lnTo>
                  <a:pt x="37338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181088" y="2577083"/>
            <a:ext cx="73660" cy="70485"/>
          </a:xfrm>
          <a:custGeom>
            <a:avLst/>
            <a:gdLst/>
            <a:ahLst/>
            <a:cxnLst/>
            <a:rect l="l" t="t" r="r" b="b"/>
            <a:pathLst>
              <a:path w="73659" h="70485">
                <a:moveTo>
                  <a:pt x="38226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226" y="0"/>
                </a:lnTo>
                <a:lnTo>
                  <a:pt x="57276" y="31877"/>
                </a:lnTo>
                <a:lnTo>
                  <a:pt x="73151" y="70104"/>
                </a:lnTo>
                <a:lnTo>
                  <a:pt x="38226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174992" y="2577083"/>
            <a:ext cx="73660" cy="70485"/>
          </a:xfrm>
          <a:custGeom>
            <a:avLst/>
            <a:gdLst/>
            <a:ahLst/>
            <a:cxnLst/>
            <a:rect l="l" t="t" r="r" b="b"/>
            <a:pathLst>
              <a:path w="73659" h="70485">
                <a:moveTo>
                  <a:pt x="38226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226" y="0"/>
                </a:lnTo>
                <a:lnTo>
                  <a:pt x="50926" y="31877"/>
                </a:lnTo>
                <a:lnTo>
                  <a:pt x="73151" y="70104"/>
                </a:lnTo>
                <a:lnTo>
                  <a:pt x="38226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162800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2540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156704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142988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136892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124700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118604" y="2577083"/>
            <a:ext cx="68580" cy="70485"/>
          </a:xfrm>
          <a:custGeom>
            <a:avLst/>
            <a:gdLst/>
            <a:ahLst/>
            <a:cxnLst/>
            <a:rect l="l" t="t" r="r" b="b"/>
            <a:pathLst>
              <a:path w="68579" h="70485">
                <a:moveTo>
                  <a:pt x="31115" y="70104"/>
                </a:moveTo>
                <a:lnTo>
                  <a:pt x="0" y="70104"/>
                </a:lnTo>
                <a:lnTo>
                  <a:pt x="18669" y="31877"/>
                </a:lnTo>
                <a:lnTo>
                  <a:pt x="31115" y="0"/>
                </a:lnTo>
                <a:lnTo>
                  <a:pt x="49911" y="31877"/>
                </a:lnTo>
                <a:lnTo>
                  <a:pt x="68579" y="70104"/>
                </a:lnTo>
                <a:lnTo>
                  <a:pt x="31115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110983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080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098792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086600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080504" y="2577083"/>
            <a:ext cx="68580" cy="70485"/>
          </a:xfrm>
          <a:custGeom>
            <a:avLst/>
            <a:gdLst/>
            <a:ahLst/>
            <a:cxnLst/>
            <a:rect l="l" t="t" r="r" b="b"/>
            <a:pathLst>
              <a:path w="68579" h="70485">
                <a:moveTo>
                  <a:pt x="31115" y="70104"/>
                </a:moveTo>
                <a:lnTo>
                  <a:pt x="0" y="70104"/>
                </a:lnTo>
                <a:lnTo>
                  <a:pt x="18669" y="31877"/>
                </a:lnTo>
                <a:lnTo>
                  <a:pt x="31115" y="0"/>
                </a:lnTo>
                <a:lnTo>
                  <a:pt x="49911" y="31877"/>
                </a:lnTo>
                <a:lnTo>
                  <a:pt x="68579" y="70104"/>
                </a:lnTo>
                <a:lnTo>
                  <a:pt x="31115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060692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054595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048500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042404" y="2577083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4"/>
                </a:moveTo>
                <a:lnTo>
                  <a:pt x="0" y="70104"/>
                </a:lnTo>
                <a:lnTo>
                  <a:pt x="19050" y="31877"/>
                </a:lnTo>
                <a:lnTo>
                  <a:pt x="38100" y="0"/>
                </a:lnTo>
                <a:lnTo>
                  <a:pt x="57150" y="31877"/>
                </a:lnTo>
                <a:lnTo>
                  <a:pt x="76200" y="70104"/>
                </a:lnTo>
                <a:lnTo>
                  <a:pt x="38100" y="7010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034783" y="2570988"/>
            <a:ext cx="70485" cy="62865"/>
          </a:xfrm>
          <a:custGeom>
            <a:avLst/>
            <a:gdLst/>
            <a:ahLst/>
            <a:cxnLst/>
            <a:rect l="l" t="t" r="r" b="b"/>
            <a:pathLst>
              <a:path w="70484" h="62864">
                <a:moveTo>
                  <a:pt x="31876" y="62484"/>
                </a:moveTo>
                <a:lnTo>
                  <a:pt x="0" y="62484"/>
                </a:lnTo>
                <a:lnTo>
                  <a:pt x="19176" y="25018"/>
                </a:lnTo>
                <a:lnTo>
                  <a:pt x="31876" y="0"/>
                </a:lnTo>
                <a:lnTo>
                  <a:pt x="50926" y="25018"/>
                </a:lnTo>
                <a:lnTo>
                  <a:pt x="70104" y="62484"/>
                </a:lnTo>
                <a:lnTo>
                  <a:pt x="31876" y="6248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010400" y="2570988"/>
            <a:ext cx="76200" cy="62865"/>
          </a:xfrm>
          <a:custGeom>
            <a:avLst/>
            <a:gdLst/>
            <a:ahLst/>
            <a:cxnLst/>
            <a:rect l="l" t="t" r="r" b="b"/>
            <a:pathLst>
              <a:path w="76200" h="62864">
                <a:moveTo>
                  <a:pt x="38100" y="62484"/>
                </a:moveTo>
                <a:lnTo>
                  <a:pt x="0" y="62484"/>
                </a:lnTo>
                <a:lnTo>
                  <a:pt x="19050" y="25018"/>
                </a:lnTo>
                <a:lnTo>
                  <a:pt x="38100" y="0"/>
                </a:lnTo>
                <a:lnTo>
                  <a:pt x="57150" y="25018"/>
                </a:lnTo>
                <a:lnTo>
                  <a:pt x="76200" y="62484"/>
                </a:lnTo>
                <a:lnTo>
                  <a:pt x="38100" y="6248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984492" y="2570988"/>
            <a:ext cx="76200" cy="62865"/>
          </a:xfrm>
          <a:custGeom>
            <a:avLst/>
            <a:gdLst/>
            <a:ahLst/>
            <a:cxnLst/>
            <a:rect l="l" t="t" r="r" b="b"/>
            <a:pathLst>
              <a:path w="76200" h="62864">
                <a:moveTo>
                  <a:pt x="38100" y="62484"/>
                </a:moveTo>
                <a:lnTo>
                  <a:pt x="0" y="62484"/>
                </a:lnTo>
                <a:lnTo>
                  <a:pt x="19050" y="25018"/>
                </a:lnTo>
                <a:lnTo>
                  <a:pt x="38100" y="0"/>
                </a:lnTo>
                <a:lnTo>
                  <a:pt x="57150" y="25018"/>
                </a:lnTo>
                <a:lnTo>
                  <a:pt x="76200" y="62484"/>
                </a:lnTo>
                <a:lnTo>
                  <a:pt x="38100" y="6248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958583" y="2557272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3"/>
                </a:moveTo>
                <a:lnTo>
                  <a:pt x="0" y="70103"/>
                </a:lnTo>
                <a:lnTo>
                  <a:pt x="19050" y="31876"/>
                </a:lnTo>
                <a:lnTo>
                  <a:pt x="38100" y="0"/>
                </a:lnTo>
                <a:lnTo>
                  <a:pt x="57150" y="31876"/>
                </a:lnTo>
                <a:lnTo>
                  <a:pt x="76200" y="70103"/>
                </a:lnTo>
                <a:lnTo>
                  <a:pt x="38100" y="70103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952488" y="2557272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31876" y="70103"/>
                </a:moveTo>
                <a:lnTo>
                  <a:pt x="0" y="70103"/>
                </a:lnTo>
                <a:lnTo>
                  <a:pt x="19176" y="31876"/>
                </a:lnTo>
                <a:lnTo>
                  <a:pt x="31876" y="0"/>
                </a:lnTo>
                <a:lnTo>
                  <a:pt x="50926" y="31876"/>
                </a:lnTo>
                <a:lnTo>
                  <a:pt x="70103" y="70103"/>
                </a:lnTo>
                <a:lnTo>
                  <a:pt x="31876" y="70103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928104" y="2557272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3"/>
                </a:moveTo>
                <a:lnTo>
                  <a:pt x="0" y="70103"/>
                </a:lnTo>
                <a:lnTo>
                  <a:pt x="19050" y="31876"/>
                </a:lnTo>
                <a:lnTo>
                  <a:pt x="38100" y="0"/>
                </a:lnTo>
                <a:lnTo>
                  <a:pt x="57150" y="31876"/>
                </a:lnTo>
                <a:lnTo>
                  <a:pt x="76200" y="70103"/>
                </a:lnTo>
                <a:lnTo>
                  <a:pt x="38100" y="70103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920483" y="2557272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31876" y="70103"/>
                </a:moveTo>
                <a:lnTo>
                  <a:pt x="0" y="70103"/>
                </a:lnTo>
                <a:lnTo>
                  <a:pt x="19176" y="31876"/>
                </a:lnTo>
                <a:lnTo>
                  <a:pt x="31876" y="0"/>
                </a:lnTo>
                <a:lnTo>
                  <a:pt x="50926" y="31876"/>
                </a:lnTo>
                <a:lnTo>
                  <a:pt x="70104" y="70103"/>
                </a:lnTo>
                <a:lnTo>
                  <a:pt x="31876" y="70103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908292" y="2557272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38226" y="70103"/>
                </a:moveTo>
                <a:lnTo>
                  <a:pt x="0" y="70103"/>
                </a:lnTo>
                <a:lnTo>
                  <a:pt x="19176" y="31876"/>
                </a:lnTo>
                <a:lnTo>
                  <a:pt x="38226" y="0"/>
                </a:lnTo>
                <a:lnTo>
                  <a:pt x="50926" y="31876"/>
                </a:lnTo>
                <a:lnTo>
                  <a:pt x="70103" y="70103"/>
                </a:lnTo>
                <a:lnTo>
                  <a:pt x="38226" y="70103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870192" y="2557272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3"/>
                </a:moveTo>
                <a:lnTo>
                  <a:pt x="0" y="70103"/>
                </a:lnTo>
                <a:lnTo>
                  <a:pt x="19050" y="31876"/>
                </a:lnTo>
                <a:lnTo>
                  <a:pt x="38100" y="0"/>
                </a:lnTo>
                <a:lnTo>
                  <a:pt x="57150" y="31876"/>
                </a:lnTo>
                <a:lnTo>
                  <a:pt x="76200" y="70103"/>
                </a:lnTo>
                <a:lnTo>
                  <a:pt x="38100" y="70103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775704" y="2545079"/>
            <a:ext cx="76200" cy="7048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8100" y="70103"/>
                </a:moveTo>
                <a:lnTo>
                  <a:pt x="0" y="70103"/>
                </a:lnTo>
                <a:lnTo>
                  <a:pt x="19050" y="31876"/>
                </a:lnTo>
                <a:lnTo>
                  <a:pt x="38100" y="0"/>
                </a:lnTo>
                <a:lnTo>
                  <a:pt x="57150" y="31876"/>
                </a:lnTo>
                <a:lnTo>
                  <a:pt x="76200" y="70103"/>
                </a:lnTo>
                <a:lnTo>
                  <a:pt x="38100" y="70103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550152" y="2529839"/>
            <a:ext cx="82296" cy="762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384035" y="2529839"/>
            <a:ext cx="82296" cy="762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472684" y="2478023"/>
            <a:ext cx="82296" cy="762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003291" y="2439923"/>
            <a:ext cx="76200" cy="762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759452" y="2401823"/>
            <a:ext cx="76200" cy="762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631948" y="1885188"/>
            <a:ext cx="82296" cy="762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940051" y="1560575"/>
            <a:ext cx="82296" cy="701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632204" y="1339596"/>
            <a:ext cx="79248" cy="6857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377696" y="1182624"/>
            <a:ext cx="146303" cy="11734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407413" y="1235202"/>
            <a:ext cx="6316980" cy="1196340"/>
          </a:xfrm>
          <a:custGeom>
            <a:avLst/>
            <a:gdLst/>
            <a:ahLst/>
            <a:cxnLst/>
            <a:rect l="l" t="t" r="r" b="b"/>
            <a:pathLst>
              <a:path w="6316980" h="1196339">
                <a:moveTo>
                  <a:pt x="6316980" y="1196340"/>
                </a:moveTo>
                <a:lnTo>
                  <a:pt x="5653532" y="1196340"/>
                </a:lnTo>
                <a:lnTo>
                  <a:pt x="5653532" y="1177290"/>
                </a:lnTo>
                <a:lnTo>
                  <a:pt x="5558282" y="1177290"/>
                </a:lnTo>
                <a:lnTo>
                  <a:pt x="5558282" y="1164590"/>
                </a:lnTo>
                <a:lnTo>
                  <a:pt x="4685411" y="1164590"/>
                </a:lnTo>
                <a:lnTo>
                  <a:pt x="4685411" y="1145540"/>
                </a:lnTo>
                <a:lnTo>
                  <a:pt x="4171061" y="1145540"/>
                </a:lnTo>
                <a:lnTo>
                  <a:pt x="4171061" y="1139190"/>
                </a:lnTo>
                <a:lnTo>
                  <a:pt x="4044188" y="1139190"/>
                </a:lnTo>
                <a:lnTo>
                  <a:pt x="4044188" y="1126490"/>
                </a:lnTo>
                <a:lnTo>
                  <a:pt x="3942588" y="1126490"/>
                </a:lnTo>
                <a:lnTo>
                  <a:pt x="3942588" y="1107440"/>
                </a:lnTo>
                <a:lnTo>
                  <a:pt x="3866388" y="1107440"/>
                </a:lnTo>
                <a:lnTo>
                  <a:pt x="3866388" y="1088390"/>
                </a:lnTo>
                <a:lnTo>
                  <a:pt x="3513963" y="1088390"/>
                </a:lnTo>
                <a:lnTo>
                  <a:pt x="3513963" y="1069467"/>
                </a:lnTo>
                <a:lnTo>
                  <a:pt x="3437890" y="1069467"/>
                </a:lnTo>
                <a:lnTo>
                  <a:pt x="3437890" y="1056767"/>
                </a:lnTo>
                <a:lnTo>
                  <a:pt x="3418840" y="1056767"/>
                </a:lnTo>
                <a:lnTo>
                  <a:pt x="3418840" y="1044067"/>
                </a:lnTo>
                <a:lnTo>
                  <a:pt x="3348990" y="1044067"/>
                </a:lnTo>
                <a:lnTo>
                  <a:pt x="3348990" y="1025017"/>
                </a:lnTo>
                <a:lnTo>
                  <a:pt x="3202940" y="1025017"/>
                </a:lnTo>
                <a:lnTo>
                  <a:pt x="3202940" y="1012317"/>
                </a:lnTo>
                <a:lnTo>
                  <a:pt x="2929890" y="1012317"/>
                </a:lnTo>
                <a:lnTo>
                  <a:pt x="2929890" y="986917"/>
                </a:lnTo>
                <a:lnTo>
                  <a:pt x="2904490" y="986917"/>
                </a:lnTo>
                <a:lnTo>
                  <a:pt x="2904490" y="974217"/>
                </a:lnTo>
                <a:lnTo>
                  <a:pt x="2809366" y="974217"/>
                </a:lnTo>
                <a:lnTo>
                  <a:pt x="2809366" y="967867"/>
                </a:lnTo>
                <a:lnTo>
                  <a:pt x="2587116" y="967867"/>
                </a:lnTo>
                <a:lnTo>
                  <a:pt x="2587116" y="942467"/>
                </a:lnTo>
                <a:lnTo>
                  <a:pt x="2533141" y="942467"/>
                </a:lnTo>
                <a:lnTo>
                  <a:pt x="2533141" y="929767"/>
                </a:lnTo>
                <a:lnTo>
                  <a:pt x="2501391" y="929767"/>
                </a:lnTo>
                <a:lnTo>
                  <a:pt x="2501391" y="917067"/>
                </a:lnTo>
                <a:lnTo>
                  <a:pt x="2418841" y="917067"/>
                </a:lnTo>
                <a:lnTo>
                  <a:pt x="2418841" y="904367"/>
                </a:lnTo>
                <a:lnTo>
                  <a:pt x="2323591" y="904367"/>
                </a:lnTo>
                <a:lnTo>
                  <a:pt x="2323591" y="885317"/>
                </a:lnTo>
                <a:lnTo>
                  <a:pt x="2221991" y="885317"/>
                </a:lnTo>
                <a:lnTo>
                  <a:pt x="2221991" y="872617"/>
                </a:lnTo>
                <a:lnTo>
                  <a:pt x="1968119" y="872617"/>
                </a:lnTo>
                <a:lnTo>
                  <a:pt x="1968119" y="859917"/>
                </a:lnTo>
                <a:lnTo>
                  <a:pt x="1898269" y="859917"/>
                </a:lnTo>
                <a:lnTo>
                  <a:pt x="1898269" y="853567"/>
                </a:lnTo>
                <a:lnTo>
                  <a:pt x="1809369" y="853567"/>
                </a:lnTo>
                <a:lnTo>
                  <a:pt x="1809369" y="828294"/>
                </a:lnTo>
                <a:lnTo>
                  <a:pt x="1733169" y="828294"/>
                </a:lnTo>
                <a:lnTo>
                  <a:pt x="1733169" y="809244"/>
                </a:lnTo>
                <a:lnTo>
                  <a:pt x="1656969" y="809244"/>
                </a:lnTo>
                <a:lnTo>
                  <a:pt x="1656969" y="790194"/>
                </a:lnTo>
                <a:lnTo>
                  <a:pt x="1644269" y="790194"/>
                </a:lnTo>
                <a:lnTo>
                  <a:pt x="1644269" y="783844"/>
                </a:lnTo>
                <a:lnTo>
                  <a:pt x="1625219" y="783844"/>
                </a:lnTo>
                <a:lnTo>
                  <a:pt x="1625219" y="761619"/>
                </a:lnTo>
                <a:lnTo>
                  <a:pt x="1561846" y="761619"/>
                </a:lnTo>
                <a:lnTo>
                  <a:pt x="1561846" y="742569"/>
                </a:lnTo>
                <a:lnTo>
                  <a:pt x="1466596" y="742569"/>
                </a:lnTo>
                <a:lnTo>
                  <a:pt x="1466596" y="723519"/>
                </a:lnTo>
                <a:lnTo>
                  <a:pt x="1447546" y="723519"/>
                </a:lnTo>
                <a:lnTo>
                  <a:pt x="1447546" y="710819"/>
                </a:lnTo>
                <a:lnTo>
                  <a:pt x="1393571" y="710819"/>
                </a:lnTo>
                <a:lnTo>
                  <a:pt x="1393571" y="691769"/>
                </a:lnTo>
                <a:lnTo>
                  <a:pt x="1368171" y="691769"/>
                </a:lnTo>
                <a:lnTo>
                  <a:pt x="1368171" y="679069"/>
                </a:lnTo>
                <a:lnTo>
                  <a:pt x="1291971" y="679069"/>
                </a:lnTo>
                <a:lnTo>
                  <a:pt x="1291971" y="666369"/>
                </a:lnTo>
                <a:lnTo>
                  <a:pt x="1152271" y="666369"/>
                </a:lnTo>
                <a:lnTo>
                  <a:pt x="1152271" y="653669"/>
                </a:lnTo>
                <a:lnTo>
                  <a:pt x="1088771" y="653669"/>
                </a:lnTo>
                <a:lnTo>
                  <a:pt x="1088771" y="640969"/>
                </a:lnTo>
                <a:lnTo>
                  <a:pt x="1076071" y="628269"/>
                </a:lnTo>
                <a:lnTo>
                  <a:pt x="1076071" y="609219"/>
                </a:lnTo>
                <a:lnTo>
                  <a:pt x="1025271" y="609219"/>
                </a:lnTo>
                <a:lnTo>
                  <a:pt x="1025271" y="590296"/>
                </a:lnTo>
                <a:lnTo>
                  <a:pt x="961771" y="590296"/>
                </a:lnTo>
                <a:lnTo>
                  <a:pt x="961771" y="558546"/>
                </a:lnTo>
                <a:lnTo>
                  <a:pt x="949071" y="558546"/>
                </a:lnTo>
                <a:lnTo>
                  <a:pt x="949071" y="545846"/>
                </a:lnTo>
                <a:lnTo>
                  <a:pt x="923798" y="545846"/>
                </a:lnTo>
                <a:lnTo>
                  <a:pt x="923798" y="533146"/>
                </a:lnTo>
                <a:lnTo>
                  <a:pt x="904748" y="533146"/>
                </a:lnTo>
                <a:lnTo>
                  <a:pt x="904748" y="520446"/>
                </a:lnTo>
                <a:lnTo>
                  <a:pt x="879348" y="520446"/>
                </a:lnTo>
                <a:lnTo>
                  <a:pt x="879348" y="514096"/>
                </a:lnTo>
                <a:lnTo>
                  <a:pt x="815848" y="514096"/>
                </a:lnTo>
                <a:lnTo>
                  <a:pt x="815848" y="475996"/>
                </a:lnTo>
                <a:lnTo>
                  <a:pt x="758698" y="475996"/>
                </a:lnTo>
                <a:lnTo>
                  <a:pt x="758698" y="437896"/>
                </a:lnTo>
                <a:lnTo>
                  <a:pt x="745998" y="437896"/>
                </a:lnTo>
                <a:lnTo>
                  <a:pt x="745998" y="425196"/>
                </a:lnTo>
                <a:lnTo>
                  <a:pt x="701548" y="425196"/>
                </a:lnTo>
                <a:lnTo>
                  <a:pt x="701548" y="412496"/>
                </a:lnTo>
                <a:lnTo>
                  <a:pt x="688848" y="412496"/>
                </a:lnTo>
                <a:lnTo>
                  <a:pt x="688848" y="399796"/>
                </a:lnTo>
                <a:lnTo>
                  <a:pt x="612648" y="399796"/>
                </a:lnTo>
                <a:lnTo>
                  <a:pt x="612648" y="387096"/>
                </a:lnTo>
                <a:lnTo>
                  <a:pt x="593598" y="387096"/>
                </a:lnTo>
                <a:lnTo>
                  <a:pt x="593598" y="361696"/>
                </a:lnTo>
                <a:lnTo>
                  <a:pt x="517398" y="361696"/>
                </a:lnTo>
                <a:lnTo>
                  <a:pt x="517398" y="336423"/>
                </a:lnTo>
                <a:lnTo>
                  <a:pt x="511048" y="323723"/>
                </a:lnTo>
                <a:lnTo>
                  <a:pt x="511048" y="317373"/>
                </a:lnTo>
                <a:lnTo>
                  <a:pt x="491998" y="317373"/>
                </a:lnTo>
                <a:lnTo>
                  <a:pt x="491998" y="304673"/>
                </a:lnTo>
                <a:lnTo>
                  <a:pt x="466598" y="304673"/>
                </a:lnTo>
                <a:lnTo>
                  <a:pt x="466598" y="279273"/>
                </a:lnTo>
                <a:lnTo>
                  <a:pt x="447548" y="279273"/>
                </a:lnTo>
                <a:lnTo>
                  <a:pt x="447548" y="247523"/>
                </a:lnTo>
                <a:lnTo>
                  <a:pt x="403098" y="247523"/>
                </a:lnTo>
                <a:lnTo>
                  <a:pt x="403098" y="203073"/>
                </a:lnTo>
                <a:lnTo>
                  <a:pt x="320548" y="203073"/>
                </a:lnTo>
                <a:lnTo>
                  <a:pt x="320548" y="190373"/>
                </a:lnTo>
                <a:lnTo>
                  <a:pt x="307975" y="190373"/>
                </a:lnTo>
                <a:lnTo>
                  <a:pt x="307975" y="177673"/>
                </a:lnTo>
                <a:lnTo>
                  <a:pt x="254000" y="177673"/>
                </a:lnTo>
                <a:lnTo>
                  <a:pt x="254000" y="139573"/>
                </a:lnTo>
                <a:lnTo>
                  <a:pt x="241300" y="139573"/>
                </a:lnTo>
                <a:lnTo>
                  <a:pt x="241300" y="114300"/>
                </a:lnTo>
                <a:lnTo>
                  <a:pt x="196850" y="114300"/>
                </a:lnTo>
                <a:lnTo>
                  <a:pt x="196850" y="88900"/>
                </a:lnTo>
                <a:lnTo>
                  <a:pt x="146050" y="88900"/>
                </a:lnTo>
                <a:lnTo>
                  <a:pt x="146050" y="69850"/>
                </a:lnTo>
                <a:lnTo>
                  <a:pt x="120650" y="69850"/>
                </a:lnTo>
                <a:lnTo>
                  <a:pt x="120650" y="50800"/>
                </a:lnTo>
                <a:lnTo>
                  <a:pt x="95250" y="50800"/>
                </a:lnTo>
                <a:lnTo>
                  <a:pt x="95250" y="31750"/>
                </a:lnTo>
                <a:lnTo>
                  <a:pt x="69850" y="31750"/>
                </a:lnTo>
                <a:lnTo>
                  <a:pt x="69850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0" y="0"/>
                </a:lnTo>
              </a:path>
            </a:pathLst>
          </a:custGeom>
          <a:ln w="2895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717535" y="2392679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673340" y="2430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647431" y="2392679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609331" y="2430779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89916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635240" y="2392679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91043" y="2430779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7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629143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584947" y="2430779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584947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540752" y="2430779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8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578852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33131" y="2430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33131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488935" y="2430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520940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476743" y="2430779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7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08747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70647" y="2430779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482840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438643" y="2430779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7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470647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426452" y="2430779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8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64552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418831" y="2430779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89916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456931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412735" y="2430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450835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406640" y="2430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438643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394447" y="2430779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7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426452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380731" y="2430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418831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374635" y="2430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412735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368540" y="2430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400543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356347" y="2430779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7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394447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350252" y="2430779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8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380731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6535" y="2430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68540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330440" y="2430779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362443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318247" y="2430779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7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350252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312152" y="2430779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336535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292340" y="2430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330440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286243" y="2430779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7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312152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274052" y="2430779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304531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260335" y="2430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292340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254240" y="2430779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286243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248143" y="2430779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280147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239000" y="2430779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91440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274052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232904" y="2430779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91440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266431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225283" y="2430779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254240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213092" y="2430779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91439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254240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213092" y="2430779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91439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242047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200900" y="2430779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91440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232904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187183" y="2430779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225283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181088" y="2430779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219188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174992" y="2430779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91439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213092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168895" y="2430779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91439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200900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156704" y="2430779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91440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194804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149083" y="2430779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89916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187183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142988" y="2430779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89915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181088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136892" y="2430779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168895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124700" y="2430779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8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162800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118604" y="2430779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8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149083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104888" y="2430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136892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092695" y="2430779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7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118604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072883" y="2430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104888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060692" y="2430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080504" y="2392679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042404" y="2430779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060692" y="237439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016495" y="2412492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7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048500" y="237439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010400" y="2412492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034783" y="237439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6990588" y="2412492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016495" y="237439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6978395" y="2412492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016495" y="237439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6972300" y="2412492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8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004304" y="237439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6958583" y="2412492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89916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6972300" y="237439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928104" y="2412492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8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6958583" y="236677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6914388" y="2404872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6940295" y="236677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6896100" y="2404872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8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934200" y="236677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890004" y="2404872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8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755892" y="2366772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6711695" y="2398776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7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6743700" y="2366772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6699504" y="2398776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8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6641592" y="2366772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6597395" y="2398776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7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6509004" y="2366772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6470903" y="2398776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6348984" y="2366772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6304788" y="2398776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6234684" y="2366772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6190488" y="2398776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9601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067044" y="2342388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022847" y="2380488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6819900" y="2366772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775704" y="2398776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8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000244" y="2284476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4959096" y="2322576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4495800" y="2208276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457700" y="2246376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621536" y="1316736"/>
            <a:ext cx="0" cy="70485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583436" y="1348739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89915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577339" y="128473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539239" y="1322832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520952" y="1240536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475232" y="1278636"/>
            <a:ext cx="96520" cy="0"/>
          </a:xfrm>
          <a:custGeom>
            <a:avLst/>
            <a:gdLst/>
            <a:ahLst/>
            <a:cxnLst/>
            <a:rect l="l" t="t" r="r" b="b"/>
            <a:pathLst>
              <a:path w="96519">
                <a:moveTo>
                  <a:pt x="9601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463039" y="120853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424939" y="1246632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8839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450847" y="120853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406652" y="1246632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7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 txBox="1">
            <a:spLocks noGrp="1"/>
          </p:cNvSpPr>
          <p:nvPr>
            <p:ph type="title"/>
          </p:nvPr>
        </p:nvSpPr>
        <p:spPr>
          <a:xfrm>
            <a:off x="3308096" y="404621"/>
            <a:ext cx="252730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Overall</a:t>
            </a:r>
            <a:r>
              <a:rPr spc="-60" dirty="0"/>
              <a:t> </a:t>
            </a:r>
            <a:r>
              <a:rPr dirty="0"/>
              <a:t>Survival</a:t>
            </a:r>
          </a:p>
        </p:txBody>
      </p:sp>
      <p:sp>
        <p:nvSpPr>
          <p:cNvPr id="280" name="object 280"/>
          <p:cNvSpPr txBox="1"/>
          <p:nvPr/>
        </p:nvSpPr>
        <p:spPr>
          <a:xfrm>
            <a:off x="8817102" y="4847031"/>
            <a:ext cx="1035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9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8304656" y="17780"/>
            <a:ext cx="7620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0064A3"/>
                </a:solidFill>
                <a:latin typeface="Arial"/>
                <a:cs typeface="Arial"/>
              </a:rPr>
              <a:t>CheckMate</a:t>
            </a:r>
            <a:r>
              <a:rPr sz="800" b="1" spc="-6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64A3"/>
                </a:solidFill>
                <a:latin typeface="Arial"/>
                <a:cs typeface="Arial"/>
              </a:rPr>
              <a:t>067</a:t>
            </a:r>
            <a:endParaRPr sz="800">
              <a:latin typeface="Arial"/>
              <a:cs typeface="Arial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362508" y="4767478"/>
            <a:ext cx="649922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baseline="27777" dirty="0">
                <a:latin typeface="Arial"/>
                <a:cs typeface="Arial"/>
              </a:rPr>
              <a:t>a</a:t>
            </a:r>
            <a:r>
              <a:rPr sz="800" dirty="0">
                <a:latin typeface="Arial"/>
                <a:cs typeface="Arial"/>
              </a:rPr>
              <a:t>Descriptive analysis. </a:t>
            </a:r>
            <a:r>
              <a:rPr sz="800" spc="-5" dirty="0">
                <a:latin typeface="Arial"/>
                <a:cs typeface="Arial"/>
              </a:rPr>
              <a:t>1. Larkin </a:t>
            </a:r>
            <a:r>
              <a:rPr sz="800" dirty="0">
                <a:latin typeface="Arial"/>
                <a:cs typeface="Arial"/>
              </a:rPr>
              <a:t>J, </a:t>
            </a:r>
            <a:r>
              <a:rPr sz="800" spc="-5" dirty="0">
                <a:latin typeface="Arial"/>
                <a:cs typeface="Arial"/>
              </a:rPr>
              <a:t>et al. Oral presentation at </a:t>
            </a:r>
            <a:r>
              <a:rPr sz="800" dirty="0">
                <a:latin typeface="Arial"/>
                <a:cs typeface="Arial"/>
              </a:rPr>
              <a:t>the AACR </a:t>
            </a:r>
            <a:r>
              <a:rPr sz="800" spc="-5" dirty="0">
                <a:latin typeface="Arial"/>
                <a:cs typeface="Arial"/>
              </a:rPr>
              <a:t>Annual Meeting; April 1–5, 2017; </a:t>
            </a:r>
            <a:r>
              <a:rPr sz="800" dirty="0">
                <a:latin typeface="Arial"/>
                <a:cs typeface="Arial"/>
              </a:rPr>
              <a:t>Washington </a:t>
            </a:r>
            <a:r>
              <a:rPr sz="800" spc="-5" dirty="0">
                <a:latin typeface="Arial"/>
                <a:cs typeface="Arial"/>
              </a:rPr>
              <a:t>DC, </a:t>
            </a:r>
            <a:r>
              <a:rPr sz="800" dirty="0">
                <a:latin typeface="Arial"/>
                <a:cs typeface="Arial"/>
              </a:rPr>
              <a:t>USA. Abstract</a:t>
            </a:r>
            <a:r>
              <a:rPr sz="800" spc="15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CT075;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latin typeface="Arial"/>
                <a:cs typeface="Arial"/>
              </a:rPr>
              <a:t>2. </a:t>
            </a:r>
            <a:r>
              <a:rPr sz="800" dirty="0">
                <a:latin typeface="Arial"/>
                <a:cs typeface="Arial"/>
              </a:rPr>
              <a:t>Wolchok JD, </a:t>
            </a:r>
            <a:r>
              <a:rPr sz="800" spc="-5" dirty="0">
                <a:latin typeface="Arial"/>
                <a:cs typeface="Arial"/>
              </a:rPr>
              <a:t>et al. </a:t>
            </a:r>
            <a:r>
              <a:rPr sz="800" i="1" dirty="0">
                <a:latin typeface="Arial"/>
                <a:cs typeface="Arial"/>
              </a:rPr>
              <a:t>N </a:t>
            </a:r>
            <a:r>
              <a:rPr sz="800" i="1" spc="-5" dirty="0">
                <a:latin typeface="Arial"/>
                <a:cs typeface="Arial"/>
              </a:rPr>
              <a:t>Engl </a:t>
            </a:r>
            <a:r>
              <a:rPr sz="800" i="1" dirty="0">
                <a:latin typeface="Arial"/>
                <a:cs typeface="Arial"/>
              </a:rPr>
              <a:t>J Med </a:t>
            </a:r>
            <a:r>
              <a:rPr sz="800" spc="-5" dirty="0">
                <a:latin typeface="Arial"/>
                <a:cs typeface="Arial"/>
              </a:rPr>
              <a:t>2017;377:1345–1356; 2. Hodi </a:t>
            </a:r>
            <a:r>
              <a:rPr sz="800" dirty="0">
                <a:latin typeface="Arial"/>
                <a:cs typeface="Arial"/>
              </a:rPr>
              <a:t>FS, </a:t>
            </a:r>
            <a:r>
              <a:rPr sz="800" spc="-5" dirty="0">
                <a:latin typeface="Arial"/>
                <a:cs typeface="Arial"/>
              </a:rPr>
              <a:t>et al. </a:t>
            </a:r>
            <a:r>
              <a:rPr sz="800" i="1" spc="-5" dirty="0">
                <a:latin typeface="Arial"/>
                <a:cs typeface="Arial"/>
              </a:rPr>
              <a:t>Lancet </a:t>
            </a:r>
            <a:r>
              <a:rPr sz="800" i="1" dirty="0">
                <a:latin typeface="Arial"/>
                <a:cs typeface="Arial"/>
              </a:rPr>
              <a:t>Oncol</a:t>
            </a:r>
            <a:r>
              <a:rPr sz="800" i="1" spc="-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2018;19:1480–1492.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1410461" y="1213866"/>
            <a:ext cx="6334125" cy="2458720"/>
          </a:xfrm>
          <a:custGeom>
            <a:avLst/>
            <a:gdLst/>
            <a:ahLst/>
            <a:cxnLst/>
            <a:rect l="l" t="t" r="r" b="b"/>
            <a:pathLst>
              <a:path w="6334125" h="2458720">
                <a:moveTo>
                  <a:pt x="6333744" y="2458212"/>
                </a:moveTo>
                <a:lnTo>
                  <a:pt x="0" y="2458212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341882" y="1218438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341882" y="1468374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341882" y="1707642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341882" y="1960626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341882" y="2205989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341882" y="2452877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341882" y="2696717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341882" y="2942082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341882" y="3185922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341882" y="3420617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341882" y="3672078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410461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684782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95605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2233422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506217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2786633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3057905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3338321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60959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3880865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415823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4432553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4982717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26313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534405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6086094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6366509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6634733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7192518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7466838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7744206" y="3675126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 txBox="1"/>
          <p:nvPr/>
        </p:nvSpPr>
        <p:spPr>
          <a:xfrm>
            <a:off x="832717" y="2235807"/>
            <a:ext cx="175260" cy="457200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spc="-5" dirty="0">
                <a:latin typeface="Arial"/>
                <a:cs typeface="Arial"/>
              </a:rPr>
              <a:t>OS</a:t>
            </a:r>
            <a:r>
              <a:rPr sz="1050" b="1" spc="-75" dirty="0">
                <a:latin typeface="Arial"/>
                <a:cs typeface="Arial"/>
              </a:rPr>
              <a:t> </a:t>
            </a:r>
            <a:r>
              <a:rPr sz="1050" b="1" spc="-15" dirty="0">
                <a:latin typeface="Arial"/>
                <a:cs typeface="Arial"/>
              </a:rPr>
              <a:t>(%)</a:t>
            </a:r>
            <a:endParaRPr sz="1050">
              <a:latin typeface="Arial"/>
              <a:cs typeface="Arial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1071168" y="1056284"/>
            <a:ext cx="249554" cy="270319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sz="1050" dirty="0">
                <a:latin typeface="Arial"/>
                <a:cs typeface="Arial"/>
              </a:rPr>
              <a:t>100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90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80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70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60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50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40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75"/>
              </a:spcBef>
            </a:pPr>
            <a:r>
              <a:rPr sz="1050" dirty="0">
                <a:latin typeface="Arial"/>
                <a:cs typeface="Arial"/>
              </a:rPr>
              <a:t>30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20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10</a:t>
            </a:r>
            <a:endParaRPr sz="1050">
              <a:latin typeface="Arial"/>
              <a:cs typeface="Arial"/>
            </a:endParaRPr>
          </a:p>
          <a:p>
            <a:pPr marL="14795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0</a:t>
            </a:r>
            <a:endParaRPr sz="1050">
              <a:latin typeface="Arial"/>
              <a:cs typeface="Arial"/>
            </a:endParaRPr>
          </a:p>
        </p:txBody>
      </p:sp>
      <p:sp>
        <p:nvSpPr>
          <p:cNvPr id="318" name="object 318"/>
          <p:cNvSpPr txBox="1"/>
          <p:nvPr/>
        </p:nvSpPr>
        <p:spPr>
          <a:xfrm>
            <a:off x="1362836" y="3732377"/>
            <a:ext cx="6466840" cy="410209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  <a:tabLst>
                <a:tab pos="281305" algn="l"/>
                <a:tab pos="547370" algn="l"/>
                <a:tab pos="833119" algn="l"/>
                <a:tab pos="1056005" algn="l"/>
                <a:tab pos="1342390" algn="l"/>
                <a:tab pos="1894205" algn="l"/>
                <a:tab pos="2440940" algn="l"/>
                <a:tab pos="3264535" algn="l"/>
                <a:tab pos="3544570" algn="l"/>
                <a:tab pos="4096385" algn="l"/>
                <a:tab pos="4648835" algn="l"/>
                <a:tab pos="5472430" algn="l"/>
                <a:tab pos="6304280" algn="l"/>
              </a:tabLst>
            </a:pPr>
            <a:r>
              <a:rPr sz="1050" dirty="0">
                <a:latin typeface="Arial"/>
                <a:cs typeface="Arial"/>
              </a:rPr>
              <a:t>0	3	6	9	12	15  </a:t>
            </a:r>
            <a:r>
              <a:rPr sz="1050" spc="6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18	21  </a:t>
            </a:r>
            <a:r>
              <a:rPr sz="1050" spc="6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24	27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30  </a:t>
            </a:r>
            <a:r>
              <a:rPr sz="1050" spc="1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33	36	39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42	45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48	51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54  </a:t>
            </a:r>
            <a:r>
              <a:rPr sz="1050" spc="6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57	60  </a:t>
            </a:r>
            <a:r>
              <a:rPr sz="1050" spc="1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63  </a:t>
            </a:r>
            <a:r>
              <a:rPr sz="1050" spc="10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66	69</a:t>
            </a:r>
            <a:endParaRPr sz="1050">
              <a:latin typeface="Arial"/>
              <a:cs typeface="Arial"/>
            </a:endParaRPr>
          </a:p>
          <a:p>
            <a:pPr marR="184785" algn="ctr">
              <a:lnSpc>
                <a:spcPct val="100000"/>
              </a:lnSpc>
              <a:spcBef>
                <a:spcPts val="254"/>
              </a:spcBef>
            </a:pPr>
            <a:r>
              <a:rPr sz="1050" b="1" dirty="0">
                <a:latin typeface="Arial"/>
                <a:cs typeface="Arial"/>
              </a:rPr>
              <a:t>Months</a:t>
            </a:r>
            <a:endParaRPr sz="1050">
              <a:latin typeface="Arial"/>
              <a:cs typeface="Arial"/>
            </a:endParaRPr>
          </a:p>
        </p:txBody>
      </p:sp>
      <p:graphicFrame>
        <p:nvGraphicFramePr>
          <p:cNvPr id="319" name="object 319"/>
          <p:cNvGraphicFramePr>
            <a:graphicFrameLocks noGrp="1"/>
          </p:cNvGraphicFramePr>
          <p:nvPr/>
        </p:nvGraphicFramePr>
        <p:xfrm>
          <a:off x="753719" y="4155816"/>
          <a:ext cx="7058649" cy="4744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8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0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7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00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38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55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55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6733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8384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6288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6733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7051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8511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8193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6479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87654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04164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78129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78434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161361"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800" b="1" spc="-10" dirty="0">
                          <a:solidFill>
                            <a:srgbClr val="3B9F4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b="1" dirty="0">
                          <a:solidFill>
                            <a:srgbClr val="3B9F4F"/>
                          </a:solidFill>
                          <a:latin typeface="Arial"/>
                          <a:cs typeface="Arial"/>
                        </a:rPr>
                        <a:t>IVO</a:t>
                      </a:r>
                      <a:r>
                        <a:rPr sz="800" b="1" spc="-5" dirty="0">
                          <a:solidFill>
                            <a:srgbClr val="3B9F4F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800" b="1" dirty="0">
                          <a:solidFill>
                            <a:srgbClr val="3B9F4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b="1" dirty="0">
                          <a:solidFill>
                            <a:srgbClr val="37A04A"/>
                          </a:solidFill>
                          <a:latin typeface="Arial"/>
                          <a:cs typeface="Arial"/>
                        </a:rPr>
                        <a:t>PI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476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292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265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248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3556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227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222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210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2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776"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b="1" spc="-5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b="1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IVO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292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266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245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3556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231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310"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800" b="1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IPI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285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253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4635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227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203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128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113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107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100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8318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7429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0" name="object 320"/>
          <p:cNvSpPr txBox="1"/>
          <p:nvPr/>
        </p:nvSpPr>
        <p:spPr>
          <a:xfrm>
            <a:off x="6947661" y="2189810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7A04A"/>
                </a:solidFill>
                <a:latin typeface="Arial"/>
                <a:cs typeface="Arial"/>
              </a:rPr>
              <a:t>52%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6958710" y="2635122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64A3"/>
                </a:solidFill>
                <a:latin typeface="Arial"/>
                <a:cs typeface="Arial"/>
              </a:rPr>
              <a:t>44%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2" name="object 322"/>
          <p:cNvSpPr txBox="1"/>
          <p:nvPr/>
        </p:nvSpPr>
        <p:spPr>
          <a:xfrm>
            <a:off x="6976109" y="3093211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26%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323" name="object 323"/>
          <p:cNvGraphicFramePr>
            <a:graphicFrameLocks noGrp="1"/>
          </p:cNvGraphicFramePr>
          <p:nvPr/>
        </p:nvGraphicFramePr>
        <p:xfrm>
          <a:off x="5031041" y="1026604"/>
          <a:ext cx="3792220" cy="9553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6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1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39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222250" marR="206375" indent="-6350">
                        <a:lnSpc>
                          <a:spcPts val="720"/>
                        </a:lnSpc>
                        <a:spcBef>
                          <a:spcPts val="570"/>
                        </a:spcBef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NIVO+IPI  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 =</a:t>
                      </a:r>
                      <a:r>
                        <a:rPr sz="7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314)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208279" marR="198755" indent="73025">
                        <a:lnSpc>
                          <a:spcPts val="720"/>
                        </a:lnSpc>
                        <a:spcBef>
                          <a:spcPts val="57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  (n =</a:t>
                      </a:r>
                      <a:r>
                        <a:rPr sz="7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316)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780"/>
                        </a:lnSpc>
                        <a:spcBef>
                          <a:spcPts val="445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IPI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27305" algn="ctr">
                        <a:lnSpc>
                          <a:spcPts val="780"/>
                        </a:lnSpc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 =</a:t>
                      </a:r>
                      <a:r>
                        <a:rPr sz="7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315)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651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0064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248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Median OS, mo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</a:t>
                      </a:r>
                      <a:r>
                        <a:rPr sz="70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NR</a:t>
                      </a:r>
                      <a:r>
                        <a:rPr sz="7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(38.2‒NR)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36.9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(28.2‒58.7)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19.9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(16.8‒24.6)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98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HR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 </a:t>
                      </a:r>
                      <a:r>
                        <a:rPr sz="700" b="1" spc="-15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70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IPI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0.52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(0.42‒0.64)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0.63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(0.52‒0.76)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98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HR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 </a:t>
                      </a:r>
                      <a:r>
                        <a:rPr sz="700" b="1" spc="-15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700" b="1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NIVO</a:t>
                      </a:r>
                      <a:r>
                        <a:rPr sz="675" b="1" baseline="24691" dirty="0">
                          <a:latin typeface="Arial"/>
                          <a:cs typeface="Arial"/>
                        </a:rPr>
                        <a:t>a</a:t>
                      </a:r>
                      <a:endParaRPr sz="675" baseline="24691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0.83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(0.67‒1.03)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4" name="object 324"/>
          <p:cNvSpPr txBox="1"/>
          <p:nvPr/>
        </p:nvSpPr>
        <p:spPr>
          <a:xfrm>
            <a:off x="1823085" y="3152927"/>
            <a:ext cx="4019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5700"/>
              </a:lnSpc>
              <a:spcBef>
                <a:spcPts val="100"/>
              </a:spcBef>
            </a:pPr>
            <a:r>
              <a:rPr sz="700" b="1" spc="-5" dirty="0">
                <a:latin typeface="Arial"/>
                <a:cs typeface="Arial"/>
              </a:rPr>
              <a:t>NIVO+IPI  NIVO</a:t>
            </a:r>
            <a:endParaRPr sz="700">
              <a:latin typeface="Arial"/>
              <a:cs typeface="Arial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1823085" y="3481196"/>
            <a:ext cx="13398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latin typeface="Arial"/>
                <a:cs typeface="Arial"/>
              </a:rPr>
              <a:t>IPI</a:t>
            </a:r>
            <a:endParaRPr sz="700">
              <a:latin typeface="Arial"/>
              <a:cs typeface="Arial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1488186" y="3266694"/>
            <a:ext cx="28257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282194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488186" y="3408426"/>
            <a:ext cx="28257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282194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488186" y="3545585"/>
            <a:ext cx="28257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282194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569719" y="3486911"/>
            <a:ext cx="114300" cy="1143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575816" y="3355847"/>
            <a:ext cx="99060" cy="85725"/>
          </a:xfrm>
          <a:custGeom>
            <a:avLst/>
            <a:gdLst/>
            <a:ahLst/>
            <a:cxnLst/>
            <a:rect l="l" t="t" r="r" b="b"/>
            <a:pathLst>
              <a:path w="99060" h="85725">
                <a:moveTo>
                  <a:pt x="0" y="85343"/>
                </a:moveTo>
                <a:lnTo>
                  <a:pt x="49530" y="0"/>
                </a:lnTo>
                <a:lnTo>
                  <a:pt x="99059" y="85343"/>
                </a:lnTo>
                <a:lnTo>
                  <a:pt x="0" y="85343"/>
                </a:lnTo>
                <a:close/>
              </a:path>
            </a:pathLst>
          </a:custGeom>
          <a:ln w="12192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 txBox="1"/>
          <p:nvPr/>
        </p:nvSpPr>
        <p:spPr>
          <a:xfrm>
            <a:off x="5843396" y="2174493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7A04A"/>
                </a:solidFill>
                <a:latin typeface="Arial"/>
                <a:cs typeface="Arial"/>
              </a:rPr>
              <a:t>53%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2" name="object 332"/>
          <p:cNvSpPr txBox="1"/>
          <p:nvPr/>
        </p:nvSpPr>
        <p:spPr>
          <a:xfrm>
            <a:off x="5854446" y="2558541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64A3"/>
                </a:solidFill>
                <a:latin typeface="Arial"/>
                <a:cs typeface="Arial"/>
              </a:rPr>
              <a:t>46%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3" name="object 333"/>
          <p:cNvSpPr txBox="1"/>
          <p:nvPr/>
        </p:nvSpPr>
        <p:spPr>
          <a:xfrm>
            <a:off x="5871717" y="3004565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30%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4" name="object 334"/>
          <p:cNvSpPr txBox="1"/>
          <p:nvPr/>
        </p:nvSpPr>
        <p:spPr>
          <a:xfrm>
            <a:off x="3661409" y="1927097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7A04A"/>
                </a:solidFill>
                <a:latin typeface="Arial"/>
                <a:cs typeface="Arial"/>
              </a:rPr>
              <a:t>64%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5" name="object 335"/>
          <p:cNvSpPr txBox="1"/>
          <p:nvPr/>
        </p:nvSpPr>
        <p:spPr>
          <a:xfrm>
            <a:off x="3658361" y="2263520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64A3"/>
                </a:solidFill>
                <a:latin typeface="Arial"/>
                <a:cs typeface="Arial"/>
              </a:rPr>
              <a:t>59%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6" name="object 336"/>
          <p:cNvSpPr txBox="1"/>
          <p:nvPr/>
        </p:nvSpPr>
        <p:spPr>
          <a:xfrm>
            <a:off x="3675379" y="2685668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45%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7" name="object 337"/>
          <p:cNvSpPr txBox="1"/>
          <p:nvPr/>
        </p:nvSpPr>
        <p:spPr>
          <a:xfrm>
            <a:off x="4765040" y="2089530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7A04A"/>
                </a:solidFill>
                <a:latin typeface="Arial"/>
                <a:cs typeface="Arial"/>
              </a:rPr>
              <a:t>58%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8" name="object 338"/>
          <p:cNvSpPr txBox="1"/>
          <p:nvPr/>
        </p:nvSpPr>
        <p:spPr>
          <a:xfrm>
            <a:off x="4761991" y="2485720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64A3"/>
                </a:solidFill>
                <a:latin typeface="Arial"/>
                <a:cs typeface="Arial"/>
              </a:rPr>
              <a:t>52%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9" name="object 339"/>
          <p:cNvSpPr txBox="1"/>
          <p:nvPr/>
        </p:nvSpPr>
        <p:spPr>
          <a:xfrm>
            <a:off x="4779009" y="2945637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34%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1628394" y="3201161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7000"/>
                </a:lnTo>
              </a:path>
            </a:pathLst>
          </a:custGeom>
          <a:ln w="1981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 txBox="1"/>
          <p:nvPr/>
        </p:nvSpPr>
        <p:spPr>
          <a:xfrm>
            <a:off x="667308" y="3968292"/>
            <a:ext cx="5784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No. </a:t>
            </a:r>
            <a:r>
              <a:rPr sz="900" b="1" dirty="0">
                <a:latin typeface="Arial"/>
                <a:cs typeface="Arial"/>
              </a:rPr>
              <a:t>at</a:t>
            </a:r>
            <a:r>
              <a:rPr sz="900" b="1" spc="-7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risk</a:t>
            </a:r>
            <a:endParaRPr sz="900">
              <a:latin typeface="Arial"/>
              <a:cs typeface="Arial"/>
            </a:endParaRPr>
          </a:p>
        </p:txBody>
      </p:sp>
      <p:sp>
        <p:nvSpPr>
          <p:cNvPr id="342" name="object 342"/>
          <p:cNvSpPr txBox="1"/>
          <p:nvPr/>
        </p:nvSpPr>
        <p:spPr>
          <a:xfrm>
            <a:off x="7902702" y="2348229"/>
            <a:ext cx="11557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HR =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0.83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(95% CI,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0.67–1.03)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3" name="object 343"/>
          <p:cNvSpPr txBox="1"/>
          <p:nvPr/>
        </p:nvSpPr>
        <p:spPr>
          <a:xfrm>
            <a:off x="2334514" y="1142441"/>
            <a:ext cx="23533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3825" indent="-111125">
              <a:lnSpc>
                <a:spcPct val="100000"/>
              </a:lnSpc>
              <a:spcBef>
                <a:spcPts val="105"/>
              </a:spcBef>
              <a:buClr>
                <a:srgbClr val="0064A3"/>
              </a:buClr>
              <a:buChar char="•"/>
              <a:tabLst>
                <a:tab pos="124460" algn="l"/>
              </a:tabLst>
            </a:pPr>
            <a:r>
              <a:rPr sz="1400" spc="-5" dirty="0">
                <a:latin typeface="Arial"/>
                <a:cs typeface="Arial"/>
              </a:rPr>
              <a:t>Improved </a:t>
            </a:r>
            <a:r>
              <a:rPr sz="1400" dirty="0">
                <a:latin typeface="Arial"/>
                <a:cs typeface="Arial"/>
              </a:rPr>
              <a:t>OS </a:t>
            </a:r>
            <a:r>
              <a:rPr sz="1400" spc="-5" dirty="0">
                <a:latin typeface="Arial"/>
                <a:cs typeface="Arial"/>
              </a:rPr>
              <a:t>with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NIVO+IPI</a:t>
            </a:r>
          </a:p>
        </p:txBody>
      </p:sp>
      <p:sp>
        <p:nvSpPr>
          <p:cNvPr id="344" name="object 344"/>
          <p:cNvSpPr txBox="1"/>
          <p:nvPr/>
        </p:nvSpPr>
        <p:spPr>
          <a:xfrm>
            <a:off x="2445766" y="1356487"/>
            <a:ext cx="23221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and NIVO </a:t>
            </a:r>
            <a:r>
              <a:rPr sz="1400" spc="-10" dirty="0">
                <a:latin typeface="Arial"/>
                <a:cs typeface="Arial"/>
              </a:rPr>
              <a:t>vs </a:t>
            </a:r>
            <a:r>
              <a:rPr sz="1400" dirty="0">
                <a:latin typeface="Arial"/>
                <a:cs typeface="Arial"/>
              </a:rPr>
              <a:t>IPI </a:t>
            </a:r>
            <a:r>
              <a:rPr sz="1400" spc="-5" dirty="0">
                <a:latin typeface="Arial"/>
                <a:cs typeface="Arial"/>
              </a:rPr>
              <a:t>over </a:t>
            </a:r>
            <a:r>
              <a:rPr sz="1400" dirty="0">
                <a:latin typeface="Arial"/>
                <a:cs typeface="Arial"/>
              </a:rPr>
              <a:t>5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years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7761731" y="2423160"/>
            <a:ext cx="132588" cy="1950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88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14388" y="2764535"/>
            <a:ext cx="4445" cy="906780"/>
          </a:xfrm>
          <a:custGeom>
            <a:avLst/>
            <a:gdLst/>
            <a:ahLst/>
            <a:cxnLst/>
            <a:rect l="l" t="t" r="r" b="b"/>
            <a:pathLst>
              <a:path w="4445" h="906779">
                <a:moveTo>
                  <a:pt x="0" y="906779"/>
                </a:moveTo>
                <a:lnTo>
                  <a:pt x="3936" y="0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64552" y="3433571"/>
            <a:ext cx="89915" cy="91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84719" y="3433571"/>
            <a:ext cx="91439" cy="91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37069" y="3438905"/>
            <a:ext cx="79375" cy="81280"/>
          </a:xfrm>
          <a:custGeom>
            <a:avLst/>
            <a:gdLst/>
            <a:ahLst/>
            <a:cxnLst/>
            <a:rect l="l" t="t" r="r" b="b"/>
            <a:pathLst>
              <a:path w="79375" h="81279">
                <a:moveTo>
                  <a:pt x="0" y="40386"/>
                </a:moveTo>
                <a:lnTo>
                  <a:pt x="3119" y="24645"/>
                </a:lnTo>
                <a:lnTo>
                  <a:pt x="11620" y="11811"/>
                </a:lnTo>
                <a:lnTo>
                  <a:pt x="24217" y="3167"/>
                </a:lnTo>
                <a:lnTo>
                  <a:pt x="39624" y="0"/>
                </a:lnTo>
                <a:lnTo>
                  <a:pt x="55030" y="3167"/>
                </a:lnTo>
                <a:lnTo>
                  <a:pt x="67627" y="11811"/>
                </a:lnTo>
                <a:lnTo>
                  <a:pt x="76128" y="24645"/>
                </a:lnTo>
                <a:lnTo>
                  <a:pt x="79248" y="40386"/>
                </a:lnTo>
                <a:lnTo>
                  <a:pt x="76128" y="56126"/>
                </a:lnTo>
                <a:lnTo>
                  <a:pt x="67627" y="68961"/>
                </a:lnTo>
                <a:lnTo>
                  <a:pt x="55030" y="77604"/>
                </a:lnTo>
                <a:lnTo>
                  <a:pt x="39624" y="80772"/>
                </a:lnTo>
                <a:lnTo>
                  <a:pt x="24217" y="77604"/>
                </a:lnTo>
                <a:lnTo>
                  <a:pt x="11620" y="68961"/>
                </a:lnTo>
                <a:lnTo>
                  <a:pt x="3119" y="56126"/>
                </a:lnTo>
                <a:lnTo>
                  <a:pt x="0" y="40386"/>
                </a:lnTo>
                <a:close/>
              </a:path>
            </a:pathLst>
          </a:custGeom>
          <a:ln w="10668">
            <a:solidFill>
              <a:srgbClr val="7D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98969" y="3438905"/>
            <a:ext cx="81280" cy="81280"/>
          </a:xfrm>
          <a:custGeom>
            <a:avLst/>
            <a:gdLst/>
            <a:ahLst/>
            <a:cxnLst/>
            <a:rect l="l" t="t" r="r" b="b"/>
            <a:pathLst>
              <a:path w="81279" h="81279">
                <a:moveTo>
                  <a:pt x="0" y="40386"/>
                </a:moveTo>
                <a:lnTo>
                  <a:pt x="3167" y="24645"/>
                </a:lnTo>
                <a:lnTo>
                  <a:pt x="11810" y="11811"/>
                </a:lnTo>
                <a:lnTo>
                  <a:pt x="24645" y="3167"/>
                </a:lnTo>
                <a:lnTo>
                  <a:pt x="40385" y="0"/>
                </a:lnTo>
                <a:lnTo>
                  <a:pt x="56126" y="3167"/>
                </a:lnTo>
                <a:lnTo>
                  <a:pt x="68960" y="11811"/>
                </a:lnTo>
                <a:lnTo>
                  <a:pt x="77604" y="24645"/>
                </a:lnTo>
                <a:lnTo>
                  <a:pt x="80772" y="40386"/>
                </a:lnTo>
                <a:lnTo>
                  <a:pt x="77604" y="56126"/>
                </a:lnTo>
                <a:lnTo>
                  <a:pt x="68960" y="68961"/>
                </a:lnTo>
                <a:lnTo>
                  <a:pt x="56126" y="77604"/>
                </a:lnTo>
                <a:lnTo>
                  <a:pt x="40385" y="80772"/>
                </a:lnTo>
                <a:lnTo>
                  <a:pt x="24645" y="77604"/>
                </a:lnTo>
                <a:lnTo>
                  <a:pt x="11810" y="68961"/>
                </a:lnTo>
                <a:lnTo>
                  <a:pt x="3167" y="56126"/>
                </a:lnTo>
                <a:lnTo>
                  <a:pt x="0" y="40386"/>
                </a:lnTo>
                <a:close/>
              </a:path>
            </a:pathLst>
          </a:custGeom>
          <a:ln w="10668">
            <a:solidFill>
              <a:srgbClr val="7D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55307" y="3415284"/>
            <a:ext cx="195071" cy="899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13120" y="3390900"/>
            <a:ext cx="91440" cy="91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64023" y="3366515"/>
            <a:ext cx="188975" cy="899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94632" y="3336035"/>
            <a:ext cx="269748" cy="960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24300" y="3329940"/>
            <a:ext cx="89916" cy="899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02279" y="3275076"/>
            <a:ext cx="97535" cy="960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03348" y="3177539"/>
            <a:ext cx="91439" cy="899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49423" y="3121151"/>
            <a:ext cx="120395" cy="899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01189" y="2913126"/>
            <a:ext cx="81280" cy="85725"/>
          </a:xfrm>
          <a:custGeom>
            <a:avLst/>
            <a:gdLst/>
            <a:ahLst/>
            <a:cxnLst/>
            <a:rect l="l" t="t" r="r" b="b"/>
            <a:pathLst>
              <a:path w="81280" h="85725">
                <a:moveTo>
                  <a:pt x="0" y="42672"/>
                </a:moveTo>
                <a:lnTo>
                  <a:pt x="3167" y="26038"/>
                </a:lnTo>
                <a:lnTo>
                  <a:pt x="11811" y="12477"/>
                </a:lnTo>
                <a:lnTo>
                  <a:pt x="24645" y="3345"/>
                </a:lnTo>
                <a:lnTo>
                  <a:pt x="40386" y="0"/>
                </a:lnTo>
                <a:lnTo>
                  <a:pt x="56126" y="3345"/>
                </a:lnTo>
                <a:lnTo>
                  <a:pt x="68961" y="12477"/>
                </a:lnTo>
                <a:lnTo>
                  <a:pt x="77604" y="26038"/>
                </a:lnTo>
                <a:lnTo>
                  <a:pt x="80772" y="42672"/>
                </a:lnTo>
                <a:lnTo>
                  <a:pt x="77604" y="59305"/>
                </a:lnTo>
                <a:lnTo>
                  <a:pt x="68961" y="72866"/>
                </a:lnTo>
                <a:lnTo>
                  <a:pt x="56126" y="81998"/>
                </a:lnTo>
                <a:lnTo>
                  <a:pt x="40386" y="85343"/>
                </a:lnTo>
                <a:lnTo>
                  <a:pt x="24645" y="81998"/>
                </a:lnTo>
                <a:lnTo>
                  <a:pt x="11811" y="72866"/>
                </a:lnTo>
                <a:lnTo>
                  <a:pt x="3167" y="59305"/>
                </a:lnTo>
                <a:lnTo>
                  <a:pt x="0" y="42672"/>
                </a:lnTo>
                <a:close/>
              </a:path>
            </a:pathLst>
          </a:custGeom>
          <a:ln w="10668">
            <a:solidFill>
              <a:srgbClr val="7D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23644" y="2583179"/>
            <a:ext cx="121919" cy="2194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12391" y="2051304"/>
            <a:ext cx="91440" cy="899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06296" y="1921764"/>
            <a:ext cx="89915" cy="91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00200" y="1690116"/>
            <a:ext cx="91439" cy="899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95222" y="1174241"/>
            <a:ext cx="86995" cy="79375"/>
          </a:xfrm>
          <a:custGeom>
            <a:avLst/>
            <a:gdLst/>
            <a:ahLst/>
            <a:cxnLst/>
            <a:rect l="l" t="t" r="r" b="b"/>
            <a:pathLst>
              <a:path w="86994" h="79375">
                <a:moveTo>
                  <a:pt x="0" y="39624"/>
                </a:moveTo>
                <a:lnTo>
                  <a:pt x="3411" y="24217"/>
                </a:lnTo>
                <a:lnTo>
                  <a:pt x="12715" y="11620"/>
                </a:lnTo>
                <a:lnTo>
                  <a:pt x="26521" y="3119"/>
                </a:lnTo>
                <a:lnTo>
                  <a:pt x="43434" y="0"/>
                </a:lnTo>
                <a:lnTo>
                  <a:pt x="60346" y="3119"/>
                </a:lnTo>
                <a:lnTo>
                  <a:pt x="74152" y="11620"/>
                </a:lnTo>
                <a:lnTo>
                  <a:pt x="83456" y="24217"/>
                </a:lnTo>
                <a:lnTo>
                  <a:pt x="86868" y="39624"/>
                </a:lnTo>
                <a:lnTo>
                  <a:pt x="83456" y="55030"/>
                </a:lnTo>
                <a:lnTo>
                  <a:pt x="74152" y="67627"/>
                </a:lnTo>
                <a:lnTo>
                  <a:pt x="60346" y="76128"/>
                </a:lnTo>
                <a:lnTo>
                  <a:pt x="43434" y="79248"/>
                </a:lnTo>
                <a:lnTo>
                  <a:pt x="26521" y="76128"/>
                </a:lnTo>
                <a:lnTo>
                  <a:pt x="12715" y="67627"/>
                </a:lnTo>
                <a:lnTo>
                  <a:pt x="3411" y="55030"/>
                </a:lnTo>
                <a:lnTo>
                  <a:pt x="0" y="39624"/>
                </a:lnTo>
                <a:close/>
              </a:path>
            </a:pathLst>
          </a:custGeom>
          <a:ln w="10668">
            <a:solidFill>
              <a:srgbClr val="7D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88998" y="2894838"/>
            <a:ext cx="81280" cy="85725"/>
          </a:xfrm>
          <a:custGeom>
            <a:avLst/>
            <a:gdLst/>
            <a:ahLst/>
            <a:cxnLst/>
            <a:rect l="l" t="t" r="r" b="b"/>
            <a:pathLst>
              <a:path w="81280" h="85725">
                <a:moveTo>
                  <a:pt x="0" y="42672"/>
                </a:moveTo>
                <a:lnTo>
                  <a:pt x="3167" y="26038"/>
                </a:lnTo>
                <a:lnTo>
                  <a:pt x="11810" y="12477"/>
                </a:lnTo>
                <a:lnTo>
                  <a:pt x="24645" y="3345"/>
                </a:lnTo>
                <a:lnTo>
                  <a:pt x="40385" y="0"/>
                </a:lnTo>
                <a:lnTo>
                  <a:pt x="56126" y="3345"/>
                </a:lnTo>
                <a:lnTo>
                  <a:pt x="68960" y="12477"/>
                </a:lnTo>
                <a:lnTo>
                  <a:pt x="77604" y="26038"/>
                </a:lnTo>
                <a:lnTo>
                  <a:pt x="80771" y="42672"/>
                </a:lnTo>
                <a:lnTo>
                  <a:pt x="77604" y="59305"/>
                </a:lnTo>
                <a:lnTo>
                  <a:pt x="68961" y="72866"/>
                </a:lnTo>
                <a:lnTo>
                  <a:pt x="56126" y="81998"/>
                </a:lnTo>
                <a:lnTo>
                  <a:pt x="40385" y="85343"/>
                </a:lnTo>
                <a:lnTo>
                  <a:pt x="24645" y="81998"/>
                </a:lnTo>
                <a:lnTo>
                  <a:pt x="11810" y="72866"/>
                </a:lnTo>
                <a:lnTo>
                  <a:pt x="3167" y="59305"/>
                </a:lnTo>
                <a:lnTo>
                  <a:pt x="0" y="42672"/>
                </a:lnTo>
                <a:close/>
              </a:path>
            </a:pathLst>
          </a:custGeom>
          <a:ln w="10667">
            <a:solidFill>
              <a:srgbClr val="7D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78802" y="3438905"/>
            <a:ext cx="81280" cy="81280"/>
          </a:xfrm>
          <a:custGeom>
            <a:avLst/>
            <a:gdLst/>
            <a:ahLst/>
            <a:cxnLst/>
            <a:rect l="l" t="t" r="r" b="b"/>
            <a:pathLst>
              <a:path w="81279" h="81279">
                <a:moveTo>
                  <a:pt x="0" y="40386"/>
                </a:moveTo>
                <a:lnTo>
                  <a:pt x="3167" y="24645"/>
                </a:lnTo>
                <a:lnTo>
                  <a:pt x="11810" y="11811"/>
                </a:lnTo>
                <a:lnTo>
                  <a:pt x="24645" y="3167"/>
                </a:lnTo>
                <a:lnTo>
                  <a:pt x="40386" y="0"/>
                </a:lnTo>
                <a:lnTo>
                  <a:pt x="56126" y="3167"/>
                </a:lnTo>
                <a:lnTo>
                  <a:pt x="68961" y="11811"/>
                </a:lnTo>
                <a:lnTo>
                  <a:pt x="77604" y="24645"/>
                </a:lnTo>
                <a:lnTo>
                  <a:pt x="80772" y="40386"/>
                </a:lnTo>
                <a:lnTo>
                  <a:pt x="77604" y="56126"/>
                </a:lnTo>
                <a:lnTo>
                  <a:pt x="68961" y="68961"/>
                </a:lnTo>
                <a:lnTo>
                  <a:pt x="56126" y="77604"/>
                </a:lnTo>
                <a:lnTo>
                  <a:pt x="40386" y="80772"/>
                </a:lnTo>
                <a:lnTo>
                  <a:pt x="24645" y="77604"/>
                </a:lnTo>
                <a:lnTo>
                  <a:pt x="11810" y="68961"/>
                </a:lnTo>
                <a:lnTo>
                  <a:pt x="3167" y="56126"/>
                </a:lnTo>
                <a:lnTo>
                  <a:pt x="0" y="40386"/>
                </a:lnTo>
                <a:close/>
              </a:path>
            </a:pathLst>
          </a:custGeom>
          <a:ln w="10668">
            <a:solidFill>
              <a:srgbClr val="7D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60514" y="3438905"/>
            <a:ext cx="86995" cy="81280"/>
          </a:xfrm>
          <a:custGeom>
            <a:avLst/>
            <a:gdLst/>
            <a:ahLst/>
            <a:cxnLst/>
            <a:rect l="l" t="t" r="r" b="b"/>
            <a:pathLst>
              <a:path w="86995" h="81279">
                <a:moveTo>
                  <a:pt x="0" y="40386"/>
                </a:moveTo>
                <a:lnTo>
                  <a:pt x="3411" y="24645"/>
                </a:lnTo>
                <a:lnTo>
                  <a:pt x="12715" y="11811"/>
                </a:lnTo>
                <a:lnTo>
                  <a:pt x="26521" y="3167"/>
                </a:lnTo>
                <a:lnTo>
                  <a:pt x="43433" y="0"/>
                </a:lnTo>
                <a:lnTo>
                  <a:pt x="60346" y="3167"/>
                </a:lnTo>
                <a:lnTo>
                  <a:pt x="74152" y="11811"/>
                </a:lnTo>
                <a:lnTo>
                  <a:pt x="83456" y="24645"/>
                </a:lnTo>
                <a:lnTo>
                  <a:pt x="86867" y="40386"/>
                </a:lnTo>
                <a:lnTo>
                  <a:pt x="83456" y="56126"/>
                </a:lnTo>
                <a:lnTo>
                  <a:pt x="74152" y="68961"/>
                </a:lnTo>
                <a:lnTo>
                  <a:pt x="60346" y="77604"/>
                </a:lnTo>
                <a:lnTo>
                  <a:pt x="43433" y="80772"/>
                </a:lnTo>
                <a:lnTo>
                  <a:pt x="26521" y="77604"/>
                </a:lnTo>
                <a:lnTo>
                  <a:pt x="12715" y="68961"/>
                </a:lnTo>
                <a:lnTo>
                  <a:pt x="3411" y="56126"/>
                </a:lnTo>
                <a:lnTo>
                  <a:pt x="0" y="40386"/>
                </a:lnTo>
                <a:close/>
              </a:path>
            </a:pathLst>
          </a:custGeom>
          <a:ln w="10668">
            <a:solidFill>
              <a:srgbClr val="7D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154418" y="3438905"/>
            <a:ext cx="81280" cy="81280"/>
          </a:xfrm>
          <a:custGeom>
            <a:avLst/>
            <a:gdLst/>
            <a:ahLst/>
            <a:cxnLst/>
            <a:rect l="l" t="t" r="r" b="b"/>
            <a:pathLst>
              <a:path w="81279" h="81279">
                <a:moveTo>
                  <a:pt x="0" y="40386"/>
                </a:moveTo>
                <a:lnTo>
                  <a:pt x="3167" y="24645"/>
                </a:lnTo>
                <a:lnTo>
                  <a:pt x="11810" y="11811"/>
                </a:lnTo>
                <a:lnTo>
                  <a:pt x="24645" y="3167"/>
                </a:lnTo>
                <a:lnTo>
                  <a:pt x="40385" y="0"/>
                </a:lnTo>
                <a:lnTo>
                  <a:pt x="56126" y="3167"/>
                </a:lnTo>
                <a:lnTo>
                  <a:pt x="68960" y="11811"/>
                </a:lnTo>
                <a:lnTo>
                  <a:pt x="77604" y="24645"/>
                </a:lnTo>
                <a:lnTo>
                  <a:pt x="80772" y="40386"/>
                </a:lnTo>
                <a:lnTo>
                  <a:pt x="77604" y="56126"/>
                </a:lnTo>
                <a:lnTo>
                  <a:pt x="68960" y="68961"/>
                </a:lnTo>
                <a:lnTo>
                  <a:pt x="56126" y="77604"/>
                </a:lnTo>
                <a:lnTo>
                  <a:pt x="40385" y="80772"/>
                </a:lnTo>
                <a:lnTo>
                  <a:pt x="24645" y="77604"/>
                </a:lnTo>
                <a:lnTo>
                  <a:pt x="11810" y="68961"/>
                </a:lnTo>
                <a:lnTo>
                  <a:pt x="3167" y="56126"/>
                </a:lnTo>
                <a:lnTo>
                  <a:pt x="0" y="40386"/>
                </a:lnTo>
                <a:close/>
              </a:path>
            </a:pathLst>
          </a:custGeom>
          <a:ln w="10668">
            <a:solidFill>
              <a:srgbClr val="7D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42226" y="3438905"/>
            <a:ext cx="79375" cy="81280"/>
          </a:xfrm>
          <a:custGeom>
            <a:avLst/>
            <a:gdLst/>
            <a:ahLst/>
            <a:cxnLst/>
            <a:rect l="l" t="t" r="r" b="b"/>
            <a:pathLst>
              <a:path w="79375" h="81279">
                <a:moveTo>
                  <a:pt x="0" y="40386"/>
                </a:moveTo>
                <a:lnTo>
                  <a:pt x="3119" y="24645"/>
                </a:lnTo>
                <a:lnTo>
                  <a:pt x="11620" y="11811"/>
                </a:lnTo>
                <a:lnTo>
                  <a:pt x="24217" y="3167"/>
                </a:lnTo>
                <a:lnTo>
                  <a:pt x="39624" y="0"/>
                </a:lnTo>
                <a:lnTo>
                  <a:pt x="55030" y="3167"/>
                </a:lnTo>
                <a:lnTo>
                  <a:pt x="67627" y="11811"/>
                </a:lnTo>
                <a:lnTo>
                  <a:pt x="76128" y="24645"/>
                </a:lnTo>
                <a:lnTo>
                  <a:pt x="79248" y="40386"/>
                </a:lnTo>
                <a:lnTo>
                  <a:pt x="76128" y="56126"/>
                </a:lnTo>
                <a:lnTo>
                  <a:pt x="67627" y="68961"/>
                </a:lnTo>
                <a:lnTo>
                  <a:pt x="55030" y="77604"/>
                </a:lnTo>
                <a:lnTo>
                  <a:pt x="39624" y="80772"/>
                </a:lnTo>
                <a:lnTo>
                  <a:pt x="24217" y="77604"/>
                </a:lnTo>
                <a:lnTo>
                  <a:pt x="11620" y="68961"/>
                </a:lnTo>
                <a:lnTo>
                  <a:pt x="3119" y="56126"/>
                </a:lnTo>
                <a:lnTo>
                  <a:pt x="0" y="40386"/>
                </a:lnTo>
                <a:close/>
              </a:path>
            </a:pathLst>
          </a:custGeom>
          <a:ln w="10668">
            <a:solidFill>
              <a:srgbClr val="7D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07413" y="1186433"/>
            <a:ext cx="86995" cy="81280"/>
          </a:xfrm>
          <a:custGeom>
            <a:avLst/>
            <a:gdLst/>
            <a:ahLst/>
            <a:cxnLst/>
            <a:rect l="l" t="t" r="r" b="b"/>
            <a:pathLst>
              <a:path w="86994" h="81280">
                <a:moveTo>
                  <a:pt x="0" y="40386"/>
                </a:moveTo>
                <a:lnTo>
                  <a:pt x="3411" y="24645"/>
                </a:lnTo>
                <a:lnTo>
                  <a:pt x="12715" y="11811"/>
                </a:lnTo>
                <a:lnTo>
                  <a:pt x="26521" y="3167"/>
                </a:lnTo>
                <a:lnTo>
                  <a:pt x="43434" y="0"/>
                </a:lnTo>
                <a:lnTo>
                  <a:pt x="60346" y="3167"/>
                </a:lnTo>
                <a:lnTo>
                  <a:pt x="74152" y="11810"/>
                </a:lnTo>
                <a:lnTo>
                  <a:pt x="83456" y="24645"/>
                </a:lnTo>
                <a:lnTo>
                  <a:pt x="86868" y="40386"/>
                </a:lnTo>
                <a:lnTo>
                  <a:pt x="83456" y="56126"/>
                </a:lnTo>
                <a:lnTo>
                  <a:pt x="74152" y="68961"/>
                </a:lnTo>
                <a:lnTo>
                  <a:pt x="60346" y="77604"/>
                </a:lnTo>
                <a:lnTo>
                  <a:pt x="43434" y="80771"/>
                </a:lnTo>
                <a:lnTo>
                  <a:pt x="26521" y="77604"/>
                </a:lnTo>
                <a:lnTo>
                  <a:pt x="12715" y="68961"/>
                </a:lnTo>
                <a:lnTo>
                  <a:pt x="3411" y="56126"/>
                </a:lnTo>
                <a:lnTo>
                  <a:pt x="0" y="40386"/>
                </a:lnTo>
                <a:close/>
              </a:path>
            </a:pathLst>
          </a:custGeom>
          <a:ln w="10668">
            <a:solidFill>
              <a:srgbClr val="7D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13510" y="1210817"/>
            <a:ext cx="6093460" cy="2270760"/>
          </a:xfrm>
          <a:custGeom>
            <a:avLst/>
            <a:gdLst/>
            <a:ahLst/>
            <a:cxnLst/>
            <a:rect l="l" t="t" r="r" b="b"/>
            <a:pathLst>
              <a:path w="6093459" h="2270760">
                <a:moveTo>
                  <a:pt x="6092951" y="2270760"/>
                </a:moveTo>
                <a:lnTo>
                  <a:pt x="5530215" y="2270760"/>
                </a:lnTo>
                <a:lnTo>
                  <a:pt x="5530215" y="2252726"/>
                </a:lnTo>
                <a:lnTo>
                  <a:pt x="5270372" y="2252726"/>
                </a:lnTo>
                <a:lnTo>
                  <a:pt x="5270372" y="2233803"/>
                </a:lnTo>
                <a:lnTo>
                  <a:pt x="4585462" y="2233803"/>
                </a:lnTo>
                <a:lnTo>
                  <a:pt x="4585462" y="2228088"/>
                </a:lnTo>
                <a:lnTo>
                  <a:pt x="4220591" y="2228088"/>
                </a:lnTo>
                <a:lnTo>
                  <a:pt x="4220591" y="2209165"/>
                </a:lnTo>
                <a:lnTo>
                  <a:pt x="3818381" y="2209165"/>
                </a:lnTo>
                <a:lnTo>
                  <a:pt x="3818381" y="2197862"/>
                </a:lnTo>
                <a:lnTo>
                  <a:pt x="3269106" y="2197862"/>
                </a:lnTo>
                <a:lnTo>
                  <a:pt x="3269106" y="2185543"/>
                </a:lnTo>
                <a:lnTo>
                  <a:pt x="3226054" y="2185543"/>
                </a:lnTo>
                <a:lnTo>
                  <a:pt x="3226054" y="2173224"/>
                </a:lnTo>
                <a:lnTo>
                  <a:pt x="2780918" y="2173224"/>
                </a:lnTo>
                <a:lnTo>
                  <a:pt x="2780918" y="2160905"/>
                </a:lnTo>
                <a:lnTo>
                  <a:pt x="2329941" y="2160905"/>
                </a:lnTo>
                <a:lnTo>
                  <a:pt x="2329941" y="2154301"/>
                </a:lnTo>
                <a:lnTo>
                  <a:pt x="2273680" y="2154301"/>
                </a:lnTo>
                <a:lnTo>
                  <a:pt x="2273680" y="2141982"/>
                </a:lnTo>
                <a:lnTo>
                  <a:pt x="2070100" y="2141982"/>
                </a:lnTo>
                <a:lnTo>
                  <a:pt x="2070100" y="2136267"/>
                </a:lnTo>
                <a:lnTo>
                  <a:pt x="1668907" y="2136267"/>
                </a:lnTo>
                <a:lnTo>
                  <a:pt x="1668907" y="2123948"/>
                </a:lnTo>
                <a:lnTo>
                  <a:pt x="1649857" y="2123948"/>
                </a:lnTo>
                <a:lnTo>
                  <a:pt x="1649857" y="2118233"/>
                </a:lnTo>
                <a:lnTo>
                  <a:pt x="1644141" y="2118233"/>
                </a:lnTo>
                <a:lnTo>
                  <a:pt x="1644141" y="2105914"/>
                </a:lnTo>
                <a:lnTo>
                  <a:pt x="1563878" y="2105914"/>
                </a:lnTo>
                <a:lnTo>
                  <a:pt x="1563878" y="2099310"/>
                </a:lnTo>
                <a:lnTo>
                  <a:pt x="1433957" y="2099310"/>
                </a:lnTo>
                <a:lnTo>
                  <a:pt x="1433957" y="2086991"/>
                </a:lnTo>
                <a:lnTo>
                  <a:pt x="1414780" y="2086991"/>
                </a:lnTo>
                <a:lnTo>
                  <a:pt x="1414780" y="2081276"/>
                </a:lnTo>
                <a:lnTo>
                  <a:pt x="1396619" y="2081276"/>
                </a:lnTo>
                <a:lnTo>
                  <a:pt x="1396619" y="2062353"/>
                </a:lnTo>
                <a:lnTo>
                  <a:pt x="1390015" y="2062353"/>
                </a:lnTo>
                <a:lnTo>
                  <a:pt x="1390015" y="2056638"/>
                </a:lnTo>
                <a:lnTo>
                  <a:pt x="1346962" y="2056638"/>
                </a:lnTo>
                <a:lnTo>
                  <a:pt x="1346962" y="2050923"/>
                </a:lnTo>
                <a:lnTo>
                  <a:pt x="1316355" y="2050923"/>
                </a:lnTo>
                <a:lnTo>
                  <a:pt x="1316355" y="2038604"/>
                </a:lnTo>
                <a:lnTo>
                  <a:pt x="1149223" y="2038604"/>
                </a:lnTo>
                <a:lnTo>
                  <a:pt x="1149223" y="2032000"/>
                </a:lnTo>
                <a:lnTo>
                  <a:pt x="1112012" y="2032000"/>
                </a:lnTo>
                <a:lnTo>
                  <a:pt x="1112012" y="2014093"/>
                </a:lnTo>
                <a:lnTo>
                  <a:pt x="1031747" y="2014093"/>
                </a:lnTo>
                <a:lnTo>
                  <a:pt x="1031747" y="1989455"/>
                </a:lnTo>
                <a:lnTo>
                  <a:pt x="1006856" y="1989455"/>
                </a:lnTo>
                <a:lnTo>
                  <a:pt x="1006856" y="1977136"/>
                </a:lnTo>
                <a:lnTo>
                  <a:pt x="951484" y="1977136"/>
                </a:lnTo>
                <a:lnTo>
                  <a:pt x="951484" y="1964817"/>
                </a:lnTo>
                <a:lnTo>
                  <a:pt x="901827" y="1964817"/>
                </a:lnTo>
                <a:lnTo>
                  <a:pt x="901827" y="1959102"/>
                </a:lnTo>
                <a:lnTo>
                  <a:pt x="883666" y="1959102"/>
                </a:lnTo>
                <a:lnTo>
                  <a:pt x="883666" y="1946783"/>
                </a:lnTo>
                <a:lnTo>
                  <a:pt x="865504" y="1946783"/>
                </a:lnTo>
                <a:lnTo>
                  <a:pt x="865504" y="1934464"/>
                </a:lnTo>
                <a:lnTo>
                  <a:pt x="858773" y="1934464"/>
                </a:lnTo>
                <a:lnTo>
                  <a:pt x="858773" y="1927860"/>
                </a:lnTo>
                <a:lnTo>
                  <a:pt x="797687" y="1927860"/>
                </a:lnTo>
                <a:lnTo>
                  <a:pt x="797687" y="1922145"/>
                </a:lnTo>
                <a:lnTo>
                  <a:pt x="772795" y="1922145"/>
                </a:lnTo>
                <a:lnTo>
                  <a:pt x="772795" y="1909826"/>
                </a:lnTo>
                <a:lnTo>
                  <a:pt x="766191" y="1909826"/>
                </a:lnTo>
                <a:lnTo>
                  <a:pt x="766191" y="1903222"/>
                </a:lnTo>
                <a:lnTo>
                  <a:pt x="753745" y="1903222"/>
                </a:lnTo>
                <a:lnTo>
                  <a:pt x="753745" y="1897507"/>
                </a:lnTo>
                <a:lnTo>
                  <a:pt x="741298" y="1897507"/>
                </a:lnTo>
                <a:lnTo>
                  <a:pt x="741298" y="1872869"/>
                </a:lnTo>
                <a:lnTo>
                  <a:pt x="728853" y="1872869"/>
                </a:lnTo>
                <a:lnTo>
                  <a:pt x="728853" y="1860550"/>
                </a:lnTo>
                <a:lnTo>
                  <a:pt x="723138" y="1860550"/>
                </a:lnTo>
                <a:lnTo>
                  <a:pt x="716534" y="1860550"/>
                </a:lnTo>
                <a:lnTo>
                  <a:pt x="716534" y="1848231"/>
                </a:lnTo>
                <a:lnTo>
                  <a:pt x="704088" y="1848231"/>
                </a:lnTo>
                <a:lnTo>
                  <a:pt x="704088" y="1842516"/>
                </a:lnTo>
                <a:lnTo>
                  <a:pt x="648716" y="1842516"/>
                </a:lnTo>
                <a:lnTo>
                  <a:pt x="648716" y="1830197"/>
                </a:lnTo>
                <a:lnTo>
                  <a:pt x="636270" y="1830197"/>
                </a:lnTo>
                <a:lnTo>
                  <a:pt x="636270" y="1799971"/>
                </a:lnTo>
                <a:lnTo>
                  <a:pt x="630554" y="1799971"/>
                </a:lnTo>
                <a:lnTo>
                  <a:pt x="630554" y="1787652"/>
                </a:lnTo>
                <a:lnTo>
                  <a:pt x="599947" y="1787652"/>
                </a:lnTo>
                <a:lnTo>
                  <a:pt x="599947" y="1763014"/>
                </a:lnTo>
                <a:lnTo>
                  <a:pt x="587502" y="1763014"/>
                </a:lnTo>
                <a:lnTo>
                  <a:pt x="587502" y="1756410"/>
                </a:lnTo>
                <a:lnTo>
                  <a:pt x="531114" y="1756410"/>
                </a:lnTo>
                <a:lnTo>
                  <a:pt x="531114" y="1720342"/>
                </a:lnTo>
                <a:lnTo>
                  <a:pt x="507238" y="1720342"/>
                </a:lnTo>
                <a:lnTo>
                  <a:pt x="507238" y="1701419"/>
                </a:lnTo>
                <a:lnTo>
                  <a:pt x="500634" y="1701419"/>
                </a:lnTo>
                <a:lnTo>
                  <a:pt x="500634" y="1671066"/>
                </a:lnTo>
                <a:lnTo>
                  <a:pt x="475741" y="1671066"/>
                </a:lnTo>
                <a:lnTo>
                  <a:pt x="475741" y="1621790"/>
                </a:lnTo>
                <a:lnTo>
                  <a:pt x="475741" y="1616202"/>
                </a:lnTo>
                <a:lnTo>
                  <a:pt x="457581" y="1616202"/>
                </a:lnTo>
                <a:lnTo>
                  <a:pt x="457581" y="1603883"/>
                </a:lnTo>
                <a:lnTo>
                  <a:pt x="450850" y="1603883"/>
                </a:lnTo>
                <a:lnTo>
                  <a:pt x="450850" y="1597152"/>
                </a:lnTo>
                <a:lnTo>
                  <a:pt x="445134" y="1597152"/>
                </a:lnTo>
                <a:lnTo>
                  <a:pt x="445134" y="1591564"/>
                </a:lnTo>
                <a:lnTo>
                  <a:pt x="402209" y="1591564"/>
                </a:lnTo>
                <a:lnTo>
                  <a:pt x="402209" y="1566926"/>
                </a:lnTo>
                <a:lnTo>
                  <a:pt x="395478" y="1566926"/>
                </a:lnTo>
                <a:lnTo>
                  <a:pt x="389763" y="1566926"/>
                </a:lnTo>
                <a:lnTo>
                  <a:pt x="389763" y="1548892"/>
                </a:lnTo>
                <a:lnTo>
                  <a:pt x="377316" y="1548892"/>
                </a:lnTo>
                <a:lnTo>
                  <a:pt x="377316" y="1481582"/>
                </a:lnTo>
                <a:lnTo>
                  <a:pt x="370713" y="1481582"/>
                </a:lnTo>
                <a:lnTo>
                  <a:pt x="370713" y="1456944"/>
                </a:lnTo>
                <a:lnTo>
                  <a:pt x="364871" y="1456944"/>
                </a:lnTo>
                <a:lnTo>
                  <a:pt x="364871" y="1438021"/>
                </a:lnTo>
                <a:lnTo>
                  <a:pt x="358266" y="1438021"/>
                </a:lnTo>
                <a:lnTo>
                  <a:pt x="358266" y="1395476"/>
                </a:lnTo>
                <a:lnTo>
                  <a:pt x="315214" y="1395476"/>
                </a:lnTo>
                <a:lnTo>
                  <a:pt x="315214" y="1383157"/>
                </a:lnTo>
                <a:lnTo>
                  <a:pt x="309498" y="1383157"/>
                </a:lnTo>
                <a:lnTo>
                  <a:pt x="309498" y="1377442"/>
                </a:lnTo>
                <a:lnTo>
                  <a:pt x="284734" y="1377442"/>
                </a:lnTo>
                <a:lnTo>
                  <a:pt x="284734" y="1328166"/>
                </a:lnTo>
                <a:lnTo>
                  <a:pt x="278003" y="1328166"/>
                </a:lnTo>
                <a:lnTo>
                  <a:pt x="278003" y="1315847"/>
                </a:lnTo>
                <a:lnTo>
                  <a:pt x="272288" y="1315847"/>
                </a:lnTo>
                <a:lnTo>
                  <a:pt x="272288" y="1297813"/>
                </a:lnTo>
                <a:lnTo>
                  <a:pt x="265557" y="1297813"/>
                </a:lnTo>
                <a:lnTo>
                  <a:pt x="265557" y="1236218"/>
                </a:lnTo>
                <a:lnTo>
                  <a:pt x="259841" y="1236218"/>
                </a:lnTo>
                <a:lnTo>
                  <a:pt x="259841" y="1211580"/>
                </a:lnTo>
                <a:lnTo>
                  <a:pt x="259841" y="1138682"/>
                </a:lnTo>
                <a:lnTo>
                  <a:pt x="253110" y="1138682"/>
                </a:lnTo>
                <a:lnTo>
                  <a:pt x="253110" y="942594"/>
                </a:lnTo>
                <a:lnTo>
                  <a:pt x="247396" y="942594"/>
                </a:lnTo>
                <a:lnTo>
                  <a:pt x="247396" y="832739"/>
                </a:lnTo>
                <a:lnTo>
                  <a:pt x="240791" y="832739"/>
                </a:lnTo>
                <a:lnTo>
                  <a:pt x="240791" y="636651"/>
                </a:lnTo>
                <a:lnTo>
                  <a:pt x="234950" y="636651"/>
                </a:lnTo>
                <a:lnTo>
                  <a:pt x="234950" y="428244"/>
                </a:lnTo>
                <a:lnTo>
                  <a:pt x="228346" y="428244"/>
                </a:lnTo>
                <a:lnTo>
                  <a:pt x="228346" y="410210"/>
                </a:lnTo>
                <a:lnTo>
                  <a:pt x="222631" y="410210"/>
                </a:lnTo>
                <a:lnTo>
                  <a:pt x="222631" y="330581"/>
                </a:lnTo>
                <a:lnTo>
                  <a:pt x="210184" y="330581"/>
                </a:lnTo>
                <a:lnTo>
                  <a:pt x="210184" y="305943"/>
                </a:lnTo>
                <a:lnTo>
                  <a:pt x="210184" y="275717"/>
                </a:lnTo>
                <a:lnTo>
                  <a:pt x="197739" y="275717"/>
                </a:lnTo>
                <a:lnTo>
                  <a:pt x="197739" y="263398"/>
                </a:lnTo>
                <a:lnTo>
                  <a:pt x="192024" y="263398"/>
                </a:lnTo>
                <a:lnTo>
                  <a:pt x="192024" y="226441"/>
                </a:lnTo>
                <a:lnTo>
                  <a:pt x="185293" y="226441"/>
                </a:lnTo>
                <a:lnTo>
                  <a:pt x="185293" y="220726"/>
                </a:lnTo>
                <a:lnTo>
                  <a:pt x="172974" y="220726"/>
                </a:lnTo>
                <a:lnTo>
                  <a:pt x="172974" y="201803"/>
                </a:lnTo>
                <a:lnTo>
                  <a:pt x="167131" y="201803"/>
                </a:lnTo>
                <a:lnTo>
                  <a:pt x="167131" y="196087"/>
                </a:lnTo>
                <a:lnTo>
                  <a:pt x="154812" y="196087"/>
                </a:lnTo>
                <a:lnTo>
                  <a:pt x="154812" y="183769"/>
                </a:lnTo>
                <a:lnTo>
                  <a:pt x="148081" y="183769"/>
                </a:lnTo>
                <a:lnTo>
                  <a:pt x="148081" y="171450"/>
                </a:lnTo>
                <a:lnTo>
                  <a:pt x="148081" y="141097"/>
                </a:lnTo>
                <a:lnTo>
                  <a:pt x="148081" y="128778"/>
                </a:lnTo>
                <a:lnTo>
                  <a:pt x="142367" y="128778"/>
                </a:lnTo>
                <a:lnTo>
                  <a:pt x="142367" y="104267"/>
                </a:lnTo>
                <a:lnTo>
                  <a:pt x="111759" y="104267"/>
                </a:lnTo>
                <a:lnTo>
                  <a:pt x="111759" y="73914"/>
                </a:lnTo>
                <a:lnTo>
                  <a:pt x="105028" y="73914"/>
                </a:lnTo>
                <a:lnTo>
                  <a:pt x="105028" y="67310"/>
                </a:lnTo>
                <a:lnTo>
                  <a:pt x="99314" y="67310"/>
                </a:lnTo>
                <a:lnTo>
                  <a:pt x="99314" y="61595"/>
                </a:lnTo>
                <a:lnTo>
                  <a:pt x="86995" y="61595"/>
                </a:lnTo>
                <a:lnTo>
                  <a:pt x="86995" y="49276"/>
                </a:lnTo>
                <a:lnTo>
                  <a:pt x="62103" y="49276"/>
                </a:lnTo>
                <a:lnTo>
                  <a:pt x="62103" y="42672"/>
                </a:lnTo>
                <a:lnTo>
                  <a:pt x="55371" y="42672"/>
                </a:lnTo>
                <a:lnTo>
                  <a:pt x="55371" y="31242"/>
                </a:lnTo>
                <a:lnTo>
                  <a:pt x="42926" y="31242"/>
                </a:lnTo>
                <a:lnTo>
                  <a:pt x="42926" y="18923"/>
                </a:lnTo>
                <a:lnTo>
                  <a:pt x="42926" y="6604"/>
                </a:lnTo>
                <a:lnTo>
                  <a:pt x="24892" y="6604"/>
                </a:lnTo>
                <a:lnTo>
                  <a:pt x="24892" y="0"/>
                </a:lnTo>
                <a:lnTo>
                  <a:pt x="0" y="0"/>
                </a:lnTo>
              </a:path>
            </a:pathLst>
          </a:custGeom>
          <a:ln w="28956">
            <a:solidFill>
              <a:srgbClr val="7D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2501900" y="404621"/>
            <a:ext cx="414147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Progression-Free</a:t>
            </a:r>
            <a:r>
              <a:rPr spc="-65" dirty="0"/>
              <a:t> </a:t>
            </a:r>
            <a:r>
              <a:rPr dirty="0"/>
              <a:t>Survival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739378" y="4847031"/>
            <a:ext cx="180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10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304656" y="17780"/>
            <a:ext cx="7620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0064A3"/>
                </a:solidFill>
                <a:latin typeface="Arial"/>
                <a:cs typeface="Arial"/>
              </a:rPr>
              <a:t>CheckMate</a:t>
            </a:r>
            <a:r>
              <a:rPr sz="800" b="1" spc="-6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64A3"/>
                </a:solidFill>
                <a:latin typeface="Arial"/>
                <a:cs typeface="Arial"/>
              </a:rPr>
              <a:t>067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2508" y="4876901"/>
            <a:ext cx="99250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baseline="27777" dirty="0">
                <a:latin typeface="Arial"/>
                <a:cs typeface="Arial"/>
              </a:rPr>
              <a:t>a</a:t>
            </a:r>
            <a:r>
              <a:rPr sz="800" dirty="0">
                <a:latin typeface="Arial"/>
                <a:cs typeface="Arial"/>
              </a:rPr>
              <a:t>Descriptive</a:t>
            </a:r>
            <a:r>
              <a:rPr sz="800" spc="-5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analysis.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410461" y="1213866"/>
            <a:ext cx="6334125" cy="2458720"/>
          </a:xfrm>
          <a:custGeom>
            <a:avLst/>
            <a:gdLst/>
            <a:ahLst/>
            <a:cxnLst/>
            <a:rect l="l" t="t" r="r" b="b"/>
            <a:pathLst>
              <a:path w="6334125" h="2458720">
                <a:moveTo>
                  <a:pt x="6333744" y="2458212"/>
                </a:moveTo>
                <a:lnTo>
                  <a:pt x="0" y="2458212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41882" y="1218438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41882" y="1468374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41882" y="1707642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41882" y="1960626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41882" y="2205989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41882" y="2452877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41882" y="2696717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41882" y="2942082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41882" y="3185922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341882" y="3420617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41882" y="3672078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>
                <a:moveTo>
                  <a:pt x="68580" y="0"/>
                </a:moveTo>
                <a:lnTo>
                  <a:pt x="68580" y="0"/>
                </a:lnTo>
                <a:lnTo>
                  <a:pt x="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10461" y="366598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84782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56054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233422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506217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786633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057905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338321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609594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880865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158234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432553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09921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982717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263134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534405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814821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086094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66509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634733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915150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192518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466838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744206" y="3673602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0"/>
                </a:lnTo>
                <a:lnTo>
                  <a:pt x="0" y="716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832717" y="2202453"/>
            <a:ext cx="175260" cy="524510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dirty="0">
                <a:latin typeface="Arial"/>
                <a:cs typeface="Arial"/>
              </a:rPr>
              <a:t>PFS</a:t>
            </a:r>
            <a:r>
              <a:rPr sz="1050" b="1" spc="-85" dirty="0">
                <a:latin typeface="Arial"/>
                <a:cs typeface="Arial"/>
              </a:rPr>
              <a:t> </a:t>
            </a:r>
            <a:r>
              <a:rPr sz="1050" b="1" spc="-15" dirty="0">
                <a:latin typeface="Arial"/>
                <a:cs typeface="Arial"/>
              </a:rPr>
              <a:t>(%)</a:t>
            </a:r>
            <a:endParaRPr sz="10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71168" y="1056284"/>
            <a:ext cx="249554" cy="270319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sz="1050" dirty="0">
                <a:latin typeface="Arial"/>
                <a:cs typeface="Arial"/>
              </a:rPr>
              <a:t>100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90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80</a:t>
            </a:r>
            <a:endParaRPr sz="1050">
              <a:latin typeface="Arial"/>
              <a:cs typeface="Arial"/>
            </a:endParaRPr>
          </a:p>
          <a:p>
            <a:pPr marL="68580" algn="ctr">
              <a:lnSpc>
                <a:spcPct val="100000"/>
              </a:lnSpc>
              <a:spcBef>
                <a:spcPts val="655"/>
              </a:spcBef>
            </a:pPr>
            <a:r>
              <a:rPr sz="1050" spc="-5" dirty="0">
                <a:latin typeface="Arial"/>
                <a:cs typeface="Arial"/>
              </a:rPr>
              <a:t>70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60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50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40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75"/>
              </a:spcBef>
            </a:pPr>
            <a:r>
              <a:rPr sz="1050" dirty="0">
                <a:latin typeface="Arial"/>
                <a:cs typeface="Arial"/>
              </a:rPr>
              <a:t>30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20</a:t>
            </a:r>
            <a:endParaRPr sz="105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10</a:t>
            </a:r>
            <a:endParaRPr sz="1050">
              <a:latin typeface="Arial"/>
              <a:cs typeface="Arial"/>
            </a:endParaRPr>
          </a:p>
          <a:p>
            <a:pPr marL="147955" algn="ctr">
              <a:lnSpc>
                <a:spcPct val="100000"/>
              </a:lnSpc>
              <a:spcBef>
                <a:spcPts val="655"/>
              </a:spcBef>
            </a:pPr>
            <a:r>
              <a:rPr sz="1050" dirty="0">
                <a:latin typeface="Arial"/>
                <a:cs typeface="Arial"/>
              </a:rPr>
              <a:t>0</a:t>
            </a:r>
            <a:endParaRPr sz="1050">
              <a:latin typeface="Arial"/>
              <a:cs typeface="Arial"/>
            </a:endParaRPr>
          </a:p>
        </p:txBody>
      </p:sp>
      <p:graphicFrame>
        <p:nvGraphicFramePr>
          <p:cNvPr id="70" name="object 70"/>
          <p:cNvGraphicFramePr>
            <a:graphicFrameLocks noGrp="1"/>
          </p:cNvGraphicFramePr>
          <p:nvPr/>
        </p:nvGraphicFramePr>
        <p:xfrm>
          <a:off x="5041836" y="1026731"/>
          <a:ext cx="3782694" cy="9553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3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1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6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39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232410">
                        <a:lnSpc>
                          <a:spcPts val="780"/>
                        </a:lnSpc>
                        <a:spcBef>
                          <a:spcPts val="445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NIVO+IPI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238760">
                        <a:lnSpc>
                          <a:spcPts val="780"/>
                        </a:lnSpc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 =</a:t>
                      </a:r>
                      <a:r>
                        <a:rPr sz="7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314)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6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780"/>
                        </a:lnSpc>
                        <a:spcBef>
                          <a:spcPts val="445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1905" algn="ctr">
                        <a:lnSpc>
                          <a:spcPts val="780"/>
                        </a:lnSpc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 =</a:t>
                      </a:r>
                      <a:r>
                        <a:rPr sz="7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316)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6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780"/>
                        </a:lnSpc>
                        <a:spcBef>
                          <a:spcPts val="445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IPI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1905" algn="ctr">
                        <a:lnSpc>
                          <a:spcPts val="780"/>
                        </a:lnSpc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 =</a:t>
                      </a:r>
                      <a:r>
                        <a:rPr sz="7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315)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651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0064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247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Median PFS, mo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</a:t>
                      </a:r>
                      <a:r>
                        <a:rPr sz="70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11.5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(8.7‒19.3)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6.9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(5.1‒10.2)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2.9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(2.8‒3.2)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98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HR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 </a:t>
                      </a:r>
                      <a:r>
                        <a:rPr sz="700" b="1" spc="-15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700" b="1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IPI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0.42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(0.35‒0.51)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0.53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(0.44‒0.64)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98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HR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 </a:t>
                      </a:r>
                      <a:r>
                        <a:rPr sz="700" b="1" spc="-15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7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NIVO</a:t>
                      </a:r>
                      <a:r>
                        <a:rPr sz="675" b="1" baseline="24691" dirty="0">
                          <a:latin typeface="Arial"/>
                          <a:cs typeface="Arial"/>
                        </a:rPr>
                        <a:t>a</a:t>
                      </a:r>
                      <a:endParaRPr sz="675" baseline="24691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0.79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(0.64‒0.96)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1" name="object 71"/>
          <p:cNvGraphicFramePr>
            <a:graphicFrameLocks noGrp="1"/>
          </p:cNvGraphicFramePr>
          <p:nvPr/>
        </p:nvGraphicFramePr>
        <p:xfrm>
          <a:off x="753719" y="4157978"/>
          <a:ext cx="7044685" cy="4722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0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4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4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4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73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051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844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7051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8447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6416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6733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6733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8447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8384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8702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7813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5019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9367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159503"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b="1" spc="-10" dirty="0">
                          <a:solidFill>
                            <a:srgbClr val="37A04A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b="1" dirty="0">
                          <a:solidFill>
                            <a:srgbClr val="37A04A"/>
                          </a:solidFill>
                          <a:latin typeface="Arial"/>
                          <a:cs typeface="Arial"/>
                        </a:rPr>
                        <a:t>IVO</a:t>
                      </a:r>
                      <a:r>
                        <a:rPr sz="800" b="1" spc="-5" dirty="0">
                          <a:solidFill>
                            <a:srgbClr val="37A04A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800" b="1" dirty="0">
                          <a:solidFill>
                            <a:srgbClr val="37A04A"/>
                          </a:solidFill>
                          <a:latin typeface="Arial"/>
                          <a:cs typeface="Arial"/>
                        </a:rPr>
                        <a:t>IPI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218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124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117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110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104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69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R="69215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45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328">
                <a:tc>
                  <a:txBody>
                    <a:bodyPr/>
                    <a:lstStyle/>
                    <a:p>
                      <a:pPr marR="46990" algn="r">
                        <a:lnSpc>
                          <a:spcPts val="915"/>
                        </a:lnSpc>
                        <a:spcBef>
                          <a:spcPts val="90"/>
                        </a:spcBef>
                      </a:pPr>
                      <a:r>
                        <a:rPr sz="800" b="1" spc="-5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b="1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IVO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120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106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103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80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68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66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65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60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6921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40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454">
                <a:tc>
                  <a:txBody>
                    <a:bodyPr/>
                    <a:lstStyle/>
                    <a:p>
                      <a:pPr marR="4699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800" b="1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IPI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78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58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46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42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ts val="93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3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ts val="93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93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93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93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93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9215" algn="r">
                        <a:lnSpc>
                          <a:spcPts val="93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ts val="930"/>
                        </a:lnSpc>
                      </a:pPr>
                      <a:r>
                        <a:rPr sz="800" dirty="0">
                          <a:latin typeface="Arial"/>
                          <a:cs typeface="Arial"/>
                        </a:rPr>
                        <a:t>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930"/>
                        </a:lnSpc>
                      </a:pPr>
                      <a:r>
                        <a:rPr sz="800" dirty="0"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930"/>
                        </a:lnSpc>
                      </a:pPr>
                      <a:r>
                        <a:rPr sz="800" dirty="0"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2" name="object 72"/>
          <p:cNvSpPr/>
          <p:nvPr/>
        </p:nvSpPr>
        <p:spPr>
          <a:xfrm>
            <a:off x="1704594" y="2221229"/>
            <a:ext cx="5758180" cy="728980"/>
          </a:xfrm>
          <a:custGeom>
            <a:avLst/>
            <a:gdLst/>
            <a:ahLst/>
            <a:cxnLst/>
            <a:rect l="l" t="t" r="r" b="b"/>
            <a:pathLst>
              <a:path w="5758180" h="728980">
                <a:moveTo>
                  <a:pt x="0" y="0"/>
                </a:moveTo>
                <a:lnTo>
                  <a:pt x="74549" y="0"/>
                </a:lnTo>
                <a:lnTo>
                  <a:pt x="74549" y="12318"/>
                </a:lnTo>
                <a:lnTo>
                  <a:pt x="80263" y="12318"/>
                </a:lnTo>
                <a:lnTo>
                  <a:pt x="80263" y="36956"/>
                </a:lnTo>
                <a:lnTo>
                  <a:pt x="92710" y="36956"/>
                </a:lnTo>
                <a:lnTo>
                  <a:pt x="92710" y="54990"/>
                </a:lnTo>
                <a:lnTo>
                  <a:pt x="105029" y="54990"/>
                </a:lnTo>
                <a:lnTo>
                  <a:pt x="105029" y="67309"/>
                </a:lnTo>
                <a:lnTo>
                  <a:pt x="179578" y="67309"/>
                </a:lnTo>
                <a:lnTo>
                  <a:pt x="179578" y="73913"/>
                </a:lnTo>
                <a:lnTo>
                  <a:pt x="192024" y="73913"/>
                </a:lnTo>
                <a:lnTo>
                  <a:pt x="192024" y="91947"/>
                </a:lnTo>
                <a:lnTo>
                  <a:pt x="204343" y="91947"/>
                </a:lnTo>
                <a:lnTo>
                  <a:pt x="204343" y="122174"/>
                </a:lnTo>
                <a:lnTo>
                  <a:pt x="222504" y="122174"/>
                </a:lnTo>
                <a:lnTo>
                  <a:pt x="222504" y="141096"/>
                </a:lnTo>
                <a:lnTo>
                  <a:pt x="234950" y="141096"/>
                </a:lnTo>
                <a:lnTo>
                  <a:pt x="234950" y="153415"/>
                </a:lnTo>
                <a:lnTo>
                  <a:pt x="272161" y="153415"/>
                </a:lnTo>
                <a:lnTo>
                  <a:pt x="272161" y="159131"/>
                </a:lnTo>
                <a:lnTo>
                  <a:pt x="309499" y="159131"/>
                </a:lnTo>
                <a:lnTo>
                  <a:pt x="309499" y="165734"/>
                </a:lnTo>
                <a:lnTo>
                  <a:pt x="315213" y="165734"/>
                </a:lnTo>
                <a:lnTo>
                  <a:pt x="315213" y="178053"/>
                </a:lnTo>
                <a:lnTo>
                  <a:pt x="327660" y="178053"/>
                </a:lnTo>
                <a:lnTo>
                  <a:pt x="327660" y="190372"/>
                </a:lnTo>
                <a:lnTo>
                  <a:pt x="339979" y="190372"/>
                </a:lnTo>
                <a:lnTo>
                  <a:pt x="339979" y="208406"/>
                </a:lnTo>
                <a:lnTo>
                  <a:pt x="345820" y="208406"/>
                </a:lnTo>
                <a:lnTo>
                  <a:pt x="345820" y="238759"/>
                </a:lnTo>
                <a:lnTo>
                  <a:pt x="358139" y="238759"/>
                </a:lnTo>
                <a:lnTo>
                  <a:pt x="358139" y="245363"/>
                </a:lnTo>
                <a:lnTo>
                  <a:pt x="364870" y="245363"/>
                </a:lnTo>
                <a:lnTo>
                  <a:pt x="364870" y="257682"/>
                </a:lnTo>
                <a:lnTo>
                  <a:pt x="432688" y="257682"/>
                </a:lnTo>
                <a:lnTo>
                  <a:pt x="432688" y="263397"/>
                </a:lnTo>
                <a:lnTo>
                  <a:pt x="445135" y="263397"/>
                </a:lnTo>
                <a:lnTo>
                  <a:pt x="445135" y="268986"/>
                </a:lnTo>
                <a:lnTo>
                  <a:pt x="457581" y="268986"/>
                </a:lnTo>
                <a:lnTo>
                  <a:pt x="457581" y="275717"/>
                </a:lnTo>
                <a:lnTo>
                  <a:pt x="469900" y="275717"/>
                </a:lnTo>
                <a:lnTo>
                  <a:pt x="469900" y="288036"/>
                </a:lnTo>
                <a:lnTo>
                  <a:pt x="518668" y="288036"/>
                </a:lnTo>
                <a:lnTo>
                  <a:pt x="518668" y="305943"/>
                </a:lnTo>
                <a:lnTo>
                  <a:pt x="537718" y="305943"/>
                </a:lnTo>
                <a:lnTo>
                  <a:pt x="537718" y="312546"/>
                </a:lnTo>
                <a:lnTo>
                  <a:pt x="562610" y="312546"/>
                </a:lnTo>
                <a:lnTo>
                  <a:pt x="562610" y="324865"/>
                </a:lnTo>
                <a:lnTo>
                  <a:pt x="575056" y="324865"/>
                </a:lnTo>
                <a:lnTo>
                  <a:pt x="575056" y="337184"/>
                </a:lnTo>
                <a:lnTo>
                  <a:pt x="593089" y="337184"/>
                </a:lnTo>
                <a:lnTo>
                  <a:pt x="593089" y="348614"/>
                </a:lnTo>
                <a:lnTo>
                  <a:pt x="642874" y="348614"/>
                </a:lnTo>
                <a:lnTo>
                  <a:pt x="642874" y="355219"/>
                </a:lnTo>
                <a:lnTo>
                  <a:pt x="660907" y="355219"/>
                </a:lnTo>
                <a:lnTo>
                  <a:pt x="660907" y="360933"/>
                </a:lnTo>
                <a:lnTo>
                  <a:pt x="741172" y="360933"/>
                </a:lnTo>
                <a:lnTo>
                  <a:pt x="741172" y="373252"/>
                </a:lnTo>
                <a:lnTo>
                  <a:pt x="840486" y="373252"/>
                </a:lnTo>
                <a:lnTo>
                  <a:pt x="840486" y="385571"/>
                </a:lnTo>
                <a:lnTo>
                  <a:pt x="871093" y="385571"/>
                </a:lnTo>
                <a:lnTo>
                  <a:pt x="871093" y="392175"/>
                </a:lnTo>
                <a:lnTo>
                  <a:pt x="982853" y="392175"/>
                </a:lnTo>
                <a:lnTo>
                  <a:pt x="982853" y="404494"/>
                </a:lnTo>
                <a:lnTo>
                  <a:pt x="988568" y="404494"/>
                </a:lnTo>
                <a:lnTo>
                  <a:pt x="988568" y="410209"/>
                </a:lnTo>
                <a:lnTo>
                  <a:pt x="1013460" y="410209"/>
                </a:lnTo>
                <a:lnTo>
                  <a:pt x="1019175" y="410209"/>
                </a:lnTo>
                <a:lnTo>
                  <a:pt x="1019175" y="422528"/>
                </a:lnTo>
                <a:lnTo>
                  <a:pt x="1186307" y="422528"/>
                </a:lnTo>
                <a:lnTo>
                  <a:pt x="1186307" y="428117"/>
                </a:lnTo>
                <a:lnTo>
                  <a:pt x="1192022" y="428117"/>
                </a:lnTo>
                <a:lnTo>
                  <a:pt x="1192022" y="434847"/>
                </a:lnTo>
                <a:lnTo>
                  <a:pt x="1216914" y="434847"/>
                </a:lnTo>
                <a:lnTo>
                  <a:pt x="1216914" y="447167"/>
                </a:lnTo>
                <a:lnTo>
                  <a:pt x="1235964" y="447167"/>
                </a:lnTo>
                <a:lnTo>
                  <a:pt x="1235964" y="452755"/>
                </a:lnTo>
                <a:lnTo>
                  <a:pt x="1494789" y="452755"/>
                </a:lnTo>
                <a:lnTo>
                  <a:pt x="1494789" y="465074"/>
                </a:lnTo>
                <a:lnTo>
                  <a:pt x="1501520" y="465074"/>
                </a:lnTo>
                <a:lnTo>
                  <a:pt x="1501520" y="477393"/>
                </a:lnTo>
                <a:lnTo>
                  <a:pt x="1674368" y="477393"/>
                </a:lnTo>
                <a:lnTo>
                  <a:pt x="1674368" y="484124"/>
                </a:lnTo>
                <a:lnTo>
                  <a:pt x="1717420" y="484124"/>
                </a:lnTo>
                <a:lnTo>
                  <a:pt x="1717420" y="489712"/>
                </a:lnTo>
                <a:lnTo>
                  <a:pt x="1748917" y="489712"/>
                </a:lnTo>
                <a:lnTo>
                  <a:pt x="1748917" y="507745"/>
                </a:lnTo>
                <a:lnTo>
                  <a:pt x="1791843" y="507745"/>
                </a:lnTo>
                <a:lnTo>
                  <a:pt x="1791843" y="514350"/>
                </a:lnTo>
                <a:lnTo>
                  <a:pt x="1841500" y="514350"/>
                </a:lnTo>
                <a:lnTo>
                  <a:pt x="1841500" y="520064"/>
                </a:lnTo>
                <a:lnTo>
                  <a:pt x="1884553" y="520064"/>
                </a:lnTo>
                <a:lnTo>
                  <a:pt x="1884553" y="532383"/>
                </a:lnTo>
                <a:lnTo>
                  <a:pt x="1982851" y="532383"/>
                </a:lnTo>
                <a:lnTo>
                  <a:pt x="1982851" y="551307"/>
                </a:lnTo>
                <a:lnTo>
                  <a:pt x="2051684" y="551307"/>
                </a:lnTo>
                <a:lnTo>
                  <a:pt x="2051684" y="563626"/>
                </a:lnTo>
                <a:lnTo>
                  <a:pt x="2131948" y="563626"/>
                </a:lnTo>
                <a:lnTo>
                  <a:pt x="2131948" y="575944"/>
                </a:lnTo>
                <a:lnTo>
                  <a:pt x="2217928" y="575944"/>
                </a:lnTo>
                <a:lnTo>
                  <a:pt x="2242693" y="575944"/>
                </a:lnTo>
                <a:lnTo>
                  <a:pt x="2242693" y="593978"/>
                </a:lnTo>
                <a:lnTo>
                  <a:pt x="2249423" y="593978"/>
                </a:lnTo>
                <a:lnTo>
                  <a:pt x="2249423" y="599694"/>
                </a:lnTo>
                <a:lnTo>
                  <a:pt x="2514981" y="599694"/>
                </a:lnTo>
                <a:lnTo>
                  <a:pt x="2514981" y="612013"/>
                </a:lnTo>
                <a:lnTo>
                  <a:pt x="2656332" y="612013"/>
                </a:lnTo>
                <a:lnTo>
                  <a:pt x="2656332" y="624332"/>
                </a:lnTo>
                <a:lnTo>
                  <a:pt x="2668651" y="624332"/>
                </a:lnTo>
                <a:lnTo>
                  <a:pt x="2668651" y="630936"/>
                </a:lnTo>
                <a:lnTo>
                  <a:pt x="2761360" y="630936"/>
                </a:lnTo>
                <a:lnTo>
                  <a:pt x="2761360" y="636524"/>
                </a:lnTo>
                <a:lnTo>
                  <a:pt x="2805303" y="636524"/>
                </a:lnTo>
                <a:lnTo>
                  <a:pt x="2805303" y="648843"/>
                </a:lnTo>
                <a:lnTo>
                  <a:pt x="3280918" y="648843"/>
                </a:lnTo>
                <a:lnTo>
                  <a:pt x="3280918" y="655574"/>
                </a:lnTo>
                <a:lnTo>
                  <a:pt x="3293364" y="655574"/>
                </a:lnTo>
                <a:lnTo>
                  <a:pt x="3293364" y="666876"/>
                </a:lnTo>
                <a:lnTo>
                  <a:pt x="3373628" y="666876"/>
                </a:lnTo>
                <a:lnTo>
                  <a:pt x="3373628" y="679195"/>
                </a:lnTo>
                <a:lnTo>
                  <a:pt x="4077589" y="679195"/>
                </a:lnTo>
                <a:lnTo>
                  <a:pt x="4077589" y="691514"/>
                </a:lnTo>
                <a:lnTo>
                  <a:pt x="4152010" y="691514"/>
                </a:lnTo>
                <a:lnTo>
                  <a:pt x="4152010" y="703833"/>
                </a:lnTo>
                <a:lnTo>
                  <a:pt x="4578096" y="703833"/>
                </a:lnTo>
                <a:lnTo>
                  <a:pt x="4578096" y="716152"/>
                </a:lnTo>
                <a:lnTo>
                  <a:pt x="4979161" y="716152"/>
                </a:lnTo>
                <a:lnTo>
                  <a:pt x="4979161" y="728471"/>
                </a:lnTo>
                <a:lnTo>
                  <a:pt x="5757672" y="728471"/>
                </a:lnTo>
              </a:path>
            </a:pathLst>
          </a:custGeom>
          <a:ln w="2895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451859" y="2721864"/>
            <a:ext cx="4005579" cy="227329"/>
          </a:xfrm>
          <a:custGeom>
            <a:avLst/>
            <a:gdLst/>
            <a:ahLst/>
            <a:cxnLst/>
            <a:rect l="l" t="t" r="r" b="b"/>
            <a:pathLst>
              <a:path w="4005579" h="227330">
                <a:moveTo>
                  <a:pt x="0" y="0"/>
                </a:moveTo>
                <a:lnTo>
                  <a:pt x="48767" y="0"/>
                </a:lnTo>
                <a:lnTo>
                  <a:pt x="48767" y="5715"/>
                </a:lnTo>
                <a:lnTo>
                  <a:pt x="92710" y="5715"/>
                </a:lnTo>
                <a:lnTo>
                  <a:pt x="92710" y="18034"/>
                </a:lnTo>
                <a:lnTo>
                  <a:pt x="135762" y="18034"/>
                </a:lnTo>
                <a:lnTo>
                  <a:pt x="135762" y="30353"/>
                </a:lnTo>
                <a:lnTo>
                  <a:pt x="234187" y="30353"/>
                </a:lnTo>
                <a:lnTo>
                  <a:pt x="234187" y="37084"/>
                </a:lnTo>
                <a:lnTo>
                  <a:pt x="234187" y="49403"/>
                </a:lnTo>
                <a:lnTo>
                  <a:pt x="302894" y="49403"/>
                </a:lnTo>
                <a:lnTo>
                  <a:pt x="302894" y="55118"/>
                </a:lnTo>
                <a:lnTo>
                  <a:pt x="383159" y="55118"/>
                </a:lnTo>
                <a:lnTo>
                  <a:pt x="383159" y="61722"/>
                </a:lnTo>
                <a:lnTo>
                  <a:pt x="383159" y="67437"/>
                </a:lnTo>
                <a:lnTo>
                  <a:pt x="463423" y="67437"/>
                </a:lnTo>
                <a:lnTo>
                  <a:pt x="463423" y="79756"/>
                </a:lnTo>
                <a:lnTo>
                  <a:pt x="488314" y="79756"/>
                </a:lnTo>
                <a:lnTo>
                  <a:pt x="500761" y="79756"/>
                </a:lnTo>
                <a:lnTo>
                  <a:pt x="500761" y="92202"/>
                </a:lnTo>
                <a:lnTo>
                  <a:pt x="766444" y="92202"/>
                </a:lnTo>
                <a:lnTo>
                  <a:pt x="766444" y="104521"/>
                </a:lnTo>
                <a:lnTo>
                  <a:pt x="902080" y="104521"/>
                </a:lnTo>
                <a:lnTo>
                  <a:pt x="902080" y="116840"/>
                </a:lnTo>
                <a:lnTo>
                  <a:pt x="914526" y="116840"/>
                </a:lnTo>
                <a:lnTo>
                  <a:pt x="914526" y="129159"/>
                </a:lnTo>
                <a:lnTo>
                  <a:pt x="1019682" y="129159"/>
                </a:lnTo>
                <a:lnTo>
                  <a:pt x="1019682" y="141605"/>
                </a:lnTo>
                <a:lnTo>
                  <a:pt x="1056893" y="141605"/>
                </a:lnTo>
                <a:lnTo>
                  <a:pt x="1526159" y="141605"/>
                </a:lnTo>
                <a:lnTo>
                  <a:pt x="1526159" y="153924"/>
                </a:lnTo>
                <a:lnTo>
                  <a:pt x="1545209" y="153924"/>
                </a:lnTo>
                <a:lnTo>
                  <a:pt x="1545209" y="165354"/>
                </a:lnTo>
                <a:lnTo>
                  <a:pt x="1618868" y="165354"/>
                </a:lnTo>
                <a:lnTo>
                  <a:pt x="1618868" y="177673"/>
                </a:lnTo>
                <a:lnTo>
                  <a:pt x="2329815" y="177673"/>
                </a:lnTo>
                <a:lnTo>
                  <a:pt x="2329815" y="196723"/>
                </a:lnTo>
                <a:lnTo>
                  <a:pt x="2404364" y="196723"/>
                </a:lnTo>
                <a:lnTo>
                  <a:pt x="2830576" y="196723"/>
                </a:lnTo>
                <a:lnTo>
                  <a:pt x="2830576" y="209042"/>
                </a:lnTo>
                <a:lnTo>
                  <a:pt x="3232022" y="209042"/>
                </a:lnTo>
                <a:lnTo>
                  <a:pt x="3232022" y="227075"/>
                </a:lnTo>
                <a:lnTo>
                  <a:pt x="4005071" y="227075"/>
                </a:lnTo>
              </a:path>
            </a:pathLst>
          </a:custGeom>
          <a:ln w="2133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413510" y="1210817"/>
            <a:ext cx="291465" cy="1004569"/>
          </a:xfrm>
          <a:custGeom>
            <a:avLst/>
            <a:gdLst/>
            <a:ahLst/>
            <a:cxnLst/>
            <a:rect l="l" t="t" r="r" b="b"/>
            <a:pathLst>
              <a:path w="291464" h="1004569">
                <a:moveTo>
                  <a:pt x="291084" y="1004316"/>
                </a:moveTo>
                <a:lnTo>
                  <a:pt x="285369" y="1004316"/>
                </a:lnTo>
                <a:lnTo>
                  <a:pt x="285369" y="997712"/>
                </a:lnTo>
                <a:lnTo>
                  <a:pt x="278638" y="997712"/>
                </a:lnTo>
                <a:lnTo>
                  <a:pt x="278638" y="985393"/>
                </a:lnTo>
                <a:lnTo>
                  <a:pt x="272922" y="985393"/>
                </a:lnTo>
                <a:lnTo>
                  <a:pt x="272922" y="930402"/>
                </a:lnTo>
                <a:lnTo>
                  <a:pt x="260477" y="930402"/>
                </a:lnTo>
                <a:lnTo>
                  <a:pt x="260477" y="924687"/>
                </a:lnTo>
                <a:lnTo>
                  <a:pt x="253746" y="924687"/>
                </a:lnTo>
                <a:lnTo>
                  <a:pt x="253746" y="728599"/>
                </a:lnTo>
                <a:lnTo>
                  <a:pt x="248031" y="728599"/>
                </a:lnTo>
                <a:lnTo>
                  <a:pt x="248031" y="698246"/>
                </a:lnTo>
                <a:lnTo>
                  <a:pt x="248031" y="643382"/>
                </a:lnTo>
                <a:lnTo>
                  <a:pt x="241300" y="643382"/>
                </a:lnTo>
                <a:lnTo>
                  <a:pt x="241300" y="612013"/>
                </a:lnTo>
                <a:lnTo>
                  <a:pt x="241300" y="447167"/>
                </a:lnTo>
                <a:lnTo>
                  <a:pt x="235584" y="447167"/>
                </a:lnTo>
                <a:lnTo>
                  <a:pt x="235584" y="337312"/>
                </a:lnTo>
                <a:lnTo>
                  <a:pt x="228853" y="337312"/>
                </a:lnTo>
                <a:lnTo>
                  <a:pt x="228853" y="300355"/>
                </a:lnTo>
                <a:lnTo>
                  <a:pt x="217297" y="300355"/>
                </a:lnTo>
                <a:lnTo>
                  <a:pt x="217297" y="288036"/>
                </a:lnTo>
                <a:lnTo>
                  <a:pt x="204851" y="288036"/>
                </a:lnTo>
                <a:lnTo>
                  <a:pt x="204851" y="270002"/>
                </a:lnTo>
                <a:lnTo>
                  <a:pt x="198247" y="270002"/>
                </a:lnTo>
                <a:lnTo>
                  <a:pt x="198247" y="263398"/>
                </a:lnTo>
                <a:lnTo>
                  <a:pt x="192405" y="263398"/>
                </a:lnTo>
                <a:lnTo>
                  <a:pt x="185801" y="263398"/>
                </a:lnTo>
                <a:lnTo>
                  <a:pt x="185801" y="226441"/>
                </a:lnTo>
                <a:lnTo>
                  <a:pt x="179959" y="226441"/>
                </a:lnTo>
                <a:lnTo>
                  <a:pt x="179959" y="214122"/>
                </a:lnTo>
                <a:lnTo>
                  <a:pt x="173355" y="214122"/>
                </a:lnTo>
                <a:lnTo>
                  <a:pt x="173355" y="196087"/>
                </a:lnTo>
                <a:lnTo>
                  <a:pt x="155067" y="196087"/>
                </a:lnTo>
                <a:lnTo>
                  <a:pt x="155067" y="183769"/>
                </a:lnTo>
                <a:lnTo>
                  <a:pt x="148462" y="183769"/>
                </a:lnTo>
                <a:lnTo>
                  <a:pt x="148462" y="178181"/>
                </a:lnTo>
                <a:lnTo>
                  <a:pt x="148462" y="171450"/>
                </a:lnTo>
                <a:lnTo>
                  <a:pt x="136017" y="171450"/>
                </a:lnTo>
                <a:lnTo>
                  <a:pt x="136017" y="153543"/>
                </a:lnTo>
                <a:lnTo>
                  <a:pt x="130175" y="153543"/>
                </a:lnTo>
                <a:lnTo>
                  <a:pt x="130175" y="141224"/>
                </a:lnTo>
                <a:lnTo>
                  <a:pt x="117728" y="141224"/>
                </a:lnTo>
                <a:lnTo>
                  <a:pt x="117728" y="122174"/>
                </a:lnTo>
                <a:lnTo>
                  <a:pt x="112014" y="122174"/>
                </a:lnTo>
                <a:lnTo>
                  <a:pt x="112014" y="104267"/>
                </a:lnTo>
                <a:lnTo>
                  <a:pt x="92837" y="104267"/>
                </a:lnTo>
                <a:lnTo>
                  <a:pt x="92837" y="79629"/>
                </a:lnTo>
                <a:lnTo>
                  <a:pt x="87122" y="79629"/>
                </a:lnTo>
                <a:lnTo>
                  <a:pt x="87122" y="67310"/>
                </a:lnTo>
                <a:lnTo>
                  <a:pt x="87122" y="61595"/>
                </a:lnTo>
                <a:lnTo>
                  <a:pt x="87122" y="54991"/>
                </a:lnTo>
                <a:lnTo>
                  <a:pt x="74676" y="54991"/>
                </a:lnTo>
                <a:lnTo>
                  <a:pt x="74676" y="49276"/>
                </a:lnTo>
                <a:lnTo>
                  <a:pt x="62230" y="49276"/>
                </a:lnTo>
                <a:lnTo>
                  <a:pt x="62230" y="36957"/>
                </a:lnTo>
                <a:lnTo>
                  <a:pt x="55499" y="36957"/>
                </a:lnTo>
                <a:lnTo>
                  <a:pt x="55499" y="31242"/>
                </a:lnTo>
                <a:lnTo>
                  <a:pt x="37337" y="31242"/>
                </a:lnTo>
                <a:lnTo>
                  <a:pt x="37337" y="18923"/>
                </a:lnTo>
                <a:lnTo>
                  <a:pt x="24892" y="18923"/>
                </a:lnTo>
                <a:lnTo>
                  <a:pt x="24892" y="6604"/>
                </a:lnTo>
                <a:lnTo>
                  <a:pt x="19177" y="6604"/>
                </a:lnTo>
                <a:lnTo>
                  <a:pt x="19177" y="0"/>
                </a:lnTo>
                <a:lnTo>
                  <a:pt x="0" y="0"/>
                </a:lnTo>
              </a:path>
            </a:pathLst>
          </a:custGeom>
          <a:ln w="2895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414259" y="2913888"/>
            <a:ext cx="85343" cy="716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296150" y="2919222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846" y="60959"/>
                </a:moveTo>
                <a:lnTo>
                  <a:pt x="0" y="60959"/>
                </a:lnTo>
                <a:lnTo>
                  <a:pt x="18415" y="30479"/>
                </a:lnTo>
                <a:lnTo>
                  <a:pt x="37846" y="0"/>
                </a:lnTo>
                <a:lnTo>
                  <a:pt x="56260" y="30479"/>
                </a:lnTo>
                <a:lnTo>
                  <a:pt x="74675" y="60959"/>
                </a:lnTo>
                <a:lnTo>
                  <a:pt x="37846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271766" y="2919222"/>
            <a:ext cx="81280" cy="60960"/>
          </a:xfrm>
          <a:custGeom>
            <a:avLst/>
            <a:gdLst/>
            <a:ahLst/>
            <a:cxnLst/>
            <a:rect l="l" t="t" r="r" b="b"/>
            <a:pathLst>
              <a:path w="81279" h="60960">
                <a:moveTo>
                  <a:pt x="37464" y="60959"/>
                </a:moveTo>
                <a:lnTo>
                  <a:pt x="0" y="60959"/>
                </a:lnTo>
                <a:lnTo>
                  <a:pt x="18287" y="30479"/>
                </a:lnTo>
                <a:lnTo>
                  <a:pt x="37464" y="0"/>
                </a:lnTo>
                <a:lnTo>
                  <a:pt x="62483" y="30479"/>
                </a:lnTo>
                <a:lnTo>
                  <a:pt x="80772" y="60959"/>
                </a:lnTo>
                <a:lnTo>
                  <a:pt x="37464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229093" y="2919222"/>
            <a:ext cx="73660" cy="60960"/>
          </a:xfrm>
          <a:custGeom>
            <a:avLst/>
            <a:gdLst/>
            <a:ahLst/>
            <a:cxnLst/>
            <a:rect l="l" t="t" r="r" b="b"/>
            <a:pathLst>
              <a:path w="73659" h="60960">
                <a:moveTo>
                  <a:pt x="36067" y="60959"/>
                </a:moveTo>
                <a:lnTo>
                  <a:pt x="0" y="60959"/>
                </a:lnTo>
                <a:lnTo>
                  <a:pt x="18033" y="30479"/>
                </a:lnTo>
                <a:lnTo>
                  <a:pt x="36067" y="0"/>
                </a:lnTo>
                <a:lnTo>
                  <a:pt x="55117" y="30479"/>
                </a:lnTo>
                <a:lnTo>
                  <a:pt x="73151" y="60959"/>
                </a:lnTo>
                <a:lnTo>
                  <a:pt x="36067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197090" y="2919222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337" y="60959"/>
                </a:moveTo>
                <a:lnTo>
                  <a:pt x="0" y="60959"/>
                </a:lnTo>
                <a:lnTo>
                  <a:pt x="19176" y="30479"/>
                </a:lnTo>
                <a:lnTo>
                  <a:pt x="37337" y="0"/>
                </a:lnTo>
                <a:lnTo>
                  <a:pt x="56514" y="30479"/>
                </a:lnTo>
                <a:lnTo>
                  <a:pt x="74675" y="60959"/>
                </a:lnTo>
                <a:lnTo>
                  <a:pt x="37337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178802" y="2919222"/>
            <a:ext cx="81280" cy="60960"/>
          </a:xfrm>
          <a:custGeom>
            <a:avLst/>
            <a:gdLst/>
            <a:ahLst/>
            <a:cxnLst/>
            <a:rect l="l" t="t" r="r" b="b"/>
            <a:pathLst>
              <a:path w="81279" h="60960">
                <a:moveTo>
                  <a:pt x="37465" y="60959"/>
                </a:moveTo>
                <a:lnTo>
                  <a:pt x="0" y="60959"/>
                </a:lnTo>
                <a:lnTo>
                  <a:pt x="18288" y="30479"/>
                </a:lnTo>
                <a:lnTo>
                  <a:pt x="37465" y="0"/>
                </a:lnTo>
                <a:lnTo>
                  <a:pt x="55752" y="30479"/>
                </a:lnTo>
                <a:lnTo>
                  <a:pt x="80772" y="60959"/>
                </a:lnTo>
                <a:lnTo>
                  <a:pt x="37465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160514" y="2919222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6829" y="60959"/>
                </a:moveTo>
                <a:lnTo>
                  <a:pt x="0" y="60959"/>
                </a:lnTo>
                <a:lnTo>
                  <a:pt x="18414" y="30479"/>
                </a:lnTo>
                <a:lnTo>
                  <a:pt x="36829" y="0"/>
                </a:lnTo>
                <a:lnTo>
                  <a:pt x="56260" y="30479"/>
                </a:lnTo>
                <a:lnTo>
                  <a:pt x="74675" y="60959"/>
                </a:lnTo>
                <a:lnTo>
                  <a:pt x="36829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116318" y="2919222"/>
            <a:ext cx="81280" cy="60960"/>
          </a:xfrm>
          <a:custGeom>
            <a:avLst/>
            <a:gdLst/>
            <a:ahLst/>
            <a:cxnLst/>
            <a:rect l="l" t="t" r="r" b="b"/>
            <a:pathLst>
              <a:path w="81279" h="60960">
                <a:moveTo>
                  <a:pt x="44196" y="60959"/>
                </a:moveTo>
                <a:lnTo>
                  <a:pt x="0" y="60959"/>
                </a:lnTo>
                <a:lnTo>
                  <a:pt x="25018" y="30479"/>
                </a:lnTo>
                <a:lnTo>
                  <a:pt x="44196" y="0"/>
                </a:lnTo>
                <a:lnTo>
                  <a:pt x="62483" y="30479"/>
                </a:lnTo>
                <a:lnTo>
                  <a:pt x="80772" y="60959"/>
                </a:lnTo>
                <a:lnTo>
                  <a:pt x="44196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099554" y="2919222"/>
            <a:ext cx="73660" cy="60960"/>
          </a:xfrm>
          <a:custGeom>
            <a:avLst/>
            <a:gdLst/>
            <a:ahLst/>
            <a:cxnLst/>
            <a:rect l="l" t="t" r="r" b="b"/>
            <a:pathLst>
              <a:path w="73659" h="60960">
                <a:moveTo>
                  <a:pt x="37084" y="60959"/>
                </a:moveTo>
                <a:lnTo>
                  <a:pt x="0" y="60959"/>
                </a:lnTo>
                <a:lnTo>
                  <a:pt x="18034" y="30479"/>
                </a:lnTo>
                <a:lnTo>
                  <a:pt x="37084" y="0"/>
                </a:lnTo>
                <a:lnTo>
                  <a:pt x="55118" y="30479"/>
                </a:lnTo>
                <a:lnTo>
                  <a:pt x="73151" y="60959"/>
                </a:lnTo>
                <a:lnTo>
                  <a:pt x="37084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073645" y="2919222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337" y="60959"/>
                </a:moveTo>
                <a:lnTo>
                  <a:pt x="0" y="60959"/>
                </a:lnTo>
                <a:lnTo>
                  <a:pt x="18160" y="30479"/>
                </a:lnTo>
                <a:lnTo>
                  <a:pt x="37337" y="0"/>
                </a:lnTo>
                <a:lnTo>
                  <a:pt x="55499" y="30479"/>
                </a:lnTo>
                <a:lnTo>
                  <a:pt x="74675" y="60959"/>
                </a:lnTo>
                <a:lnTo>
                  <a:pt x="37337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043166" y="2919222"/>
            <a:ext cx="73660" cy="60960"/>
          </a:xfrm>
          <a:custGeom>
            <a:avLst/>
            <a:gdLst/>
            <a:ahLst/>
            <a:cxnLst/>
            <a:rect l="l" t="t" r="r" b="b"/>
            <a:pathLst>
              <a:path w="73659" h="60960">
                <a:moveTo>
                  <a:pt x="36067" y="60959"/>
                </a:moveTo>
                <a:lnTo>
                  <a:pt x="0" y="60959"/>
                </a:lnTo>
                <a:lnTo>
                  <a:pt x="18033" y="30479"/>
                </a:lnTo>
                <a:lnTo>
                  <a:pt x="36067" y="0"/>
                </a:lnTo>
                <a:lnTo>
                  <a:pt x="55117" y="30479"/>
                </a:lnTo>
                <a:lnTo>
                  <a:pt x="73151" y="60959"/>
                </a:lnTo>
                <a:lnTo>
                  <a:pt x="36067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030973" y="2919222"/>
            <a:ext cx="81280" cy="60960"/>
          </a:xfrm>
          <a:custGeom>
            <a:avLst/>
            <a:gdLst/>
            <a:ahLst/>
            <a:cxnLst/>
            <a:rect l="l" t="t" r="r" b="b"/>
            <a:pathLst>
              <a:path w="81279" h="60960">
                <a:moveTo>
                  <a:pt x="43306" y="60959"/>
                </a:moveTo>
                <a:lnTo>
                  <a:pt x="0" y="60959"/>
                </a:lnTo>
                <a:lnTo>
                  <a:pt x="25019" y="30479"/>
                </a:lnTo>
                <a:lnTo>
                  <a:pt x="43306" y="0"/>
                </a:lnTo>
                <a:lnTo>
                  <a:pt x="61595" y="30479"/>
                </a:lnTo>
                <a:lnTo>
                  <a:pt x="80772" y="60959"/>
                </a:lnTo>
                <a:lnTo>
                  <a:pt x="43306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024878" y="2919222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338" y="60959"/>
                </a:moveTo>
                <a:lnTo>
                  <a:pt x="0" y="60959"/>
                </a:lnTo>
                <a:lnTo>
                  <a:pt x="19176" y="30479"/>
                </a:lnTo>
                <a:lnTo>
                  <a:pt x="37338" y="0"/>
                </a:lnTo>
                <a:lnTo>
                  <a:pt x="55499" y="30479"/>
                </a:lnTo>
                <a:lnTo>
                  <a:pt x="74675" y="60959"/>
                </a:lnTo>
                <a:lnTo>
                  <a:pt x="37338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968490" y="2919222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337" y="60959"/>
                </a:moveTo>
                <a:lnTo>
                  <a:pt x="0" y="60959"/>
                </a:lnTo>
                <a:lnTo>
                  <a:pt x="18160" y="30479"/>
                </a:lnTo>
                <a:lnTo>
                  <a:pt x="37337" y="0"/>
                </a:lnTo>
                <a:lnTo>
                  <a:pt x="55499" y="30479"/>
                </a:lnTo>
                <a:lnTo>
                  <a:pt x="74675" y="60959"/>
                </a:lnTo>
                <a:lnTo>
                  <a:pt x="37337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006590" y="2919222"/>
            <a:ext cx="73660" cy="60960"/>
          </a:xfrm>
          <a:custGeom>
            <a:avLst/>
            <a:gdLst/>
            <a:ahLst/>
            <a:cxnLst/>
            <a:rect l="l" t="t" r="r" b="b"/>
            <a:pathLst>
              <a:path w="73659" h="60960">
                <a:moveTo>
                  <a:pt x="37083" y="60959"/>
                </a:moveTo>
                <a:lnTo>
                  <a:pt x="0" y="60959"/>
                </a:lnTo>
                <a:lnTo>
                  <a:pt x="18033" y="30479"/>
                </a:lnTo>
                <a:lnTo>
                  <a:pt x="37083" y="0"/>
                </a:lnTo>
                <a:lnTo>
                  <a:pt x="55117" y="30479"/>
                </a:lnTo>
                <a:lnTo>
                  <a:pt x="73151" y="60959"/>
                </a:lnTo>
                <a:lnTo>
                  <a:pt x="37083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994397" y="2919222"/>
            <a:ext cx="79375" cy="60960"/>
          </a:xfrm>
          <a:custGeom>
            <a:avLst/>
            <a:gdLst/>
            <a:ahLst/>
            <a:cxnLst/>
            <a:rect l="l" t="t" r="r" b="b"/>
            <a:pathLst>
              <a:path w="79375" h="60960">
                <a:moveTo>
                  <a:pt x="42418" y="60959"/>
                </a:moveTo>
                <a:lnTo>
                  <a:pt x="0" y="60959"/>
                </a:lnTo>
                <a:lnTo>
                  <a:pt x="24510" y="30479"/>
                </a:lnTo>
                <a:lnTo>
                  <a:pt x="42418" y="0"/>
                </a:lnTo>
                <a:lnTo>
                  <a:pt x="61341" y="30479"/>
                </a:lnTo>
                <a:lnTo>
                  <a:pt x="79248" y="60959"/>
                </a:lnTo>
                <a:lnTo>
                  <a:pt x="42418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986778" y="2919222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338" y="60959"/>
                </a:moveTo>
                <a:lnTo>
                  <a:pt x="0" y="60959"/>
                </a:lnTo>
                <a:lnTo>
                  <a:pt x="19176" y="30479"/>
                </a:lnTo>
                <a:lnTo>
                  <a:pt x="37338" y="0"/>
                </a:lnTo>
                <a:lnTo>
                  <a:pt x="56515" y="30479"/>
                </a:lnTo>
                <a:lnTo>
                  <a:pt x="74675" y="60959"/>
                </a:lnTo>
                <a:lnTo>
                  <a:pt x="37338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919721" y="2919222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337" y="60959"/>
                </a:moveTo>
                <a:lnTo>
                  <a:pt x="0" y="60959"/>
                </a:lnTo>
                <a:lnTo>
                  <a:pt x="19176" y="30479"/>
                </a:lnTo>
                <a:lnTo>
                  <a:pt x="37337" y="0"/>
                </a:lnTo>
                <a:lnTo>
                  <a:pt x="55499" y="30479"/>
                </a:lnTo>
                <a:lnTo>
                  <a:pt x="74675" y="60959"/>
                </a:lnTo>
                <a:lnTo>
                  <a:pt x="37337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956297" y="2919222"/>
            <a:ext cx="81280" cy="60960"/>
          </a:xfrm>
          <a:custGeom>
            <a:avLst/>
            <a:gdLst/>
            <a:ahLst/>
            <a:cxnLst/>
            <a:rect l="l" t="t" r="r" b="b"/>
            <a:pathLst>
              <a:path w="81279" h="60960">
                <a:moveTo>
                  <a:pt x="37465" y="60959"/>
                </a:moveTo>
                <a:lnTo>
                  <a:pt x="0" y="60959"/>
                </a:lnTo>
                <a:lnTo>
                  <a:pt x="18287" y="30479"/>
                </a:lnTo>
                <a:lnTo>
                  <a:pt x="37465" y="0"/>
                </a:lnTo>
                <a:lnTo>
                  <a:pt x="62483" y="30479"/>
                </a:lnTo>
                <a:lnTo>
                  <a:pt x="80772" y="60959"/>
                </a:lnTo>
                <a:lnTo>
                  <a:pt x="37465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950202" y="2919222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6829" y="60959"/>
                </a:moveTo>
                <a:lnTo>
                  <a:pt x="0" y="60959"/>
                </a:lnTo>
                <a:lnTo>
                  <a:pt x="18415" y="30479"/>
                </a:lnTo>
                <a:lnTo>
                  <a:pt x="36829" y="0"/>
                </a:lnTo>
                <a:lnTo>
                  <a:pt x="56261" y="30479"/>
                </a:lnTo>
                <a:lnTo>
                  <a:pt x="74675" y="60959"/>
                </a:lnTo>
                <a:lnTo>
                  <a:pt x="36829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931914" y="2919222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337" y="60959"/>
                </a:moveTo>
                <a:lnTo>
                  <a:pt x="0" y="60959"/>
                </a:lnTo>
                <a:lnTo>
                  <a:pt x="19176" y="30479"/>
                </a:lnTo>
                <a:lnTo>
                  <a:pt x="37337" y="0"/>
                </a:lnTo>
                <a:lnTo>
                  <a:pt x="55499" y="30479"/>
                </a:lnTo>
                <a:lnTo>
                  <a:pt x="74675" y="60959"/>
                </a:lnTo>
                <a:lnTo>
                  <a:pt x="37337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907530" y="2919222"/>
            <a:ext cx="79375" cy="60960"/>
          </a:xfrm>
          <a:custGeom>
            <a:avLst/>
            <a:gdLst/>
            <a:ahLst/>
            <a:cxnLst/>
            <a:rect l="l" t="t" r="r" b="b"/>
            <a:pathLst>
              <a:path w="79375" h="60960">
                <a:moveTo>
                  <a:pt x="43434" y="60959"/>
                </a:moveTo>
                <a:lnTo>
                  <a:pt x="0" y="60959"/>
                </a:lnTo>
                <a:lnTo>
                  <a:pt x="24511" y="30479"/>
                </a:lnTo>
                <a:lnTo>
                  <a:pt x="43434" y="0"/>
                </a:lnTo>
                <a:lnTo>
                  <a:pt x="61341" y="30479"/>
                </a:lnTo>
                <a:lnTo>
                  <a:pt x="79248" y="60959"/>
                </a:lnTo>
                <a:lnTo>
                  <a:pt x="43434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870954" y="2919222"/>
            <a:ext cx="79375" cy="60960"/>
          </a:xfrm>
          <a:custGeom>
            <a:avLst/>
            <a:gdLst/>
            <a:ahLst/>
            <a:cxnLst/>
            <a:rect l="l" t="t" r="r" b="b"/>
            <a:pathLst>
              <a:path w="79375" h="60960">
                <a:moveTo>
                  <a:pt x="35814" y="60959"/>
                </a:moveTo>
                <a:lnTo>
                  <a:pt x="0" y="60959"/>
                </a:lnTo>
                <a:lnTo>
                  <a:pt x="17906" y="30479"/>
                </a:lnTo>
                <a:lnTo>
                  <a:pt x="35814" y="0"/>
                </a:lnTo>
                <a:lnTo>
                  <a:pt x="60325" y="30479"/>
                </a:lnTo>
                <a:lnTo>
                  <a:pt x="79248" y="60959"/>
                </a:lnTo>
                <a:lnTo>
                  <a:pt x="35814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858761" y="2919222"/>
            <a:ext cx="73660" cy="60960"/>
          </a:xfrm>
          <a:custGeom>
            <a:avLst/>
            <a:gdLst/>
            <a:ahLst/>
            <a:cxnLst/>
            <a:rect l="l" t="t" r="r" b="b"/>
            <a:pathLst>
              <a:path w="73659" h="60960">
                <a:moveTo>
                  <a:pt x="36068" y="60959"/>
                </a:moveTo>
                <a:lnTo>
                  <a:pt x="0" y="60959"/>
                </a:lnTo>
                <a:lnTo>
                  <a:pt x="18034" y="30479"/>
                </a:lnTo>
                <a:lnTo>
                  <a:pt x="36068" y="0"/>
                </a:lnTo>
                <a:lnTo>
                  <a:pt x="55118" y="30479"/>
                </a:lnTo>
                <a:lnTo>
                  <a:pt x="73152" y="60959"/>
                </a:lnTo>
                <a:lnTo>
                  <a:pt x="36068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832854" y="2919222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846" y="60959"/>
                </a:moveTo>
                <a:lnTo>
                  <a:pt x="0" y="60959"/>
                </a:lnTo>
                <a:lnTo>
                  <a:pt x="18415" y="30479"/>
                </a:lnTo>
                <a:lnTo>
                  <a:pt x="37846" y="0"/>
                </a:lnTo>
                <a:lnTo>
                  <a:pt x="56261" y="30479"/>
                </a:lnTo>
                <a:lnTo>
                  <a:pt x="74675" y="60959"/>
                </a:lnTo>
                <a:lnTo>
                  <a:pt x="37846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796278" y="2919222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338" y="60959"/>
                </a:moveTo>
                <a:lnTo>
                  <a:pt x="0" y="60959"/>
                </a:lnTo>
                <a:lnTo>
                  <a:pt x="18161" y="30479"/>
                </a:lnTo>
                <a:lnTo>
                  <a:pt x="37338" y="0"/>
                </a:lnTo>
                <a:lnTo>
                  <a:pt x="55499" y="30479"/>
                </a:lnTo>
                <a:lnTo>
                  <a:pt x="74675" y="60959"/>
                </a:lnTo>
                <a:lnTo>
                  <a:pt x="37338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784085" y="2919222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338" y="60959"/>
                </a:moveTo>
                <a:lnTo>
                  <a:pt x="0" y="60959"/>
                </a:lnTo>
                <a:lnTo>
                  <a:pt x="18161" y="30479"/>
                </a:lnTo>
                <a:lnTo>
                  <a:pt x="37338" y="0"/>
                </a:lnTo>
                <a:lnTo>
                  <a:pt x="55499" y="30479"/>
                </a:lnTo>
                <a:lnTo>
                  <a:pt x="74675" y="60959"/>
                </a:lnTo>
                <a:lnTo>
                  <a:pt x="37338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770369" y="2919222"/>
            <a:ext cx="81280" cy="60960"/>
          </a:xfrm>
          <a:custGeom>
            <a:avLst/>
            <a:gdLst/>
            <a:ahLst/>
            <a:cxnLst/>
            <a:rect l="l" t="t" r="r" b="b"/>
            <a:pathLst>
              <a:path w="81279" h="60960">
                <a:moveTo>
                  <a:pt x="43306" y="60959"/>
                </a:moveTo>
                <a:lnTo>
                  <a:pt x="0" y="60959"/>
                </a:lnTo>
                <a:lnTo>
                  <a:pt x="18287" y="30479"/>
                </a:lnTo>
                <a:lnTo>
                  <a:pt x="43306" y="0"/>
                </a:lnTo>
                <a:lnTo>
                  <a:pt x="62483" y="30479"/>
                </a:lnTo>
                <a:lnTo>
                  <a:pt x="80772" y="60959"/>
                </a:lnTo>
                <a:lnTo>
                  <a:pt x="43306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733793" y="2919222"/>
            <a:ext cx="81280" cy="60960"/>
          </a:xfrm>
          <a:custGeom>
            <a:avLst/>
            <a:gdLst/>
            <a:ahLst/>
            <a:cxnLst/>
            <a:rect l="l" t="t" r="r" b="b"/>
            <a:pathLst>
              <a:path w="81279" h="60960">
                <a:moveTo>
                  <a:pt x="37464" y="60959"/>
                </a:moveTo>
                <a:lnTo>
                  <a:pt x="0" y="60959"/>
                </a:lnTo>
                <a:lnTo>
                  <a:pt x="19176" y="30479"/>
                </a:lnTo>
                <a:lnTo>
                  <a:pt x="37464" y="0"/>
                </a:lnTo>
                <a:lnTo>
                  <a:pt x="55752" y="30479"/>
                </a:lnTo>
                <a:lnTo>
                  <a:pt x="80772" y="60959"/>
                </a:lnTo>
                <a:lnTo>
                  <a:pt x="37464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709409" y="2919222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338" y="60959"/>
                </a:moveTo>
                <a:lnTo>
                  <a:pt x="0" y="60959"/>
                </a:lnTo>
                <a:lnTo>
                  <a:pt x="19176" y="30479"/>
                </a:lnTo>
                <a:lnTo>
                  <a:pt x="37338" y="0"/>
                </a:lnTo>
                <a:lnTo>
                  <a:pt x="56515" y="30479"/>
                </a:lnTo>
                <a:lnTo>
                  <a:pt x="74675" y="60959"/>
                </a:lnTo>
                <a:lnTo>
                  <a:pt x="37338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683502" y="2919222"/>
            <a:ext cx="82550" cy="60960"/>
          </a:xfrm>
          <a:custGeom>
            <a:avLst/>
            <a:gdLst/>
            <a:ahLst/>
            <a:cxnLst/>
            <a:rect l="l" t="t" r="r" b="b"/>
            <a:pathLst>
              <a:path w="82550" h="60960">
                <a:moveTo>
                  <a:pt x="37719" y="60959"/>
                </a:moveTo>
                <a:lnTo>
                  <a:pt x="0" y="60959"/>
                </a:lnTo>
                <a:lnTo>
                  <a:pt x="19303" y="30479"/>
                </a:lnTo>
                <a:lnTo>
                  <a:pt x="37719" y="0"/>
                </a:lnTo>
                <a:lnTo>
                  <a:pt x="57150" y="30479"/>
                </a:lnTo>
                <a:lnTo>
                  <a:pt x="82296" y="60959"/>
                </a:lnTo>
                <a:lnTo>
                  <a:pt x="37719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648450" y="2919222"/>
            <a:ext cx="73660" cy="60960"/>
          </a:xfrm>
          <a:custGeom>
            <a:avLst/>
            <a:gdLst/>
            <a:ahLst/>
            <a:cxnLst/>
            <a:rect l="l" t="t" r="r" b="b"/>
            <a:pathLst>
              <a:path w="73659" h="60960">
                <a:moveTo>
                  <a:pt x="36068" y="60959"/>
                </a:moveTo>
                <a:lnTo>
                  <a:pt x="0" y="60959"/>
                </a:lnTo>
                <a:lnTo>
                  <a:pt x="18033" y="30479"/>
                </a:lnTo>
                <a:lnTo>
                  <a:pt x="36068" y="0"/>
                </a:lnTo>
                <a:lnTo>
                  <a:pt x="55118" y="30479"/>
                </a:lnTo>
                <a:lnTo>
                  <a:pt x="73151" y="60959"/>
                </a:lnTo>
                <a:lnTo>
                  <a:pt x="36068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640830" y="2907029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338" y="60959"/>
                </a:moveTo>
                <a:lnTo>
                  <a:pt x="0" y="60959"/>
                </a:lnTo>
                <a:lnTo>
                  <a:pt x="19176" y="30480"/>
                </a:lnTo>
                <a:lnTo>
                  <a:pt x="37338" y="0"/>
                </a:lnTo>
                <a:lnTo>
                  <a:pt x="55499" y="30480"/>
                </a:lnTo>
                <a:lnTo>
                  <a:pt x="74675" y="60959"/>
                </a:lnTo>
                <a:lnTo>
                  <a:pt x="37338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622542" y="2907029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846" y="60959"/>
                </a:moveTo>
                <a:lnTo>
                  <a:pt x="0" y="60959"/>
                </a:lnTo>
                <a:lnTo>
                  <a:pt x="18414" y="30480"/>
                </a:lnTo>
                <a:lnTo>
                  <a:pt x="37846" y="0"/>
                </a:lnTo>
                <a:lnTo>
                  <a:pt x="56260" y="30480"/>
                </a:lnTo>
                <a:lnTo>
                  <a:pt x="74675" y="60959"/>
                </a:lnTo>
                <a:lnTo>
                  <a:pt x="37846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592061" y="2907029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338" y="60959"/>
                </a:moveTo>
                <a:lnTo>
                  <a:pt x="0" y="60959"/>
                </a:lnTo>
                <a:lnTo>
                  <a:pt x="19177" y="30480"/>
                </a:lnTo>
                <a:lnTo>
                  <a:pt x="37338" y="0"/>
                </a:lnTo>
                <a:lnTo>
                  <a:pt x="56515" y="30480"/>
                </a:lnTo>
                <a:lnTo>
                  <a:pt x="74676" y="60959"/>
                </a:lnTo>
                <a:lnTo>
                  <a:pt x="37338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598157" y="2907029"/>
            <a:ext cx="81280" cy="60960"/>
          </a:xfrm>
          <a:custGeom>
            <a:avLst/>
            <a:gdLst/>
            <a:ahLst/>
            <a:cxnLst/>
            <a:rect l="l" t="t" r="r" b="b"/>
            <a:pathLst>
              <a:path w="81279" h="60960">
                <a:moveTo>
                  <a:pt x="43307" y="60959"/>
                </a:moveTo>
                <a:lnTo>
                  <a:pt x="0" y="60959"/>
                </a:lnTo>
                <a:lnTo>
                  <a:pt x="25019" y="30480"/>
                </a:lnTo>
                <a:lnTo>
                  <a:pt x="43307" y="0"/>
                </a:lnTo>
                <a:lnTo>
                  <a:pt x="62484" y="30480"/>
                </a:lnTo>
                <a:lnTo>
                  <a:pt x="80772" y="60959"/>
                </a:lnTo>
                <a:lnTo>
                  <a:pt x="43307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592061" y="2907029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338" y="60959"/>
                </a:moveTo>
                <a:lnTo>
                  <a:pt x="0" y="60959"/>
                </a:lnTo>
                <a:lnTo>
                  <a:pt x="19177" y="30480"/>
                </a:lnTo>
                <a:lnTo>
                  <a:pt x="37338" y="0"/>
                </a:lnTo>
                <a:lnTo>
                  <a:pt x="56515" y="30480"/>
                </a:lnTo>
                <a:lnTo>
                  <a:pt x="74676" y="60959"/>
                </a:lnTo>
                <a:lnTo>
                  <a:pt x="37338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585966" y="2907029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337" y="60959"/>
                </a:moveTo>
                <a:lnTo>
                  <a:pt x="0" y="60959"/>
                </a:lnTo>
                <a:lnTo>
                  <a:pt x="18160" y="30480"/>
                </a:lnTo>
                <a:lnTo>
                  <a:pt x="37337" y="0"/>
                </a:lnTo>
                <a:lnTo>
                  <a:pt x="55499" y="30480"/>
                </a:lnTo>
                <a:lnTo>
                  <a:pt x="74675" y="60959"/>
                </a:lnTo>
                <a:lnTo>
                  <a:pt x="37337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561581" y="2907029"/>
            <a:ext cx="73660" cy="60960"/>
          </a:xfrm>
          <a:custGeom>
            <a:avLst/>
            <a:gdLst/>
            <a:ahLst/>
            <a:cxnLst/>
            <a:rect l="l" t="t" r="r" b="b"/>
            <a:pathLst>
              <a:path w="73659" h="60960">
                <a:moveTo>
                  <a:pt x="36575" y="60959"/>
                </a:moveTo>
                <a:lnTo>
                  <a:pt x="0" y="60959"/>
                </a:lnTo>
                <a:lnTo>
                  <a:pt x="18796" y="30480"/>
                </a:lnTo>
                <a:lnTo>
                  <a:pt x="36575" y="0"/>
                </a:lnTo>
                <a:lnTo>
                  <a:pt x="54356" y="30480"/>
                </a:lnTo>
                <a:lnTo>
                  <a:pt x="73151" y="60959"/>
                </a:lnTo>
                <a:lnTo>
                  <a:pt x="36575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523481" y="2907029"/>
            <a:ext cx="74930" cy="60960"/>
          </a:xfrm>
          <a:custGeom>
            <a:avLst/>
            <a:gdLst/>
            <a:ahLst/>
            <a:cxnLst/>
            <a:rect l="l" t="t" r="r" b="b"/>
            <a:pathLst>
              <a:path w="74929" h="60960">
                <a:moveTo>
                  <a:pt x="37338" y="60959"/>
                </a:moveTo>
                <a:lnTo>
                  <a:pt x="0" y="60959"/>
                </a:lnTo>
                <a:lnTo>
                  <a:pt x="19176" y="30480"/>
                </a:lnTo>
                <a:lnTo>
                  <a:pt x="37338" y="0"/>
                </a:lnTo>
                <a:lnTo>
                  <a:pt x="56515" y="30480"/>
                </a:lnTo>
                <a:lnTo>
                  <a:pt x="74675" y="60959"/>
                </a:lnTo>
                <a:lnTo>
                  <a:pt x="37338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450329" y="2907029"/>
            <a:ext cx="73660" cy="60960"/>
          </a:xfrm>
          <a:custGeom>
            <a:avLst/>
            <a:gdLst/>
            <a:ahLst/>
            <a:cxnLst/>
            <a:rect l="l" t="t" r="r" b="b"/>
            <a:pathLst>
              <a:path w="73659" h="60960">
                <a:moveTo>
                  <a:pt x="37084" y="60959"/>
                </a:moveTo>
                <a:lnTo>
                  <a:pt x="0" y="60959"/>
                </a:lnTo>
                <a:lnTo>
                  <a:pt x="18034" y="30480"/>
                </a:lnTo>
                <a:lnTo>
                  <a:pt x="37084" y="0"/>
                </a:lnTo>
                <a:lnTo>
                  <a:pt x="55118" y="30480"/>
                </a:lnTo>
                <a:lnTo>
                  <a:pt x="73151" y="60959"/>
                </a:lnTo>
                <a:lnTo>
                  <a:pt x="37084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357365" y="2907029"/>
            <a:ext cx="73660" cy="60960"/>
          </a:xfrm>
          <a:custGeom>
            <a:avLst/>
            <a:gdLst/>
            <a:ahLst/>
            <a:cxnLst/>
            <a:rect l="l" t="t" r="r" b="b"/>
            <a:pathLst>
              <a:path w="73660" h="60960">
                <a:moveTo>
                  <a:pt x="36068" y="60959"/>
                </a:moveTo>
                <a:lnTo>
                  <a:pt x="0" y="60959"/>
                </a:lnTo>
                <a:lnTo>
                  <a:pt x="18034" y="30480"/>
                </a:lnTo>
                <a:lnTo>
                  <a:pt x="36068" y="0"/>
                </a:lnTo>
                <a:lnTo>
                  <a:pt x="55118" y="30480"/>
                </a:lnTo>
                <a:lnTo>
                  <a:pt x="73151" y="60959"/>
                </a:lnTo>
                <a:lnTo>
                  <a:pt x="36068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913120" y="2889504"/>
            <a:ext cx="91440" cy="716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641847" y="2859023"/>
            <a:ext cx="102108" cy="777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401055" y="2859023"/>
            <a:ext cx="146304" cy="777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677155" y="2828544"/>
            <a:ext cx="188976" cy="77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282440" y="2791967"/>
            <a:ext cx="83820" cy="7162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009644" y="2779776"/>
            <a:ext cx="85344" cy="777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639311" y="2717292"/>
            <a:ext cx="195072" cy="9601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020567" y="2633472"/>
            <a:ext cx="85343" cy="777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891027" y="2633472"/>
            <a:ext cx="85343" cy="7010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731007" y="2601467"/>
            <a:ext cx="140207" cy="777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607564" y="2577083"/>
            <a:ext cx="97535" cy="7162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378964" y="2546604"/>
            <a:ext cx="91439" cy="777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124455" y="2461260"/>
            <a:ext cx="85343" cy="716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711451" y="2185416"/>
            <a:ext cx="164591" cy="1325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611630" y="1639061"/>
            <a:ext cx="74930" cy="62865"/>
          </a:xfrm>
          <a:custGeom>
            <a:avLst/>
            <a:gdLst/>
            <a:ahLst/>
            <a:cxnLst/>
            <a:rect l="l" t="t" r="r" b="b"/>
            <a:pathLst>
              <a:path w="74930" h="62864">
                <a:moveTo>
                  <a:pt x="37337" y="62484"/>
                </a:moveTo>
                <a:lnTo>
                  <a:pt x="0" y="62484"/>
                </a:lnTo>
                <a:lnTo>
                  <a:pt x="19176" y="31750"/>
                </a:lnTo>
                <a:lnTo>
                  <a:pt x="37337" y="0"/>
                </a:lnTo>
                <a:lnTo>
                  <a:pt x="55499" y="31750"/>
                </a:lnTo>
                <a:lnTo>
                  <a:pt x="74675" y="62484"/>
                </a:lnTo>
                <a:lnTo>
                  <a:pt x="37337" y="62484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593341" y="1462277"/>
            <a:ext cx="73660" cy="67310"/>
          </a:xfrm>
          <a:custGeom>
            <a:avLst/>
            <a:gdLst/>
            <a:ahLst/>
            <a:cxnLst/>
            <a:rect l="l" t="t" r="r" b="b"/>
            <a:pathLst>
              <a:path w="73660" h="67309">
                <a:moveTo>
                  <a:pt x="37084" y="67056"/>
                </a:moveTo>
                <a:lnTo>
                  <a:pt x="0" y="67056"/>
                </a:lnTo>
                <a:lnTo>
                  <a:pt x="18034" y="30225"/>
                </a:lnTo>
                <a:lnTo>
                  <a:pt x="37084" y="0"/>
                </a:lnTo>
                <a:lnTo>
                  <a:pt x="55118" y="30225"/>
                </a:lnTo>
                <a:lnTo>
                  <a:pt x="73152" y="67056"/>
                </a:lnTo>
                <a:lnTo>
                  <a:pt x="37084" y="67056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530858" y="1376933"/>
            <a:ext cx="74930" cy="67310"/>
          </a:xfrm>
          <a:custGeom>
            <a:avLst/>
            <a:gdLst/>
            <a:ahLst/>
            <a:cxnLst/>
            <a:rect l="l" t="t" r="r" b="b"/>
            <a:pathLst>
              <a:path w="74930" h="67309">
                <a:moveTo>
                  <a:pt x="37337" y="67055"/>
                </a:moveTo>
                <a:lnTo>
                  <a:pt x="0" y="67055"/>
                </a:lnTo>
                <a:lnTo>
                  <a:pt x="18160" y="30225"/>
                </a:lnTo>
                <a:lnTo>
                  <a:pt x="37337" y="0"/>
                </a:lnTo>
                <a:lnTo>
                  <a:pt x="55498" y="30225"/>
                </a:lnTo>
                <a:lnTo>
                  <a:pt x="74675" y="67055"/>
                </a:lnTo>
                <a:lnTo>
                  <a:pt x="37337" y="67055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500377" y="1352550"/>
            <a:ext cx="81280" cy="60960"/>
          </a:xfrm>
          <a:custGeom>
            <a:avLst/>
            <a:gdLst/>
            <a:ahLst/>
            <a:cxnLst/>
            <a:rect l="l" t="t" r="r" b="b"/>
            <a:pathLst>
              <a:path w="81280" h="60959">
                <a:moveTo>
                  <a:pt x="36575" y="60960"/>
                </a:moveTo>
                <a:lnTo>
                  <a:pt x="0" y="60960"/>
                </a:lnTo>
                <a:lnTo>
                  <a:pt x="18287" y="30479"/>
                </a:lnTo>
                <a:lnTo>
                  <a:pt x="36575" y="0"/>
                </a:lnTo>
                <a:lnTo>
                  <a:pt x="61594" y="30479"/>
                </a:lnTo>
                <a:lnTo>
                  <a:pt x="80772" y="60960"/>
                </a:lnTo>
                <a:lnTo>
                  <a:pt x="36575" y="60960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500377" y="1340358"/>
            <a:ext cx="73660" cy="60960"/>
          </a:xfrm>
          <a:custGeom>
            <a:avLst/>
            <a:gdLst/>
            <a:ahLst/>
            <a:cxnLst/>
            <a:rect l="l" t="t" r="r" b="b"/>
            <a:pathLst>
              <a:path w="73659" h="60959">
                <a:moveTo>
                  <a:pt x="36068" y="60959"/>
                </a:moveTo>
                <a:lnTo>
                  <a:pt x="0" y="60959"/>
                </a:lnTo>
                <a:lnTo>
                  <a:pt x="18034" y="29971"/>
                </a:lnTo>
                <a:lnTo>
                  <a:pt x="36068" y="0"/>
                </a:lnTo>
                <a:lnTo>
                  <a:pt x="55118" y="29971"/>
                </a:lnTo>
                <a:lnTo>
                  <a:pt x="73152" y="60959"/>
                </a:lnTo>
                <a:lnTo>
                  <a:pt x="36068" y="60959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433322" y="1224533"/>
            <a:ext cx="73660" cy="67310"/>
          </a:xfrm>
          <a:custGeom>
            <a:avLst/>
            <a:gdLst/>
            <a:ahLst/>
            <a:cxnLst/>
            <a:rect l="l" t="t" r="r" b="b"/>
            <a:pathLst>
              <a:path w="73659" h="67309">
                <a:moveTo>
                  <a:pt x="36068" y="67055"/>
                </a:moveTo>
                <a:lnTo>
                  <a:pt x="0" y="67055"/>
                </a:lnTo>
                <a:lnTo>
                  <a:pt x="18034" y="30225"/>
                </a:lnTo>
                <a:lnTo>
                  <a:pt x="36068" y="0"/>
                </a:lnTo>
                <a:lnTo>
                  <a:pt x="55118" y="30225"/>
                </a:lnTo>
                <a:lnTo>
                  <a:pt x="73152" y="67055"/>
                </a:lnTo>
                <a:lnTo>
                  <a:pt x="36068" y="67055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413510" y="1186433"/>
            <a:ext cx="74930" cy="67310"/>
          </a:xfrm>
          <a:custGeom>
            <a:avLst/>
            <a:gdLst/>
            <a:ahLst/>
            <a:cxnLst/>
            <a:rect l="l" t="t" r="r" b="b"/>
            <a:pathLst>
              <a:path w="74930" h="67309">
                <a:moveTo>
                  <a:pt x="37337" y="67055"/>
                </a:moveTo>
                <a:lnTo>
                  <a:pt x="0" y="67055"/>
                </a:lnTo>
                <a:lnTo>
                  <a:pt x="19177" y="31114"/>
                </a:lnTo>
                <a:lnTo>
                  <a:pt x="37337" y="0"/>
                </a:lnTo>
                <a:lnTo>
                  <a:pt x="55499" y="31114"/>
                </a:lnTo>
                <a:lnTo>
                  <a:pt x="74676" y="67055"/>
                </a:lnTo>
                <a:lnTo>
                  <a:pt x="37337" y="67055"/>
                </a:lnTo>
                <a:close/>
              </a:path>
            </a:pathLst>
          </a:custGeom>
          <a:ln w="10668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249423" y="2522220"/>
            <a:ext cx="103631" cy="8381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99933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556754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474966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431785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339583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296150" y="2766060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327645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277861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309357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259573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277607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235190" y="2766060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91439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259319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216902" y="2766060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91440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246366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203185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228840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184897" y="2766060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216647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172706" y="2766060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203947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160514" y="2766060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7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166102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116318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129526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079742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116444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067550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098792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055357" y="2766060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086345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043166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080250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037069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068184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024878" y="2766060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91440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056373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006590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037069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994397" y="2766060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34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023607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980681" y="2766060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005573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962393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993890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944106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968997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925818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963664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919721" y="2766060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931659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6889242" y="2766060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91439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918452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875526" y="2766060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881876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838950" y="2766060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876542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826757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858634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814566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6846316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802373" y="2766060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826504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784085" y="2766060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91440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808469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765797" y="2766060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34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783323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739890" y="2766060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7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745985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703314" y="2766060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34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733667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6683502" y="2766060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9448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716014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672833" y="2766060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703314" y="2728722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6660642" y="2766060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34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6677914" y="271805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6634733" y="2753995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660133" y="271805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6610350" y="2753995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6628892" y="271805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6585966" y="2753995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7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598666" y="271805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555485" y="2753995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542785" y="271805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493002" y="2753995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493509" y="271805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450329" y="2753995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468617" y="271805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425946" y="2753995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34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6382765" y="271805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332982" y="2753995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6232652" y="271805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189726" y="2753995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6220459" y="271805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6177534" y="2753995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7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6115303" y="271805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6072378" y="2753995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967984" y="271805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924550" y="2753995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7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955284" y="271805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912358" y="2753995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7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936741" y="271805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894070" y="2753995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34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769864" y="271805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5726429" y="2753995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5727446" y="2718054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677661" y="2753995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671311" y="2705861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627370" y="2741929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7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572505" y="2705861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529834" y="2741929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34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516879" y="2705861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473446" y="2741929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7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954270" y="2679954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911090" y="2717038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4948682" y="2679954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4898897" y="2717038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712970" y="2667761"/>
            <a:ext cx="0" cy="68580"/>
          </a:xfrm>
          <a:custGeom>
            <a:avLst/>
            <a:gdLst/>
            <a:ahLst/>
            <a:cxnLst/>
            <a:rect l="l" t="t" r="r" b="b"/>
            <a:pathLst>
              <a:path h="68580">
                <a:moveTo>
                  <a:pt x="0" y="0"/>
                </a:moveTo>
                <a:lnTo>
                  <a:pt x="0" y="6858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670297" y="2698623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34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4688713" y="2667761"/>
            <a:ext cx="0" cy="68580"/>
          </a:xfrm>
          <a:custGeom>
            <a:avLst/>
            <a:gdLst/>
            <a:ahLst/>
            <a:cxnLst/>
            <a:rect l="l" t="t" r="r" b="b"/>
            <a:pathLst>
              <a:path h="68580">
                <a:moveTo>
                  <a:pt x="0" y="0"/>
                </a:moveTo>
                <a:lnTo>
                  <a:pt x="0" y="6858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4639817" y="2698623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490592" y="2667761"/>
            <a:ext cx="0" cy="68580"/>
          </a:xfrm>
          <a:custGeom>
            <a:avLst/>
            <a:gdLst/>
            <a:ahLst/>
            <a:cxnLst/>
            <a:rect l="l" t="t" r="r" b="b"/>
            <a:pathLst>
              <a:path h="68580">
                <a:moveTo>
                  <a:pt x="0" y="0"/>
                </a:moveTo>
                <a:lnTo>
                  <a:pt x="0" y="6858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4441697" y="2698623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292600" y="2655570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2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249673" y="2692654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7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139691" y="2638805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4095750" y="2674747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7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941317" y="2625089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2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891534" y="2661157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842003" y="2618994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798570" y="2656332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7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786885" y="2618994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743705" y="2656332"/>
            <a:ext cx="93345" cy="0"/>
          </a:xfrm>
          <a:custGeom>
            <a:avLst/>
            <a:gdLst/>
            <a:ahLst/>
            <a:cxnLst/>
            <a:rect l="l" t="t" r="r" b="b"/>
            <a:pathLst>
              <a:path w="93345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749547" y="2618994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707129" y="2656332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91440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694176" y="2618994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650741" y="2656332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8686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681476" y="2618994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632453" y="2656332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91440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286252" y="2539745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2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243833" y="2576322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91440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2710942" y="2448305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2667761" y="2484882"/>
            <a:ext cx="933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2482595" y="2411729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2439161" y="2447798"/>
            <a:ext cx="86995" cy="0"/>
          </a:xfrm>
          <a:custGeom>
            <a:avLst/>
            <a:gdLst/>
            <a:ahLst/>
            <a:cxnLst/>
            <a:rect l="l" t="t" r="r" b="b"/>
            <a:pathLst>
              <a:path w="86994">
                <a:moveTo>
                  <a:pt x="8686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2420620" y="2332482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2378201" y="2368550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91440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136901" y="2178557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2087117" y="2208783"/>
            <a:ext cx="933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939035" y="2068829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896617" y="2104898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91439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926335" y="2062733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2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882901" y="2099310"/>
            <a:ext cx="86995" cy="0"/>
          </a:xfrm>
          <a:custGeom>
            <a:avLst/>
            <a:gdLst/>
            <a:ahLst/>
            <a:cxnLst/>
            <a:rect l="l" t="t" r="r" b="b"/>
            <a:pathLst>
              <a:path w="86994">
                <a:moveTo>
                  <a:pt x="8686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914144" y="2020061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870710" y="2056638"/>
            <a:ext cx="86995" cy="0"/>
          </a:xfrm>
          <a:custGeom>
            <a:avLst/>
            <a:gdLst/>
            <a:ahLst/>
            <a:cxnLst/>
            <a:rect l="l" t="t" r="r" b="b"/>
            <a:pathLst>
              <a:path w="86994">
                <a:moveTo>
                  <a:pt x="86867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896364" y="2007870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2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852422" y="2044445"/>
            <a:ext cx="86995" cy="0"/>
          </a:xfrm>
          <a:custGeom>
            <a:avLst/>
            <a:gdLst/>
            <a:ahLst/>
            <a:cxnLst/>
            <a:rect l="l" t="t" r="r" b="b"/>
            <a:pathLst>
              <a:path w="86994">
                <a:moveTo>
                  <a:pt x="86867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803145" y="1939289"/>
            <a:ext cx="0" cy="68580"/>
          </a:xfrm>
          <a:custGeom>
            <a:avLst/>
            <a:gdLst/>
            <a:ahLst/>
            <a:cxnLst/>
            <a:rect l="l" t="t" r="r" b="b"/>
            <a:pathLst>
              <a:path h="68580">
                <a:moveTo>
                  <a:pt x="0" y="0"/>
                </a:moveTo>
                <a:lnTo>
                  <a:pt x="0" y="6858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753361" y="1970151"/>
            <a:ext cx="933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791207" y="1927098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747266" y="1964435"/>
            <a:ext cx="86995" cy="0"/>
          </a:xfrm>
          <a:custGeom>
            <a:avLst/>
            <a:gdLst/>
            <a:ahLst/>
            <a:cxnLst/>
            <a:rect l="l" t="t" r="r" b="b"/>
            <a:pathLst>
              <a:path w="86994">
                <a:moveTo>
                  <a:pt x="86867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778761" y="1884426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728977" y="1921510"/>
            <a:ext cx="933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741170" y="1867661"/>
            <a:ext cx="0" cy="71755"/>
          </a:xfrm>
          <a:custGeom>
            <a:avLst/>
            <a:gdLst/>
            <a:ahLst/>
            <a:cxnLst/>
            <a:rect l="l" t="t" r="r" b="b"/>
            <a:pathLst>
              <a:path h="71755">
                <a:moveTo>
                  <a:pt x="0" y="0"/>
                </a:moveTo>
                <a:lnTo>
                  <a:pt x="0" y="71627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698498" y="1902967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34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673605" y="1774698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05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623822" y="1804923"/>
            <a:ext cx="933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648714" y="1604010"/>
            <a:ext cx="0" cy="73660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605533" y="1640077"/>
            <a:ext cx="933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630552" y="1462277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587246" y="1499616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91440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624330" y="1443989"/>
            <a:ext cx="0" cy="73660"/>
          </a:xfrm>
          <a:custGeom>
            <a:avLst/>
            <a:gdLst/>
            <a:ahLst/>
            <a:cxnLst/>
            <a:rect l="l" t="t" r="r" b="b"/>
            <a:pathLst>
              <a:path h="73659">
                <a:moveTo>
                  <a:pt x="0" y="0"/>
                </a:moveTo>
                <a:lnTo>
                  <a:pt x="0" y="73151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581150" y="1481074"/>
            <a:ext cx="933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92963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433194" y="1174241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389125" y="1211580"/>
            <a:ext cx="933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92964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444244" y="1194053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056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401317" y="1224280"/>
            <a:ext cx="86995" cy="0"/>
          </a:xfrm>
          <a:custGeom>
            <a:avLst/>
            <a:gdLst/>
            <a:ahLst/>
            <a:cxnLst/>
            <a:rect l="l" t="t" r="r" b="b"/>
            <a:pathLst>
              <a:path w="86994">
                <a:moveTo>
                  <a:pt x="86868" y="0"/>
                </a:moveTo>
                <a:lnTo>
                  <a:pt x="0" y="0"/>
                </a:lnTo>
              </a:path>
            </a:pathLst>
          </a:custGeom>
          <a:ln w="10668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413510" y="1210817"/>
            <a:ext cx="6166485" cy="1554480"/>
          </a:xfrm>
          <a:custGeom>
            <a:avLst/>
            <a:gdLst/>
            <a:ahLst/>
            <a:cxnLst/>
            <a:rect l="l" t="t" r="r" b="b"/>
            <a:pathLst>
              <a:path w="6166484" h="1554480">
                <a:moveTo>
                  <a:pt x="0" y="0"/>
                </a:moveTo>
                <a:lnTo>
                  <a:pt x="24765" y="0"/>
                </a:lnTo>
                <a:lnTo>
                  <a:pt x="24765" y="6096"/>
                </a:lnTo>
                <a:lnTo>
                  <a:pt x="30861" y="6096"/>
                </a:lnTo>
                <a:lnTo>
                  <a:pt x="30861" y="34436"/>
                </a:lnTo>
                <a:lnTo>
                  <a:pt x="30861" y="48990"/>
                </a:lnTo>
                <a:lnTo>
                  <a:pt x="30861" y="54352"/>
                </a:lnTo>
                <a:lnTo>
                  <a:pt x="30861" y="55118"/>
                </a:lnTo>
                <a:lnTo>
                  <a:pt x="43306" y="55118"/>
                </a:lnTo>
                <a:lnTo>
                  <a:pt x="43306" y="73406"/>
                </a:lnTo>
                <a:lnTo>
                  <a:pt x="61721" y="73406"/>
                </a:lnTo>
                <a:lnTo>
                  <a:pt x="61721" y="91821"/>
                </a:lnTo>
                <a:lnTo>
                  <a:pt x="83161" y="91821"/>
                </a:lnTo>
                <a:lnTo>
                  <a:pt x="94170" y="91821"/>
                </a:lnTo>
                <a:lnTo>
                  <a:pt x="98226" y="91821"/>
                </a:lnTo>
                <a:lnTo>
                  <a:pt x="98806" y="91821"/>
                </a:lnTo>
                <a:lnTo>
                  <a:pt x="98806" y="104012"/>
                </a:lnTo>
                <a:lnTo>
                  <a:pt x="111252" y="104012"/>
                </a:lnTo>
                <a:lnTo>
                  <a:pt x="111252" y="122428"/>
                </a:lnTo>
                <a:lnTo>
                  <a:pt x="123571" y="122428"/>
                </a:lnTo>
                <a:lnTo>
                  <a:pt x="123571" y="140122"/>
                </a:lnTo>
                <a:lnTo>
                  <a:pt x="123571" y="149209"/>
                </a:lnTo>
                <a:lnTo>
                  <a:pt x="123571" y="152556"/>
                </a:lnTo>
                <a:lnTo>
                  <a:pt x="123571" y="153035"/>
                </a:lnTo>
                <a:lnTo>
                  <a:pt x="135890" y="153035"/>
                </a:lnTo>
                <a:lnTo>
                  <a:pt x="135890" y="171323"/>
                </a:lnTo>
                <a:lnTo>
                  <a:pt x="148336" y="171323"/>
                </a:lnTo>
                <a:lnTo>
                  <a:pt x="148336" y="183642"/>
                </a:lnTo>
                <a:lnTo>
                  <a:pt x="154431" y="183642"/>
                </a:lnTo>
                <a:lnTo>
                  <a:pt x="154431" y="195834"/>
                </a:lnTo>
                <a:lnTo>
                  <a:pt x="172974" y="195834"/>
                </a:lnTo>
                <a:lnTo>
                  <a:pt x="172974" y="214249"/>
                </a:lnTo>
                <a:lnTo>
                  <a:pt x="179197" y="214249"/>
                </a:lnTo>
                <a:lnTo>
                  <a:pt x="179197" y="226441"/>
                </a:lnTo>
                <a:lnTo>
                  <a:pt x="191515" y="226441"/>
                </a:lnTo>
                <a:lnTo>
                  <a:pt x="191515" y="244135"/>
                </a:lnTo>
                <a:lnTo>
                  <a:pt x="191515" y="253222"/>
                </a:lnTo>
                <a:lnTo>
                  <a:pt x="191515" y="256569"/>
                </a:lnTo>
                <a:lnTo>
                  <a:pt x="191515" y="257048"/>
                </a:lnTo>
                <a:lnTo>
                  <a:pt x="197739" y="257048"/>
                </a:lnTo>
                <a:lnTo>
                  <a:pt x="197739" y="269240"/>
                </a:lnTo>
                <a:lnTo>
                  <a:pt x="210058" y="269240"/>
                </a:lnTo>
                <a:lnTo>
                  <a:pt x="210058" y="287655"/>
                </a:lnTo>
                <a:lnTo>
                  <a:pt x="216281" y="287655"/>
                </a:lnTo>
                <a:lnTo>
                  <a:pt x="216281" y="299847"/>
                </a:lnTo>
                <a:lnTo>
                  <a:pt x="228600" y="299847"/>
                </a:lnTo>
                <a:lnTo>
                  <a:pt x="228600" y="342358"/>
                </a:lnTo>
                <a:lnTo>
                  <a:pt x="228600" y="364188"/>
                </a:lnTo>
                <a:lnTo>
                  <a:pt x="228600" y="372231"/>
                </a:lnTo>
                <a:lnTo>
                  <a:pt x="228600" y="373380"/>
                </a:lnTo>
                <a:lnTo>
                  <a:pt x="240919" y="373380"/>
                </a:lnTo>
                <a:lnTo>
                  <a:pt x="240919" y="415817"/>
                </a:lnTo>
                <a:lnTo>
                  <a:pt x="240919" y="437610"/>
                </a:lnTo>
                <a:lnTo>
                  <a:pt x="240919" y="445639"/>
                </a:lnTo>
                <a:lnTo>
                  <a:pt x="240919" y="446786"/>
                </a:lnTo>
                <a:lnTo>
                  <a:pt x="240919" y="452882"/>
                </a:lnTo>
                <a:lnTo>
                  <a:pt x="259460" y="452882"/>
                </a:lnTo>
                <a:lnTo>
                  <a:pt x="259460" y="551928"/>
                </a:lnTo>
                <a:lnTo>
                  <a:pt x="259460" y="602789"/>
                </a:lnTo>
                <a:lnTo>
                  <a:pt x="259460" y="621528"/>
                </a:lnTo>
                <a:lnTo>
                  <a:pt x="259460" y="624205"/>
                </a:lnTo>
                <a:lnTo>
                  <a:pt x="265684" y="624205"/>
                </a:lnTo>
                <a:lnTo>
                  <a:pt x="265684" y="652545"/>
                </a:lnTo>
                <a:lnTo>
                  <a:pt x="265684" y="667099"/>
                </a:lnTo>
                <a:lnTo>
                  <a:pt x="265684" y="672461"/>
                </a:lnTo>
                <a:lnTo>
                  <a:pt x="265684" y="673227"/>
                </a:lnTo>
                <a:lnTo>
                  <a:pt x="287123" y="673227"/>
                </a:lnTo>
                <a:lnTo>
                  <a:pt x="298132" y="673227"/>
                </a:lnTo>
                <a:lnTo>
                  <a:pt x="302188" y="673227"/>
                </a:lnTo>
                <a:lnTo>
                  <a:pt x="302767" y="673227"/>
                </a:lnTo>
                <a:lnTo>
                  <a:pt x="302767" y="685419"/>
                </a:lnTo>
                <a:lnTo>
                  <a:pt x="315087" y="685419"/>
                </a:lnTo>
                <a:lnTo>
                  <a:pt x="315087" y="691515"/>
                </a:lnTo>
                <a:lnTo>
                  <a:pt x="333628" y="691515"/>
                </a:lnTo>
                <a:lnTo>
                  <a:pt x="333628" y="703834"/>
                </a:lnTo>
                <a:lnTo>
                  <a:pt x="351470" y="703834"/>
                </a:lnTo>
                <a:lnTo>
                  <a:pt x="360632" y="703834"/>
                </a:lnTo>
                <a:lnTo>
                  <a:pt x="364007" y="703834"/>
                </a:lnTo>
                <a:lnTo>
                  <a:pt x="364490" y="703834"/>
                </a:lnTo>
                <a:lnTo>
                  <a:pt x="364490" y="716026"/>
                </a:lnTo>
                <a:lnTo>
                  <a:pt x="370713" y="716026"/>
                </a:lnTo>
                <a:lnTo>
                  <a:pt x="370713" y="740769"/>
                </a:lnTo>
                <a:lnTo>
                  <a:pt x="370713" y="753475"/>
                </a:lnTo>
                <a:lnTo>
                  <a:pt x="370713" y="758156"/>
                </a:lnTo>
                <a:lnTo>
                  <a:pt x="370713" y="758825"/>
                </a:lnTo>
                <a:lnTo>
                  <a:pt x="395478" y="758825"/>
                </a:lnTo>
                <a:lnTo>
                  <a:pt x="395478" y="776519"/>
                </a:lnTo>
                <a:lnTo>
                  <a:pt x="395478" y="785606"/>
                </a:lnTo>
                <a:lnTo>
                  <a:pt x="395478" y="788953"/>
                </a:lnTo>
                <a:lnTo>
                  <a:pt x="395478" y="789432"/>
                </a:lnTo>
                <a:lnTo>
                  <a:pt x="438282" y="789432"/>
                </a:lnTo>
                <a:lnTo>
                  <a:pt x="460263" y="789432"/>
                </a:lnTo>
                <a:lnTo>
                  <a:pt x="468362" y="789432"/>
                </a:lnTo>
                <a:lnTo>
                  <a:pt x="469519" y="789432"/>
                </a:lnTo>
                <a:lnTo>
                  <a:pt x="469519" y="814248"/>
                </a:lnTo>
                <a:lnTo>
                  <a:pt x="469519" y="826992"/>
                </a:lnTo>
                <a:lnTo>
                  <a:pt x="469519" y="831687"/>
                </a:lnTo>
                <a:lnTo>
                  <a:pt x="469519" y="832358"/>
                </a:lnTo>
                <a:lnTo>
                  <a:pt x="487433" y="832358"/>
                </a:lnTo>
                <a:lnTo>
                  <a:pt x="496633" y="832358"/>
                </a:lnTo>
                <a:lnTo>
                  <a:pt x="500022" y="832358"/>
                </a:lnTo>
                <a:lnTo>
                  <a:pt x="500507" y="832358"/>
                </a:lnTo>
                <a:lnTo>
                  <a:pt x="500507" y="860625"/>
                </a:lnTo>
                <a:lnTo>
                  <a:pt x="500507" y="875141"/>
                </a:lnTo>
                <a:lnTo>
                  <a:pt x="500507" y="880489"/>
                </a:lnTo>
                <a:lnTo>
                  <a:pt x="500507" y="881253"/>
                </a:lnTo>
                <a:lnTo>
                  <a:pt x="512826" y="881253"/>
                </a:lnTo>
                <a:lnTo>
                  <a:pt x="512826" y="893572"/>
                </a:lnTo>
                <a:lnTo>
                  <a:pt x="525145" y="893572"/>
                </a:lnTo>
                <a:lnTo>
                  <a:pt x="525145" y="914790"/>
                </a:lnTo>
                <a:lnTo>
                  <a:pt x="525145" y="925687"/>
                </a:lnTo>
                <a:lnTo>
                  <a:pt x="525145" y="929701"/>
                </a:lnTo>
                <a:lnTo>
                  <a:pt x="525145" y="930275"/>
                </a:lnTo>
                <a:lnTo>
                  <a:pt x="585864" y="930275"/>
                </a:lnTo>
                <a:lnTo>
                  <a:pt x="617045" y="930275"/>
                </a:lnTo>
                <a:lnTo>
                  <a:pt x="628532" y="930275"/>
                </a:lnTo>
                <a:lnTo>
                  <a:pt x="630173" y="930275"/>
                </a:lnTo>
                <a:lnTo>
                  <a:pt x="630173" y="962066"/>
                </a:lnTo>
                <a:lnTo>
                  <a:pt x="630173" y="978392"/>
                </a:lnTo>
                <a:lnTo>
                  <a:pt x="630173" y="984406"/>
                </a:lnTo>
                <a:lnTo>
                  <a:pt x="630173" y="985266"/>
                </a:lnTo>
                <a:lnTo>
                  <a:pt x="636397" y="985266"/>
                </a:lnTo>
                <a:lnTo>
                  <a:pt x="636397" y="997585"/>
                </a:lnTo>
                <a:lnTo>
                  <a:pt x="686397" y="997585"/>
                </a:lnTo>
                <a:lnTo>
                  <a:pt x="712073" y="997585"/>
                </a:lnTo>
                <a:lnTo>
                  <a:pt x="721532" y="997585"/>
                </a:lnTo>
                <a:lnTo>
                  <a:pt x="722884" y="997585"/>
                </a:lnTo>
                <a:lnTo>
                  <a:pt x="722884" y="1009777"/>
                </a:lnTo>
                <a:lnTo>
                  <a:pt x="735203" y="1009777"/>
                </a:lnTo>
                <a:lnTo>
                  <a:pt x="735203" y="1034593"/>
                </a:lnTo>
                <a:lnTo>
                  <a:pt x="735203" y="1047337"/>
                </a:lnTo>
                <a:lnTo>
                  <a:pt x="735203" y="1052032"/>
                </a:lnTo>
                <a:lnTo>
                  <a:pt x="735203" y="1052703"/>
                </a:lnTo>
                <a:lnTo>
                  <a:pt x="760239" y="1052703"/>
                </a:lnTo>
                <a:lnTo>
                  <a:pt x="773096" y="1052703"/>
                </a:lnTo>
                <a:lnTo>
                  <a:pt x="777833" y="1052703"/>
                </a:lnTo>
                <a:lnTo>
                  <a:pt x="778510" y="1052703"/>
                </a:lnTo>
                <a:lnTo>
                  <a:pt x="778510" y="1073921"/>
                </a:lnTo>
                <a:lnTo>
                  <a:pt x="778510" y="1084818"/>
                </a:lnTo>
                <a:lnTo>
                  <a:pt x="778510" y="1088832"/>
                </a:lnTo>
                <a:lnTo>
                  <a:pt x="778510" y="1089406"/>
                </a:lnTo>
                <a:lnTo>
                  <a:pt x="817790" y="1089406"/>
                </a:lnTo>
                <a:lnTo>
                  <a:pt x="837961" y="1089406"/>
                </a:lnTo>
                <a:lnTo>
                  <a:pt x="845393" y="1089406"/>
                </a:lnTo>
                <a:lnTo>
                  <a:pt x="846454" y="1089406"/>
                </a:lnTo>
                <a:lnTo>
                  <a:pt x="846454" y="1101598"/>
                </a:lnTo>
                <a:lnTo>
                  <a:pt x="871418" y="1101598"/>
                </a:lnTo>
                <a:lnTo>
                  <a:pt x="884237" y="1101598"/>
                </a:lnTo>
                <a:lnTo>
                  <a:pt x="888960" y="1101598"/>
                </a:lnTo>
                <a:lnTo>
                  <a:pt x="889635" y="1101598"/>
                </a:lnTo>
                <a:lnTo>
                  <a:pt x="889635" y="1107694"/>
                </a:lnTo>
                <a:lnTo>
                  <a:pt x="902081" y="1107694"/>
                </a:lnTo>
                <a:lnTo>
                  <a:pt x="902081" y="1113790"/>
                </a:lnTo>
                <a:lnTo>
                  <a:pt x="914400" y="1113790"/>
                </a:lnTo>
                <a:lnTo>
                  <a:pt x="914400" y="1120013"/>
                </a:lnTo>
                <a:lnTo>
                  <a:pt x="920622" y="1120013"/>
                </a:lnTo>
                <a:lnTo>
                  <a:pt x="920622" y="1132205"/>
                </a:lnTo>
                <a:lnTo>
                  <a:pt x="932941" y="1132205"/>
                </a:lnTo>
                <a:lnTo>
                  <a:pt x="932941" y="1156716"/>
                </a:lnTo>
                <a:lnTo>
                  <a:pt x="990064" y="1156716"/>
                </a:lnTo>
                <a:lnTo>
                  <a:pt x="1019397" y="1156716"/>
                </a:lnTo>
                <a:lnTo>
                  <a:pt x="1030204" y="1156716"/>
                </a:lnTo>
                <a:lnTo>
                  <a:pt x="1031747" y="1156716"/>
                </a:lnTo>
                <a:lnTo>
                  <a:pt x="1031747" y="1199153"/>
                </a:lnTo>
                <a:lnTo>
                  <a:pt x="1031747" y="1220946"/>
                </a:lnTo>
                <a:lnTo>
                  <a:pt x="1031747" y="1228975"/>
                </a:lnTo>
                <a:lnTo>
                  <a:pt x="1031747" y="1230122"/>
                </a:lnTo>
                <a:lnTo>
                  <a:pt x="1050290" y="1230122"/>
                </a:lnTo>
                <a:lnTo>
                  <a:pt x="1068832" y="1230122"/>
                </a:lnTo>
                <a:lnTo>
                  <a:pt x="1068832" y="1236218"/>
                </a:lnTo>
                <a:lnTo>
                  <a:pt x="1104588" y="1236218"/>
                </a:lnTo>
                <a:lnTo>
                  <a:pt x="1122949" y="1236218"/>
                </a:lnTo>
                <a:lnTo>
                  <a:pt x="1129714" y="1236218"/>
                </a:lnTo>
                <a:lnTo>
                  <a:pt x="1130681" y="1236218"/>
                </a:lnTo>
                <a:lnTo>
                  <a:pt x="1130681" y="1248537"/>
                </a:lnTo>
                <a:lnTo>
                  <a:pt x="1149223" y="1248537"/>
                </a:lnTo>
                <a:lnTo>
                  <a:pt x="1149223" y="1260729"/>
                </a:lnTo>
                <a:lnTo>
                  <a:pt x="1199223" y="1260729"/>
                </a:lnTo>
                <a:lnTo>
                  <a:pt x="1224899" y="1260729"/>
                </a:lnTo>
                <a:lnTo>
                  <a:pt x="1234358" y="1260729"/>
                </a:lnTo>
                <a:lnTo>
                  <a:pt x="1235710" y="1260729"/>
                </a:lnTo>
                <a:lnTo>
                  <a:pt x="1235710" y="1272921"/>
                </a:lnTo>
                <a:lnTo>
                  <a:pt x="1324991" y="1272921"/>
                </a:lnTo>
                <a:lnTo>
                  <a:pt x="1370837" y="1272921"/>
                </a:lnTo>
                <a:lnTo>
                  <a:pt x="1387729" y="1272921"/>
                </a:lnTo>
                <a:lnTo>
                  <a:pt x="1390142" y="1272921"/>
                </a:lnTo>
                <a:lnTo>
                  <a:pt x="1390142" y="1279017"/>
                </a:lnTo>
                <a:lnTo>
                  <a:pt x="1407983" y="1279017"/>
                </a:lnTo>
                <a:lnTo>
                  <a:pt x="1417145" y="1279017"/>
                </a:lnTo>
                <a:lnTo>
                  <a:pt x="1420520" y="1279017"/>
                </a:lnTo>
                <a:lnTo>
                  <a:pt x="1421003" y="1279017"/>
                </a:lnTo>
                <a:lnTo>
                  <a:pt x="1421003" y="1291336"/>
                </a:lnTo>
                <a:lnTo>
                  <a:pt x="1445767" y="1291336"/>
                </a:lnTo>
                <a:lnTo>
                  <a:pt x="1445767" y="1309624"/>
                </a:lnTo>
                <a:lnTo>
                  <a:pt x="1535048" y="1309624"/>
                </a:lnTo>
                <a:lnTo>
                  <a:pt x="1580896" y="1309624"/>
                </a:lnTo>
                <a:lnTo>
                  <a:pt x="1597787" y="1309624"/>
                </a:lnTo>
                <a:lnTo>
                  <a:pt x="1600200" y="1309624"/>
                </a:lnTo>
                <a:lnTo>
                  <a:pt x="1600200" y="1334135"/>
                </a:lnTo>
                <a:lnTo>
                  <a:pt x="1632358" y="1334135"/>
                </a:lnTo>
                <a:lnTo>
                  <a:pt x="1648872" y="1334135"/>
                </a:lnTo>
                <a:lnTo>
                  <a:pt x="1654956" y="1334135"/>
                </a:lnTo>
                <a:lnTo>
                  <a:pt x="1655826" y="1334135"/>
                </a:lnTo>
                <a:lnTo>
                  <a:pt x="1655826" y="1352550"/>
                </a:lnTo>
                <a:lnTo>
                  <a:pt x="1695106" y="1352550"/>
                </a:lnTo>
                <a:lnTo>
                  <a:pt x="1715277" y="1352550"/>
                </a:lnTo>
                <a:lnTo>
                  <a:pt x="1722709" y="1352550"/>
                </a:lnTo>
                <a:lnTo>
                  <a:pt x="1723771" y="1352550"/>
                </a:lnTo>
                <a:lnTo>
                  <a:pt x="1723771" y="1364742"/>
                </a:lnTo>
                <a:lnTo>
                  <a:pt x="1827369" y="1364742"/>
                </a:lnTo>
                <a:lnTo>
                  <a:pt x="1880568" y="1364742"/>
                </a:lnTo>
                <a:lnTo>
                  <a:pt x="1900168" y="1364742"/>
                </a:lnTo>
                <a:lnTo>
                  <a:pt x="1902967" y="1364742"/>
                </a:lnTo>
                <a:lnTo>
                  <a:pt x="1902967" y="1377061"/>
                </a:lnTo>
                <a:lnTo>
                  <a:pt x="1924407" y="1377061"/>
                </a:lnTo>
                <a:lnTo>
                  <a:pt x="1935416" y="1377061"/>
                </a:lnTo>
                <a:lnTo>
                  <a:pt x="1939472" y="1377061"/>
                </a:lnTo>
                <a:lnTo>
                  <a:pt x="1940052" y="1377061"/>
                </a:lnTo>
                <a:lnTo>
                  <a:pt x="1940052" y="1389253"/>
                </a:lnTo>
                <a:lnTo>
                  <a:pt x="1975735" y="1389253"/>
                </a:lnTo>
                <a:lnTo>
                  <a:pt x="1994058" y="1389253"/>
                </a:lnTo>
                <a:lnTo>
                  <a:pt x="2000809" y="1389253"/>
                </a:lnTo>
                <a:lnTo>
                  <a:pt x="2001774" y="1389253"/>
                </a:lnTo>
                <a:lnTo>
                  <a:pt x="2001774" y="1401445"/>
                </a:lnTo>
                <a:lnTo>
                  <a:pt x="2026539" y="1401445"/>
                </a:lnTo>
                <a:lnTo>
                  <a:pt x="2026539" y="1419139"/>
                </a:lnTo>
                <a:lnTo>
                  <a:pt x="2026539" y="1428226"/>
                </a:lnTo>
                <a:lnTo>
                  <a:pt x="2026539" y="1431573"/>
                </a:lnTo>
                <a:lnTo>
                  <a:pt x="2026539" y="1432052"/>
                </a:lnTo>
                <a:lnTo>
                  <a:pt x="2119417" y="1432052"/>
                </a:lnTo>
                <a:lnTo>
                  <a:pt x="2167112" y="1432052"/>
                </a:lnTo>
                <a:lnTo>
                  <a:pt x="2184683" y="1432052"/>
                </a:lnTo>
                <a:lnTo>
                  <a:pt x="2187193" y="1432052"/>
                </a:lnTo>
                <a:lnTo>
                  <a:pt x="2187193" y="1444371"/>
                </a:lnTo>
                <a:lnTo>
                  <a:pt x="2326475" y="1444371"/>
                </a:lnTo>
                <a:lnTo>
                  <a:pt x="2397998" y="1444371"/>
                </a:lnTo>
                <a:lnTo>
                  <a:pt x="2424348" y="1444371"/>
                </a:lnTo>
                <a:lnTo>
                  <a:pt x="2428113" y="1444371"/>
                </a:lnTo>
                <a:lnTo>
                  <a:pt x="2428113" y="1450467"/>
                </a:lnTo>
                <a:lnTo>
                  <a:pt x="2513869" y="1450467"/>
                </a:lnTo>
                <a:lnTo>
                  <a:pt x="2557907" y="1450467"/>
                </a:lnTo>
                <a:lnTo>
                  <a:pt x="2574131" y="1450467"/>
                </a:lnTo>
                <a:lnTo>
                  <a:pt x="2576449" y="1450467"/>
                </a:lnTo>
                <a:lnTo>
                  <a:pt x="2576449" y="1462659"/>
                </a:lnTo>
                <a:lnTo>
                  <a:pt x="2740767" y="1462659"/>
                </a:lnTo>
                <a:lnTo>
                  <a:pt x="2825146" y="1462659"/>
                </a:lnTo>
                <a:lnTo>
                  <a:pt x="2856233" y="1462659"/>
                </a:lnTo>
                <a:lnTo>
                  <a:pt x="2860675" y="1462659"/>
                </a:lnTo>
                <a:lnTo>
                  <a:pt x="2860675" y="1474978"/>
                </a:lnTo>
                <a:lnTo>
                  <a:pt x="2885313" y="1474978"/>
                </a:lnTo>
                <a:lnTo>
                  <a:pt x="2885313" y="1487170"/>
                </a:lnTo>
                <a:lnTo>
                  <a:pt x="2913874" y="1487170"/>
                </a:lnTo>
                <a:lnTo>
                  <a:pt x="2928540" y="1487170"/>
                </a:lnTo>
                <a:lnTo>
                  <a:pt x="2933944" y="1487170"/>
                </a:lnTo>
                <a:lnTo>
                  <a:pt x="2934716" y="1487170"/>
                </a:lnTo>
                <a:lnTo>
                  <a:pt x="2934716" y="1493266"/>
                </a:lnTo>
                <a:lnTo>
                  <a:pt x="3159754" y="1493266"/>
                </a:lnTo>
                <a:lnTo>
                  <a:pt x="3275314" y="1493266"/>
                </a:lnTo>
                <a:lnTo>
                  <a:pt x="3317888" y="1493266"/>
                </a:lnTo>
                <a:lnTo>
                  <a:pt x="3323970" y="1493266"/>
                </a:lnTo>
                <a:lnTo>
                  <a:pt x="3323970" y="1499362"/>
                </a:lnTo>
                <a:lnTo>
                  <a:pt x="3323970" y="1499362"/>
                </a:lnTo>
                <a:lnTo>
                  <a:pt x="3577336" y="1499362"/>
                </a:lnTo>
                <a:lnTo>
                  <a:pt x="3571113" y="1511681"/>
                </a:lnTo>
                <a:lnTo>
                  <a:pt x="3763992" y="1511681"/>
                </a:lnTo>
                <a:lnTo>
                  <a:pt x="3863038" y="1511681"/>
                </a:lnTo>
                <a:lnTo>
                  <a:pt x="3899529" y="1511681"/>
                </a:lnTo>
                <a:lnTo>
                  <a:pt x="3904741" y="1511681"/>
                </a:lnTo>
                <a:lnTo>
                  <a:pt x="3904741" y="1523873"/>
                </a:lnTo>
                <a:lnTo>
                  <a:pt x="3961937" y="1523873"/>
                </a:lnTo>
                <a:lnTo>
                  <a:pt x="3991308" y="1523873"/>
                </a:lnTo>
                <a:lnTo>
                  <a:pt x="4002129" y="1523873"/>
                </a:lnTo>
                <a:lnTo>
                  <a:pt x="4003675" y="1523873"/>
                </a:lnTo>
                <a:lnTo>
                  <a:pt x="4003675" y="1529969"/>
                </a:lnTo>
                <a:lnTo>
                  <a:pt x="4178712" y="1529969"/>
                </a:lnTo>
                <a:lnTo>
                  <a:pt x="4268596" y="1529969"/>
                </a:lnTo>
                <a:lnTo>
                  <a:pt x="4301712" y="1529969"/>
                </a:lnTo>
                <a:lnTo>
                  <a:pt x="4306443" y="1529969"/>
                </a:lnTo>
                <a:lnTo>
                  <a:pt x="4306443" y="1542288"/>
                </a:lnTo>
                <a:lnTo>
                  <a:pt x="4870763" y="1542288"/>
                </a:lnTo>
                <a:lnTo>
                  <a:pt x="5160549" y="1542288"/>
                </a:lnTo>
                <a:lnTo>
                  <a:pt x="5267313" y="1542288"/>
                </a:lnTo>
                <a:lnTo>
                  <a:pt x="5282565" y="1542288"/>
                </a:lnTo>
                <a:lnTo>
                  <a:pt x="5282565" y="1554480"/>
                </a:lnTo>
                <a:lnTo>
                  <a:pt x="5793360" y="1554480"/>
                </a:lnTo>
                <a:lnTo>
                  <a:pt x="6055661" y="1554480"/>
                </a:lnTo>
                <a:lnTo>
                  <a:pt x="6152298" y="1554480"/>
                </a:lnTo>
                <a:lnTo>
                  <a:pt x="6166104" y="1554480"/>
                </a:lnTo>
              </a:path>
            </a:pathLst>
          </a:custGeom>
          <a:ln w="28956">
            <a:solidFill>
              <a:srgbClr val="35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 txBox="1"/>
          <p:nvPr/>
        </p:nvSpPr>
        <p:spPr>
          <a:xfrm>
            <a:off x="6959600" y="2549778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7A04A"/>
                </a:solidFill>
                <a:latin typeface="Arial"/>
                <a:cs typeface="Arial"/>
              </a:rPr>
              <a:t>36%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9" name="object 319"/>
          <p:cNvSpPr txBox="1"/>
          <p:nvPr/>
        </p:nvSpPr>
        <p:spPr>
          <a:xfrm>
            <a:off x="6979157" y="2957322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64A3"/>
                </a:solidFill>
                <a:latin typeface="Arial"/>
                <a:cs typeface="Arial"/>
              </a:rPr>
              <a:t>29%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0" name="object 320"/>
          <p:cNvSpPr txBox="1"/>
          <p:nvPr/>
        </p:nvSpPr>
        <p:spPr>
          <a:xfrm>
            <a:off x="6994906" y="3273678"/>
            <a:ext cx="20827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8%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667308" y="3967988"/>
            <a:ext cx="5784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No. </a:t>
            </a:r>
            <a:r>
              <a:rPr sz="900" b="1" dirty="0">
                <a:latin typeface="Arial"/>
                <a:cs typeface="Arial"/>
              </a:rPr>
              <a:t>at</a:t>
            </a:r>
            <a:r>
              <a:rPr sz="900" b="1" spc="-7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risk</a:t>
            </a:r>
            <a:endParaRPr sz="900">
              <a:latin typeface="Arial"/>
              <a:cs typeface="Arial"/>
            </a:endParaRPr>
          </a:p>
        </p:txBody>
      </p:sp>
      <p:sp>
        <p:nvSpPr>
          <p:cNvPr id="322" name="object 322"/>
          <p:cNvSpPr txBox="1"/>
          <p:nvPr/>
        </p:nvSpPr>
        <p:spPr>
          <a:xfrm>
            <a:off x="2334005" y="1143126"/>
            <a:ext cx="24428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3825" indent="-111125">
              <a:lnSpc>
                <a:spcPct val="100000"/>
              </a:lnSpc>
              <a:spcBef>
                <a:spcPts val="105"/>
              </a:spcBef>
              <a:buClr>
                <a:srgbClr val="0064A3"/>
              </a:buClr>
              <a:buChar char="•"/>
              <a:tabLst>
                <a:tab pos="124460" algn="l"/>
              </a:tabLst>
            </a:pPr>
            <a:r>
              <a:rPr sz="1400" spc="-5" dirty="0">
                <a:latin typeface="Arial"/>
                <a:cs typeface="Arial"/>
              </a:rPr>
              <a:t>Improved PFS with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NIVO+IPI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3" name="object 323"/>
          <p:cNvSpPr txBox="1"/>
          <p:nvPr/>
        </p:nvSpPr>
        <p:spPr>
          <a:xfrm>
            <a:off x="2445257" y="1356740"/>
            <a:ext cx="23221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and NIVO </a:t>
            </a:r>
            <a:r>
              <a:rPr sz="1400" spc="-10" dirty="0">
                <a:latin typeface="Arial"/>
                <a:cs typeface="Arial"/>
              </a:rPr>
              <a:t>vs </a:t>
            </a:r>
            <a:r>
              <a:rPr sz="1400" dirty="0">
                <a:latin typeface="Arial"/>
                <a:cs typeface="Arial"/>
              </a:rPr>
              <a:t>IPI </a:t>
            </a:r>
            <a:r>
              <a:rPr sz="1400" spc="-5" dirty="0">
                <a:latin typeface="Arial"/>
                <a:cs typeface="Arial"/>
              </a:rPr>
              <a:t>over </a:t>
            </a:r>
            <a:r>
              <a:rPr sz="1400" dirty="0">
                <a:latin typeface="Arial"/>
                <a:cs typeface="Arial"/>
              </a:rPr>
              <a:t>5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years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4" name="object 324"/>
          <p:cNvSpPr txBox="1"/>
          <p:nvPr/>
        </p:nvSpPr>
        <p:spPr>
          <a:xfrm>
            <a:off x="1823085" y="3191636"/>
            <a:ext cx="4019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latin typeface="Arial"/>
                <a:cs typeface="Arial"/>
              </a:rPr>
              <a:t>NIVO+IPI</a:t>
            </a:r>
            <a:endParaRPr sz="700">
              <a:latin typeface="Arial"/>
              <a:cs typeface="Arial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1823085" y="3336416"/>
            <a:ext cx="24193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latin typeface="Arial"/>
                <a:cs typeface="Arial"/>
              </a:rPr>
              <a:t>NIVO</a:t>
            </a:r>
            <a:endParaRPr sz="700">
              <a:latin typeface="Arial"/>
              <a:cs typeface="Arial"/>
            </a:endParaRPr>
          </a:p>
        </p:txBody>
      </p:sp>
      <p:sp>
        <p:nvSpPr>
          <p:cNvPr id="326" name="object 326"/>
          <p:cNvSpPr txBox="1"/>
          <p:nvPr/>
        </p:nvSpPr>
        <p:spPr>
          <a:xfrm>
            <a:off x="1823085" y="3481196"/>
            <a:ext cx="13398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latin typeface="Arial"/>
                <a:cs typeface="Arial"/>
              </a:rPr>
              <a:t>IPI</a:t>
            </a:r>
            <a:endParaRPr sz="700">
              <a:latin typeface="Arial"/>
              <a:cs typeface="Arial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1488186" y="3266694"/>
            <a:ext cx="28257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282194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488186" y="3408426"/>
            <a:ext cx="28257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282194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488186" y="3545585"/>
            <a:ext cx="28257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282194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569719" y="3486911"/>
            <a:ext cx="114300" cy="11430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575816" y="3355847"/>
            <a:ext cx="99060" cy="85725"/>
          </a:xfrm>
          <a:custGeom>
            <a:avLst/>
            <a:gdLst/>
            <a:ahLst/>
            <a:cxnLst/>
            <a:rect l="l" t="t" r="r" b="b"/>
            <a:pathLst>
              <a:path w="99060" h="85725">
                <a:moveTo>
                  <a:pt x="0" y="85343"/>
                </a:moveTo>
                <a:lnTo>
                  <a:pt x="49530" y="0"/>
                </a:lnTo>
                <a:lnTo>
                  <a:pt x="99059" y="85343"/>
                </a:lnTo>
                <a:lnTo>
                  <a:pt x="0" y="85343"/>
                </a:lnTo>
                <a:close/>
              </a:path>
            </a:pathLst>
          </a:custGeom>
          <a:ln w="12192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628394" y="3201161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7000"/>
                </a:lnTo>
              </a:path>
            </a:pathLst>
          </a:custGeom>
          <a:ln w="1981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 txBox="1"/>
          <p:nvPr/>
        </p:nvSpPr>
        <p:spPr>
          <a:xfrm>
            <a:off x="1362836" y="3732377"/>
            <a:ext cx="6466840" cy="410209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  <a:tabLst>
                <a:tab pos="281305" algn="l"/>
                <a:tab pos="547370" algn="l"/>
                <a:tab pos="833119" algn="l"/>
                <a:tab pos="1056005" algn="l"/>
                <a:tab pos="1342390" algn="l"/>
                <a:tab pos="1894205" algn="l"/>
                <a:tab pos="2440940" algn="l"/>
                <a:tab pos="3264535" algn="l"/>
                <a:tab pos="3544570" algn="l"/>
                <a:tab pos="4096385" algn="l"/>
                <a:tab pos="4648835" algn="l"/>
                <a:tab pos="5472430" algn="l"/>
                <a:tab pos="6304280" algn="l"/>
              </a:tabLst>
            </a:pPr>
            <a:r>
              <a:rPr sz="1050" dirty="0">
                <a:latin typeface="Arial"/>
                <a:cs typeface="Arial"/>
              </a:rPr>
              <a:t>0	3	6	9	12	15  </a:t>
            </a:r>
            <a:r>
              <a:rPr sz="1050" spc="6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18	21  </a:t>
            </a:r>
            <a:r>
              <a:rPr sz="1050" spc="6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24	27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30  </a:t>
            </a:r>
            <a:r>
              <a:rPr sz="1050" spc="1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33	36	39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42	45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48	51  </a:t>
            </a:r>
            <a:r>
              <a:rPr sz="1050" spc="8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54  </a:t>
            </a:r>
            <a:r>
              <a:rPr sz="1050" spc="6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57	60  </a:t>
            </a:r>
            <a:r>
              <a:rPr sz="1050" spc="1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63  </a:t>
            </a:r>
            <a:r>
              <a:rPr sz="1050" spc="10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66	69</a:t>
            </a:r>
            <a:endParaRPr sz="1050">
              <a:latin typeface="Arial"/>
              <a:cs typeface="Arial"/>
            </a:endParaRPr>
          </a:p>
          <a:p>
            <a:pPr marR="184785" algn="ctr">
              <a:lnSpc>
                <a:spcPct val="100000"/>
              </a:lnSpc>
              <a:spcBef>
                <a:spcPts val="254"/>
              </a:spcBef>
            </a:pPr>
            <a:r>
              <a:rPr sz="1050" b="1" dirty="0">
                <a:latin typeface="Arial"/>
                <a:cs typeface="Arial"/>
              </a:rPr>
              <a:t>Months</a:t>
            </a:r>
            <a:endParaRPr sz="10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368" y="2464307"/>
            <a:ext cx="3421379" cy="1545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14359" y="3300984"/>
            <a:ext cx="0" cy="727075"/>
          </a:xfrm>
          <a:custGeom>
            <a:avLst/>
            <a:gdLst/>
            <a:ahLst/>
            <a:cxnLst/>
            <a:rect l="l" t="t" r="r" b="b"/>
            <a:pathLst>
              <a:path h="727075">
                <a:moveTo>
                  <a:pt x="0" y="726986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2295" y="436626"/>
            <a:ext cx="8180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OS in </a:t>
            </a:r>
            <a:r>
              <a:rPr sz="2400" spc="-5" dirty="0"/>
              <a:t>Patients With </a:t>
            </a:r>
            <a:r>
              <a:rPr sz="2400" i="1" spc="-5" dirty="0">
                <a:latin typeface="Arial"/>
                <a:cs typeface="Arial"/>
              </a:rPr>
              <a:t>BRAF</a:t>
            </a:r>
            <a:r>
              <a:rPr sz="2400" spc="-5" dirty="0"/>
              <a:t>-Mutant </a:t>
            </a:r>
            <a:r>
              <a:rPr sz="2400" dirty="0"/>
              <a:t>and </a:t>
            </a:r>
            <a:r>
              <a:rPr sz="2400" spc="-30" dirty="0"/>
              <a:t>Wild-Type</a:t>
            </a:r>
            <a:r>
              <a:rPr sz="2400" spc="-5" dirty="0"/>
              <a:t> </a:t>
            </a:r>
            <a:r>
              <a:rPr sz="2400" spc="-35" dirty="0"/>
              <a:t>Tumors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4656" y="17780"/>
            <a:ext cx="7620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0064A3"/>
                </a:solidFill>
                <a:latin typeface="Arial"/>
                <a:cs typeface="Arial"/>
              </a:rPr>
              <a:t>CheckMate</a:t>
            </a:r>
            <a:r>
              <a:rPr sz="800" b="1" spc="-6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64A3"/>
                </a:solidFill>
                <a:latin typeface="Arial"/>
                <a:cs typeface="Arial"/>
              </a:rPr>
              <a:t>067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5800" y="2484120"/>
            <a:ext cx="3519170" cy="1544320"/>
          </a:xfrm>
          <a:custGeom>
            <a:avLst/>
            <a:gdLst/>
            <a:ahLst/>
            <a:cxnLst/>
            <a:rect l="l" t="t" r="r" b="b"/>
            <a:pathLst>
              <a:path w="3519170" h="1544320">
                <a:moveTo>
                  <a:pt x="3518916" y="1543812"/>
                </a:moveTo>
                <a:lnTo>
                  <a:pt x="0" y="1543812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7700" y="248412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7700" y="2638044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7700" y="279196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7700" y="2948939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7700" y="3105911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7700" y="3252215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7700" y="3413759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7700" y="3567684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7700" y="3724655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7700" y="3870959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7700" y="4027932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5800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8200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0600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43000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95400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52372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00200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57172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09572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57400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214372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66772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19172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671572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827020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976372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31820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84220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439667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89020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744467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96867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49267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204715" y="402793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116323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75131" y="2488692"/>
            <a:ext cx="3441700" cy="664845"/>
          </a:xfrm>
          <a:custGeom>
            <a:avLst/>
            <a:gdLst/>
            <a:ahLst/>
            <a:cxnLst/>
            <a:rect l="l" t="t" r="r" b="b"/>
            <a:pathLst>
              <a:path w="3441700" h="664844">
                <a:moveTo>
                  <a:pt x="3441192" y="664463"/>
                </a:moveTo>
                <a:lnTo>
                  <a:pt x="3123692" y="664463"/>
                </a:lnTo>
                <a:lnTo>
                  <a:pt x="3123692" y="628014"/>
                </a:lnTo>
                <a:lnTo>
                  <a:pt x="647573" y="306705"/>
                </a:lnTo>
                <a:lnTo>
                  <a:pt x="622173" y="306705"/>
                </a:lnTo>
                <a:lnTo>
                  <a:pt x="606298" y="303021"/>
                </a:lnTo>
                <a:lnTo>
                  <a:pt x="596773" y="306705"/>
                </a:lnTo>
                <a:lnTo>
                  <a:pt x="596773" y="292100"/>
                </a:lnTo>
                <a:lnTo>
                  <a:pt x="590461" y="292100"/>
                </a:lnTo>
                <a:lnTo>
                  <a:pt x="590461" y="292100"/>
                </a:lnTo>
                <a:lnTo>
                  <a:pt x="25400" y="18287"/>
                </a:lnTo>
                <a:lnTo>
                  <a:pt x="25400" y="0"/>
                </a:lnTo>
                <a:lnTo>
                  <a:pt x="0" y="0"/>
                </a:lnTo>
              </a:path>
            </a:pathLst>
          </a:custGeom>
          <a:ln w="9143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90415" y="315315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90415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066032" y="315315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062984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043171" y="315315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56888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30979" y="31531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49267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024884" y="31531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43171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18788" y="315315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30979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008120" y="3153155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021835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995928" y="31531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008120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983735" y="315315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992879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970020" y="3153155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983735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957828" y="31531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973067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951732" y="315315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970020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945635" y="315315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960876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942588" y="315315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951732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925823" y="31531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945635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919728" y="31531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934967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910584" y="315315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925823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904488" y="315315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916679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890771" y="315315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907535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881628" y="315315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890771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869435" y="315315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884676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861815" y="3153155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78579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52671" y="315315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869435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843528" y="315315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861815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837432" y="315315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855720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837432" y="315315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855720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834384" y="315315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831335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805428" y="315315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820667" y="3128772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1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799332" y="315315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796284" y="309219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770376" y="3116579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782567" y="309219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761232" y="311657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773423" y="309219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747515" y="3116579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764279" y="309219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741420" y="3116579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741420" y="309219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720084" y="311657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729228" y="309219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703320" y="3116579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665220" y="309219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640835" y="3116579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630167" y="309219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605784" y="3116579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567684" y="309219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544823" y="311657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404615" y="3092195"/>
            <a:ext cx="0" cy="50800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0"/>
                </a:moveTo>
                <a:lnTo>
                  <a:pt x="0" y="50292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383279" y="3116579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650235" y="298551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624327" y="300685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75131" y="2488692"/>
            <a:ext cx="3429000" cy="866140"/>
          </a:xfrm>
          <a:custGeom>
            <a:avLst/>
            <a:gdLst/>
            <a:ahLst/>
            <a:cxnLst/>
            <a:rect l="l" t="t" r="r" b="b"/>
            <a:pathLst>
              <a:path w="3429000" h="866139">
                <a:moveTo>
                  <a:pt x="3429000" y="865632"/>
                </a:moveTo>
                <a:lnTo>
                  <a:pt x="3098800" y="865632"/>
                </a:lnTo>
                <a:lnTo>
                  <a:pt x="3098800" y="843660"/>
                </a:lnTo>
                <a:lnTo>
                  <a:pt x="2984500" y="843660"/>
                </a:lnTo>
                <a:lnTo>
                  <a:pt x="2984500" y="825500"/>
                </a:lnTo>
                <a:lnTo>
                  <a:pt x="2682875" y="825500"/>
                </a:lnTo>
                <a:lnTo>
                  <a:pt x="2682875" y="810894"/>
                </a:lnTo>
                <a:lnTo>
                  <a:pt x="2508250" y="810894"/>
                </a:lnTo>
                <a:lnTo>
                  <a:pt x="2508250" y="788924"/>
                </a:lnTo>
                <a:lnTo>
                  <a:pt x="2314575" y="788924"/>
                </a:lnTo>
                <a:lnTo>
                  <a:pt x="2314575" y="774319"/>
                </a:lnTo>
                <a:lnTo>
                  <a:pt x="2216150" y="774319"/>
                </a:lnTo>
                <a:lnTo>
                  <a:pt x="2216150" y="756031"/>
                </a:lnTo>
                <a:lnTo>
                  <a:pt x="2038350" y="756031"/>
                </a:lnTo>
                <a:lnTo>
                  <a:pt x="2038350" y="737743"/>
                </a:lnTo>
                <a:lnTo>
                  <a:pt x="1984375" y="737743"/>
                </a:lnTo>
                <a:lnTo>
                  <a:pt x="1984375" y="726820"/>
                </a:lnTo>
                <a:lnTo>
                  <a:pt x="1879600" y="726820"/>
                </a:lnTo>
                <a:lnTo>
                  <a:pt x="1879600" y="708532"/>
                </a:lnTo>
                <a:lnTo>
                  <a:pt x="1831975" y="708532"/>
                </a:lnTo>
                <a:lnTo>
                  <a:pt x="1831975" y="690371"/>
                </a:lnTo>
                <a:lnTo>
                  <a:pt x="1825625" y="690371"/>
                </a:lnTo>
                <a:lnTo>
                  <a:pt x="1825625" y="672083"/>
                </a:lnTo>
                <a:lnTo>
                  <a:pt x="1644650" y="672083"/>
                </a:lnTo>
                <a:lnTo>
                  <a:pt x="1644650" y="653795"/>
                </a:lnTo>
                <a:lnTo>
                  <a:pt x="1619250" y="653795"/>
                </a:lnTo>
                <a:lnTo>
                  <a:pt x="1619250" y="639190"/>
                </a:lnTo>
                <a:lnTo>
                  <a:pt x="1479550" y="639190"/>
                </a:lnTo>
                <a:lnTo>
                  <a:pt x="1479550" y="620902"/>
                </a:lnTo>
                <a:lnTo>
                  <a:pt x="1343025" y="620902"/>
                </a:lnTo>
                <a:lnTo>
                  <a:pt x="1343025" y="602614"/>
                </a:lnTo>
                <a:lnTo>
                  <a:pt x="1212850" y="602614"/>
                </a:lnTo>
                <a:lnTo>
                  <a:pt x="1212850" y="584453"/>
                </a:lnTo>
                <a:lnTo>
                  <a:pt x="1206500" y="584453"/>
                </a:lnTo>
                <a:lnTo>
                  <a:pt x="1206500" y="573405"/>
                </a:lnTo>
                <a:lnTo>
                  <a:pt x="1193800" y="573405"/>
                </a:lnTo>
                <a:lnTo>
                  <a:pt x="1193800" y="551560"/>
                </a:lnTo>
                <a:lnTo>
                  <a:pt x="1171575" y="551560"/>
                </a:lnTo>
                <a:lnTo>
                  <a:pt x="1171575" y="533272"/>
                </a:lnTo>
                <a:lnTo>
                  <a:pt x="1133475" y="533272"/>
                </a:lnTo>
                <a:lnTo>
                  <a:pt x="1133475" y="518668"/>
                </a:lnTo>
                <a:lnTo>
                  <a:pt x="1101725" y="518668"/>
                </a:lnTo>
                <a:lnTo>
                  <a:pt x="1101725" y="500380"/>
                </a:lnTo>
                <a:lnTo>
                  <a:pt x="1082675" y="500380"/>
                </a:lnTo>
                <a:lnTo>
                  <a:pt x="1082675" y="489457"/>
                </a:lnTo>
                <a:lnTo>
                  <a:pt x="993775" y="489457"/>
                </a:lnTo>
                <a:lnTo>
                  <a:pt x="993775" y="467487"/>
                </a:lnTo>
                <a:lnTo>
                  <a:pt x="990600" y="467487"/>
                </a:lnTo>
                <a:lnTo>
                  <a:pt x="990600" y="456564"/>
                </a:lnTo>
                <a:lnTo>
                  <a:pt x="977900" y="456564"/>
                </a:lnTo>
                <a:lnTo>
                  <a:pt x="977900" y="431038"/>
                </a:lnTo>
                <a:lnTo>
                  <a:pt x="838200" y="431038"/>
                </a:lnTo>
                <a:lnTo>
                  <a:pt x="838200" y="419988"/>
                </a:lnTo>
                <a:lnTo>
                  <a:pt x="803275" y="419988"/>
                </a:lnTo>
                <a:lnTo>
                  <a:pt x="803275" y="401827"/>
                </a:lnTo>
                <a:lnTo>
                  <a:pt x="762000" y="401827"/>
                </a:lnTo>
                <a:lnTo>
                  <a:pt x="762000" y="387222"/>
                </a:lnTo>
                <a:lnTo>
                  <a:pt x="666750" y="387222"/>
                </a:lnTo>
                <a:lnTo>
                  <a:pt x="666750" y="372490"/>
                </a:lnTo>
                <a:lnTo>
                  <a:pt x="647700" y="372490"/>
                </a:lnTo>
                <a:lnTo>
                  <a:pt x="647700" y="350646"/>
                </a:lnTo>
                <a:lnTo>
                  <a:pt x="641350" y="350646"/>
                </a:lnTo>
                <a:lnTo>
                  <a:pt x="641350" y="332358"/>
                </a:lnTo>
                <a:lnTo>
                  <a:pt x="631825" y="332358"/>
                </a:lnTo>
                <a:lnTo>
                  <a:pt x="631825" y="317753"/>
                </a:lnTo>
                <a:lnTo>
                  <a:pt x="596900" y="317753"/>
                </a:lnTo>
                <a:lnTo>
                  <a:pt x="596900" y="299465"/>
                </a:lnTo>
                <a:lnTo>
                  <a:pt x="561975" y="299465"/>
                </a:lnTo>
                <a:lnTo>
                  <a:pt x="561975" y="284860"/>
                </a:lnTo>
                <a:lnTo>
                  <a:pt x="549275" y="284860"/>
                </a:lnTo>
                <a:lnTo>
                  <a:pt x="549275" y="270256"/>
                </a:lnTo>
                <a:lnTo>
                  <a:pt x="530225" y="270256"/>
                </a:lnTo>
                <a:lnTo>
                  <a:pt x="530225" y="251968"/>
                </a:lnTo>
                <a:lnTo>
                  <a:pt x="495300" y="251968"/>
                </a:lnTo>
                <a:lnTo>
                  <a:pt x="495300" y="233806"/>
                </a:lnTo>
                <a:lnTo>
                  <a:pt x="473075" y="233806"/>
                </a:lnTo>
                <a:lnTo>
                  <a:pt x="473075" y="219201"/>
                </a:lnTo>
                <a:lnTo>
                  <a:pt x="409575" y="219201"/>
                </a:lnTo>
                <a:lnTo>
                  <a:pt x="409575" y="200913"/>
                </a:lnTo>
                <a:lnTo>
                  <a:pt x="384175" y="200913"/>
                </a:lnTo>
                <a:lnTo>
                  <a:pt x="384175" y="168020"/>
                </a:lnTo>
                <a:lnTo>
                  <a:pt x="374650" y="168020"/>
                </a:lnTo>
                <a:lnTo>
                  <a:pt x="374650" y="149732"/>
                </a:lnTo>
                <a:lnTo>
                  <a:pt x="273050" y="149732"/>
                </a:lnTo>
                <a:lnTo>
                  <a:pt x="273050" y="113283"/>
                </a:lnTo>
                <a:lnTo>
                  <a:pt x="250825" y="113283"/>
                </a:lnTo>
                <a:lnTo>
                  <a:pt x="250825" y="65785"/>
                </a:lnTo>
                <a:lnTo>
                  <a:pt x="228600" y="65785"/>
                </a:lnTo>
                <a:lnTo>
                  <a:pt x="228600" y="47497"/>
                </a:lnTo>
                <a:lnTo>
                  <a:pt x="212725" y="47497"/>
                </a:lnTo>
                <a:lnTo>
                  <a:pt x="212725" y="32893"/>
                </a:lnTo>
                <a:lnTo>
                  <a:pt x="127000" y="32893"/>
                </a:lnTo>
                <a:lnTo>
                  <a:pt x="127000" y="18287"/>
                </a:lnTo>
                <a:lnTo>
                  <a:pt x="120650" y="18287"/>
                </a:lnTo>
                <a:lnTo>
                  <a:pt x="12065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081271" y="33329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5"/>
                </a:moveTo>
                <a:lnTo>
                  <a:pt x="0" y="44195"/>
                </a:lnTo>
                <a:lnTo>
                  <a:pt x="9525" y="18414"/>
                </a:lnTo>
                <a:lnTo>
                  <a:pt x="22098" y="0"/>
                </a:lnTo>
                <a:lnTo>
                  <a:pt x="31623" y="18414"/>
                </a:lnTo>
                <a:lnTo>
                  <a:pt x="41148" y="44195"/>
                </a:lnTo>
                <a:lnTo>
                  <a:pt x="22098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027932" y="333298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97" y="44195"/>
                </a:moveTo>
                <a:lnTo>
                  <a:pt x="0" y="44195"/>
                </a:lnTo>
                <a:lnTo>
                  <a:pt x="12572" y="18414"/>
                </a:lnTo>
                <a:lnTo>
                  <a:pt x="22097" y="0"/>
                </a:lnTo>
                <a:lnTo>
                  <a:pt x="31622" y="18414"/>
                </a:lnTo>
                <a:lnTo>
                  <a:pt x="44195" y="44195"/>
                </a:lnTo>
                <a:lnTo>
                  <a:pt x="22097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024884" y="33329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5"/>
                </a:moveTo>
                <a:lnTo>
                  <a:pt x="0" y="44195"/>
                </a:lnTo>
                <a:lnTo>
                  <a:pt x="12700" y="18414"/>
                </a:lnTo>
                <a:lnTo>
                  <a:pt x="22098" y="0"/>
                </a:lnTo>
                <a:lnTo>
                  <a:pt x="31623" y="18414"/>
                </a:lnTo>
                <a:lnTo>
                  <a:pt x="41148" y="44195"/>
                </a:lnTo>
                <a:lnTo>
                  <a:pt x="22098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995928" y="333298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98" y="44195"/>
                </a:moveTo>
                <a:lnTo>
                  <a:pt x="0" y="44195"/>
                </a:lnTo>
                <a:lnTo>
                  <a:pt x="12573" y="18414"/>
                </a:lnTo>
                <a:lnTo>
                  <a:pt x="22098" y="0"/>
                </a:lnTo>
                <a:lnTo>
                  <a:pt x="31623" y="18414"/>
                </a:lnTo>
                <a:lnTo>
                  <a:pt x="44196" y="44195"/>
                </a:lnTo>
                <a:lnTo>
                  <a:pt x="22098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966971" y="33329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5"/>
                </a:moveTo>
                <a:lnTo>
                  <a:pt x="0" y="44195"/>
                </a:lnTo>
                <a:lnTo>
                  <a:pt x="9525" y="18414"/>
                </a:lnTo>
                <a:lnTo>
                  <a:pt x="19050" y="0"/>
                </a:lnTo>
                <a:lnTo>
                  <a:pt x="28448" y="18414"/>
                </a:lnTo>
                <a:lnTo>
                  <a:pt x="41148" y="44195"/>
                </a:lnTo>
                <a:lnTo>
                  <a:pt x="19050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948684" y="33329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5"/>
                </a:moveTo>
                <a:lnTo>
                  <a:pt x="0" y="44195"/>
                </a:lnTo>
                <a:lnTo>
                  <a:pt x="9525" y="18414"/>
                </a:lnTo>
                <a:lnTo>
                  <a:pt x="22098" y="0"/>
                </a:lnTo>
                <a:lnTo>
                  <a:pt x="31623" y="18414"/>
                </a:lnTo>
                <a:lnTo>
                  <a:pt x="41148" y="44195"/>
                </a:lnTo>
                <a:lnTo>
                  <a:pt x="22098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931920" y="33329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5"/>
                </a:moveTo>
                <a:lnTo>
                  <a:pt x="0" y="44195"/>
                </a:lnTo>
                <a:lnTo>
                  <a:pt x="9525" y="18414"/>
                </a:lnTo>
                <a:lnTo>
                  <a:pt x="19050" y="0"/>
                </a:lnTo>
                <a:lnTo>
                  <a:pt x="28447" y="18414"/>
                </a:lnTo>
                <a:lnTo>
                  <a:pt x="41147" y="44195"/>
                </a:lnTo>
                <a:lnTo>
                  <a:pt x="19050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922776" y="333298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98" y="44195"/>
                </a:moveTo>
                <a:lnTo>
                  <a:pt x="0" y="44195"/>
                </a:lnTo>
                <a:lnTo>
                  <a:pt x="12573" y="18414"/>
                </a:lnTo>
                <a:lnTo>
                  <a:pt x="22098" y="0"/>
                </a:lnTo>
                <a:lnTo>
                  <a:pt x="28448" y="18414"/>
                </a:lnTo>
                <a:lnTo>
                  <a:pt x="44196" y="44195"/>
                </a:lnTo>
                <a:lnTo>
                  <a:pt x="22098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907535" y="33329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5"/>
                </a:moveTo>
                <a:lnTo>
                  <a:pt x="0" y="44195"/>
                </a:lnTo>
                <a:lnTo>
                  <a:pt x="9525" y="18414"/>
                </a:lnTo>
                <a:lnTo>
                  <a:pt x="19050" y="0"/>
                </a:lnTo>
                <a:lnTo>
                  <a:pt x="31623" y="18414"/>
                </a:lnTo>
                <a:lnTo>
                  <a:pt x="41148" y="44195"/>
                </a:lnTo>
                <a:lnTo>
                  <a:pt x="19050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896867" y="33329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5"/>
                </a:moveTo>
                <a:lnTo>
                  <a:pt x="0" y="44195"/>
                </a:lnTo>
                <a:lnTo>
                  <a:pt x="9525" y="18414"/>
                </a:lnTo>
                <a:lnTo>
                  <a:pt x="19050" y="0"/>
                </a:lnTo>
                <a:lnTo>
                  <a:pt x="28448" y="18414"/>
                </a:lnTo>
                <a:lnTo>
                  <a:pt x="41148" y="44195"/>
                </a:lnTo>
                <a:lnTo>
                  <a:pt x="19050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887723" y="333298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98" y="44195"/>
                </a:moveTo>
                <a:lnTo>
                  <a:pt x="0" y="44195"/>
                </a:lnTo>
                <a:lnTo>
                  <a:pt x="12573" y="18414"/>
                </a:lnTo>
                <a:lnTo>
                  <a:pt x="22098" y="0"/>
                </a:lnTo>
                <a:lnTo>
                  <a:pt x="31623" y="18414"/>
                </a:lnTo>
                <a:lnTo>
                  <a:pt x="44196" y="44195"/>
                </a:lnTo>
                <a:lnTo>
                  <a:pt x="22098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884676" y="3332988"/>
            <a:ext cx="38100" cy="44450"/>
          </a:xfrm>
          <a:custGeom>
            <a:avLst/>
            <a:gdLst/>
            <a:ahLst/>
            <a:cxnLst/>
            <a:rect l="l" t="t" r="r" b="b"/>
            <a:pathLst>
              <a:path w="38100" h="44450">
                <a:moveTo>
                  <a:pt x="22225" y="44195"/>
                </a:moveTo>
                <a:lnTo>
                  <a:pt x="0" y="44195"/>
                </a:lnTo>
                <a:lnTo>
                  <a:pt x="12700" y="18414"/>
                </a:lnTo>
                <a:lnTo>
                  <a:pt x="22225" y="0"/>
                </a:lnTo>
                <a:lnTo>
                  <a:pt x="28575" y="18414"/>
                </a:lnTo>
                <a:lnTo>
                  <a:pt x="38100" y="44195"/>
                </a:lnTo>
                <a:lnTo>
                  <a:pt x="22225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878579" y="33329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5"/>
                </a:moveTo>
                <a:lnTo>
                  <a:pt x="0" y="44195"/>
                </a:lnTo>
                <a:lnTo>
                  <a:pt x="9525" y="18414"/>
                </a:lnTo>
                <a:lnTo>
                  <a:pt x="22098" y="0"/>
                </a:lnTo>
                <a:lnTo>
                  <a:pt x="31623" y="18414"/>
                </a:lnTo>
                <a:lnTo>
                  <a:pt x="41148" y="44195"/>
                </a:lnTo>
                <a:lnTo>
                  <a:pt x="22098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872484" y="33329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5"/>
                </a:moveTo>
                <a:lnTo>
                  <a:pt x="0" y="44195"/>
                </a:lnTo>
                <a:lnTo>
                  <a:pt x="9525" y="18414"/>
                </a:lnTo>
                <a:lnTo>
                  <a:pt x="19050" y="0"/>
                </a:lnTo>
                <a:lnTo>
                  <a:pt x="31623" y="18414"/>
                </a:lnTo>
                <a:lnTo>
                  <a:pt x="41148" y="44195"/>
                </a:lnTo>
                <a:lnTo>
                  <a:pt x="19050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866388" y="33329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5"/>
                </a:moveTo>
                <a:lnTo>
                  <a:pt x="0" y="44195"/>
                </a:lnTo>
                <a:lnTo>
                  <a:pt x="9525" y="18414"/>
                </a:lnTo>
                <a:lnTo>
                  <a:pt x="19050" y="0"/>
                </a:lnTo>
                <a:lnTo>
                  <a:pt x="31623" y="18414"/>
                </a:lnTo>
                <a:lnTo>
                  <a:pt x="41148" y="44195"/>
                </a:lnTo>
                <a:lnTo>
                  <a:pt x="19050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855720" y="333298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97" y="44195"/>
                </a:moveTo>
                <a:lnTo>
                  <a:pt x="0" y="44195"/>
                </a:lnTo>
                <a:lnTo>
                  <a:pt x="12572" y="18414"/>
                </a:lnTo>
                <a:lnTo>
                  <a:pt x="22097" y="0"/>
                </a:lnTo>
                <a:lnTo>
                  <a:pt x="31622" y="18414"/>
                </a:lnTo>
                <a:lnTo>
                  <a:pt x="44195" y="44195"/>
                </a:lnTo>
                <a:lnTo>
                  <a:pt x="22097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852671" y="3332988"/>
            <a:ext cx="38100" cy="44450"/>
          </a:xfrm>
          <a:custGeom>
            <a:avLst/>
            <a:gdLst/>
            <a:ahLst/>
            <a:cxnLst/>
            <a:rect l="l" t="t" r="r" b="b"/>
            <a:pathLst>
              <a:path w="38100" h="44450">
                <a:moveTo>
                  <a:pt x="19050" y="44195"/>
                </a:moveTo>
                <a:lnTo>
                  <a:pt x="0" y="44195"/>
                </a:lnTo>
                <a:lnTo>
                  <a:pt x="12700" y="18414"/>
                </a:lnTo>
                <a:lnTo>
                  <a:pt x="19050" y="0"/>
                </a:lnTo>
                <a:lnTo>
                  <a:pt x="28575" y="18414"/>
                </a:lnTo>
                <a:lnTo>
                  <a:pt x="38100" y="44195"/>
                </a:lnTo>
                <a:lnTo>
                  <a:pt x="19050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846576" y="33329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5"/>
                </a:moveTo>
                <a:lnTo>
                  <a:pt x="0" y="44195"/>
                </a:lnTo>
                <a:lnTo>
                  <a:pt x="9525" y="18414"/>
                </a:lnTo>
                <a:lnTo>
                  <a:pt x="22098" y="0"/>
                </a:lnTo>
                <a:lnTo>
                  <a:pt x="31623" y="18414"/>
                </a:lnTo>
                <a:lnTo>
                  <a:pt x="41148" y="44195"/>
                </a:lnTo>
                <a:lnTo>
                  <a:pt x="22098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828288" y="33329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5"/>
                </a:moveTo>
                <a:lnTo>
                  <a:pt x="0" y="44195"/>
                </a:lnTo>
                <a:lnTo>
                  <a:pt x="9525" y="18414"/>
                </a:lnTo>
                <a:lnTo>
                  <a:pt x="19050" y="0"/>
                </a:lnTo>
                <a:lnTo>
                  <a:pt x="28448" y="18414"/>
                </a:lnTo>
                <a:lnTo>
                  <a:pt x="41148" y="44195"/>
                </a:lnTo>
                <a:lnTo>
                  <a:pt x="19050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811523" y="33329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5"/>
                </a:moveTo>
                <a:lnTo>
                  <a:pt x="0" y="44195"/>
                </a:lnTo>
                <a:lnTo>
                  <a:pt x="9525" y="18414"/>
                </a:lnTo>
                <a:lnTo>
                  <a:pt x="22098" y="0"/>
                </a:lnTo>
                <a:lnTo>
                  <a:pt x="31623" y="18414"/>
                </a:lnTo>
                <a:lnTo>
                  <a:pt x="41148" y="44195"/>
                </a:lnTo>
                <a:lnTo>
                  <a:pt x="22098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802379" y="33329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5"/>
                </a:moveTo>
                <a:lnTo>
                  <a:pt x="0" y="44195"/>
                </a:lnTo>
                <a:lnTo>
                  <a:pt x="9525" y="18414"/>
                </a:lnTo>
                <a:lnTo>
                  <a:pt x="19050" y="0"/>
                </a:lnTo>
                <a:lnTo>
                  <a:pt x="28448" y="18414"/>
                </a:lnTo>
                <a:lnTo>
                  <a:pt x="41148" y="44195"/>
                </a:lnTo>
                <a:lnTo>
                  <a:pt x="19050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770376" y="33329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5"/>
                </a:moveTo>
                <a:lnTo>
                  <a:pt x="0" y="44195"/>
                </a:lnTo>
                <a:lnTo>
                  <a:pt x="9525" y="18414"/>
                </a:lnTo>
                <a:lnTo>
                  <a:pt x="19050" y="0"/>
                </a:lnTo>
                <a:lnTo>
                  <a:pt x="31623" y="18414"/>
                </a:lnTo>
                <a:lnTo>
                  <a:pt x="41148" y="44195"/>
                </a:lnTo>
                <a:lnTo>
                  <a:pt x="19050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755135" y="333298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98" y="44195"/>
                </a:moveTo>
                <a:lnTo>
                  <a:pt x="0" y="44195"/>
                </a:lnTo>
                <a:lnTo>
                  <a:pt x="12573" y="18414"/>
                </a:lnTo>
                <a:lnTo>
                  <a:pt x="22098" y="0"/>
                </a:lnTo>
                <a:lnTo>
                  <a:pt x="31623" y="18414"/>
                </a:lnTo>
                <a:lnTo>
                  <a:pt x="44196" y="44195"/>
                </a:lnTo>
                <a:lnTo>
                  <a:pt x="22098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741420" y="3311652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2097" y="42672"/>
                </a:moveTo>
                <a:lnTo>
                  <a:pt x="0" y="42672"/>
                </a:lnTo>
                <a:lnTo>
                  <a:pt x="9525" y="21336"/>
                </a:lnTo>
                <a:lnTo>
                  <a:pt x="22097" y="0"/>
                </a:lnTo>
                <a:lnTo>
                  <a:pt x="31622" y="21336"/>
                </a:lnTo>
                <a:lnTo>
                  <a:pt x="41147" y="42672"/>
                </a:lnTo>
                <a:lnTo>
                  <a:pt x="22097" y="42672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726179" y="3311652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19050" y="42672"/>
                </a:moveTo>
                <a:lnTo>
                  <a:pt x="0" y="42672"/>
                </a:lnTo>
                <a:lnTo>
                  <a:pt x="9525" y="21336"/>
                </a:lnTo>
                <a:lnTo>
                  <a:pt x="19050" y="0"/>
                </a:lnTo>
                <a:lnTo>
                  <a:pt x="28448" y="21336"/>
                </a:lnTo>
                <a:lnTo>
                  <a:pt x="41148" y="42672"/>
                </a:lnTo>
                <a:lnTo>
                  <a:pt x="19050" y="42672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709415" y="3311652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2987" y="42672"/>
                </a:moveTo>
                <a:lnTo>
                  <a:pt x="0" y="42672"/>
                </a:lnTo>
                <a:lnTo>
                  <a:pt x="9906" y="21336"/>
                </a:lnTo>
                <a:lnTo>
                  <a:pt x="22987" y="0"/>
                </a:lnTo>
                <a:lnTo>
                  <a:pt x="32766" y="21336"/>
                </a:lnTo>
                <a:lnTo>
                  <a:pt x="42672" y="42672"/>
                </a:lnTo>
                <a:lnTo>
                  <a:pt x="22987" y="42672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518915" y="3296411"/>
            <a:ext cx="43180" cy="40005"/>
          </a:xfrm>
          <a:custGeom>
            <a:avLst/>
            <a:gdLst/>
            <a:ahLst/>
            <a:cxnLst/>
            <a:rect l="l" t="t" r="r" b="b"/>
            <a:pathLst>
              <a:path w="43179" h="40004">
                <a:moveTo>
                  <a:pt x="19685" y="39624"/>
                </a:moveTo>
                <a:lnTo>
                  <a:pt x="0" y="39624"/>
                </a:lnTo>
                <a:lnTo>
                  <a:pt x="9906" y="18033"/>
                </a:lnTo>
                <a:lnTo>
                  <a:pt x="19685" y="0"/>
                </a:lnTo>
                <a:lnTo>
                  <a:pt x="29591" y="18033"/>
                </a:lnTo>
                <a:lnTo>
                  <a:pt x="42672" y="39624"/>
                </a:lnTo>
                <a:lnTo>
                  <a:pt x="19685" y="39624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916679" y="33329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5"/>
                </a:moveTo>
                <a:lnTo>
                  <a:pt x="0" y="44195"/>
                </a:lnTo>
                <a:lnTo>
                  <a:pt x="9525" y="18414"/>
                </a:lnTo>
                <a:lnTo>
                  <a:pt x="22098" y="0"/>
                </a:lnTo>
                <a:lnTo>
                  <a:pt x="31623" y="18414"/>
                </a:lnTo>
                <a:lnTo>
                  <a:pt x="41148" y="44195"/>
                </a:lnTo>
                <a:lnTo>
                  <a:pt x="22098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923032" y="3238500"/>
            <a:ext cx="44450" cy="43180"/>
          </a:xfrm>
          <a:custGeom>
            <a:avLst/>
            <a:gdLst/>
            <a:ahLst/>
            <a:cxnLst/>
            <a:rect l="l" t="t" r="r" b="b"/>
            <a:pathLst>
              <a:path w="44450" h="43179">
                <a:moveTo>
                  <a:pt x="22098" y="42672"/>
                </a:moveTo>
                <a:lnTo>
                  <a:pt x="0" y="42672"/>
                </a:lnTo>
                <a:lnTo>
                  <a:pt x="12573" y="21336"/>
                </a:lnTo>
                <a:lnTo>
                  <a:pt x="22098" y="0"/>
                </a:lnTo>
                <a:lnTo>
                  <a:pt x="31623" y="21336"/>
                </a:lnTo>
                <a:lnTo>
                  <a:pt x="44195" y="42672"/>
                </a:lnTo>
                <a:lnTo>
                  <a:pt x="22098" y="42672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525267" y="3168395"/>
            <a:ext cx="41275" cy="47625"/>
          </a:xfrm>
          <a:custGeom>
            <a:avLst/>
            <a:gdLst/>
            <a:ahLst/>
            <a:cxnLst/>
            <a:rect l="l" t="t" r="r" b="b"/>
            <a:pathLst>
              <a:path w="41275" h="47625">
                <a:moveTo>
                  <a:pt x="19050" y="47243"/>
                </a:moveTo>
                <a:lnTo>
                  <a:pt x="0" y="47243"/>
                </a:lnTo>
                <a:lnTo>
                  <a:pt x="9525" y="21843"/>
                </a:lnTo>
                <a:lnTo>
                  <a:pt x="19050" y="0"/>
                </a:lnTo>
                <a:lnTo>
                  <a:pt x="31623" y="21843"/>
                </a:lnTo>
                <a:lnTo>
                  <a:pt x="41148" y="47243"/>
                </a:lnTo>
                <a:lnTo>
                  <a:pt x="19050" y="47243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354836" y="2854451"/>
            <a:ext cx="41275" cy="40005"/>
          </a:xfrm>
          <a:custGeom>
            <a:avLst/>
            <a:gdLst/>
            <a:ahLst/>
            <a:cxnLst/>
            <a:rect l="l" t="t" r="r" b="b"/>
            <a:pathLst>
              <a:path w="41275" h="40005">
                <a:moveTo>
                  <a:pt x="19050" y="39624"/>
                </a:moveTo>
                <a:lnTo>
                  <a:pt x="0" y="39624"/>
                </a:lnTo>
                <a:lnTo>
                  <a:pt x="9525" y="18034"/>
                </a:lnTo>
                <a:lnTo>
                  <a:pt x="19050" y="0"/>
                </a:lnTo>
                <a:lnTo>
                  <a:pt x="31622" y="18034"/>
                </a:lnTo>
                <a:lnTo>
                  <a:pt x="41147" y="39624"/>
                </a:lnTo>
                <a:lnTo>
                  <a:pt x="19050" y="39624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73836" y="2612135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8986" y="44195"/>
                </a:moveTo>
                <a:lnTo>
                  <a:pt x="0" y="44195"/>
                </a:lnTo>
                <a:lnTo>
                  <a:pt x="9499" y="22097"/>
                </a:lnTo>
                <a:lnTo>
                  <a:pt x="18986" y="0"/>
                </a:lnTo>
                <a:lnTo>
                  <a:pt x="31648" y="22097"/>
                </a:lnTo>
                <a:lnTo>
                  <a:pt x="41147" y="44195"/>
                </a:lnTo>
                <a:lnTo>
                  <a:pt x="18986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01623" y="249478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8986" y="44195"/>
                </a:moveTo>
                <a:lnTo>
                  <a:pt x="0" y="44195"/>
                </a:lnTo>
                <a:lnTo>
                  <a:pt x="9499" y="22098"/>
                </a:lnTo>
                <a:lnTo>
                  <a:pt x="18986" y="0"/>
                </a:lnTo>
                <a:lnTo>
                  <a:pt x="31648" y="22098"/>
                </a:lnTo>
                <a:lnTo>
                  <a:pt x="41148" y="44195"/>
                </a:lnTo>
                <a:lnTo>
                  <a:pt x="18986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96468" y="246583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8986" y="44195"/>
                </a:moveTo>
                <a:lnTo>
                  <a:pt x="0" y="44195"/>
                </a:lnTo>
                <a:lnTo>
                  <a:pt x="9499" y="18415"/>
                </a:lnTo>
                <a:lnTo>
                  <a:pt x="18986" y="0"/>
                </a:lnTo>
                <a:lnTo>
                  <a:pt x="28486" y="18415"/>
                </a:lnTo>
                <a:lnTo>
                  <a:pt x="41147" y="44195"/>
                </a:lnTo>
                <a:lnTo>
                  <a:pt x="18986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69036" y="246583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8986" y="44195"/>
                </a:moveTo>
                <a:lnTo>
                  <a:pt x="0" y="44195"/>
                </a:lnTo>
                <a:lnTo>
                  <a:pt x="9499" y="18415"/>
                </a:lnTo>
                <a:lnTo>
                  <a:pt x="18986" y="0"/>
                </a:lnTo>
                <a:lnTo>
                  <a:pt x="31648" y="18415"/>
                </a:lnTo>
                <a:lnTo>
                  <a:pt x="41148" y="44195"/>
                </a:lnTo>
                <a:lnTo>
                  <a:pt x="18986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 txBox="1"/>
          <p:nvPr/>
        </p:nvSpPr>
        <p:spPr>
          <a:xfrm>
            <a:off x="220776" y="4240479"/>
            <a:ext cx="3727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No </a:t>
            </a:r>
            <a:r>
              <a:rPr sz="600" b="1" dirty="0">
                <a:latin typeface="Arial"/>
                <a:cs typeface="Arial"/>
              </a:rPr>
              <a:t>at</a:t>
            </a:r>
            <a:r>
              <a:rPr sz="600" b="1" spc="-6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risk</a:t>
            </a:r>
            <a:endParaRPr sz="600">
              <a:latin typeface="Arial"/>
              <a:cs typeface="Arial"/>
            </a:endParaRPr>
          </a:p>
        </p:txBody>
      </p:sp>
      <p:graphicFrame>
        <p:nvGraphicFramePr>
          <p:cNvPr id="160" name="object 160"/>
          <p:cNvGraphicFramePr>
            <a:graphicFrameLocks noGrp="1"/>
          </p:cNvGraphicFramePr>
          <p:nvPr/>
        </p:nvGraphicFramePr>
        <p:xfrm>
          <a:off x="682561" y="1477835"/>
          <a:ext cx="3614420" cy="9286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8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8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8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NIVO+IPI (n =</a:t>
                      </a:r>
                      <a:r>
                        <a:rPr sz="700" b="1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103)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 (n =</a:t>
                      </a:r>
                      <a:r>
                        <a:rPr sz="7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98)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IPI (n =</a:t>
                      </a:r>
                      <a:r>
                        <a:rPr sz="7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4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Median,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mo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</a:t>
                      </a:r>
                      <a:r>
                        <a:rPr sz="70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NR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 (50.7‒NR)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45.5 (26.4‒NR)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24.6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(17.9‒31.0)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HR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7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IPI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0.44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(0.30‒0.64)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0.63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(0.44‒0.90)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HR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7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NIVO</a:t>
                      </a:r>
                      <a:r>
                        <a:rPr sz="675" b="1" spc="-7" baseline="24691" dirty="0">
                          <a:latin typeface="Arial"/>
                          <a:cs typeface="Arial"/>
                        </a:rPr>
                        <a:t>a</a:t>
                      </a:r>
                      <a:endParaRPr sz="675" baseline="24691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0.70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(0.46‒1.05)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1" name="object 161"/>
          <p:cNvSpPr txBox="1"/>
          <p:nvPr/>
        </p:nvSpPr>
        <p:spPr>
          <a:xfrm>
            <a:off x="253085" y="4348683"/>
            <a:ext cx="4001135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45254" algn="l"/>
              </a:tabLst>
            </a:pPr>
            <a:r>
              <a:rPr sz="900" b="1" baseline="4629" dirty="0">
                <a:solidFill>
                  <a:srgbClr val="37A04A"/>
                </a:solidFill>
                <a:latin typeface="Arial"/>
                <a:cs typeface="Arial"/>
              </a:rPr>
              <a:t>N</a:t>
            </a:r>
            <a:r>
              <a:rPr sz="900" b="1" spc="-22" baseline="4629" dirty="0">
                <a:solidFill>
                  <a:srgbClr val="37A04A"/>
                </a:solidFill>
                <a:latin typeface="Arial"/>
                <a:cs typeface="Arial"/>
              </a:rPr>
              <a:t>I</a:t>
            </a:r>
            <a:r>
              <a:rPr sz="900" b="1" spc="-7" baseline="4629" dirty="0">
                <a:solidFill>
                  <a:srgbClr val="37A04A"/>
                </a:solidFill>
                <a:latin typeface="Arial"/>
                <a:cs typeface="Arial"/>
              </a:rPr>
              <a:t>V</a:t>
            </a:r>
            <a:r>
              <a:rPr sz="900" b="1" baseline="4629" dirty="0">
                <a:solidFill>
                  <a:srgbClr val="37A04A"/>
                </a:solidFill>
                <a:latin typeface="Arial"/>
                <a:cs typeface="Arial"/>
              </a:rPr>
              <a:t>O+</a:t>
            </a:r>
            <a:r>
              <a:rPr sz="900" b="1" spc="-22" baseline="4629" dirty="0">
                <a:solidFill>
                  <a:srgbClr val="37A04A"/>
                </a:solidFill>
                <a:latin typeface="Arial"/>
                <a:cs typeface="Arial"/>
              </a:rPr>
              <a:t>I</a:t>
            </a:r>
            <a:r>
              <a:rPr sz="900" b="1" spc="-7" baseline="4629" dirty="0">
                <a:solidFill>
                  <a:srgbClr val="37A04A"/>
                </a:solidFill>
                <a:latin typeface="Arial"/>
                <a:cs typeface="Arial"/>
              </a:rPr>
              <a:t>P</a:t>
            </a:r>
            <a:r>
              <a:rPr sz="900" b="1" baseline="4629" dirty="0">
                <a:solidFill>
                  <a:srgbClr val="37A04A"/>
                </a:solidFill>
                <a:latin typeface="Arial"/>
                <a:cs typeface="Arial"/>
              </a:rPr>
              <a:t>I</a:t>
            </a:r>
            <a:r>
              <a:rPr sz="900" b="1" spc="60" baseline="4629" dirty="0">
                <a:solidFill>
                  <a:srgbClr val="37A04A"/>
                </a:solidFill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103 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99  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96  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91  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83  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80  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77  </a:t>
            </a:r>
            <a:r>
              <a:rPr sz="600" spc="-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74  </a:t>
            </a:r>
            <a:r>
              <a:rPr sz="600" spc="6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73  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73  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71  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71  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70  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69  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67  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63  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63  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61  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60  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59   </a:t>
            </a:r>
            <a:r>
              <a:rPr sz="600" spc="-7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57  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37   </a:t>
            </a:r>
            <a:r>
              <a:rPr sz="600" spc="6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7	0</a:t>
            </a:r>
            <a:endParaRPr sz="600">
              <a:latin typeface="Arial"/>
              <a:cs typeface="Arial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3786885" y="2932937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7A04A"/>
                </a:solidFill>
                <a:latin typeface="Arial"/>
                <a:cs typeface="Arial"/>
              </a:rPr>
              <a:t>60%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3769867" y="3372739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64A3"/>
                </a:solidFill>
                <a:latin typeface="Arial"/>
                <a:cs typeface="Arial"/>
              </a:rPr>
              <a:t>46%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3781425" y="3693414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30%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496925" y="2380487"/>
            <a:ext cx="153670" cy="169926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600" spc="-5" dirty="0">
                <a:latin typeface="Arial"/>
                <a:cs typeface="Arial"/>
              </a:rPr>
              <a:t>100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395"/>
              </a:spcBef>
            </a:pPr>
            <a:r>
              <a:rPr sz="600" spc="-5" dirty="0">
                <a:latin typeface="Arial"/>
                <a:cs typeface="Arial"/>
              </a:rPr>
              <a:t>90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80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505"/>
              </a:spcBef>
            </a:pPr>
            <a:r>
              <a:rPr sz="600" spc="-5" dirty="0">
                <a:latin typeface="Arial"/>
                <a:cs typeface="Arial"/>
              </a:rPr>
              <a:t>70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60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50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505"/>
              </a:spcBef>
            </a:pPr>
            <a:r>
              <a:rPr sz="600" dirty="0">
                <a:latin typeface="Arial"/>
                <a:cs typeface="Arial"/>
              </a:rPr>
              <a:t>40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530"/>
              </a:spcBef>
            </a:pPr>
            <a:r>
              <a:rPr sz="600" spc="-5" dirty="0">
                <a:latin typeface="Arial"/>
                <a:cs typeface="Arial"/>
              </a:rPr>
              <a:t>30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400"/>
              </a:spcBef>
            </a:pPr>
            <a:r>
              <a:rPr sz="600" spc="-5" dirty="0">
                <a:latin typeface="Arial"/>
                <a:cs typeface="Arial"/>
              </a:rPr>
              <a:t>10</a:t>
            </a:r>
            <a:endParaRPr sz="600">
              <a:latin typeface="Arial"/>
              <a:cs typeface="Arial"/>
            </a:endParaRPr>
          </a:p>
          <a:p>
            <a:pPr marL="79375" algn="ctr">
              <a:lnSpc>
                <a:spcPct val="100000"/>
              </a:lnSpc>
              <a:spcBef>
                <a:spcPts val="484"/>
              </a:spcBef>
            </a:pPr>
            <a:r>
              <a:rPr sz="600" spc="-5" dirty="0"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4691888" y="4237735"/>
            <a:ext cx="39243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No. </a:t>
            </a:r>
            <a:r>
              <a:rPr sz="600" b="1" dirty="0">
                <a:latin typeface="Arial"/>
                <a:cs typeface="Arial"/>
              </a:rPr>
              <a:t>at</a:t>
            </a:r>
            <a:r>
              <a:rPr sz="600" b="1" spc="-7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risk</a:t>
            </a:r>
            <a:endParaRPr sz="600">
              <a:latin typeface="Arial"/>
              <a:cs typeface="Arial"/>
            </a:endParaRPr>
          </a:p>
        </p:txBody>
      </p:sp>
      <p:graphicFrame>
        <p:nvGraphicFramePr>
          <p:cNvPr id="167" name="object 167"/>
          <p:cNvGraphicFramePr>
            <a:graphicFrameLocks noGrp="1"/>
          </p:cNvGraphicFramePr>
          <p:nvPr/>
        </p:nvGraphicFramePr>
        <p:xfrm>
          <a:off x="368147" y="4442616"/>
          <a:ext cx="8377543" cy="2739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5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9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2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30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30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30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30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12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368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8167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530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5303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5303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1495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2192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135122">
                <a:tc>
                  <a:txBody>
                    <a:bodyPr/>
                    <a:lstStyle/>
                    <a:p>
                      <a:pPr algn="ctr">
                        <a:lnSpc>
                          <a:spcPts val="720"/>
                        </a:lnSpc>
                        <a:spcBef>
                          <a:spcPts val="245"/>
                        </a:spcBef>
                      </a:pPr>
                      <a:r>
                        <a:rPr sz="600" b="1" spc="-5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NIVO </a:t>
                      </a:r>
                      <a:r>
                        <a:rPr sz="900" baseline="4629" dirty="0">
                          <a:latin typeface="Arial"/>
                          <a:cs typeface="Arial"/>
                        </a:rPr>
                        <a:t>98</a:t>
                      </a:r>
                      <a:r>
                        <a:rPr sz="900" spc="44" baseline="4629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aseline="4629" dirty="0">
                          <a:latin typeface="Arial"/>
                          <a:cs typeface="Arial"/>
                        </a:rPr>
                        <a:t>93</a:t>
                      </a:r>
                      <a:endParaRPr sz="900" baseline="4629">
                        <a:latin typeface="Arial"/>
                        <a:cs typeface="Arial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86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81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75</a:t>
                      </a:r>
                      <a:r>
                        <a:rPr sz="600" spc="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69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67</a:t>
                      </a:r>
                      <a:r>
                        <a:rPr sz="60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64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48 47 45 44 43 42 41 40</a:t>
                      </a:r>
                      <a:r>
                        <a:rPr sz="600" spc="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27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00" b="1" spc="-5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NIVO </a:t>
                      </a:r>
                      <a:r>
                        <a:rPr sz="900" spc="-7" baseline="4629" dirty="0">
                          <a:latin typeface="Arial"/>
                          <a:cs typeface="Arial"/>
                        </a:rPr>
                        <a:t>218 199 180 164 156 145 134 127 124 119 116 111 106 102 98 97 97</a:t>
                      </a:r>
                      <a:r>
                        <a:rPr sz="900" spc="120" baseline="4629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" baseline="4629" dirty="0">
                          <a:latin typeface="Arial"/>
                          <a:cs typeface="Arial"/>
                        </a:rPr>
                        <a:t>96</a:t>
                      </a:r>
                      <a:endParaRPr sz="900" baseline="4629">
                        <a:latin typeface="Arial"/>
                        <a:cs typeface="Arial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R="26670" algn="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R="27305" algn="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51</a:t>
                      </a:r>
                      <a:r>
                        <a:rPr sz="600" spc="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780"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600" b="1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IPI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6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91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88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81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71</a:t>
                      </a:r>
                      <a:r>
                        <a:rPr sz="600" spc="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64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58</a:t>
                      </a:r>
                      <a:r>
                        <a:rPr sz="600" spc="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53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37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36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33 33 33 30 29 29 28 27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b="1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IPI </a:t>
                      </a:r>
                      <a:r>
                        <a:rPr sz="900" spc="-7" baseline="4629" dirty="0">
                          <a:latin typeface="Arial"/>
                          <a:cs typeface="Arial"/>
                        </a:rPr>
                        <a:t>215 194 165 146 132 117 105 95 86 81 72 70 64 62 61 58 57</a:t>
                      </a:r>
                      <a:r>
                        <a:rPr sz="900" spc="209" baseline="4629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" baseline="4629" dirty="0">
                          <a:latin typeface="Arial"/>
                          <a:cs typeface="Arial"/>
                        </a:rPr>
                        <a:t>55</a:t>
                      </a:r>
                      <a:endParaRPr sz="900" baseline="4629">
                        <a:latin typeface="Arial"/>
                        <a:cs typeface="Arial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26670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27305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23</a:t>
                      </a:r>
                      <a:r>
                        <a:rPr sz="600" spc="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8" name="object 168"/>
          <p:cNvSpPr/>
          <p:nvPr/>
        </p:nvSpPr>
        <p:spPr>
          <a:xfrm>
            <a:off x="5145023" y="2464307"/>
            <a:ext cx="3479292" cy="1243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161788" y="2488692"/>
            <a:ext cx="3514725" cy="1544320"/>
          </a:xfrm>
          <a:custGeom>
            <a:avLst/>
            <a:gdLst/>
            <a:ahLst/>
            <a:cxnLst/>
            <a:rect l="l" t="t" r="r" b="b"/>
            <a:pathLst>
              <a:path w="3514725" h="1544320">
                <a:moveTo>
                  <a:pt x="3514343" y="1543811"/>
                </a:moveTo>
                <a:lnTo>
                  <a:pt x="0" y="1543811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123688" y="2464307"/>
            <a:ext cx="3506724" cy="1110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123688" y="4032503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161788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314188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463540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618988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768340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923788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076188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231635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380988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533388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685788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838188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993635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142988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298435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450835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606283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755635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911083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060435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215883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371331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523731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676131" y="403250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123688" y="3727703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123688" y="3874008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8" name="object 198"/>
          <p:cNvGraphicFramePr>
            <a:graphicFrameLocks noGrp="1"/>
          </p:cNvGraphicFramePr>
          <p:nvPr/>
        </p:nvGraphicFramePr>
        <p:xfrm>
          <a:off x="5137594" y="1479359"/>
          <a:ext cx="3604892" cy="9286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9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9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86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92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NIVO+IPI (n =</a:t>
                      </a:r>
                      <a:r>
                        <a:rPr sz="700" b="1" spc="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211)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 (n =</a:t>
                      </a:r>
                      <a:r>
                        <a:rPr sz="7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218)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IPI (n =</a:t>
                      </a:r>
                      <a:r>
                        <a:rPr sz="7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215)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0064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Median,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mo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</a:t>
                      </a:r>
                      <a:r>
                        <a:rPr sz="70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39.1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(27.5‒NR)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34.4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(24.1‒59.2)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18.5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(14.1‒22.7)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HR (95% CI) </a:t>
                      </a:r>
                      <a:r>
                        <a:rPr sz="700" b="1" spc="-15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70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IPI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0.57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(0.45‒0.73)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0.64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(0.50‒0.81)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HR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7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NIVO</a:t>
                      </a:r>
                      <a:r>
                        <a:rPr sz="675" b="1" spc="-7" baseline="24691" dirty="0">
                          <a:latin typeface="Arial"/>
                          <a:cs typeface="Arial"/>
                        </a:rPr>
                        <a:t>a</a:t>
                      </a:r>
                      <a:endParaRPr sz="675" baseline="24691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0.89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(0.69‒1.15)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9" name="object 199"/>
          <p:cNvSpPr txBox="1"/>
          <p:nvPr/>
        </p:nvSpPr>
        <p:spPr>
          <a:xfrm>
            <a:off x="4738496" y="4342587"/>
            <a:ext cx="39795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37A04A"/>
                </a:solidFill>
                <a:latin typeface="Arial"/>
                <a:cs typeface="Arial"/>
              </a:rPr>
              <a:t>NIVO+IPI </a:t>
            </a:r>
            <a:r>
              <a:rPr sz="900" spc="-7" baseline="4629" dirty="0">
                <a:latin typeface="Arial"/>
                <a:cs typeface="Arial"/>
              </a:rPr>
              <a:t>211 193 169 157 144 142 133 127 126 120 116 110 109 103 102 101 100 98 97 96 93 55 7</a:t>
            </a:r>
            <a:r>
              <a:rPr sz="900" spc="75" baseline="4629" dirty="0">
                <a:latin typeface="Arial"/>
                <a:cs typeface="Arial"/>
              </a:rPr>
              <a:t> </a:t>
            </a:r>
            <a:r>
              <a:rPr sz="900" spc="-7" baseline="4629" dirty="0">
                <a:latin typeface="Arial"/>
                <a:cs typeface="Arial"/>
              </a:rPr>
              <a:t>0</a:t>
            </a:r>
            <a:endParaRPr sz="900" baseline="4629">
              <a:latin typeface="Arial"/>
              <a:cs typeface="Arial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4973192" y="2426919"/>
            <a:ext cx="153670" cy="1039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100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459"/>
              </a:spcBef>
            </a:pPr>
            <a:r>
              <a:rPr sz="600" spc="-5" dirty="0">
                <a:latin typeface="Arial"/>
                <a:cs typeface="Arial"/>
              </a:rPr>
              <a:t>90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80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505"/>
              </a:spcBef>
            </a:pPr>
            <a:r>
              <a:rPr sz="600" spc="-5" dirty="0">
                <a:latin typeface="Arial"/>
                <a:cs typeface="Arial"/>
              </a:rPr>
              <a:t>70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60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505"/>
              </a:spcBef>
            </a:pPr>
            <a:r>
              <a:rPr sz="600" spc="-5" dirty="0">
                <a:latin typeface="Arial"/>
                <a:cs typeface="Arial"/>
              </a:rPr>
              <a:t>50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450"/>
              </a:spcBef>
            </a:pPr>
            <a:r>
              <a:rPr sz="600" spc="-5" dirty="0">
                <a:latin typeface="Arial"/>
                <a:cs typeface="Arial"/>
              </a:rPr>
              <a:t>40</a:t>
            </a:r>
            <a:endParaRPr sz="600">
              <a:latin typeface="Arial"/>
              <a:cs typeface="Arial"/>
            </a:endParaRPr>
          </a:p>
        </p:txBody>
      </p:sp>
      <p:sp>
        <p:nvSpPr>
          <p:cNvPr id="201" name="object 201"/>
          <p:cNvSpPr txBox="1"/>
          <p:nvPr/>
        </p:nvSpPr>
        <p:spPr>
          <a:xfrm>
            <a:off x="5012816" y="3511422"/>
            <a:ext cx="111125" cy="572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30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600" spc="-5" dirty="0">
                <a:latin typeface="Arial"/>
                <a:cs typeface="Arial"/>
              </a:rPr>
              <a:t>10</a:t>
            </a:r>
            <a:endParaRPr sz="600">
              <a:latin typeface="Arial"/>
              <a:cs typeface="Arial"/>
            </a:endParaRPr>
          </a:p>
          <a:p>
            <a:pPr marL="55244">
              <a:lnSpc>
                <a:spcPct val="100000"/>
              </a:lnSpc>
              <a:spcBef>
                <a:spcPts val="484"/>
              </a:spcBef>
            </a:pPr>
            <a:r>
              <a:rPr sz="600" spc="-5" dirty="0"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8234553" y="3095625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7A04A"/>
                </a:solidFill>
                <a:latin typeface="Arial"/>
                <a:cs typeface="Arial"/>
              </a:rPr>
              <a:t>48%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8249157" y="3395217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64A3"/>
                </a:solidFill>
                <a:latin typeface="Arial"/>
                <a:cs typeface="Arial"/>
              </a:rPr>
              <a:t>43%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8260206" y="3708653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25%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5155691" y="2484120"/>
            <a:ext cx="3485515" cy="820419"/>
          </a:xfrm>
          <a:custGeom>
            <a:avLst/>
            <a:gdLst/>
            <a:ahLst/>
            <a:cxnLst/>
            <a:rect l="l" t="t" r="r" b="b"/>
            <a:pathLst>
              <a:path w="3485515" h="820420">
                <a:moveTo>
                  <a:pt x="3485388" y="819912"/>
                </a:moveTo>
                <a:lnTo>
                  <a:pt x="3056890" y="819912"/>
                </a:lnTo>
                <a:lnTo>
                  <a:pt x="3056890" y="816229"/>
                </a:lnTo>
                <a:lnTo>
                  <a:pt x="3025140" y="816229"/>
                </a:lnTo>
                <a:lnTo>
                  <a:pt x="3025140" y="812546"/>
                </a:lnTo>
                <a:lnTo>
                  <a:pt x="2593466" y="812546"/>
                </a:lnTo>
                <a:lnTo>
                  <a:pt x="2593466" y="808990"/>
                </a:lnTo>
                <a:lnTo>
                  <a:pt x="2396616" y="808990"/>
                </a:lnTo>
                <a:lnTo>
                  <a:pt x="2396616" y="797941"/>
                </a:lnTo>
                <a:lnTo>
                  <a:pt x="2136266" y="797941"/>
                </a:lnTo>
                <a:lnTo>
                  <a:pt x="2136266" y="790575"/>
                </a:lnTo>
                <a:lnTo>
                  <a:pt x="1949068" y="790575"/>
                </a:lnTo>
                <a:lnTo>
                  <a:pt x="1949068" y="779653"/>
                </a:lnTo>
                <a:lnTo>
                  <a:pt x="1942718" y="779653"/>
                </a:lnTo>
                <a:lnTo>
                  <a:pt x="1942718" y="768604"/>
                </a:lnTo>
                <a:lnTo>
                  <a:pt x="1901443" y="768604"/>
                </a:lnTo>
                <a:lnTo>
                  <a:pt x="1901443" y="761365"/>
                </a:lnTo>
                <a:lnTo>
                  <a:pt x="1891918" y="761365"/>
                </a:lnTo>
                <a:lnTo>
                  <a:pt x="1891918" y="753999"/>
                </a:lnTo>
                <a:lnTo>
                  <a:pt x="1869693" y="753999"/>
                </a:lnTo>
                <a:lnTo>
                  <a:pt x="1869693" y="746760"/>
                </a:lnTo>
                <a:lnTo>
                  <a:pt x="1847468" y="746760"/>
                </a:lnTo>
                <a:lnTo>
                  <a:pt x="1847468" y="735711"/>
                </a:lnTo>
                <a:lnTo>
                  <a:pt x="1666493" y="735711"/>
                </a:lnTo>
                <a:lnTo>
                  <a:pt x="1666493" y="728344"/>
                </a:lnTo>
                <a:lnTo>
                  <a:pt x="1615693" y="728344"/>
                </a:lnTo>
                <a:lnTo>
                  <a:pt x="1615693" y="699135"/>
                </a:lnTo>
                <a:lnTo>
                  <a:pt x="1552193" y="699135"/>
                </a:lnTo>
                <a:lnTo>
                  <a:pt x="1552193" y="691769"/>
                </a:lnTo>
                <a:lnTo>
                  <a:pt x="1396746" y="691769"/>
                </a:lnTo>
                <a:lnTo>
                  <a:pt x="1396746" y="673481"/>
                </a:lnTo>
                <a:lnTo>
                  <a:pt x="1387221" y="673481"/>
                </a:lnTo>
                <a:lnTo>
                  <a:pt x="1387221" y="658876"/>
                </a:lnTo>
                <a:lnTo>
                  <a:pt x="1368171" y="658876"/>
                </a:lnTo>
                <a:lnTo>
                  <a:pt x="1368171" y="655193"/>
                </a:lnTo>
                <a:lnTo>
                  <a:pt x="1345946" y="655193"/>
                </a:lnTo>
                <a:lnTo>
                  <a:pt x="1345946" y="640588"/>
                </a:lnTo>
                <a:lnTo>
                  <a:pt x="1263396" y="640588"/>
                </a:lnTo>
                <a:lnTo>
                  <a:pt x="1263396" y="625856"/>
                </a:lnTo>
                <a:lnTo>
                  <a:pt x="1231646" y="625856"/>
                </a:lnTo>
                <a:lnTo>
                  <a:pt x="1231646" y="618617"/>
                </a:lnTo>
                <a:lnTo>
                  <a:pt x="1130046" y="618617"/>
                </a:lnTo>
                <a:lnTo>
                  <a:pt x="1130046" y="607568"/>
                </a:lnTo>
                <a:lnTo>
                  <a:pt x="1050671" y="607568"/>
                </a:lnTo>
                <a:lnTo>
                  <a:pt x="1050671" y="604012"/>
                </a:lnTo>
                <a:lnTo>
                  <a:pt x="1028446" y="604012"/>
                </a:lnTo>
                <a:lnTo>
                  <a:pt x="1028446" y="596646"/>
                </a:lnTo>
                <a:lnTo>
                  <a:pt x="964946" y="596646"/>
                </a:lnTo>
                <a:lnTo>
                  <a:pt x="964946" y="578357"/>
                </a:lnTo>
                <a:lnTo>
                  <a:pt x="920496" y="578357"/>
                </a:lnTo>
                <a:lnTo>
                  <a:pt x="920496" y="567309"/>
                </a:lnTo>
                <a:lnTo>
                  <a:pt x="914146" y="567309"/>
                </a:lnTo>
                <a:lnTo>
                  <a:pt x="914146" y="560069"/>
                </a:lnTo>
                <a:lnTo>
                  <a:pt x="888746" y="560069"/>
                </a:lnTo>
                <a:lnTo>
                  <a:pt x="888746" y="549021"/>
                </a:lnTo>
                <a:lnTo>
                  <a:pt x="876046" y="549021"/>
                </a:lnTo>
                <a:lnTo>
                  <a:pt x="876046" y="538099"/>
                </a:lnTo>
                <a:lnTo>
                  <a:pt x="825373" y="538099"/>
                </a:lnTo>
                <a:lnTo>
                  <a:pt x="825373" y="530732"/>
                </a:lnTo>
                <a:lnTo>
                  <a:pt x="790448" y="530732"/>
                </a:lnTo>
                <a:lnTo>
                  <a:pt x="790448" y="508762"/>
                </a:lnTo>
                <a:lnTo>
                  <a:pt x="777748" y="508762"/>
                </a:lnTo>
                <a:lnTo>
                  <a:pt x="777748" y="497840"/>
                </a:lnTo>
                <a:lnTo>
                  <a:pt x="758698" y="497840"/>
                </a:lnTo>
                <a:lnTo>
                  <a:pt x="758698" y="490474"/>
                </a:lnTo>
                <a:lnTo>
                  <a:pt x="730123" y="490474"/>
                </a:lnTo>
                <a:lnTo>
                  <a:pt x="615823" y="490474"/>
                </a:lnTo>
                <a:lnTo>
                  <a:pt x="615823" y="479552"/>
                </a:lnTo>
                <a:lnTo>
                  <a:pt x="609473" y="479552"/>
                </a:lnTo>
                <a:lnTo>
                  <a:pt x="609473" y="475869"/>
                </a:lnTo>
                <a:lnTo>
                  <a:pt x="599948" y="475869"/>
                </a:lnTo>
                <a:lnTo>
                  <a:pt x="599948" y="468503"/>
                </a:lnTo>
                <a:lnTo>
                  <a:pt x="593598" y="468503"/>
                </a:lnTo>
                <a:lnTo>
                  <a:pt x="593598" y="453898"/>
                </a:lnTo>
                <a:lnTo>
                  <a:pt x="536448" y="453898"/>
                </a:lnTo>
                <a:lnTo>
                  <a:pt x="536448" y="431927"/>
                </a:lnTo>
                <a:lnTo>
                  <a:pt x="520573" y="431927"/>
                </a:lnTo>
                <a:lnTo>
                  <a:pt x="520573" y="409956"/>
                </a:lnTo>
                <a:lnTo>
                  <a:pt x="485648" y="409956"/>
                </a:lnTo>
                <a:lnTo>
                  <a:pt x="485648" y="395350"/>
                </a:lnTo>
                <a:lnTo>
                  <a:pt x="476123" y="395350"/>
                </a:lnTo>
                <a:lnTo>
                  <a:pt x="476123" y="387985"/>
                </a:lnTo>
                <a:lnTo>
                  <a:pt x="457073" y="387985"/>
                </a:lnTo>
                <a:lnTo>
                  <a:pt x="457073" y="373380"/>
                </a:lnTo>
                <a:lnTo>
                  <a:pt x="450723" y="373380"/>
                </a:lnTo>
                <a:lnTo>
                  <a:pt x="450723" y="362331"/>
                </a:lnTo>
                <a:lnTo>
                  <a:pt x="422148" y="362331"/>
                </a:lnTo>
                <a:lnTo>
                  <a:pt x="422148" y="351409"/>
                </a:lnTo>
                <a:lnTo>
                  <a:pt x="403098" y="351409"/>
                </a:lnTo>
                <a:lnTo>
                  <a:pt x="403098" y="333121"/>
                </a:lnTo>
                <a:lnTo>
                  <a:pt x="374523" y="333121"/>
                </a:lnTo>
                <a:lnTo>
                  <a:pt x="374523" y="322072"/>
                </a:lnTo>
                <a:lnTo>
                  <a:pt x="355473" y="322072"/>
                </a:lnTo>
                <a:lnTo>
                  <a:pt x="355473" y="314832"/>
                </a:lnTo>
                <a:lnTo>
                  <a:pt x="339598" y="314832"/>
                </a:lnTo>
                <a:lnTo>
                  <a:pt x="339598" y="303784"/>
                </a:lnTo>
                <a:lnTo>
                  <a:pt x="304673" y="303784"/>
                </a:lnTo>
                <a:lnTo>
                  <a:pt x="304673" y="278130"/>
                </a:lnTo>
                <a:lnTo>
                  <a:pt x="285750" y="278130"/>
                </a:lnTo>
                <a:lnTo>
                  <a:pt x="285750" y="252603"/>
                </a:lnTo>
                <a:lnTo>
                  <a:pt x="276225" y="252603"/>
                </a:lnTo>
                <a:lnTo>
                  <a:pt x="276225" y="241554"/>
                </a:lnTo>
                <a:lnTo>
                  <a:pt x="269875" y="241554"/>
                </a:lnTo>
                <a:lnTo>
                  <a:pt x="269875" y="234315"/>
                </a:lnTo>
                <a:lnTo>
                  <a:pt x="269875" y="226949"/>
                </a:lnTo>
                <a:lnTo>
                  <a:pt x="247650" y="226949"/>
                </a:lnTo>
                <a:lnTo>
                  <a:pt x="247650" y="212344"/>
                </a:lnTo>
                <a:lnTo>
                  <a:pt x="225425" y="212344"/>
                </a:lnTo>
                <a:lnTo>
                  <a:pt x="225425" y="197612"/>
                </a:lnTo>
                <a:lnTo>
                  <a:pt x="206375" y="197612"/>
                </a:lnTo>
                <a:lnTo>
                  <a:pt x="206375" y="164719"/>
                </a:lnTo>
                <a:lnTo>
                  <a:pt x="180975" y="164719"/>
                </a:lnTo>
                <a:lnTo>
                  <a:pt x="180975" y="142748"/>
                </a:lnTo>
                <a:lnTo>
                  <a:pt x="155575" y="142748"/>
                </a:lnTo>
                <a:lnTo>
                  <a:pt x="155575" y="124460"/>
                </a:lnTo>
                <a:lnTo>
                  <a:pt x="142875" y="124460"/>
                </a:lnTo>
                <a:lnTo>
                  <a:pt x="142875" y="95123"/>
                </a:lnTo>
                <a:lnTo>
                  <a:pt x="127000" y="95123"/>
                </a:lnTo>
                <a:lnTo>
                  <a:pt x="127000" y="73152"/>
                </a:lnTo>
                <a:lnTo>
                  <a:pt x="98425" y="73152"/>
                </a:lnTo>
                <a:lnTo>
                  <a:pt x="98425" y="65912"/>
                </a:lnTo>
                <a:lnTo>
                  <a:pt x="82550" y="65912"/>
                </a:lnTo>
                <a:lnTo>
                  <a:pt x="82550" y="54863"/>
                </a:lnTo>
                <a:lnTo>
                  <a:pt x="73025" y="54863"/>
                </a:lnTo>
                <a:lnTo>
                  <a:pt x="73025" y="47625"/>
                </a:lnTo>
                <a:lnTo>
                  <a:pt x="57150" y="47625"/>
                </a:lnTo>
                <a:lnTo>
                  <a:pt x="57150" y="40259"/>
                </a:lnTo>
                <a:lnTo>
                  <a:pt x="47625" y="40259"/>
                </a:lnTo>
                <a:lnTo>
                  <a:pt x="47625" y="32893"/>
                </a:lnTo>
                <a:lnTo>
                  <a:pt x="31750" y="32893"/>
                </a:lnTo>
                <a:lnTo>
                  <a:pt x="31750" y="21971"/>
                </a:lnTo>
                <a:lnTo>
                  <a:pt x="25400" y="21971"/>
                </a:lnTo>
                <a:lnTo>
                  <a:pt x="254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641080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622792" y="3304032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602980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581643" y="3304032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8593835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8567928" y="3304032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587740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564880" y="3304032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4572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561831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8537447" y="33040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540495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517635" y="330403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529828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505443" y="33040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8502395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482583" y="3304032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499347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476488" y="330403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491728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467343" y="33040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8479535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458200" y="3304032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476488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450580" y="3304032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476488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450580" y="3304032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8467343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8444483" y="330403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8461247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8441435" y="3304032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8447531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423147" y="330403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441435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415528" y="3304032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429243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406383" y="3304032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423147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397240" y="33040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8420100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394192" y="33040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8415528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8391143" y="33040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8412480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388095" y="3304032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8403335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8377428" y="3304032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8403335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8377428" y="3304032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4572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8397240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8374380" y="3304032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8394192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8371331" y="3304032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391143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368283" y="330403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388095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362188" y="33040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385047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359140" y="33040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8377428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356092" y="330403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371331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8346947" y="330403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8368283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8346947" y="3304032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368283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8343900" y="330403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356092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336280" y="3304032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4572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353043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327135" y="33040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8349995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8324088" y="33040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8343900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8317992" y="33040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8336280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8311895" y="330403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8333231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308847" y="330403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324088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301228" y="3304032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8321040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8301228" y="3304032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4572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311895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8285988" y="33040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8301228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8279892" y="3304032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8289035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267700" y="330403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279892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8253983" y="3304032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8276843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8250935" y="33040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8270747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8244840" y="330403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8263128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8238743" y="330403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8253983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8232647" y="330403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247888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229600" y="3304032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8244840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8218931" y="3304032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8229600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8206740" y="3304032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8218931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8197595" y="330403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209788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8183880" y="3304032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206740" y="328269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8180831" y="3304032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8142731" y="327507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8121395" y="329641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8101583" y="327507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8077200" y="329641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972043" y="327507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949183" y="329641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822692" y="3275076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7802880" y="3296411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4572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729728" y="327050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705343" y="3288791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6867143" y="3197351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844283" y="322021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5282184" y="2561844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5257800" y="258622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5193791" y="249478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5167884" y="251764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5187696" y="2481072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5161788" y="2506979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 txBox="1"/>
          <p:nvPr/>
        </p:nvSpPr>
        <p:spPr>
          <a:xfrm>
            <a:off x="1847469" y="1207973"/>
            <a:ext cx="59372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356100" algn="l"/>
              </a:tabLst>
            </a:pPr>
            <a:r>
              <a:rPr sz="1600" b="1" i="1" spc="-10" dirty="0">
                <a:solidFill>
                  <a:srgbClr val="0064A3"/>
                </a:solidFill>
                <a:latin typeface="Arial"/>
                <a:cs typeface="Arial"/>
              </a:rPr>
              <a:t>BRAF</a:t>
            </a:r>
            <a:r>
              <a:rPr sz="1600" b="1" i="1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64A3"/>
                </a:solidFill>
                <a:latin typeface="Arial"/>
                <a:cs typeface="Arial"/>
              </a:rPr>
              <a:t>Mutant	</a:t>
            </a:r>
            <a:r>
              <a:rPr sz="1600" b="1" i="1" spc="-5" dirty="0">
                <a:solidFill>
                  <a:srgbClr val="0064A3"/>
                </a:solidFill>
                <a:latin typeface="Arial"/>
                <a:cs typeface="Arial"/>
              </a:rPr>
              <a:t>BRAF</a:t>
            </a:r>
            <a:r>
              <a:rPr sz="1600" b="1" i="1" spc="-8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64A3"/>
                </a:solidFill>
                <a:latin typeface="Arial"/>
                <a:cs typeface="Arial"/>
              </a:rPr>
              <a:t>Wild-Type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5" name="object 335"/>
          <p:cNvSpPr txBox="1"/>
          <p:nvPr/>
        </p:nvSpPr>
        <p:spPr>
          <a:xfrm>
            <a:off x="3197098" y="1008633"/>
            <a:ext cx="310896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3825" indent="-111125">
              <a:lnSpc>
                <a:spcPct val="100000"/>
              </a:lnSpc>
              <a:spcBef>
                <a:spcPts val="105"/>
              </a:spcBef>
              <a:buClr>
                <a:srgbClr val="0064A3"/>
              </a:buClr>
              <a:buChar char="•"/>
              <a:tabLst>
                <a:tab pos="124460" algn="l"/>
              </a:tabLst>
            </a:pPr>
            <a:r>
              <a:rPr sz="1100" dirty="0">
                <a:latin typeface="Arial"/>
                <a:cs typeface="Arial"/>
              </a:rPr>
              <a:t>Improved OS and PFS </a:t>
            </a:r>
            <a:r>
              <a:rPr sz="1100" spc="-10" dirty="0">
                <a:latin typeface="Arial"/>
                <a:cs typeface="Arial"/>
              </a:rPr>
              <a:t>with </a:t>
            </a:r>
            <a:r>
              <a:rPr sz="1100" dirty="0">
                <a:latin typeface="Arial"/>
                <a:cs typeface="Arial"/>
              </a:rPr>
              <a:t>NIVO+IPI and</a:t>
            </a:r>
            <a:r>
              <a:rPr sz="1100" spc="-14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NIVO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6" name="object 336"/>
          <p:cNvSpPr txBox="1"/>
          <p:nvPr/>
        </p:nvSpPr>
        <p:spPr>
          <a:xfrm>
            <a:off x="3308350" y="1176274"/>
            <a:ext cx="261620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Arial"/>
                <a:cs typeface="Arial"/>
              </a:rPr>
              <a:t>vs </a:t>
            </a:r>
            <a:r>
              <a:rPr sz="1100" dirty="0">
                <a:latin typeface="Arial"/>
                <a:cs typeface="Arial"/>
              </a:rPr>
              <a:t>IPI regardless of </a:t>
            </a:r>
            <a:r>
              <a:rPr sz="1100" i="1" spc="-5" dirty="0">
                <a:latin typeface="Arial"/>
                <a:cs typeface="Arial"/>
              </a:rPr>
              <a:t>BRAF </a:t>
            </a:r>
            <a:r>
              <a:rPr sz="1100" dirty="0">
                <a:latin typeface="Arial"/>
                <a:cs typeface="Arial"/>
              </a:rPr>
              <a:t>mutation</a:t>
            </a:r>
            <a:r>
              <a:rPr sz="1100" spc="-1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status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7" name="object 337"/>
          <p:cNvSpPr txBox="1"/>
          <p:nvPr/>
        </p:nvSpPr>
        <p:spPr>
          <a:xfrm>
            <a:off x="660908" y="4051294"/>
            <a:ext cx="3604260" cy="29718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5"/>
              </a:spcBef>
            </a:pPr>
            <a:r>
              <a:rPr sz="600" spc="-5" dirty="0">
                <a:latin typeface="Arial"/>
                <a:cs typeface="Arial"/>
              </a:rPr>
              <a:t>0 3 6 9 12 15 18 21 24 27 30 33 36 39 42 45 48 51 54 57 60 63 66</a:t>
            </a:r>
            <a:r>
              <a:rPr sz="600" spc="7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69</a:t>
            </a:r>
            <a:endParaRPr sz="600">
              <a:latin typeface="Arial"/>
              <a:cs typeface="Arial"/>
            </a:endParaRPr>
          </a:p>
          <a:p>
            <a:pPr marR="54610" algn="ctr">
              <a:lnSpc>
                <a:spcPct val="100000"/>
              </a:lnSpc>
              <a:spcBef>
                <a:spcPts val="310"/>
              </a:spcBef>
            </a:pPr>
            <a:r>
              <a:rPr sz="700" b="1" spc="-10" dirty="0">
                <a:latin typeface="Arial"/>
                <a:cs typeface="Arial"/>
              </a:rPr>
              <a:t>Months</a:t>
            </a:r>
            <a:endParaRPr sz="700">
              <a:latin typeface="Arial"/>
              <a:cs typeface="Arial"/>
            </a:endParaRPr>
          </a:p>
        </p:txBody>
      </p:sp>
      <p:sp>
        <p:nvSpPr>
          <p:cNvPr id="338" name="object 338"/>
          <p:cNvSpPr txBox="1"/>
          <p:nvPr/>
        </p:nvSpPr>
        <p:spPr>
          <a:xfrm>
            <a:off x="5135117" y="4060361"/>
            <a:ext cx="3604260" cy="28829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600" spc="-5" dirty="0">
                <a:latin typeface="Arial"/>
                <a:cs typeface="Arial"/>
              </a:rPr>
              <a:t>0 3 6 9 12 15 18 21 24 27 30 33 36 39 42 45 48 51 54 57 60 63 66</a:t>
            </a:r>
            <a:r>
              <a:rPr sz="600" spc="7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69</a:t>
            </a:r>
            <a:endParaRPr sz="600">
              <a:latin typeface="Arial"/>
              <a:cs typeface="Arial"/>
            </a:endParaRPr>
          </a:p>
          <a:p>
            <a:pPr marR="57150" algn="ctr">
              <a:lnSpc>
                <a:spcPct val="100000"/>
              </a:lnSpc>
              <a:spcBef>
                <a:spcPts val="270"/>
              </a:spcBef>
            </a:pPr>
            <a:r>
              <a:rPr sz="700" b="1" spc="-10" dirty="0">
                <a:latin typeface="Arial"/>
                <a:cs typeface="Arial"/>
              </a:rPr>
              <a:t>Months</a:t>
            </a:r>
            <a:endParaRPr sz="700">
              <a:latin typeface="Arial"/>
              <a:cs typeface="Arial"/>
            </a:endParaRPr>
          </a:p>
        </p:txBody>
      </p:sp>
      <p:sp>
        <p:nvSpPr>
          <p:cNvPr id="339" name="object 339"/>
          <p:cNvSpPr txBox="1"/>
          <p:nvPr/>
        </p:nvSpPr>
        <p:spPr>
          <a:xfrm>
            <a:off x="358994" y="3122129"/>
            <a:ext cx="124460" cy="315595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700" b="1" spc="-5" dirty="0">
                <a:latin typeface="Arial"/>
                <a:cs typeface="Arial"/>
              </a:rPr>
              <a:t>OS</a:t>
            </a:r>
            <a:r>
              <a:rPr sz="700" b="1" spc="-5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(%)</a:t>
            </a:r>
            <a:endParaRPr sz="700">
              <a:latin typeface="Arial"/>
              <a:cs typeface="Arial"/>
            </a:endParaRPr>
          </a:p>
        </p:txBody>
      </p:sp>
      <p:sp>
        <p:nvSpPr>
          <p:cNvPr id="340" name="object 340"/>
          <p:cNvSpPr txBox="1"/>
          <p:nvPr/>
        </p:nvSpPr>
        <p:spPr>
          <a:xfrm>
            <a:off x="4824593" y="3104661"/>
            <a:ext cx="124460" cy="31623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700" b="1" spc="-5" dirty="0">
                <a:latin typeface="Arial"/>
                <a:cs typeface="Arial"/>
              </a:rPr>
              <a:t>OS</a:t>
            </a:r>
            <a:r>
              <a:rPr sz="700" b="1" spc="-5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(%)</a:t>
            </a:r>
            <a:endParaRPr sz="700">
              <a:latin typeface="Arial"/>
              <a:cs typeface="Arial"/>
            </a:endParaRPr>
          </a:p>
        </p:txBody>
      </p:sp>
      <p:sp>
        <p:nvSpPr>
          <p:cNvPr id="341" name="object 341"/>
          <p:cNvSpPr txBox="1"/>
          <p:nvPr/>
        </p:nvSpPr>
        <p:spPr>
          <a:xfrm>
            <a:off x="362508" y="4652048"/>
            <a:ext cx="3970654" cy="39433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5095" indent="-111760">
              <a:lnSpc>
                <a:spcPct val="100000"/>
              </a:lnSpc>
              <a:spcBef>
                <a:spcPts val="484"/>
              </a:spcBef>
              <a:buChar char="•"/>
              <a:tabLst>
                <a:tab pos="125730" algn="l"/>
              </a:tabLst>
            </a:pPr>
            <a:r>
              <a:rPr sz="1050" spc="-5" dirty="0">
                <a:latin typeface="Arial"/>
                <a:cs typeface="Arial"/>
              </a:rPr>
              <a:t>5-year </a:t>
            </a:r>
            <a:r>
              <a:rPr sz="1050" spc="5" dirty="0">
                <a:latin typeface="Arial"/>
                <a:cs typeface="Arial"/>
              </a:rPr>
              <a:t>PFS </a:t>
            </a:r>
            <a:r>
              <a:rPr sz="1050" dirty="0">
                <a:latin typeface="Arial"/>
                <a:cs typeface="Arial"/>
              </a:rPr>
              <a:t>rates of </a:t>
            </a:r>
            <a:r>
              <a:rPr sz="1050" spc="5" dirty="0">
                <a:latin typeface="Arial"/>
                <a:cs typeface="Arial"/>
              </a:rPr>
              <a:t>38% </a:t>
            </a:r>
            <a:r>
              <a:rPr sz="1050" spc="-5" dirty="0">
                <a:latin typeface="Arial"/>
                <a:cs typeface="Arial"/>
              </a:rPr>
              <a:t>(NIVO+IPI), </a:t>
            </a:r>
            <a:r>
              <a:rPr sz="1050" spc="5" dirty="0">
                <a:latin typeface="Arial"/>
                <a:cs typeface="Arial"/>
              </a:rPr>
              <a:t>22% </a:t>
            </a:r>
            <a:r>
              <a:rPr sz="1050" spc="-5" dirty="0">
                <a:latin typeface="Arial"/>
                <a:cs typeface="Arial"/>
              </a:rPr>
              <a:t>(NIVO), </a:t>
            </a:r>
            <a:r>
              <a:rPr sz="1050" dirty="0">
                <a:latin typeface="Arial"/>
                <a:cs typeface="Arial"/>
              </a:rPr>
              <a:t>and </a:t>
            </a:r>
            <a:r>
              <a:rPr sz="1050" spc="5" dirty="0">
                <a:latin typeface="Arial"/>
                <a:cs typeface="Arial"/>
              </a:rPr>
              <a:t>11%</a:t>
            </a:r>
            <a:r>
              <a:rPr sz="1050" spc="-12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(IPI)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750" b="1" baseline="27777" dirty="0">
                <a:latin typeface="Arial"/>
                <a:cs typeface="Arial"/>
              </a:rPr>
              <a:t>a</a:t>
            </a:r>
            <a:r>
              <a:rPr sz="800" dirty="0">
                <a:latin typeface="Arial"/>
                <a:cs typeface="Arial"/>
              </a:rPr>
              <a:t>Descriptive analysis.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2" name="object 342"/>
          <p:cNvSpPr txBox="1"/>
          <p:nvPr/>
        </p:nvSpPr>
        <p:spPr>
          <a:xfrm>
            <a:off x="4906517" y="4695850"/>
            <a:ext cx="4013835" cy="3454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3825" indent="-111125">
              <a:lnSpc>
                <a:spcPts val="1225"/>
              </a:lnSpc>
              <a:spcBef>
                <a:spcPts val="105"/>
              </a:spcBef>
              <a:buChar char="•"/>
              <a:tabLst>
                <a:tab pos="124460" algn="l"/>
              </a:tabLst>
            </a:pPr>
            <a:r>
              <a:rPr sz="1050" spc="-5" dirty="0">
                <a:latin typeface="Arial"/>
                <a:cs typeface="Arial"/>
              </a:rPr>
              <a:t>5-year </a:t>
            </a:r>
            <a:r>
              <a:rPr sz="1050" dirty="0">
                <a:latin typeface="Arial"/>
                <a:cs typeface="Arial"/>
              </a:rPr>
              <a:t>PFS rates of 35% </a:t>
            </a:r>
            <a:r>
              <a:rPr sz="1050" spc="-5" dirty="0">
                <a:latin typeface="Arial"/>
                <a:cs typeface="Arial"/>
              </a:rPr>
              <a:t>(NIVO+IPI), </a:t>
            </a:r>
            <a:r>
              <a:rPr sz="1050" dirty="0">
                <a:latin typeface="Arial"/>
                <a:cs typeface="Arial"/>
              </a:rPr>
              <a:t>32% </a:t>
            </a:r>
            <a:r>
              <a:rPr sz="1050" spc="-5" dirty="0">
                <a:latin typeface="Arial"/>
                <a:cs typeface="Arial"/>
              </a:rPr>
              <a:t>(NIVO), </a:t>
            </a:r>
            <a:r>
              <a:rPr sz="1050" dirty="0">
                <a:latin typeface="Arial"/>
                <a:cs typeface="Arial"/>
              </a:rPr>
              <a:t>and 7%</a:t>
            </a:r>
            <a:r>
              <a:rPr sz="1050" spc="-6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(IPI)</a:t>
            </a:r>
            <a:endParaRPr sz="1050">
              <a:latin typeface="Arial"/>
              <a:cs typeface="Arial"/>
            </a:endParaRPr>
          </a:p>
          <a:p>
            <a:pPr marR="5080" algn="r">
              <a:lnSpc>
                <a:spcPts val="1285"/>
              </a:lnSpc>
            </a:pPr>
            <a:r>
              <a:rPr sz="1100" spc="-5" dirty="0">
                <a:latin typeface="Arial"/>
                <a:cs typeface="Arial"/>
              </a:rPr>
              <a:t>11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751331" y="3688079"/>
            <a:ext cx="157480" cy="0"/>
          </a:xfrm>
          <a:custGeom>
            <a:avLst/>
            <a:gdLst/>
            <a:ahLst/>
            <a:cxnLst/>
            <a:rect l="l" t="t" r="r" b="b"/>
            <a:pathLst>
              <a:path w="157480">
                <a:moveTo>
                  <a:pt x="157086" y="0"/>
                </a:moveTo>
                <a:lnTo>
                  <a:pt x="0" y="0"/>
                </a:lnTo>
              </a:path>
            </a:pathLst>
          </a:custGeom>
          <a:ln w="1219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 txBox="1"/>
          <p:nvPr/>
        </p:nvSpPr>
        <p:spPr>
          <a:xfrm>
            <a:off x="738631" y="3591305"/>
            <a:ext cx="541655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915" marR="5080" indent="-196850">
              <a:lnSpc>
                <a:spcPct val="141900"/>
              </a:lnSpc>
              <a:spcBef>
                <a:spcPts val="100"/>
              </a:spcBef>
              <a:tabLst>
                <a:tab pos="187325" algn="l"/>
              </a:tabLst>
            </a:pPr>
            <a:r>
              <a:rPr sz="900" u="sng" baseline="-27777" dirty="0">
                <a:uFill>
                  <a:solidFill>
                    <a:srgbClr val="0064A3"/>
                  </a:solidFill>
                </a:uFill>
                <a:latin typeface="Arial"/>
                <a:cs typeface="Arial"/>
              </a:rPr>
              <a:t> 	</a:t>
            </a:r>
            <a:r>
              <a:rPr sz="900" baseline="-27777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N</a:t>
            </a:r>
            <a:r>
              <a:rPr sz="600" b="1" spc="-1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V</a:t>
            </a:r>
            <a:r>
              <a:rPr sz="600" b="1" dirty="0">
                <a:latin typeface="Arial"/>
                <a:cs typeface="Arial"/>
              </a:rPr>
              <a:t>O+</a:t>
            </a:r>
            <a:r>
              <a:rPr sz="600" b="1" spc="-1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P</a:t>
            </a:r>
            <a:r>
              <a:rPr sz="600" b="1" dirty="0">
                <a:latin typeface="Arial"/>
                <a:cs typeface="Arial"/>
              </a:rPr>
              <a:t>I  </a:t>
            </a:r>
            <a:r>
              <a:rPr sz="600" b="1" spc="-5" dirty="0">
                <a:latin typeface="Arial"/>
                <a:cs typeface="Arial"/>
              </a:rPr>
              <a:t>NIVO</a:t>
            </a:r>
            <a:endParaRPr sz="600">
              <a:latin typeface="Arial"/>
              <a:cs typeface="Arial"/>
            </a:endParaRPr>
          </a:p>
          <a:p>
            <a:pPr marR="24130" algn="ctr">
              <a:lnSpc>
                <a:spcPct val="100000"/>
              </a:lnSpc>
              <a:spcBef>
                <a:spcPts val="300"/>
              </a:spcBef>
            </a:pPr>
            <a:r>
              <a:rPr sz="600" b="1" spc="-10" dirty="0">
                <a:latin typeface="Arial"/>
                <a:cs typeface="Arial"/>
              </a:rPr>
              <a:t>IPI</a:t>
            </a:r>
            <a:endParaRPr sz="600">
              <a:latin typeface="Arial"/>
              <a:cs typeface="Arial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751331" y="3906011"/>
            <a:ext cx="157086" cy="716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801623" y="3784091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4" h="55245">
                <a:moveTo>
                  <a:pt x="0" y="54864"/>
                </a:moveTo>
                <a:lnTo>
                  <a:pt x="27432" y="0"/>
                </a:lnTo>
                <a:lnTo>
                  <a:pt x="54864" y="54864"/>
                </a:lnTo>
                <a:lnTo>
                  <a:pt x="0" y="5486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835152" y="3639311"/>
            <a:ext cx="0" cy="84455"/>
          </a:xfrm>
          <a:custGeom>
            <a:avLst/>
            <a:gdLst/>
            <a:ahLst/>
            <a:cxnLst/>
            <a:rect l="l" t="t" r="r" b="b"/>
            <a:pathLst>
              <a:path h="84454">
                <a:moveTo>
                  <a:pt x="0" y="0"/>
                </a:moveTo>
                <a:lnTo>
                  <a:pt x="0" y="83947"/>
                </a:lnTo>
              </a:path>
            </a:pathLst>
          </a:custGeom>
          <a:ln w="1219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 txBox="1"/>
          <p:nvPr/>
        </p:nvSpPr>
        <p:spPr>
          <a:xfrm>
            <a:off x="5234432" y="3583685"/>
            <a:ext cx="542290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0" marR="5080" indent="-196850">
              <a:lnSpc>
                <a:spcPct val="141700"/>
              </a:lnSpc>
              <a:spcBef>
                <a:spcPts val="100"/>
              </a:spcBef>
              <a:tabLst>
                <a:tab pos="187325" algn="l"/>
              </a:tabLst>
            </a:pPr>
            <a:r>
              <a:rPr sz="900" u="sng" baseline="-32407" dirty="0">
                <a:uFill>
                  <a:solidFill>
                    <a:srgbClr val="0064A3"/>
                  </a:solidFill>
                </a:uFill>
                <a:latin typeface="Arial"/>
                <a:cs typeface="Arial"/>
              </a:rPr>
              <a:t> 	</a:t>
            </a:r>
            <a:r>
              <a:rPr sz="900" spc="7" baseline="-32407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N</a:t>
            </a:r>
            <a:r>
              <a:rPr sz="600" b="1" spc="-1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V</a:t>
            </a:r>
            <a:r>
              <a:rPr sz="600" b="1" dirty="0">
                <a:latin typeface="Arial"/>
                <a:cs typeface="Arial"/>
              </a:rPr>
              <a:t>O+</a:t>
            </a:r>
            <a:r>
              <a:rPr sz="600" b="1" spc="-1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P</a:t>
            </a:r>
            <a:r>
              <a:rPr sz="600" b="1" dirty="0">
                <a:latin typeface="Arial"/>
                <a:cs typeface="Arial"/>
              </a:rPr>
              <a:t>I  </a:t>
            </a:r>
            <a:r>
              <a:rPr sz="600" b="1" spc="-5" dirty="0">
                <a:latin typeface="Arial"/>
                <a:cs typeface="Arial"/>
              </a:rPr>
              <a:t>NIVO</a:t>
            </a:r>
            <a:endParaRPr sz="600">
              <a:latin typeface="Arial"/>
              <a:cs typeface="Arial"/>
            </a:endParaRPr>
          </a:p>
          <a:p>
            <a:pPr marR="24130" algn="ctr">
              <a:lnSpc>
                <a:spcPct val="100000"/>
              </a:lnSpc>
              <a:spcBef>
                <a:spcPts val="300"/>
              </a:spcBef>
            </a:pPr>
            <a:r>
              <a:rPr sz="600" b="1" spc="-10" dirty="0">
                <a:latin typeface="Arial"/>
                <a:cs typeface="Arial"/>
              </a:rPr>
              <a:t>IPI</a:t>
            </a:r>
            <a:endParaRPr sz="600">
              <a:latin typeface="Arial"/>
              <a:cs typeface="Arial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5247132" y="3898391"/>
            <a:ext cx="157098" cy="716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5241035" y="3677411"/>
            <a:ext cx="157480" cy="0"/>
          </a:xfrm>
          <a:custGeom>
            <a:avLst/>
            <a:gdLst/>
            <a:ahLst/>
            <a:cxnLst/>
            <a:rect l="l" t="t" r="r" b="b"/>
            <a:pathLst>
              <a:path w="157479">
                <a:moveTo>
                  <a:pt x="157099" y="0"/>
                </a:moveTo>
                <a:lnTo>
                  <a:pt x="0" y="0"/>
                </a:lnTo>
              </a:path>
            </a:pathLst>
          </a:custGeom>
          <a:ln w="1219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5297423" y="3776471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0" y="54863"/>
                </a:moveTo>
                <a:lnTo>
                  <a:pt x="27431" y="0"/>
                </a:lnTo>
                <a:lnTo>
                  <a:pt x="54863" y="54863"/>
                </a:lnTo>
                <a:lnTo>
                  <a:pt x="0" y="54863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5329428" y="3633215"/>
            <a:ext cx="0" cy="84455"/>
          </a:xfrm>
          <a:custGeom>
            <a:avLst/>
            <a:gdLst/>
            <a:ahLst/>
            <a:cxnLst/>
            <a:rect l="l" t="t" r="r" b="b"/>
            <a:pathLst>
              <a:path h="84454">
                <a:moveTo>
                  <a:pt x="0" y="0"/>
                </a:moveTo>
                <a:lnTo>
                  <a:pt x="0" y="83947"/>
                </a:lnTo>
              </a:path>
            </a:pathLst>
          </a:custGeom>
          <a:ln w="1219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670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9704" y="2481072"/>
            <a:ext cx="3480816" cy="1536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17407" y="3439667"/>
            <a:ext cx="0" cy="596265"/>
          </a:xfrm>
          <a:custGeom>
            <a:avLst/>
            <a:gdLst/>
            <a:ahLst/>
            <a:cxnLst/>
            <a:rect l="l" t="t" r="r" b="b"/>
            <a:pathLst>
              <a:path h="596264">
                <a:moveTo>
                  <a:pt x="0" y="596264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52644" y="2485644"/>
            <a:ext cx="3403600" cy="1339850"/>
          </a:xfrm>
          <a:custGeom>
            <a:avLst/>
            <a:gdLst/>
            <a:ahLst/>
            <a:cxnLst/>
            <a:rect l="l" t="t" r="r" b="b"/>
            <a:pathLst>
              <a:path w="3403600" h="1339850">
                <a:moveTo>
                  <a:pt x="3403091" y="1339596"/>
                </a:moveTo>
                <a:lnTo>
                  <a:pt x="3158616" y="1339596"/>
                </a:lnTo>
                <a:lnTo>
                  <a:pt x="3158616" y="1320546"/>
                </a:lnTo>
                <a:lnTo>
                  <a:pt x="2961894" y="1320546"/>
                </a:lnTo>
                <a:lnTo>
                  <a:pt x="2961894" y="1304671"/>
                </a:lnTo>
                <a:lnTo>
                  <a:pt x="2895219" y="1304671"/>
                </a:lnTo>
                <a:lnTo>
                  <a:pt x="2895219" y="1291971"/>
                </a:lnTo>
                <a:lnTo>
                  <a:pt x="2714244" y="1291971"/>
                </a:lnTo>
                <a:lnTo>
                  <a:pt x="2714244" y="1276096"/>
                </a:lnTo>
                <a:lnTo>
                  <a:pt x="2257044" y="1276096"/>
                </a:lnTo>
                <a:lnTo>
                  <a:pt x="2257044" y="1263396"/>
                </a:lnTo>
                <a:lnTo>
                  <a:pt x="2155444" y="1263396"/>
                </a:lnTo>
                <a:lnTo>
                  <a:pt x="2155444" y="1247521"/>
                </a:lnTo>
                <a:lnTo>
                  <a:pt x="2079371" y="1247521"/>
                </a:lnTo>
                <a:lnTo>
                  <a:pt x="2079371" y="1231646"/>
                </a:lnTo>
                <a:lnTo>
                  <a:pt x="1758696" y="1231646"/>
                </a:lnTo>
                <a:lnTo>
                  <a:pt x="1758696" y="1218946"/>
                </a:lnTo>
                <a:lnTo>
                  <a:pt x="1726946" y="1218946"/>
                </a:lnTo>
                <a:lnTo>
                  <a:pt x="1726946" y="1203071"/>
                </a:lnTo>
                <a:lnTo>
                  <a:pt x="1711071" y="1203071"/>
                </a:lnTo>
                <a:lnTo>
                  <a:pt x="1711071" y="1187196"/>
                </a:lnTo>
                <a:lnTo>
                  <a:pt x="1571371" y="1187196"/>
                </a:lnTo>
                <a:lnTo>
                  <a:pt x="1571371" y="1177671"/>
                </a:lnTo>
                <a:lnTo>
                  <a:pt x="1533271" y="1177671"/>
                </a:lnTo>
                <a:lnTo>
                  <a:pt x="1533271" y="1161796"/>
                </a:lnTo>
                <a:lnTo>
                  <a:pt x="1444371" y="1161796"/>
                </a:lnTo>
                <a:lnTo>
                  <a:pt x="1444371" y="1149096"/>
                </a:lnTo>
                <a:lnTo>
                  <a:pt x="1399921" y="1149096"/>
                </a:lnTo>
                <a:lnTo>
                  <a:pt x="1399921" y="1133221"/>
                </a:lnTo>
                <a:lnTo>
                  <a:pt x="1314195" y="1133221"/>
                </a:lnTo>
                <a:lnTo>
                  <a:pt x="1314195" y="1120521"/>
                </a:lnTo>
                <a:lnTo>
                  <a:pt x="1149222" y="1120521"/>
                </a:lnTo>
                <a:lnTo>
                  <a:pt x="1149222" y="1104646"/>
                </a:lnTo>
                <a:lnTo>
                  <a:pt x="1114297" y="1104646"/>
                </a:lnTo>
                <a:lnTo>
                  <a:pt x="1114297" y="1091946"/>
                </a:lnTo>
                <a:lnTo>
                  <a:pt x="1095247" y="1091946"/>
                </a:lnTo>
                <a:lnTo>
                  <a:pt x="1095247" y="1076071"/>
                </a:lnTo>
                <a:lnTo>
                  <a:pt x="1028572" y="1076071"/>
                </a:lnTo>
                <a:lnTo>
                  <a:pt x="1028572" y="1060196"/>
                </a:lnTo>
                <a:lnTo>
                  <a:pt x="987297" y="1060196"/>
                </a:lnTo>
                <a:lnTo>
                  <a:pt x="987297" y="1047496"/>
                </a:lnTo>
                <a:lnTo>
                  <a:pt x="949197" y="1047496"/>
                </a:lnTo>
                <a:lnTo>
                  <a:pt x="949197" y="1018920"/>
                </a:lnTo>
                <a:lnTo>
                  <a:pt x="923797" y="1018920"/>
                </a:lnTo>
                <a:lnTo>
                  <a:pt x="923797" y="1003173"/>
                </a:lnTo>
                <a:lnTo>
                  <a:pt x="860297" y="1003173"/>
                </a:lnTo>
                <a:lnTo>
                  <a:pt x="860297" y="993648"/>
                </a:lnTo>
                <a:lnTo>
                  <a:pt x="850772" y="993648"/>
                </a:lnTo>
                <a:lnTo>
                  <a:pt x="850772" y="977773"/>
                </a:lnTo>
                <a:lnTo>
                  <a:pt x="825372" y="977773"/>
                </a:lnTo>
                <a:lnTo>
                  <a:pt x="825372" y="965073"/>
                </a:lnTo>
                <a:lnTo>
                  <a:pt x="819022" y="965073"/>
                </a:lnTo>
                <a:lnTo>
                  <a:pt x="819022" y="949198"/>
                </a:lnTo>
                <a:lnTo>
                  <a:pt x="774572" y="949198"/>
                </a:lnTo>
                <a:lnTo>
                  <a:pt x="774572" y="936498"/>
                </a:lnTo>
                <a:lnTo>
                  <a:pt x="676147" y="936498"/>
                </a:lnTo>
                <a:lnTo>
                  <a:pt x="676147" y="904748"/>
                </a:lnTo>
                <a:lnTo>
                  <a:pt x="653922" y="904748"/>
                </a:lnTo>
                <a:lnTo>
                  <a:pt x="653922" y="892048"/>
                </a:lnTo>
                <a:lnTo>
                  <a:pt x="647572" y="892048"/>
                </a:lnTo>
                <a:lnTo>
                  <a:pt x="647572" y="876173"/>
                </a:lnTo>
                <a:lnTo>
                  <a:pt x="631697" y="876173"/>
                </a:lnTo>
                <a:lnTo>
                  <a:pt x="631697" y="847598"/>
                </a:lnTo>
                <a:lnTo>
                  <a:pt x="590422" y="847598"/>
                </a:lnTo>
                <a:lnTo>
                  <a:pt x="590422" y="819023"/>
                </a:lnTo>
                <a:lnTo>
                  <a:pt x="587247" y="819023"/>
                </a:lnTo>
                <a:lnTo>
                  <a:pt x="587247" y="803148"/>
                </a:lnTo>
                <a:lnTo>
                  <a:pt x="571372" y="803148"/>
                </a:lnTo>
                <a:lnTo>
                  <a:pt x="571372" y="780923"/>
                </a:lnTo>
                <a:lnTo>
                  <a:pt x="555497" y="780923"/>
                </a:lnTo>
                <a:lnTo>
                  <a:pt x="555497" y="761873"/>
                </a:lnTo>
                <a:lnTo>
                  <a:pt x="545972" y="761873"/>
                </a:lnTo>
                <a:lnTo>
                  <a:pt x="545972" y="749173"/>
                </a:lnTo>
                <a:lnTo>
                  <a:pt x="530097" y="749173"/>
                </a:lnTo>
                <a:lnTo>
                  <a:pt x="530097" y="736473"/>
                </a:lnTo>
                <a:lnTo>
                  <a:pt x="495172" y="736473"/>
                </a:lnTo>
                <a:lnTo>
                  <a:pt x="495172" y="720598"/>
                </a:lnTo>
                <a:lnTo>
                  <a:pt x="488822" y="720598"/>
                </a:lnTo>
                <a:lnTo>
                  <a:pt x="488822" y="692023"/>
                </a:lnTo>
                <a:lnTo>
                  <a:pt x="469772" y="692023"/>
                </a:lnTo>
                <a:lnTo>
                  <a:pt x="469772" y="647573"/>
                </a:lnTo>
                <a:lnTo>
                  <a:pt x="431672" y="647573"/>
                </a:lnTo>
                <a:lnTo>
                  <a:pt x="431672" y="609473"/>
                </a:lnTo>
                <a:lnTo>
                  <a:pt x="425322" y="609473"/>
                </a:lnTo>
                <a:lnTo>
                  <a:pt x="425322" y="596773"/>
                </a:lnTo>
                <a:lnTo>
                  <a:pt x="374650" y="596773"/>
                </a:lnTo>
                <a:lnTo>
                  <a:pt x="374650" y="568198"/>
                </a:lnTo>
                <a:lnTo>
                  <a:pt x="361950" y="568198"/>
                </a:lnTo>
                <a:lnTo>
                  <a:pt x="361950" y="552323"/>
                </a:lnTo>
                <a:lnTo>
                  <a:pt x="339725" y="552323"/>
                </a:lnTo>
                <a:lnTo>
                  <a:pt x="339725" y="536448"/>
                </a:lnTo>
                <a:lnTo>
                  <a:pt x="330200" y="536448"/>
                </a:lnTo>
                <a:lnTo>
                  <a:pt x="330200" y="523748"/>
                </a:lnTo>
                <a:lnTo>
                  <a:pt x="327025" y="523748"/>
                </a:lnTo>
                <a:lnTo>
                  <a:pt x="327025" y="507873"/>
                </a:lnTo>
                <a:lnTo>
                  <a:pt x="320675" y="507873"/>
                </a:lnTo>
                <a:lnTo>
                  <a:pt x="320675" y="479298"/>
                </a:lnTo>
                <a:lnTo>
                  <a:pt x="292100" y="479298"/>
                </a:lnTo>
                <a:lnTo>
                  <a:pt x="292100" y="463423"/>
                </a:lnTo>
                <a:lnTo>
                  <a:pt x="254000" y="463423"/>
                </a:lnTo>
                <a:lnTo>
                  <a:pt x="254000" y="453898"/>
                </a:lnTo>
                <a:lnTo>
                  <a:pt x="241300" y="453898"/>
                </a:lnTo>
                <a:lnTo>
                  <a:pt x="241300" y="418973"/>
                </a:lnTo>
                <a:lnTo>
                  <a:pt x="228600" y="418973"/>
                </a:lnTo>
                <a:lnTo>
                  <a:pt x="228600" y="412623"/>
                </a:lnTo>
                <a:lnTo>
                  <a:pt x="225425" y="412623"/>
                </a:lnTo>
                <a:lnTo>
                  <a:pt x="225425" y="396748"/>
                </a:lnTo>
                <a:lnTo>
                  <a:pt x="212725" y="396748"/>
                </a:lnTo>
                <a:lnTo>
                  <a:pt x="212725" y="371348"/>
                </a:lnTo>
                <a:lnTo>
                  <a:pt x="200025" y="371348"/>
                </a:lnTo>
                <a:lnTo>
                  <a:pt x="200025" y="355473"/>
                </a:lnTo>
                <a:lnTo>
                  <a:pt x="200025" y="339598"/>
                </a:lnTo>
                <a:lnTo>
                  <a:pt x="190500" y="339598"/>
                </a:lnTo>
                <a:lnTo>
                  <a:pt x="190500" y="330200"/>
                </a:lnTo>
                <a:lnTo>
                  <a:pt x="171450" y="330200"/>
                </a:lnTo>
                <a:lnTo>
                  <a:pt x="171450" y="314325"/>
                </a:lnTo>
                <a:lnTo>
                  <a:pt x="165100" y="314325"/>
                </a:lnTo>
                <a:lnTo>
                  <a:pt x="165100" y="301625"/>
                </a:lnTo>
                <a:lnTo>
                  <a:pt x="155575" y="301625"/>
                </a:lnTo>
                <a:lnTo>
                  <a:pt x="155575" y="273050"/>
                </a:lnTo>
                <a:lnTo>
                  <a:pt x="152400" y="273050"/>
                </a:lnTo>
                <a:lnTo>
                  <a:pt x="152400" y="260350"/>
                </a:lnTo>
                <a:lnTo>
                  <a:pt x="139700" y="260350"/>
                </a:lnTo>
                <a:lnTo>
                  <a:pt x="139700" y="215900"/>
                </a:lnTo>
                <a:lnTo>
                  <a:pt x="133350" y="215900"/>
                </a:lnTo>
                <a:lnTo>
                  <a:pt x="133350" y="187325"/>
                </a:lnTo>
                <a:lnTo>
                  <a:pt x="127000" y="187325"/>
                </a:lnTo>
                <a:lnTo>
                  <a:pt x="127000" y="168275"/>
                </a:lnTo>
                <a:lnTo>
                  <a:pt x="127000" y="152400"/>
                </a:lnTo>
                <a:lnTo>
                  <a:pt x="111125" y="152400"/>
                </a:lnTo>
                <a:lnTo>
                  <a:pt x="111125" y="136525"/>
                </a:lnTo>
                <a:lnTo>
                  <a:pt x="104775" y="136525"/>
                </a:lnTo>
                <a:lnTo>
                  <a:pt x="104775" y="123825"/>
                </a:lnTo>
                <a:lnTo>
                  <a:pt x="92075" y="123825"/>
                </a:lnTo>
                <a:lnTo>
                  <a:pt x="92075" y="98425"/>
                </a:lnTo>
                <a:lnTo>
                  <a:pt x="88900" y="98425"/>
                </a:lnTo>
                <a:lnTo>
                  <a:pt x="88900" y="79375"/>
                </a:lnTo>
                <a:lnTo>
                  <a:pt x="79375" y="79375"/>
                </a:lnTo>
                <a:lnTo>
                  <a:pt x="79375" y="76200"/>
                </a:lnTo>
                <a:lnTo>
                  <a:pt x="73025" y="76200"/>
                </a:lnTo>
                <a:lnTo>
                  <a:pt x="73025" y="57150"/>
                </a:lnTo>
                <a:lnTo>
                  <a:pt x="50800" y="57150"/>
                </a:lnTo>
                <a:lnTo>
                  <a:pt x="50800" y="41275"/>
                </a:lnTo>
                <a:lnTo>
                  <a:pt x="44450" y="41275"/>
                </a:lnTo>
                <a:lnTo>
                  <a:pt x="44450" y="28575"/>
                </a:lnTo>
                <a:lnTo>
                  <a:pt x="22225" y="28575"/>
                </a:lnTo>
                <a:lnTo>
                  <a:pt x="22225" y="15875"/>
                </a:lnTo>
                <a:lnTo>
                  <a:pt x="12700" y="15875"/>
                </a:lnTo>
                <a:lnTo>
                  <a:pt x="127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29828" y="3803903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5" h="50800">
                <a:moveTo>
                  <a:pt x="0" y="21971"/>
                </a:moveTo>
                <a:lnTo>
                  <a:pt x="3301" y="12573"/>
                </a:lnTo>
                <a:lnTo>
                  <a:pt x="9778" y="6223"/>
                </a:lnTo>
                <a:lnTo>
                  <a:pt x="16255" y="0"/>
                </a:lnTo>
                <a:lnTo>
                  <a:pt x="26035" y="0"/>
                </a:lnTo>
                <a:lnTo>
                  <a:pt x="35814" y="0"/>
                </a:lnTo>
                <a:lnTo>
                  <a:pt x="42291" y="6223"/>
                </a:lnTo>
                <a:lnTo>
                  <a:pt x="45466" y="12573"/>
                </a:lnTo>
                <a:lnTo>
                  <a:pt x="48768" y="21971"/>
                </a:lnTo>
                <a:lnTo>
                  <a:pt x="45466" y="34544"/>
                </a:lnTo>
                <a:lnTo>
                  <a:pt x="42291" y="40894"/>
                </a:lnTo>
                <a:lnTo>
                  <a:pt x="35814" y="47117"/>
                </a:lnTo>
                <a:lnTo>
                  <a:pt x="26035" y="50292"/>
                </a:lnTo>
                <a:lnTo>
                  <a:pt x="16255" y="47117"/>
                </a:lnTo>
                <a:lnTo>
                  <a:pt x="9778" y="40894"/>
                </a:lnTo>
                <a:lnTo>
                  <a:pt x="3301" y="34544"/>
                </a:lnTo>
                <a:lnTo>
                  <a:pt x="0" y="21971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76488" y="3803903"/>
            <a:ext cx="41275" cy="50800"/>
          </a:xfrm>
          <a:custGeom>
            <a:avLst/>
            <a:gdLst/>
            <a:ahLst/>
            <a:cxnLst/>
            <a:rect l="l" t="t" r="r" b="b"/>
            <a:pathLst>
              <a:path w="41275" h="50800">
                <a:moveTo>
                  <a:pt x="0" y="21971"/>
                </a:moveTo>
                <a:lnTo>
                  <a:pt x="0" y="12573"/>
                </a:lnTo>
                <a:lnTo>
                  <a:pt x="6350" y="6223"/>
                </a:lnTo>
                <a:lnTo>
                  <a:pt x="12700" y="0"/>
                </a:lnTo>
                <a:lnTo>
                  <a:pt x="19050" y="0"/>
                </a:lnTo>
                <a:lnTo>
                  <a:pt x="28447" y="0"/>
                </a:lnTo>
                <a:lnTo>
                  <a:pt x="34797" y="6223"/>
                </a:lnTo>
                <a:lnTo>
                  <a:pt x="37972" y="12573"/>
                </a:lnTo>
                <a:lnTo>
                  <a:pt x="41147" y="21971"/>
                </a:lnTo>
                <a:lnTo>
                  <a:pt x="37972" y="34544"/>
                </a:lnTo>
                <a:lnTo>
                  <a:pt x="34797" y="40894"/>
                </a:lnTo>
                <a:lnTo>
                  <a:pt x="28447" y="47117"/>
                </a:lnTo>
                <a:lnTo>
                  <a:pt x="19050" y="50292"/>
                </a:lnTo>
                <a:lnTo>
                  <a:pt x="12700" y="47117"/>
                </a:lnTo>
                <a:lnTo>
                  <a:pt x="6350" y="40894"/>
                </a:lnTo>
                <a:lnTo>
                  <a:pt x="0" y="34544"/>
                </a:lnTo>
                <a:lnTo>
                  <a:pt x="0" y="21971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26195" y="3803903"/>
            <a:ext cx="47625" cy="50800"/>
          </a:xfrm>
          <a:custGeom>
            <a:avLst/>
            <a:gdLst/>
            <a:ahLst/>
            <a:cxnLst/>
            <a:rect l="l" t="t" r="r" b="b"/>
            <a:pathLst>
              <a:path w="47625" h="50800">
                <a:moveTo>
                  <a:pt x="0" y="21971"/>
                </a:moveTo>
                <a:lnTo>
                  <a:pt x="3175" y="12573"/>
                </a:lnTo>
                <a:lnTo>
                  <a:pt x="6350" y="6223"/>
                </a:lnTo>
                <a:lnTo>
                  <a:pt x="12573" y="0"/>
                </a:lnTo>
                <a:lnTo>
                  <a:pt x="22098" y="0"/>
                </a:lnTo>
                <a:lnTo>
                  <a:pt x="31496" y="0"/>
                </a:lnTo>
                <a:lnTo>
                  <a:pt x="37846" y="6223"/>
                </a:lnTo>
                <a:lnTo>
                  <a:pt x="44069" y="12573"/>
                </a:lnTo>
                <a:lnTo>
                  <a:pt x="47244" y="21971"/>
                </a:lnTo>
                <a:lnTo>
                  <a:pt x="44069" y="34544"/>
                </a:lnTo>
                <a:lnTo>
                  <a:pt x="37846" y="40894"/>
                </a:lnTo>
                <a:lnTo>
                  <a:pt x="31496" y="47117"/>
                </a:lnTo>
                <a:lnTo>
                  <a:pt x="22098" y="50292"/>
                </a:lnTo>
                <a:lnTo>
                  <a:pt x="12573" y="47117"/>
                </a:lnTo>
                <a:lnTo>
                  <a:pt x="6350" y="40894"/>
                </a:lnTo>
                <a:lnTo>
                  <a:pt x="3175" y="34544"/>
                </a:lnTo>
                <a:lnTo>
                  <a:pt x="0" y="21971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09431" y="3803903"/>
            <a:ext cx="41275" cy="50800"/>
          </a:xfrm>
          <a:custGeom>
            <a:avLst/>
            <a:gdLst/>
            <a:ahLst/>
            <a:cxnLst/>
            <a:rect l="l" t="t" r="r" b="b"/>
            <a:pathLst>
              <a:path w="41275" h="50800">
                <a:moveTo>
                  <a:pt x="0" y="21971"/>
                </a:moveTo>
                <a:lnTo>
                  <a:pt x="0" y="12573"/>
                </a:lnTo>
                <a:lnTo>
                  <a:pt x="3175" y="6223"/>
                </a:lnTo>
                <a:lnTo>
                  <a:pt x="9525" y="0"/>
                </a:lnTo>
                <a:lnTo>
                  <a:pt x="19050" y="0"/>
                </a:lnTo>
                <a:lnTo>
                  <a:pt x="28448" y="0"/>
                </a:lnTo>
                <a:lnTo>
                  <a:pt x="34798" y="6223"/>
                </a:lnTo>
                <a:lnTo>
                  <a:pt x="37973" y="12573"/>
                </a:lnTo>
                <a:lnTo>
                  <a:pt x="41148" y="21971"/>
                </a:lnTo>
                <a:lnTo>
                  <a:pt x="37973" y="34544"/>
                </a:lnTo>
                <a:lnTo>
                  <a:pt x="34798" y="40894"/>
                </a:lnTo>
                <a:lnTo>
                  <a:pt x="28448" y="47117"/>
                </a:lnTo>
                <a:lnTo>
                  <a:pt x="19050" y="50292"/>
                </a:lnTo>
                <a:lnTo>
                  <a:pt x="9525" y="47117"/>
                </a:lnTo>
                <a:lnTo>
                  <a:pt x="3175" y="40894"/>
                </a:lnTo>
                <a:lnTo>
                  <a:pt x="0" y="34544"/>
                </a:lnTo>
                <a:lnTo>
                  <a:pt x="0" y="21971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97240" y="3803903"/>
            <a:ext cx="44450" cy="50800"/>
          </a:xfrm>
          <a:custGeom>
            <a:avLst/>
            <a:gdLst/>
            <a:ahLst/>
            <a:cxnLst/>
            <a:rect l="l" t="t" r="r" b="b"/>
            <a:pathLst>
              <a:path w="44450" h="50800">
                <a:moveTo>
                  <a:pt x="0" y="21971"/>
                </a:moveTo>
                <a:lnTo>
                  <a:pt x="3175" y="12573"/>
                </a:lnTo>
                <a:lnTo>
                  <a:pt x="6350" y="6223"/>
                </a:lnTo>
                <a:lnTo>
                  <a:pt x="12573" y="0"/>
                </a:lnTo>
                <a:lnTo>
                  <a:pt x="22098" y="0"/>
                </a:lnTo>
                <a:lnTo>
                  <a:pt x="28448" y="0"/>
                </a:lnTo>
                <a:lnTo>
                  <a:pt x="37845" y="6223"/>
                </a:lnTo>
                <a:lnTo>
                  <a:pt x="41020" y="12573"/>
                </a:lnTo>
                <a:lnTo>
                  <a:pt x="44195" y="21971"/>
                </a:lnTo>
                <a:lnTo>
                  <a:pt x="41020" y="34544"/>
                </a:lnTo>
                <a:lnTo>
                  <a:pt x="37845" y="40894"/>
                </a:lnTo>
                <a:lnTo>
                  <a:pt x="28448" y="47117"/>
                </a:lnTo>
                <a:lnTo>
                  <a:pt x="22098" y="50292"/>
                </a:lnTo>
                <a:lnTo>
                  <a:pt x="12573" y="47117"/>
                </a:lnTo>
                <a:lnTo>
                  <a:pt x="6350" y="40894"/>
                </a:lnTo>
                <a:lnTo>
                  <a:pt x="3175" y="34544"/>
                </a:lnTo>
                <a:lnTo>
                  <a:pt x="0" y="21971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68283" y="3803903"/>
            <a:ext cx="44450" cy="50800"/>
          </a:xfrm>
          <a:custGeom>
            <a:avLst/>
            <a:gdLst/>
            <a:ahLst/>
            <a:cxnLst/>
            <a:rect l="l" t="t" r="r" b="b"/>
            <a:pathLst>
              <a:path w="44450" h="50800">
                <a:moveTo>
                  <a:pt x="0" y="21971"/>
                </a:moveTo>
                <a:lnTo>
                  <a:pt x="3175" y="12573"/>
                </a:lnTo>
                <a:lnTo>
                  <a:pt x="6350" y="6223"/>
                </a:lnTo>
                <a:lnTo>
                  <a:pt x="12573" y="0"/>
                </a:lnTo>
                <a:lnTo>
                  <a:pt x="22098" y="0"/>
                </a:lnTo>
                <a:lnTo>
                  <a:pt x="31623" y="0"/>
                </a:lnTo>
                <a:lnTo>
                  <a:pt x="37846" y="6223"/>
                </a:lnTo>
                <a:lnTo>
                  <a:pt x="41021" y="12573"/>
                </a:lnTo>
                <a:lnTo>
                  <a:pt x="44196" y="21971"/>
                </a:lnTo>
                <a:lnTo>
                  <a:pt x="41021" y="34544"/>
                </a:lnTo>
                <a:lnTo>
                  <a:pt x="37846" y="40894"/>
                </a:lnTo>
                <a:lnTo>
                  <a:pt x="31623" y="47117"/>
                </a:lnTo>
                <a:lnTo>
                  <a:pt x="22098" y="50292"/>
                </a:lnTo>
                <a:lnTo>
                  <a:pt x="12573" y="47117"/>
                </a:lnTo>
                <a:lnTo>
                  <a:pt x="6350" y="40894"/>
                </a:lnTo>
                <a:lnTo>
                  <a:pt x="3175" y="34544"/>
                </a:lnTo>
                <a:lnTo>
                  <a:pt x="0" y="21971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36280" y="3803903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5" h="50800">
                <a:moveTo>
                  <a:pt x="0" y="21971"/>
                </a:moveTo>
                <a:lnTo>
                  <a:pt x="3301" y="12573"/>
                </a:lnTo>
                <a:lnTo>
                  <a:pt x="9778" y="6223"/>
                </a:lnTo>
                <a:lnTo>
                  <a:pt x="16255" y="0"/>
                </a:lnTo>
                <a:lnTo>
                  <a:pt x="22733" y="0"/>
                </a:lnTo>
                <a:lnTo>
                  <a:pt x="32512" y="0"/>
                </a:lnTo>
                <a:lnTo>
                  <a:pt x="42291" y="6223"/>
                </a:lnTo>
                <a:lnTo>
                  <a:pt x="45466" y="12573"/>
                </a:lnTo>
                <a:lnTo>
                  <a:pt x="48768" y="21971"/>
                </a:lnTo>
                <a:lnTo>
                  <a:pt x="45466" y="34544"/>
                </a:lnTo>
                <a:lnTo>
                  <a:pt x="42291" y="40894"/>
                </a:lnTo>
                <a:lnTo>
                  <a:pt x="32512" y="47117"/>
                </a:lnTo>
                <a:lnTo>
                  <a:pt x="22733" y="50292"/>
                </a:lnTo>
                <a:lnTo>
                  <a:pt x="16255" y="47117"/>
                </a:lnTo>
                <a:lnTo>
                  <a:pt x="9778" y="40894"/>
                </a:lnTo>
                <a:lnTo>
                  <a:pt x="3301" y="34544"/>
                </a:lnTo>
                <a:lnTo>
                  <a:pt x="0" y="21971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08847" y="3803903"/>
            <a:ext cx="44450" cy="50800"/>
          </a:xfrm>
          <a:custGeom>
            <a:avLst/>
            <a:gdLst/>
            <a:ahLst/>
            <a:cxnLst/>
            <a:rect l="l" t="t" r="r" b="b"/>
            <a:pathLst>
              <a:path w="44450" h="50800">
                <a:moveTo>
                  <a:pt x="0" y="21971"/>
                </a:moveTo>
                <a:lnTo>
                  <a:pt x="0" y="12573"/>
                </a:lnTo>
                <a:lnTo>
                  <a:pt x="6350" y="6223"/>
                </a:lnTo>
                <a:lnTo>
                  <a:pt x="12573" y="0"/>
                </a:lnTo>
                <a:lnTo>
                  <a:pt x="22098" y="0"/>
                </a:lnTo>
                <a:lnTo>
                  <a:pt x="31623" y="0"/>
                </a:lnTo>
                <a:lnTo>
                  <a:pt x="37846" y="6223"/>
                </a:lnTo>
                <a:lnTo>
                  <a:pt x="41021" y="12573"/>
                </a:lnTo>
                <a:lnTo>
                  <a:pt x="44196" y="21971"/>
                </a:lnTo>
                <a:lnTo>
                  <a:pt x="41021" y="34544"/>
                </a:lnTo>
                <a:lnTo>
                  <a:pt x="37846" y="40894"/>
                </a:lnTo>
                <a:lnTo>
                  <a:pt x="31623" y="47117"/>
                </a:lnTo>
                <a:lnTo>
                  <a:pt x="22098" y="50292"/>
                </a:lnTo>
                <a:lnTo>
                  <a:pt x="12573" y="47117"/>
                </a:lnTo>
                <a:lnTo>
                  <a:pt x="6350" y="40894"/>
                </a:lnTo>
                <a:lnTo>
                  <a:pt x="0" y="34544"/>
                </a:lnTo>
                <a:lnTo>
                  <a:pt x="0" y="21971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95131" y="3803903"/>
            <a:ext cx="41275" cy="50800"/>
          </a:xfrm>
          <a:custGeom>
            <a:avLst/>
            <a:gdLst/>
            <a:ahLst/>
            <a:cxnLst/>
            <a:rect l="l" t="t" r="r" b="b"/>
            <a:pathLst>
              <a:path w="41275" h="50800">
                <a:moveTo>
                  <a:pt x="0" y="21971"/>
                </a:moveTo>
                <a:lnTo>
                  <a:pt x="3175" y="12573"/>
                </a:lnTo>
                <a:lnTo>
                  <a:pt x="6350" y="6223"/>
                </a:lnTo>
                <a:lnTo>
                  <a:pt x="12700" y="0"/>
                </a:lnTo>
                <a:lnTo>
                  <a:pt x="22098" y="0"/>
                </a:lnTo>
                <a:lnTo>
                  <a:pt x="31623" y="0"/>
                </a:lnTo>
                <a:lnTo>
                  <a:pt x="37973" y="6223"/>
                </a:lnTo>
                <a:lnTo>
                  <a:pt x="41148" y="12573"/>
                </a:lnTo>
                <a:lnTo>
                  <a:pt x="41148" y="21971"/>
                </a:lnTo>
                <a:lnTo>
                  <a:pt x="41148" y="34544"/>
                </a:lnTo>
                <a:lnTo>
                  <a:pt x="37973" y="40894"/>
                </a:lnTo>
                <a:lnTo>
                  <a:pt x="31623" y="47117"/>
                </a:lnTo>
                <a:lnTo>
                  <a:pt x="22098" y="50292"/>
                </a:lnTo>
                <a:lnTo>
                  <a:pt x="12700" y="47117"/>
                </a:lnTo>
                <a:lnTo>
                  <a:pt x="6350" y="40894"/>
                </a:lnTo>
                <a:lnTo>
                  <a:pt x="3175" y="34544"/>
                </a:lnTo>
                <a:lnTo>
                  <a:pt x="0" y="21971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85988" y="3803903"/>
            <a:ext cx="44450" cy="50800"/>
          </a:xfrm>
          <a:custGeom>
            <a:avLst/>
            <a:gdLst/>
            <a:ahLst/>
            <a:cxnLst/>
            <a:rect l="l" t="t" r="r" b="b"/>
            <a:pathLst>
              <a:path w="44450" h="50800">
                <a:moveTo>
                  <a:pt x="0" y="21971"/>
                </a:moveTo>
                <a:lnTo>
                  <a:pt x="0" y="12573"/>
                </a:lnTo>
                <a:lnTo>
                  <a:pt x="6350" y="6223"/>
                </a:lnTo>
                <a:lnTo>
                  <a:pt x="12572" y="0"/>
                </a:lnTo>
                <a:lnTo>
                  <a:pt x="22097" y="0"/>
                </a:lnTo>
                <a:lnTo>
                  <a:pt x="31622" y="0"/>
                </a:lnTo>
                <a:lnTo>
                  <a:pt x="37845" y="6223"/>
                </a:lnTo>
                <a:lnTo>
                  <a:pt x="44195" y="12573"/>
                </a:lnTo>
                <a:lnTo>
                  <a:pt x="44195" y="21971"/>
                </a:lnTo>
                <a:lnTo>
                  <a:pt x="44195" y="34544"/>
                </a:lnTo>
                <a:lnTo>
                  <a:pt x="37845" y="40894"/>
                </a:lnTo>
                <a:lnTo>
                  <a:pt x="31622" y="47117"/>
                </a:lnTo>
                <a:lnTo>
                  <a:pt x="22097" y="50292"/>
                </a:lnTo>
                <a:lnTo>
                  <a:pt x="12572" y="47117"/>
                </a:lnTo>
                <a:lnTo>
                  <a:pt x="6350" y="40894"/>
                </a:lnTo>
                <a:lnTo>
                  <a:pt x="0" y="34544"/>
                </a:lnTo>
                <a:lnTo>
                  <a:pt x="0" y="21971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44840" y="3781044"/>
            <a:ext cx="41275" cy="47625"/>
          </a:xfrm>
          <a:custGeom>
            <a:avLst/>
            <a:gdLst/>
            <a:ahLst/>
            <a:cxnLst/>
            <a:rect l="l" t="t" r="r" b="b"/>
            <a:pathLst>
              <a:path w="41275" h="47625">
                <a:moveTo>
                  <a:pt x="0" y="25145"/>
                </a:moveTo>
                <a:lnTo>
                  <a:pt x="0" y="15747"/>
                </a:lnTo>
                <a:lnTo>
                  <a:pt x="6350" y="9397"/>
                </a:lnTo>
                <a:lnTo>
                  <a:pt x="12700" y="3174"/>
                </a:lnTo>
                <a:lnTo>
                  <a:pt x="19050" y="0"/>
                </a:lnTo>
                <a:lnTo>
                  <a:pt x="28448" y="3174"/>
                </a:lnTo>
                <a:lnTo>
                  <a:pt x="34798" y="9397"/>
                </a:lnTo>
                <a:lnTo>
                  <a:pt x="37973" y="15747"/>
                </a:lnTo>
                <a:lnTo>
                  <a:pt x="41148" y="25145"/>
                </a:lnTo>
                <a:lnTo>
                  <a:pt x="37973" y="34670"/>
                </a:lnTo>
                <a:lnTo>
                  <a:pt x="34798" y="44068"/>
                </a:lnTo>
                <a:lnTo>
                  <a:pt x="28448" y="47243"/>
                </a:lnTo>
                <a:lnTo>
                  <a:pt x="19050" y="47243"/>
                </a:lnTo>
                <a:lnTo>
                  <a:pt x="12700" y="47243"/>
                </a:lnTo>
                <a:lnTo>
                  <a:pt x="6350" y="44068"/>
                </a:lnTo>
                <a:lnTo>
                  <a:pt x="0" y="34670"/>
                </a:lnTo>
                <a:lnTo>
                  <a:pt x="0" y="25145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18931" y="3781044"/>
            <a:ext cx="44450" cy="47625"/>
          </a:xfrm>
          <a:custGeom>
            <a:avLst/>
            <a:gdLst/>
            <a:ahLst/>
            <a:cxnLst/>
            <a:rect l="l" t="t" r="r" b="b"/>
            <a:pathLst>
              <a:path w="44450" h="47625">
                <a:moveTo>
                  <a:pt x="0" y="25145"/>
                </a:moveTo>
                <a:lnTo>
                  <a:pt x="0" y="15747"/>
                </a:lnTo>
                <a:lnTo>
                  <a:pt x="6350" y="9397"/>
                </a:lnTo>
                <a:lnTo>
                  <a:pt x="12573" y="3174"/>
                </a:lnTo>
                <a:lnTo>
                  <a:pt x="18923" y="0"/>
                </a:lnTo>
                <a:lnTo>
                  <a:pt x="31623" y="3174"/>
                </a:lnTo>
                <a:lnTo>
                  <a:pt x="37846" y="9397"/>
                </a:lnTo>
                <a:lnTo>
                  <a:pt x="44196" y="15747"/>
                </a:lnTo>
                <a:lnTo>
                  <a:pt x="44196" y="25145"/>
                </a:lnTo>
                <a:lnTo>
                  <a:pt x="44196" y="34670"/>
                </a:lnTo>
                <a:lnTo>
                  <a:pt x="37846" y="44068"/>
                </a:lnTo>
                <a:lnTo>
                  <a:pt x="31623" y="47243"/>
                </a:lnTo>
                <a:lnTo>
                  <a:pt x="18923" y="47243"/>
                </a:lnTo>
                <a:lnTo>
                  <a:pt x="12573" y="47243"/>
                </a:lnTo>
                <a:lnTo>
                  <a:pt x="6350" y="44068"/>
                </a:lnTo>
                <a:lnTo>
                  <a:pt x="0" y="34670"/>
                </a:lnTo>
                <a:lnTo>
                  <a:pt x="0" y="25145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52231" y="3749040"/>
            <a:ext cx="44450" cy="55244"/>
          </a:xfrm>
          <a:custGeom>
            <a:avLst/>
            <a:gdLst/>
            <a:ahLst/>
            <a:cxnLst/>
            <a:rect l="l" t="t" r="r" b="b"/>
            <a:pathLst>
              <a:path w="44450" h="55245">
                <a:moveTo>
                  <a:pt x="0" y="29083"/>
                </a:moveTo>
                <a:lnTo>
                  <a:pt x="0" y="19304"/>
                </a:lnTo>
                <a:lnTo>
                  <a:pt x="6350" y="9652"/>
                </a:lnTo>
                <a:lnTo>
                  <a:pt x="12573" y="3175"/>
                </a:lnTo>
                <a:lnTo>
                  <a:pt x="22098" y="0"/>
                </a:lnTo>
                <a:lnTo>
                  <a:pt x="31623" y="3175"/>
                </a:lnTo>
                <a:lnTo>
                  <a:pt x="37846" y="9652"/>
                </a:lnTo>
                <a:lnTo>
                  <a:pt x="41021" y="19304"/>
                </a:lnTo>
                <a:lnTo>
                  <a:pt x="44196" y="29083"/>
                </a:lnTo>
                <a:lnTo>
                  <a:pt x="41021" y="38735"/>
                </a:lnTo>
                <a:lnTo>
                  <a:pt x="37846" y="45212"/>
                </a:lnTo>
                <a:lnTo>
                  <a:pt x="31623" y="51689"/>
                </a:lnTo>
                <a:lnTo>
                  <a:pt x="22098" y="54864"/>
                </a:lnTo>
                <a:lnTo>
                  <a:pt x="12573" y="51689"/>
                </a:lnTo>
                <a:lnTo>
                  <a:pt x="6350" y="45212"/>
                </a:lnTo>
                <a:lnTo>
                  <a:pt x="0" y="38735"/>
                </a:lnTo>
                <a:lnTo>
                  <a:pt x="0" y="29083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85047" y="3803903"/>
            <a:ext cx="44450" cy="50800"/>
          </a:xfrm>
          <a:custGeom>
            <a:avLst/>
            <a:gdLst/>
            <a:ahLst/>
            <a:cxnLst/>
            <a:rect l="l" t="t" r="r" b="b"/>
            <a:pathLst>
              <a:path w="44450" h="50800">
                <a:moveTo>
                  <a:pt x="0" y="21971"/>
                </a:moveTo>
                <a:lnTo>
                  <a:pt x="0" y="12573"/>
                </a:lnTo>
                <a:lnTo>
                  <a:pt x="6350" y="6223"/>
                </a:lnTo>
                <a:lnTo>
                  <a:pt x="15748" y="0"/>
                </a:lnTo>
                <a:lnTo>
                  <a:pt x="25273" y="0"/>
                </a:lnTo>
                <a:lnTo>
                  <a:pt x="31623" y="0"/>
                </a:lnTo>
                <a:lnTo>
                  <a:pt x="37846" y="6223"/>
                </a:lnTo>
                <a:lnTo>
                  <a:pt x="44196" y="12573"/>
                </a:lnTo>
                <a:lnTo>
                  <a:pt x="44196" y="21971"/>
                </a:lnTo>
                <a:lnTo>
                  <a:pt x="44196" y="34544"/>
                </a:lnTo>
                <a:lnTo>
                  <a:pt x="37846" y="40894"/>
                </a:lnTo>
                <a:lnTo>
                  <a:pt x="31623" y="47117"/>
                </a:lnTo>
                <a:lnTo>
                  <a:pt x="25273" y="50292"/>
                </a:lnTo>
                <a:lnTo>
                  <a:pt x="15748" y="47117"/>
                </a:lnTo>
                <a:lnTo>
                  <a:pt x="6350" y="40894"/>
                </a:lnTo>
                <a:lnTo>
                  <a:pt x="0" y="34544"/>
                </a:lnTo>
                <a:lnTo>
                  <a:pt x="0" y="21971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4943" y="3803903"/>
            <a:ext cx="44450" cy="50800"/>
          </a:xfrm>
          <a:custGeom>
            <a:avLst/>
            <a:gdLst/>
            <a:ahLst/>
            <a:cxnLst/>
            <a:rect l="l" t="t" r="r" b="b"/>
            <a:pathLst>
              <a:path w="44450" h="50800">
                <a:moveTo>
                  <a:pt x="0" y="21971"/>
                </a:moveTo>
                <a:lnTo>
                  <a:pt x="0" y="12573"/>
                </a:lnTo>
                <a:lnTo>
                  <a:pt x="6350" y="6223"/>
                </a:lnTo>
                <a:lnTo>
                  <a:pt x="12573" y="0"/>
                </a:lnTo>
                <a:lnTo>
                  <a:pt x="22098" y="0"/>
                </a:lnTo>
                <a:lnTo>
                  <a:pt x="31623" y="0"/>
                </a:lnTo>
                <a:lnTo>
                  <a:pt x="37846" y="6223"/>
                </a:lnTo>
                <a:lnTo>
                  <a:pt x="44196" y="12573"/>
                </a:lnTo>
                <a:lnTo>
                  <a:pt x="44196" y="21971"/>
                </a:lnTo>
                <a:lnTo>
                  <a:pt x="44196" y="34544"/>
                </a:lnTo>
                <a:lnTo>
                  <a:pt x="37846" y="40894"/>
                </a:lnTo>
                <a:lnTo>
                  <a:pt x="31623" y="47117"/>
                </a:lnTo>
                <a:lnTo>
                  <a:pt x="22098" y="50292"/>
                </a:lnTo>
                <a:lnTo>
                  <a:pt x="12573" y="47117"/>
                </a:lnTo>
                <a:lnTo>
                  <a:pt x="6350" y="40894"/>
                </a:lnTo>
                <a:lnTo>
                  <a:pt x="0" y="34544"/>
                </a:lnTo>
                <a:lnTo>
                  <a:pt x="0" y="21971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37276" y="3194304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20" h="53339">
                <a:moveTo>
                  <a:pt x="0" y="25145"/>
                </a:moveTo>
                <a:lnTo>
                  <a:pt x="0" y="15747"/>
                </a:lnTo>
                <a:lnTo>
                  <a:pt x="6476" y="9397"/>
                </a:lnTo>
                <a:lnTo>
                  <a:pt x="13081" y="3175"/>
                </a:lnTo>
                <a:lnTo>
                  <a:pt x="26162" y="0"/>
                </a:lnTo>
                <a:lnTo>
                  <a:pt x="32638" y="3175"/>
                </a:lnTo>
                <a:lnTo>
                  <a:pt x="39243" y="9397"/>
                </a:lnTo>
                <a:lnTo>
                  <a:pt x="45720" y="15747"/>
                </a:lnTo>
                <a:lnTo>
                  <a:pt x="45720" y="25145"/>
                </a:lnTo>
                <a:lnTo>
                  <a:pt x="45720" y="34543"/>
                </a:lnTo>
                <a:lnTo>
                  <a:pt x="39243" y="43941"/>
                </a:lnTo>
                <a:lnTo>
                  <a:pt x="32638" y="50164"/>
                </a:lnTo>
                <a:lnTo>
                  <a:pt x="26162" y="53339"/>
                </a:lnTo>
                <a:lnTo>
                  <a:pt x="13081" y="50164"/>
                </a:lnTo>
                <a:lnTo>
                  <a:pt x="6476" y="43941"/>
                </a:lnTo>
                <a:lnTo>
                  <a:pt x="0" y="34543"/>
                </a:lnTo>
                <a:lnTo>
                  <a:pt x="0" y="25145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43728" y="2942844"/>
            <a:ext cx="45720" cy="47625"/>
          </a:xfrm>
          <a:custGeom>
            <a:avLst/>
            <a:gdLst/>
            <a:ahLst/>
            <a:cxnLst/>
            <a:rect l="l" t="t" r="r" b="b"/>
            <a:pathLst>
              <a:path w="45720" h="47625">
                <a:moveTo>
                  <a:pt x="0" y="22098"/>
                </a:moveTo>
                <a:lnTo>
                  <a:pt x="0" y="15748"/>
                </a:lnTo>
                <a:lnTo>
                  <a:pt x="6476" y="6350"/>
                </a:lnTo>
                <a:lnTo>
                  <a:pt x="13081" y="0"/>
                </a:lnTo>
                <a:lnTo>
                  <a:pt x="26162" y="0"/>
                </a:lnTo>
                <a:lnTo>
                  <a:pt x="32638" y="0"/>
                </a:lnTo>
                <a:lnTo>
                  <a:pt x="39243" y="6350"/>
                </a:lnTo>
                <a:lnTo>
                  <a:pt x="45720" y="15748"/>
                </a:lnTo>
                <a:lnTo>
                  <a:pt x="45720" y="22098"/>
                </a:lnTo>
                <a:lnTo>
                  <a:pt x="45720" y="34670"/>
                </a:lnTo>
                <a:lnTo>
                  <a:pt x="39243" y="40893"/>
                </a:lnTo>
                <a:lnTo>
                  <a:pt x="32638" y="44068"/>
                </a:lnTo>
                <a:lnTo>
                  <a:pt x="26162" y="47243"/>
                </a:lnTo>
                <a:lnTo>
                  <a:pt x="13081" y="44068"/>
                </a:lnTo>
                <a:lnTo>
                  <a:pt x="6476" y="40893"/>
                </a:lnTo>
                <a:lnTo>
                  <a:pt x="0" y="34670"/>
                </a:lnTo>
                <a:lnTo>
                  <a:pt x="0" y="22098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17235" y="2793492"/>
            <a:ext cx="44450" cy="47625"/>
          </a:xfrm>
          <a:custGeom>
            <a:avLst/>
            <a:gdLst/>
            <a:ahLst/>
            <a:cxnLst/>
            <a:rect l="l" t="t" r="r" b="b"/>
            <a:pathLst>
              <a:path w="44450" h="47625">
                <a:moveTo>
                  <a:pt x="0" y="25145"/>
                </a:moveTo>
                <a:lnTo>
                  <a:pt x="3175" y="12572"/>
                </a:lnTo>
                <a:lnTo>
                  <a:pt x="6350" y="6350"/>
                </a:lnTo>
                <a:lnTo>
                  <a:pt x="15748" y="3175"/>
                </a:lnTo>
                <a:lnTo>
                  <a:pt x="25273" y="0"/>
                </a:lnTo>
                <a:lnTo>
                  <a:pt x="31623" y="3175"/>
                </a:lnTo>
                <a:lnTo>
                  <a:pt x="37846" y="6350"/>
                </a:lnTo>
                <a:lnTo>
                  <a:pt x="44196" y="12572"/>
                </a:lnTo>
                <a:lnTo>
                  <a:pt x="44196" y="25145"/>
                </a:lnTo>
                <a:lnTo>
                  <a:pt x="44196" y="34670"/>
                </a:lnTo>
                <a:lnTo>
                  <a:pt x="37846" y="40893"/>
                </a:lnTo>
                <a:lnTo>
                  <a:pt x="31623" y="47243"/>
                </a:lnTo>
                <a:lnTo>
                  <a:pt x="25273" y="47243"/>
                </a:lnTo>
                <a:lnTo>
                  <a:pt x="15748" y="47243"/>
                </a:lnTo>
                <a:lnTo>
                  <a:pt x="6350" y="40893"/>
                </a:lnTo>
                <a:lnTo>
                  <a:pt x="3175" y="34670"/>
                </a:lnTo>
                <a:lnTo>
                  <a:pt x="0" y="25145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66359" y="2496311"/>
            <a:ext cx="91439" cy="89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679030" y="1476819"/>
          <a:ext cx="3604257" cy="9286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9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9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8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92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NIVO+IPI (n =</a:t>
                      </a:r>
                      <a:r>
                        <a:rPr sz="700" b="1" spc="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199)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 (n =</a:t>
                      </a:r>
                      <a:r>
                        <a:rPr sz="7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197)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IPI (n =</a:t>
                      </a:r>
                      <a:r>
                        <a:rPr sz="7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194)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0064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249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Median,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mo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</a:t>
                      </a:r>
                      <a:r>
                        <a:rPr sz="70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NR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NR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 (40.2‒NR)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28.8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(22.7‒34.0)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HR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7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IPI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0.48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(0.37‒0.64)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0.58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(0.44‒0.76)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HR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7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NIVO</a:t>
                      </a:r>
                      <a:r>
                        <a:rPr sz="675" b="1" spc="-7" baseline="24691" dirty="0">
                          <a:latin typeface="Arial"/>
                          <a:cs typeface="Arial"/>
                        </a:rPr>
                        <a:t>a</a:t>
                      </a:r>
                      <a:endParaRPr sz="675" baseline="24691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0.83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(0.62‒1.12)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5136832" y="1478470"/>
          <a:ext cx="3614420" cy="9286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8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8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8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NIVO+IPI (n =</a:t>
                      </a:r>
                      <a:r>
                        <a:rPr sz="700" b="1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114)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 (n =</a:t>
                      </a:r>
                      <a:r>
                        <a:rPr sz="7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112)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IPI (n =</a:t>
                      </a:r>
                      <a:r>
                        <a:rPr sz="7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115)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4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599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Median,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mo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</a:t>
                      </a:r>
                      <a:r>
                        <a:rPr sz="70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17.4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(10.7‒42.6)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16.0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(11.7‒21.7)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10.9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(8.4‒13.1)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HR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7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IPI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0.58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(0.43‒0.79)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0.71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(0.53‒0.96)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HR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7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NIVO</a:t>
                      </a:r>
                      <a:r>
                        <a:rPr sz="675" b="1" spc="-7" baseline="24691" dirty="0">
                          <a:latin typeface="Arial"/>
                          <a:cs typeface="Arial"/>
                        </a:rPr>
                        <a:t>a</a:t>
                      </a:r>
                      <a:endParaRPr sz="675" baseline="24691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0.82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(0.59‒1.13)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3227323" y="404621"/>
            <a:ext cx="269049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OS by LDH</a:t>
            </a:r>
            <a:r>
              <a:rPr spc="-80" dirty="0"/>
              <a:t> </a:t>
            </a:r>
            <a:r>
              <a:rPr dirty="0"/>
              <a:t>Level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8739378" y="4847031"/>
            <a:ext cx="180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12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04656" y="17780"/>
            <a:ext cx="7620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0064A3"/>
                </a:solidFill>
                <a:latin typeface="Arial"/>
                <a:cs typeface="Arial"/>
              </a:rPr>
              <a:t>CheckMate</a:t>
            </a:r>
            <a:r>
              <a:rPr sz="800" b="1" spc="-6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64A3"/>
                </a:solidFill>
                <a:latin typeface="Arial"/>
                <a:cs typeface="Arial"/>
              </a:rPr>
              <a:t>067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2508" y="4897323"/>
            <a:ext cx="35794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aseline="27777" dirty="0">
                <a:latin typeface="Arial"/>
                <a:cs typeface="Arial"/>
              </a:rPr>
              <a:t>a</a:t>
            </a:r>
            <a:r>
              <a:rPr sz="800" dirty="0">
                <a:latin typeface="Arial"/>
                <a:cs typeface="Arial"/>
              </a:rPr>
              <a:t>Descriptive analysis. </a:t>
            </a:r>
            <a:r>
              <a:rPr sz="800" spc="-5" dirty="0">
                <a:latin typeface="Arial"/>
                <a:cs typeface="Arial"/>
              </a:rPr>
              <a:t>LDH, </a:t>
            </a:r>
            <a:r>
              <a:rPr sz="800" dirty="0">
                <a:latin typeface="Arial"/>
                <a:cs typeface="Arial"/>
              </a:rPr>
              <a:t>lactate </a:t>
            </a:r>
            <a:r>
              <a:rPr sz="800" spc="-5" dirty="0">
                <a:latin typeface="Arial"/>
                <a:cs typeface="Arial"/>
              </a:rPr>
              <a:t>dehydrogenase; ULN, upper </a:t>
            </a:r>
            <a:r>
              <a:rPr sz="800" dirty="0">
                <a:latin typeface="Arial"/>
                <a:cs typeface="Arial"/>
              </a:rPr>
              <a:t>limit </a:t>
            </a:r>
            <a:r>
              <a:rPr sz="800" spc="-5" dirty="0">
                <a:latin typeface="Arial"/>
                <a:cs typeface="Arial"/>
              </a:rPr>
              <a:t>of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normal.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418834" y="1200988"/>
            <a:ext cx="10909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0064A3"/>
                </a:solidFill>
                <a:latin typeface="Arial"/>
                <a:cs typeface="Arial"/>
              </a:rPr>
              <a:t>LDH &gt;</a:t>
            </a:r>
            <a:r>
              <a:rPr sz="1600" b="1" spc="-8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64A3"/>
                </a:solidFill>
                <a:latin typeface="Arial"/>
                <a:cs typeface="Arial"/>
              </a:rPr>
              <a:t>ULN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951735" y="1198879"/>
            <a:ext cx="10839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0064A3"/>
                </a:solidFill>
                <a:latin typeface="Arial"/>
                <a:cs typeface="Arial"/>
              </a:rPr>
              <a:t>LDH ≤</a:t>
            </a:r>
            <a:r>
              <a:rPr sz="1600" b="1" spc="-7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64A3"/>
                </a:solidFill>
                <a:latin typeface="Arial"/>
                <a:cs typeface="Arial"/>
              </a:rPr>
              <a:t>ULN</a:t>
            </a:r>
            <a:endParaRPr sz="1600">
              <a:latin typeface="Arial"/>
              <a:cs typeface="Arial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237083" y="4334108"/>
          <a:ext cx="8515979" cy="385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6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2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27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11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30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49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549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352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5367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52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54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5367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644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4859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139084"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b="1" spc="-7" baseline="4629" dirty="0">
                          <a:solidFill>
                            <a:srgbClr val="37A04A"/>
                          </a:solidFill>
                          <a:latin typeface="Arial"/>
                          <a:cs typeface="Arial"/>
                        </a:rPr>
                        <a:t>NIVO+IPI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199 193 184 176 166 163 155 149 147 141 137 132 131 125 123 122 121 118 116 115 114 70</a:t>
                      </a:r>
                      <a:r>
                        <a:rPr sz="6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685"/>
                        </a:lnSpc>
                        <a:spcBef>
                          <a:spcPts val="31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900" b="1" spc="-7" baseline="4629" dirty="0">
                          <a:solidFill>
                            <a:srgbClr val="37A04A"/>
                          </a:solidFill>
                          <a:latin typeface="Arial"/>
                          <a:cs typeface="Arial"/>
                        </a:rPr>
                        <a:t>NIVO+IPI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114</a:t>
                      </a:r>
                      <a:r>
                        <a:rPr sz="600" spc="1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98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80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71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60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58 54</a:t>
                      </a:r>
                      <a:r>
                        <a:rPr sz="600" spc="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51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51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51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48</a:t>
                      </a:r>
                      <a:r>
                        <a:rPr sz="6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47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42 42</a:t>
                      </a:r>
                      <a:r>
                        <a:rPr sz="600" spc="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41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41</a:t>
                      </a:r>
                      <a:r>
                        <a:rPr sz="6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40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36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22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939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794">
                <a:tc>
                  <a:txBody>
                    <a:bodyPr/>
                    <a:lstStyle/>
                    <a:p>
                      <a:pPr marR="6350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b="1" spc="-7" baseline="4629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NIVO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197 192 182 171 162 157 150 142 135 131 129 124 119 112 108 105 104 103 102 100 98 57</a:t>
                      </a:r>
                      <a:r>
                        <a:rPr sz="6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b="1" spc="-7" baseline="4629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NIVO </a:t>
                      </a:r>
                      <a:r>
                        <a:rPr sz="900" spc="-7" baseline="4629" dirty="0">
                          <a:latin typeface="Arial"/>
                          <a:cs typeface="Arial"/>
                        </a:rPr>
                        <a:t>112</a:t>
                      </a:r>
                      <a:r>
                        <a:rPr sz="900" spc="232" baseline="4629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94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78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70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65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54 48</a:t>
                      </a:r>
                      <a:r>
                        <a:rPr sz="600" spc="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46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39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37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36</a:t>
                      </a:r>
                      <a:r>
                        <a:rPr sz="6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35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34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34 34</a:t>
                      </a:r>
                      <a:r>
                        <a:rPr sz="600" spc="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33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32</a:t>
                      </a:r>
                      <a:r>
                        <a:rPr sz="6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32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30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19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274"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b="1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IPI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194 189 173 162 153 137 124 114 104 99 87 82 78 73 73 72 68 65 63 61 58 29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600" b="1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IPI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115</a:t>
                      </a:r>
                      <a:r>
                        <a:rPr sz="600" spc="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93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77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079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64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43 38</a:t>
                      </a:r>
                      <a:r>
                        <a:rPr sz="600" spc="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33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30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29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26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25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22</a:t>
                      </a:r>
                      <a:r>
                        <a:rPr sz="6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22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21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19 19</a:t>
                      </a:r>
                      <a:r>
                        <a:rPr sz="600" spc="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18</a:t>
                      </a:r>
                      <a:r>
                        <a:rPr sz="6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15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" name="object 33"/>
          <p:cNvSpPr txBox="1"/>
          <p:nvPr/>
        </p:nvSpPr>
        <p:spPr>
          <a:xfrm>
            <a:off x="3775964" y="2908807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7A04A"/>
                </a:solidFill>
                <a:latin typeface="Arial"/>
                <a:cs typeface="Arial"/>
              </a:rPr>
              <a:t>60%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777488" y="3247770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64A3"/>
                </a:solidFill>
                <a:latin typeface="Arial"/>
                <a:cs typeface="Arial"/>
              </a:rPr>
              <a:t>53%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780535" y="3583051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34%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226043" y="3241293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7A04A"/>
                </a:solidFill>
                <a:latin typeface="Arial"/>
                <a:cs typeface="Arial"/>
              </a:rPr>
              <a:t>38%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241030" y="3608323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64A3"/>
                </a:solidFill>
                <a:latin typeface="Arial"/>
                <a:cs typeface="Arial"/>
              </a:rPr>
              <a:t>28%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239759" y="3850944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15%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49223" y="2485644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49223" y="2638044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49223" y="279196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49223" y="2948939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49223" y="3107435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49223" y="3252215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49223" y="3413759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49223" y="4029455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8732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39724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89075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44524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93875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49324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01724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57172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0652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05892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21132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36372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519172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6852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823972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976372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13182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281171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43662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585971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74142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896867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049267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201667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49223" y="3567684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49223" y="3724655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49223" y="3870959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358994" y="3122129"/>
            <a:ext cx="124460" cy="315595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700" b="1" spc="-5" dirty="0">
                <a:latin typeface="Arial"/>
                <a:cs typeface="Arial"/>
              </a:rPr>
              <a:t>OS</a:t>
            </a:r>
            <a:r>
              <a:rPr sz="700" b="1" spc="-5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(%)</a:t>
            </a:r>
            <a:endParaRPr sz="7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98144" y="2424176"/>
            <a:ext cx="153670" cy="266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100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455"/>
              </a:spcBef>
            </a:pPr>
            <a:r>
              <a:rPr sz="600" spc="-5" dirty="0">
                <a:latin typeface="Arial"/>
                <a:cs typeface="Arial"/>
              </a:rPr>
              <a:t>90</a:t>
            </a:r>
            <a:endParaRPr sz="6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38073" y="2729864"/>
            <a:ext cx="111125" cy="1350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80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600" spc="-5" dirty="0">
                <a:latin typeface="Arial"/>
                <a:cs typeface="Arial"/>
              </a:rPr>
              <a:t>70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60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600" spc="-5" dirty="0">
                <a:latin typeface="Arial"/>
                <a:cs typeface="Arial"/>
              </a:rPr>
              <a:t>50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600" dirty="0">
                <a:latin typeface="Arial"/>
                <a:cs typeface="Arial"/>
              </a:rPr>
              <a:t>40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600" spc="-5" dirty="0">
                <a:latin typeface="Arial"/>
                <a:cs typeface="Arial"/>
              </a:rPr>
              <a:t>30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600" spc="-5" dirty="0">
                <a:latin typeface="Arial"/>
                <a:cs typeface="Arial"/>
              </a:rPr>
              <a:t>10</a:t>
            </a:r>
            <a:endParaRPr sz="600">
              <a:latin typeface="Arial"/>
              <a:cs typeface="Arial"/>
            </a:endParaRPr>
          </a:p>
          <a:p>
            <a:pPr marL="55244">
              <a:lnSpc>
                <a:spcPct val="100000"/>
              </a:lnSpc>
              <a:spcBef>
                <a:spcPts val="480"/>
              </a:spcBef>
            </a:pPr>
            <a:r>
              <a:rPr sz="600" spc="-5" dirty="0"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87323" y="2485644"/>
            <a:ext cx="3514725" cy="1544320"/>
          </a:xfrm>
          <a:custGeom>
            <a:avLst/>
            <a:gdLst/>
            <a:ahLst/>
            <a:cxnLst/>
            <a:rect l="l" t="t" r="r" b="b"/>
            <a:pathLst>
              <a:path w="3514725" h="1544320">
                <a:moveTo>
                  <a:pt x="3514343" y="1543812"/>
                </a:moveTo>
                <a:lnTo>
                  <a:pt x="0" y="1543812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120640" y="2485644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120640" y="2638044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120640" y="279196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120640" y="2948939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120640" y="3107435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120640" y="3259835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120640" y="3413759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120640" y="3567684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120640" y="3724655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120640" y="3870959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120640" y="4029455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15874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31114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46354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61594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76834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923788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07314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228588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380988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53034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685788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838188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990588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142988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298435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447788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603235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755635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91108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060435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21588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36828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52068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676131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>
            <a:off x="4972939" y="2424176"/>
            <a:ext cx="153670" cy="266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100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455"/>
              </a:spcBef>
            </a:pPr>
            <a:r>
              <a:rPr sz="600" spc="-5" dirty="0">
                <a:latin typeface="Arial"/>
                <a:cs typeface="Arial"/>
              </a:rPr>
              <a:t>90</a:t>
            </a:r>
            <a:endParaRPr sz="60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5012563" y="2729864"/>
            <a:ext cx="1111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80</a:t>
            </a:r>
            <a:endParaRPr sz="60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5012563" y="2885694"/>
            <a:ext cx="111125" cy="119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70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600" spc="-5" dirty="0">
                <a:latin typeface="Arial"/>
                <a:cs typeface="Arial"/>
              </a:rPr>
              <a:t>60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50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600" spc="-5" dirty="0">
                <a:latin typeface="Arial"/>
                <a:cs typeface="Arial"/>
              </a:rPr>
              <a:t>40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00" spc="-5" dirty="0">
                <a:latin typeface="Arial"/>
                <a:cs typeface="Arial"/>
              </a:rPr>
              <a:t>30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600" spc="-5" dirty="0">
                <a:latin typeface="Arial"/>
                <a:cs typeface="Arial"/>
              </a:rPr>
              <a:t>10</a:t>
            </a:r>
            <a:endParaRPr sz="600">
              <a:latin typeface="Arial"/>
              <a:cs typeface="Arial"/>
            </a:endParaRPr>
          </a:p>
          <a:p>
            <a:pPr marL="55244">
              <a:lnSpc>
                <a:spcPct val="100000"/>
              </a:lnSpc>
              <a:spcBef>
                <a:spcPts val="484"/>
              </a:spcBef>
            </a:pPr>
            <a:r>
              <a:rPr sz="600" spc="-5" dirty="0"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5158740" y="2485644"/>
            <a:ext cx="3517900" cy="1544320"/>
          </a:xfrm>
          <a:custGeom>
            <a:avLst/>
            <a:gdLst/>
            <a:ahLst/>
            <a:cxnLst/>
            <a:rect l="l" t="t" r="r" b="b"/>
            <a:pathLst>
              <a:path w="3517900" h="1544320">
                <a:moveTo>
                  <a:pt x="3517391" y="1543812"/>
                </a:moveTo>
                <a:lnTo>
                  <a:pt x="0" y="1543812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84276" y="2485644"/>
            <a:ext cx="3461385" cy="739140"/>
          </a:xfrm>
          <a:custGeom>
            <a:avLst/>
            <a:gdLst/>
            <a:ahLst/>
            <a:cxnLst/>
            <a:rect l="l" t="t" r="r" b="b"/>
            <a:pathLst>
              <a:path w="3461385" h="739139">
                <a:moveTo>
                  <a:pt x="3461004" y="739139"/>
                </a:moveTo>
                <a:lnTo>
                  <a:pt x="3137154" y="739139"/>
                </a:lnTo>
                <a:lnTo>
                  <a:pt x="3137154" y="729614"/>
                </a:lnTo>
                <a:lnTo>
                  <a:pt x="3105404" y="729614"/>
                </a:lnTo>
                <a:lnTo>
                  <a:pt x="3105404" y="716914"/>
                </a:lnTo>
                <a:lnTo>
                  <a:pt x="2686304" y="716914"/>
                </a:lnTo>
                <a:lnTo>
                  <a:pt x="2686304" y="713739"/>
                </a:lnTo>
                <a:lnTo>
                  <a:pt x="2473452" y="713739"/>
                </a:lnTo>
                <a:lnTo>
                  <a:pt x="2473452" y="704214"/>
                </a:lnTo>
                <a:lnTo>
                  <a:pt x="2321052" y="704214"/>
                </a:lnTo>
                <a:lnTo>
                  <a:pt x="2321052" y="697864"/>
                </a:lnTo>
                <a:lnTo>
                  <a:pt x="2282952" y="697864"/>
                </a:lnTo>
                <a:lnTo>
                  <a:pt x="2282952" y="685164"/>
                </a:lnTo>
                <a:lnTo>
                  <a:pt x="2222627" y="685164"/>
                </a:lnTo>
                <a:lnTo>
                  <a:pt x="2222627" y="678814"/>
                </a:lnTo>
                <a:lnTo>
                  <a:pt x="2095627" y="678814"/>
                </a:lnTo>
                <a:lnTo>
                  <a:pt x="2095627" y="672464"/>
                </a:lnTo>
                <a:lnTo>
                  <a:pt x="2082927" y="672464"/>
                </a:lnTo>
                <a:lnTo>
                  <a:pt x="2082927" y="666114"/>
                </a:lnTo>
                <a:lnTo>
                  <a:pt x="2051177" y="666114"/>
                </a:lnTo>
                <a:lnTo>
                  <a:pt x="2051177" y="656717"/>
                </a:lnTo>
                <a:lnTo>
                  <a:pt x="1987677" y="656717"/>
                </a:lnTo>
                <a:lnTo>
                  <a:pt x="1987677" y="647192"/>
                </a:lnTo>
                <a:lnTo>
                  <a:pt x="1933702" y="647192"/>
                </a:lnTo>
                <a:lnTo>
                  <a:pt x="1933702" y="637667"/>
                </a:lnTo>
                <a:lnTo>
                  <a:pt x="1914652" y="637667"/>
                </a:lnTo>
                <a:lnTo>
                  <a:pt x="1914652" y="634492"/>
                </a:lnTo>
                <a:lnTo>
                  <a:pt x="1882902" y="634492"/>
                </a:lnTo>
                <a:lnTo>
                  <a:pt x="1882902" y="624967"/>
                </a:lnTo>
                <a:lnTo>
                  <a:pt x="1863852" y="624967"/>
                </a:lnTo>
                <a:lnTo>
                  <a:pt x="1863852" y="618617"/>
                </a:lnTo>
                <a:lnTo>
                  <a:pt x="1835277" y="618617"/>
                </a:lnTo>
                <a:lnTo>
                  <a:pt x="1835277" y="609092"/>
                </a:lnTo>
                <a:lnTo>
                  <a:pt x="1822577" y="609092"/>
                </a:lnTo>
                <a:lnTo>
                  <a:pt x="1822577" y="599567"/>
                </a:lnTo>
                <a:lnTo>
                  <a:pt x="1784477" y="599567"/>
                </a:lnTo>
                <a:lnTo>
                  <a:pt x="1784477" y="590042"/>
                </a:lnTo>
                <a:lnTo>
                  <a:pt x="1749552" y="590042"/>
                </a:lnTo>
                <a:lnTo>
                  <a:pt x="1749552" y="583692"/>
                </a:lnTo>
                <a:lnTo>
                  <a:pt x="1714627" y="583692"/>
                </a:lnTo>
                <a:lnTo>
                  <a:pt x="1714627" y="574167"/>
                </a:lnTo>
                <a:lnTo>
                  <a:pt x="1695577" y="574167"/>
                </a:lnTo>
                <a:lnTo>
                  <a:pt x="1695577" y="570992"/>
                </a:lnTo>
                <a:lnTo>
                  <a:pt x="1657477" y="570992"/>
                </a:lnTo>
                <a:lnTo>
                  <a:pt x="1657477" y="564642"/>
                </a:lnTo>
                <a:lnTo>
                  <a:pt x="1628902" y="564642"/>
                </a:lnTo>
                <a:lnTo>
                  <a:pt x="1628902" y="551942"/>
                </a:lnTo>
                <a:lnTo>
                  <a:pt x="1613027" y="551942"/>
                </a:lnTo>
                <a:lnTo>
                  <a:pt x="1613027" y="548767"/>
                </a:lnTo>
                <a:lnTo>
                  <a:pt x="1600327" y="548767"/>
                </a:lnTo>
                <a:lnTo>
                  <a:pt x="1600327" y="536067"/>
                </a:lnTo>
                <a:lnTo>
                  <a:pt x="1590802" y="536067"/>
                </a:lnTo>
                <a:lnTo>
                  <a:pt x="1590802" y="526542"/>
                </a:lnTo>
                <a:lnTo>
                  <a:pt x="1438402" y="526542"/>
                </a:lnTo>
                <a:lnTo>
                  <a:pt x="1438402" y="523367"/>
                </a:lnTo>
                <a:lnTo>
                  <a:pt x="1428877" y="523367"/>
                </a:lnTo>
                <a:lnTo>
                  <a:pt x="1428877" y="510794"/>
                </a:lnTo>
                <a:lnTo>
                  <a:pt x="1374902" y="510794"/>
                </a:lnTo>
                <a:lnTo>
                  <a:pt x="1374902" y="507619"/>
                </a:lnTo>
                <a:lnTo>
                  <a:pt x="1362202" y="507619"/>
                </a:lnTo>
                <a:lnTo>
                  <a:pt x="1362202" y="488569"/>
                </a:lnTo>
                <a:lnTo>
                  <a:pt x="1228852" y="488569"/>
                </a:lnTo>
                <a:lnTo>
                  <a:pt x="1228852" y="482219"/>
                </a:lnTo>
                <a:lnTo>
                  <a:pt x="1219327" y="482219"/>
                </a:lnTo>
                <a:lnTo>
                  <a:pt x="1219327" y="472694"/>
                </a:lnTo>
                <a:lnTo>
                  <a:pt x="1216152" y="472694"/>
                </a:lnTo>
                <a:lnTo>
                  <a:pt x="1216152" y="466344"/>
                </a:lnTo>
                <a:lnTo>
                  <a:pt x="1197102" y="466344"/>
                </a:lnTo>
                <a:lnTo>
                  <a:pt x="1197102" y="453644"/>
                </a:lnTo>
                <a:lnTo>
                  <a:pt x="1174877" y="453644"/>
                </a:lnTo>
                <a:lnTo>
                  <a:pt x="1174877" y="444119"/>
                </a:lnTo>
                <a:lnTo>
                  <a:pt x="1136777" y="444119"/>
                </a:lnTo>
                <a:lnTo>
                  <a:pt x="1136777" y="434594"/>
                </a:lnTo>
                <a:lnTo>
                  <a:pt x="1073277" y="434594"/>
                </a:lnTo>
                <a:lnTo>
                  <a:pt x="1073277" y="425069"/>
                </a:lnTo>
                <a:lnTo>
                  <a:pt x="1032001" y="425069"/>
                </a:lnTo>
                <a:lnTo>
                  <a:pt x="1032001" y="418719"/>
                </a:lnTo>
                <a:lnTo>
                  <a:pt x="1028826" y="418719"/>
                </a:lnTo>
                <a:lnTo>
                  <a:pt x="1028826" y="409194"/>
                </a:lnTo>
                <a:lnTo>
                  <a:pt x="1012951" y="409194"/>
                </a:lnTo>
                <a:lnTo>
                  <a:pt x="1012951" y="402844"/>
                </a:lnTo>
                <a:lnTo>
                  <a:pt x="997076" y="402844"/>
                </a:lnTo>
                <a:lnTo>
                  <a:pt x="997076" y="393319"/>
                </a:lnTo>
                <a:lnTo>
                  <a:pt x="984376" y="393319"/>
                </a:lnTo>
                <a:lnTo>
                  <a:pt x="984376" y="386969"/>
                </a:lnTo>
                <a:lnTo>
                  <a:pt x="978026" y="386969"/>
                </a:lnTo>
                <a:lnTo>
                  <a:pt x="978026" y="377444"/>
                </a:lnTo>
                <a:lnTo>
                  <a:pt x="930401" y="377444"/>
                </a:lnTo>
                <a:lnTo>
                  <a:pt x="930401" y="371094"/>
                </a:lnTo>
                <a:lnTo>
                  <a:pt x="920876" y="371094"/>
                </a:lnTo>
                <a:lnTo>
                  <a:pt x="920876" y="361695"/>
                </a:lnTo>
                <a:lnTo>
                  <a:pt x="889126" y="361695"/>
                </a:lnTo>
                <a:lnTo>
                  <a:pt x="889126" y="355345"/>
                </a:lnTo>
                <a:lnTo>
                  <a:pt x="873251" y="355345"/>
                </a:lnTo>
                <a:lnTo>
                  <a:pt x="873251" y="345820"/>
                </a:lnTo>
                <a:lnTo>
                  <a:pt x="857250" y="345820"/>
                </a:lnTo>
                <a:lnTo>
                  <a:pt x="857250" y="339470"/>
                </a:lnTo>
                <a:lnTo>
                  <a:pt x="850900" y="339470"/>
                </a:lnTo>
                <a:lnTo>
                  <a:pt x="850900" y="333120"/>
                </a:lnTo>
                <a:lnTo>
                  <a:pt x="822325" y="333120"/>
                </a:lnTo>
                <a:lnTo>
                  <a:pt x="822325" y="326770"/>
                </a:lnTo>
                <a:lnTo>
                  <a:pt x="812799" y="326770"/>
                </a:lnTo>
                <a:lnTo>
                  <a:pt x="812799" y="320420"/>
                </a:lnTo>
                <a:lnTo>
                  <a:pt x="806449" y="320420"/>
                </a:lnTo>
                <a:lnTo>
                  <a:pt x="806449" y="307720"/>
                </a:lnTo>
                <a:lnTo>
                  <a:pt x="736599" y="307720"/>
                </a:lnTo>
                <a:lnTo>
                  <a:pt x="736599" y="301370"/>
                </a:lnTo>
                <a:lnTo>
                  <a:pt x="727074" y="301370"/>
                </a:lnTo>
                <a:lnTo>
                  <a:pt x="727074" y="291845"/>
                </a:lnTo>
                <a:lnTo>
                  <a:pt x="717549" y="291845"/>
                </a:lnTo>
                <a:lnTo>
                  <a:pt x="717549" y="285495"/>
                </a:lnTo>
                <a:lnTo>
                  <a:pt x="673099" y="285495"/>
                </a:lnTo>
                <a:lnTo>
                  <a:pt x="673099" y="279145"/>
                </a:lnTo>
                <a:lnTo>
                  <a:pt x="657224" y="279145"/>
                </a:lnTo>
                <a:lnTo>
                  <a:pt x="657224" y="269620"/>
                </a:lnTo>
                <a:lnTo>
                  <a:pt x="603249" y="269620"/>
                </a:lnTo>
                <a:lnTo>
                  <a:pt x="603249" y="263270"/>
                </a:lnTo>
                <a:lnTo>
                  <a:pt x="574713" y="263270"/>
                </a:lnTo>
                <a:lnTo>
                  <a:pt x="574713" y="256920"/>
                </a:lnTo>
                <a:lnTo>
                  <a:pt x="568363" y="256920"/>
                </a:lnTo>
                <a:lnTo>
                  <a:pt x="568363" y="244220"/>
                </a:lnTo>
                <a:lnTo>
                  <a:pt x="549313" y="244220"/>
                </a:lnTo>
                <a:lnTo>
                  <a:pt x="549313" y="237870"/>
                </a:lnTo>
                <a:lnTo>
                  <a:pt x="533438" y="237870"/>
                </a:lnTo>
                <a:lnTo>
                  <a:pt x="533438" y="228345"/>
                </a:lnTo>
                <a:lnTo>
                  <a:pt x="520738" y="228345"/>
                </a:lnTo>
                <a:lnTo>
                  <a:pt x="520738" y="221995"/>
                </a:lnTo>
                <a:lnTo>
                  <a:pt x="508038" y="221995"/>
                </a:lnTo>
                <a:lnTo>
                  <a:pt x="508038" y="218948"/>
                </a:lnTo>
                <a:lnTo>
                  <a:pt x="488988" y="218948"/>
                </a:lnTo>
                <a:lnTo>
                  <a:pt x="488988" y="209423"/>
                </a:lnTo>
                <a:lnTo>
                  <a:pt x="473113" y="209423"/>
                </a:lnTo>
                <a:lnTo>
                  <a:pt x="473113" y="203073"/>
                </a:lnTo>
                <a:lnTo>
                  <a:pt x="415950" y="203073"/>
                </a:lnTo>
                <a:lnTo>
                  <a:pt x="415950" y="190373"/>
                </a:lnTo>
                <a:lnTo>
                  <a:pt x="412775" y="190373"/>
                </a:lnTo>
                <a:lnTo>
                  <a:pt x="412775" y="180848"/>
                </a:lnTo>
                <a:lnTo>
                  <a:pt x="409600" y="180848"/>
                </a:lnTo>
                <a:lnTo>
                  <a:pt x="409600" y="174498"/>
                </a:lnTo>
                <a:lnTo>
                  <a:pt x="400075" y="174498"/>
                </a:lnTo>
                <a:lnTo>
                  <a:pt x="400075" y="164973"/>
                </a:lnTo>
                <a:lnTo>
                  <a:pt x="384200" y="164973"/>
                </a:lnTo>
                <a:lnTo>
                  <a:pt x="384200" y="158623"/>
                </a:lnTo>
                <a:lnTo>
                  <a:pt x="374675" y="158623"/>
                </a:lnTo>
                <a:lnTo>
                  <a:pt x="374675" y="152273"/>
                </a:lnTo>
                <a:lnTo>
                  <a:pt x="368325" y="152273"/>
                </a:lnTo>
                <a:lnTo>
                  <a:pt x="368325" y="142748"/>
                </a:lnTo>
                <a:lnTo>
                  <a:pt x="352450" y="142748"/>
                </a:lnTo>
                <a:lnTo>
                  <a:pt x="352450" y="136398"/>
                </a:lnTo>
                <a:lnTo>
                  <a:pt x="342925" y="136398"/>
                </a:lnTo>
                <a:lnTo>
                  <a:pt x="342925" y="130048"/>
                </a:lnTo>
                <a:lnTo>
                  <a:pt x="333400" y="130048"/>
                </a:lnTo>
                <a:lnTo>
                  <a:pt x="333400" y="120523"/>
                </a:lnTo>
                <a:lnTo>
                  <a:pt x="311175" y="120523"/>
                </a:lnTo>
                <a:lnTo>
                  <a:pt x="311175" y="110998"/>
                </a:lnTo>
                <a:lnTo>
                  <a:pt x="282600" y="110998"/>
                </a:lnTo>
                <a:lnTo>
                  <a:pt x="282600" y="104648"/>
                </a:lnTo>
                <a:lnTo>
                  <a:pt x="279425" y="104648"/>
                </a:lnTo>
                <a:lnTo>
                  <a:pt x="279425" y="95123"/>
                </a:lnTo>
                <a:lnTo>
                  <a:pt x="273075" y="95123"/>
                </a:lnTo>
                <a:lnTo>
                  <a:pt x="273075" y="91948"/>
                </a:lnTo>
                <a:lnTo>
                  <a:pt x="263550" y="91948"/>
                </a:lnTo>
                <a:lnTo>
                  <a:pt x="263550" y="79248"/>
                </a:lnTo>
                <a:lnTo>
                  <a:pt x="254012" y="79248"/>
                </a:lnTo>
                <a:lnTo>
                  <a:pt x="254012" y="73025"/>
                </a:lnTo>
                <a:lnTo>
                  <a:pt x="250837" y="73025"/>
                </a:lnTo>
                <a:lnTo>
                  <a:pt x="250837" y="63500"/>
                </a:lnTo>
                <a:lnTo>
                  <a:pt x="244487" y="63500"/>
                </a:lnTo>
                <a:lnTo>
                  <a:pt x="244487" y="57150"/>
                </a:lnTo>
                <a:lnTo>
                  <a:pt x="238137" y="57150"/>
                </a:lnTo>
                <a:lnTo>
                  <a:pt x="238137" y="47625"/>
                </a:lnTo>
                <a:lnTo>
                  <a:pt x="212737" y="47625"/>
                </a:lnTo>
                <a:lnTo>
                  <a:pt x="212737" y="41275"/>
                </a:lnTo>
                <a:lnTo>
                  <a:pt x="177812" y="41275"/>
                </a:lnTo>
                <a:lnTo>
                  <a:pt x="177812" y="31750"/>
                </a:lnTo>
                <a:lnTo>
                  <a:pt x="155587" y="31750"/>
                </a:lnTo>
                <a:lnTo>
                  <a:pt x="155587" y="25400"/>
                </a:lnTo>
                <a:lnTo>
                  <a:pt x="139712" y="25400"/>
                </a:lnTo>
                <a:lnTo>
                  <a:pt x="139712" y="15875"/>
                </a:lnTo>
                <a:lnTo>
                  <a:pt x="127012" y="15875"/>
                </a:lnTo>
                <a:lnTo>
                  <a:pt x="127012" y="9525"/>
                </a:lnTo>
                <a:lnTo>
                  <a:pt x="76200" y="9525"/>
                </a:lnTo>
                <a:lnTo>
                  <a:pt x="762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126991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19050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19050" y="0"/>
                </a:lnTo>
                <a:lnTo>
                  <a:pt x="31623" y="19050"/>
                </a:lnTo>
                <a:lnTo>
                  <a:pt x="41148" y="38100"/>
                </a:lnTo>
                <a:lnTo>
                  <a:pt x="19050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094988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19050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19050" y="0"/>
                </a:lnTo>
                <a:lnTo>
                  <a:pt x="31623" y="19050"/>
                </a:lnTo>
                <a:lnTo>
                  <a:pt x="41148" y="38100"/>
                </a:lnTo>
                <a:lnTo>
                  <a:pt x="19050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062984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22098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22098" y="0"/>
                </a:lnTo>
                <a:lnTo>
                  <a:pt x="31623" y="19050"/>
                </a:lnTo>
                <a:lnTo>
                  <a:pt x="41148" y="38100"/>
                </a:lnTo>
                <a:lnTo>
                  <a:pt x="22098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044696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19050" y="38100"/>
                </a:moveTo>
                <a:lnTo>
                  <a:pt x="0" y="38100"/>
                </a:lnTo>
                <a:lnTo>
                  <a:pt x="12700" y="19050"/>
                </a:lnTo>
                <a:lnTo>
                  <a:pt x="19050" y="0"/>
                </a:lnTo>
                <a:lnTo>
                  <a:pt x="28448" y="19050"/>
                </a:lnTo>
                <a:lnTo>
                  <a:pt x="41148" y="38100"/>
                </a:lnTo>
                <a:lnTo>
                  <a:pt x="19050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034028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22098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22098" y="0"/>
                </a:lnTo>
                <a:lnTo>
                  <a:pt x="31623" y="19050"/>
                </a:lnTo>
                <a:lnTo>
                  <a:pt x="41148" y="38100"/>
                </a:lnTo>
                <a:lnTo>
                  <a:pt x="22098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027932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22097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22097" y="0"/>
                </a:lnTo>
                <a:lnTo>
                  <a:pt x="31622" y="19050"/>
                </a:lnTo>
                <a:lnTo>
                  <a:pt x="41147" y="38100"/>
                </a:lnTo>
                <a:lnTo>
                  <a:pt x="22097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015740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19050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19050" y="0"/>
                </a:lnTo>
                <a:lnTo>
                  <a:pt x="28448" y="19050"/>
                </a:lnTo>
                <a:lnTo>
                  <a:pt x="41148" y="38100"/>
                </a:lnTo>
                <a:lnTo>
                  <a:pt x="19050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006596" y="3203448"/>
            <a:ext cx="44450" cy="38100"/>
          </a:xfrm>
          <a:custGeom>
            <a:avLst/>
            <a:gdLst/>
            <a:ahLst/>
            <a:cxnLst/>
            <a:rect l="l" t="t" r="r" b="b"/>
            <a:pathLst>
              <a:path w="44450" h="38100">
                <a:moveTo>
                  <a:pt x="22098" y="38100"/>
                </a:moveTo>
                <a:lnTo>
                  <a:pt x="0" y="38100"/>
                </a:lnTo>
                <a:lnTo>
                  <a:pt x="12573" y="19050"/>
                </a:lnTo>
                <a:lnTo>
                  <a:pt x="22098" y="0"/>
                </a:lnTo>
                <a:lnTo>
                  <a:pt x="31623" y="19050"/>
                </a:lnTo>
                <a:lnTo>
                  <a:pt x="44195" y="38100"/>
                </a:lnTo>
                <a:lnTo>
                  <a:pt x="22098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995928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22098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22098" y="0"/>
                </a:lnTo>
                <a:lnTo>
                  <a:pt x="31623" y="19050"/>
                </a:lnTo>
                <a:lnTo>
                  <a:pt x="41148" y="38100"/>
                </a:lnTo>
                <a:lnTo>
                  <a:pt x="22098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977640" y="3203448"/>
            <a:ext cx="44450" cy="38100"/>
          </a:xfrm>
          <a:custGeom>
            <a:avLst/>
            <a:gdLst/>
            <a:ahLst/>
            <a:cxnLst/>
            <a:rect l="l" t="t" r="r" b="b"/>
            <a:pathLst>
              <a:path w="44450" h="38100">
                <a:moveTo>
                  <a:pt x="22098" y="38100"/>
                </a:moveTo>
                <a:lnTo>
                  <a:pt x="0" y="38100"/>
                </a:lnTo>
                <a:lnTo>
                  <a:pt x="12573" y="19050"/>
                </a:lnTo>
                <a:lnTo>
                  <a:pt x="22098" y="0"/>
                </a:lnTo>
                <a:lnTo>
                  <a:pt x="31623" y="19050"/>
                </a:lnTo>
                <a:lnTo>
                  <a:pt x="44196" y="38100"/>
                </a:lnTo>
                <a:lnTo>
                  <a:pt x="22098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971544" y="320344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2225" y="38100"/>
                </a:moveTo>
                <a:lnTo>
                  <a:pt x="0" y="38100"/>
                </a:lnTo>
                <a:lnTo>
                  <a:pt x="12700" y="19050"/>
                </a:lnTo>
                <a:lnTo>
                  <a:pt x="22225" y="0"/>
                </a:lnTo>
                <a:lnTo>
                  <a:pt x="28575" y="19050"/>
                </a:lnTo>
                <a:lnTo>
                  <a:pt x="38100" y="38100"/>
                </a:lnTo>
                <a:lnTo>
                  <a:pt x="22225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957828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19050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19050" y="0"/>
                </a:lnTo>
                <a:lnTo>
                  <a:pt x="31623" y="19050"/>
                </a:lnTo>
                <a:lnTo>
                  <a:pt x="41148" y="38100"/>
                </a:lnTo>
                <a:lnTo>
                  <a:pt x="19050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948684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19050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19050" y="0"/>
                </a:lnTo>
                <a:lnTo>
                  <a:pt x="28448" y="19050"/>
                </a:lnTo>
                <a:lnTo>
                  <a:pt x="41148" y="38100"/>
                </a:lnTo>
                <a:lnTo>
                  <a:pt x="19050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933444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22097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22097" y="0"/>
                </a:lnTo>
                <a:lnTo>
                  <a:pt x="31622" y="19050"/>
                </a:lnTo>
                <a:lnTo>
                  <a:pt x="41147" y="38100"/>
                </a:lnTo>
                <a:lnTo>
                  <a:pt x="22097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930396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22098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22098" y="0"/>
                </a:lnTo>
                <a:lnTo>
                  <a:pt x="31623" y="19050"/>
                </a:lnTo>
                <a:lnTo>
                  <a:pt x="41148" y="38100"/>
                </a:lnTo>
                <a:lnTo>
                  <a:pt x="22098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927347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22098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22098" y="0"/>
                </a:lnTo>
                <a:lnTo>
                  <a:pt x="31623" y="19050"/>
                </a:lnTo>
                <a:lnTo>
                  <a:pt x="41148" y="38100"/>
                </a:lnTo>
                <a:lnTo>
                  <a:pt x="22098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922776" y="3203448"/>
            <a:ext cx="43180" cy="38100"/>
          </a:xfrm>
          <a:custGeom>
            <a:avLst/>
            <a:gdLst/>
            <a:ahLst/>
            <a:cxnLst/>
            <a:rect l="l" t="t" r="r" b="b"/>
            <a:pathLst>
              <a:path w="43179" h="38100">
                <a:moveTo>
                  <a:pt x="19685" y="38100"/>
                </a:moveTo>
                <a:lnTo>
                  <a:pt x="0" y="38100"/>
                </a:lnTo>
                <a:lnTo>
                  <a:pt x="9906" y="19050"/>
                </a:lnTo>
                <a:lnTo>
                  <a:pt x="19685" y="0"/>
                </a:lnTo>
                <a:lnTo>
                  <a:pt x="32765" y="19050"/>
                </a:lnTo>
                <a:lnTo>
                  <a:pt x="42672" y="38100"/>
                </a:lnTo>
                <a:lnTo>
                  <a:pt x="19685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919728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19050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19050" y="0"/>
                </a:lnTo>
                <a:lnTo>
                  <a:pt x="31623" y="19050"/>
                </a:lnTo>
                <a:lnTo>
                  <a:pt x="41148" y="38100"/>
                </a:lnTo>
                <a:lnTo>
                  <a:pt x="19050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916679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19050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19050" y="0"/>
                </a:lnTo>
                <a:lnTo>
                  <a:pt x="31623" y="19050"/>
                </a:lnTo>
                <a:lnTo>
                  <a:pt x="41148" y="38100"/>
                </a:lnTo>
                <a:lnTo>
                  <a:pt x="19050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913632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19050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19050" y="0"/>
                </a:lnTo>
                <a:lnTo>
                  <a:pt x="28447" y="19050"/>
                </a:lnTo>
                <a:lnTo>
                  <a:pt x="41147" y="38100"/>
                </a:lnTo>
                <a:lnTo>
                  <a:pt x="19050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901440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22098" y="38100"/>
                </a:moveTo>
                <a:lnTo>
                  <a:pt x="0" y="38100"/>
                </a:lnTo>
                <a:lnTo>
                  <a:pt x="15875" y="19050"/>
                </a:lnTo>
                <a:lnTo>
                  <a:pt x="22098" y="0"/>
                </a:lnTo>
                <a:lnTo>
                  <a:pt x="31623" y="19050"/>
                </a:lnTo>
                <a:lnTo>
                  <a:pt x="41148" y="38100"/>
                </a:lnTo>
                <a:lnTo>
                  <a:pt x="22098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898391" y="320344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9050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19050" y="0"/>
                </a:lnTo>
                <a:lnTo>
                  <a:pt x="28575" y="19050"/>
                </a:lnTo>
                <a:lnTo>
                  <a:pt x="38100" y="38100"/>
                </a:lnTo>
                <a:lnTo>
                  <a:pt x="19050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892296" y="320344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5875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15875" y="0"/>
                </a:lnTo>
                <a:lnTo>
                  <a:pt x="28575" y="19050"/>
                </a:lnTo>
                <a:lnTo>
                  <a:pt x="38100" y="38100"/>
                </a:lnTo>
                <a:lnTo>
                  <a:pt x="15875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884676" y="3203448"/>
            <a:ext cx="43180" cy="38100"/>
          </a:xfrm>
          <a:custGeom>
            <a:avLst/>
            <a:gdLst/>
            <a:ahLst/>
            <a:cxnLst/>
            <a:rect l="l" t="t" r="r" b="b"/>
            <a:pathLst>
              <a:path w="43179" h="38100">
                <a:moveTo>
                  <a:pt x="19685" y="38100"/>
                </a:moveTo>
                <a:lnTo>
                  <a:pt x="0" y="38100"/>
                </a:lnTo>
                <a:lnTo>
                  <a:pt x="9906" y="19050"/>
                </a:lnTo>
                <a:lnTo>
                  <a:pt x="19685" y="0"/>
                </a:lnTo>
                <a:lnTo>
                  <a:pt x="32765" y="19050"/>
                </a:lnTo>
                <a:lnTo>
                  <a:pt x="42672" y="38100"/>
                </a:lnTo>
                <a:lnTo>
                  <a:pt x="19685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881628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19050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19050" y="0"/>
                </a:lnTo>
                <a:lnTo>
                  <a:pt x="31623" y="19050"/>
                </a:lnTo>
                <a:lnTo>
                  <a:pt x="41148" y="38100"/>
                </a:lnTo>
                <a:lnTo>
                  <a:pt x="19050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875532" y="3203448"/>
            <a:ext cx="44450" cy="38100"/>
          </a:xfrm>
          <a:custGeom>
            <a:avLst/>
            <a:gdLst/>
            <a:ahLst/>
            <a:cxnLst/>
            <a:rect l="l" t="t" r="r" b="b"/>
            <a:pathLst>
              <a:path w="44450" h="38100">
                <a:moveTo>
                  <a:pt x="22097" y="38100"/>
                </a:moveTo>
                <a:lnTo>
                  <a:pt x="0" y="38100"/>
                </a:lnTo>
                <a:lnTo>
                  <a:pt x="12572" y="19050"/>
                </a:lnTo>
                <a:lnTo>
                  <a:pt x="22097" y="0"/>
                </a:lnTo>
                <a:lnTo>
                  <a:pt x="31622" y="19050"/>
                </a:lnTo>
                <a:lnTo>
                  <a:pt x="44195" y="38100"/>
                </a:lnTo>
                <a:lnTo>
                  <a:pt x="22097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872484" y="3203448"/>
            <a:ext cx="44450" cy="38100"/>
          </a:xfrm>
          <a:custGeom>
            <a:avLst/>
            <a:gdLst/>
            <a:ahLst/>
            <a:cxnLst/>
            <a:rect l="l" t="t" r="r" b="b"/>
            <a:pathLst>
              <a:path w="44450" h="38100">
                <a:moveTo>
                  <a:pt x="22098" y="38100"/>
                </a:moveTo>
                <a:lnTo>
                  <a:pt x="0" y="38100"/>
                </a:lnTo>
                <a:lnTo>
                  <a:pt x="12573" y="19050"/>
                </a:lnTo>
                <a:lnTo>
                  <a:pt x="22098" y="0"/>
                </a:lnTo>
                <a:lnTo>
                  <a:pt x="31623" y="19050"/>
                </a:lnTo>
                <a:lnTo>
                  <a:pt x="44195" y="38100"/>
                </a:lnTo>
                <a:lnTo>
                  <a:pt x="22098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866388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22098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22098" y="0"/>
                </a:lnTo>
                <a:lnTo>
                  <a:pt x="31623" y="19050"/>
                </a:lnTo>
                <a:lnTo>
                  <a:pt x="41148" y="38100"/>
                </a:lnTo>
                <a:lnTo>
                  <a:pt x="22098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860291" y="320344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2225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22225" y="0"/>
                </a:lnTo>
                <a:lnTo>
                  <a:pt x="28575" y="19050"/>
                </a:lnTo>
                <a:lnTo>
                  <a:pt x="38100" y="38100"/>
                </a:lnTo>
                <a:lnTo>
                  <a:pt x="22225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854196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19050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19050" y="0"/>
                </a:lnTo>
                <a:lnTo>
                  <a:pt x="31623" y="19050"/>
                </a:lnTo>
                <a:lnTo>
                  <a:pt x="41148" y="38100"/>
                </a:lnTo>
                <a:lnTo>
                  <a:pt x="19050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846576" y="3203448"/>
            <a:ext cx="43180" cy="38100"/>
          </a:xfrm>
          <a:custGeom>
            <a:avLst/>
            <a:gdLst/>
            <a:ahLst/>
            <a:cxnLst/>
            <a:rect l="l" t="t" r="r" b="b"/>
            <a:pathLst>
              <a:path w="43179" h="38100">
                <a:moveTo>
                  <a:pt x="19685" y="38100"/>
                </a:moveTo>
                <a:lnTo>
                  <a:pt x="0" y="38100"/>
                </a:lnTo>
                <a:lnTo>
                  <a:pt x="9906" y="19050"/>
                </a:lnTo>
                <a:lnTo>
                  <a:pt x="19685" y="0"/>
                </a:lnTo>
                <a:lnTo>
                  <a:pt x="29590" y="19050"/>
                </a:lnTo>
                <a:lnTo>
                  <a:pt x="42672" y="38100"/>
                </a:lnTo>
                <a:lnTo>
                  <a:pt x="19685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837432" y="3203448"/>
            <a:ext cx="44450" cy="38100"/>
          </a:xfrm>
          <a:custGeom>
            <a:avLst/>
            <a:gdLst/>
            <a:ahLst/>
            <a:cxnLst/>
            <a:rect l="l" t="t" r="r" b="b"/>
            <a:pathLst>
              <a:path w="44450" h="38100">
                <a:moveTo>
                  <a:pt x="22097" y="38100"/>
                </a:moveTo>
                <a:lnTo>
                  <a:pt x="0" y="38100"/>
                </a:lnTo>
                <a:lnTo>
                  <a:pt x="12572" y="19050"/>
                </a:lnTo>
                <a:lnTo>
                  <a:pt x="22097" y="0"/>
                </a:lnTo>
                <a:lnTo>
                  <a:pt x="28447" y="19050"/>
                </a:lnTo>
                <a:lnTo>
                  <a:pt x="44195" y="38100"/>
                </a:lnTo>
                <a:lnTo>
                  <a:pt x="22097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831335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22098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22098" y="0"/>
                </a:lnTo>
                <a:lnTo>
                  <a:pt x="31623" y="19050"/>
                </a:lnTo>
                <a:lnTo>
                  <a:pt x="41148" y="38100"/>
                </a:lnTo>
                <a:lnTo>
                  <a:pt x="22098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825240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22098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22098" y="0"/>
                </a:lnTo>
                <a:lnTo>
                  <a:pt x="31623" y="19050"/>
                </a:lnTo>
                <a:lnTo>
                  <a:pt x="41148" y="38100"/>
                </a:lnTo>
                <a:lnTo>
                  <a:pt x="22098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822191" y="320344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5875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15875" y="0"/>
                </a:lnTo>
                <a:lnTo>
                  <a:pt x="28575" y="19050"/>
                </a:lnTo>
                <a:lnTo>
                  <a:pt x="38100" y="38100"/>
                </a:lnTo>
                <a:lnTo>
                  <a:pt x="15875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813047" y="320344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19050" y="38100"/>
                </a:moveTo>
                <a:lnTo>
                  <a:pt x="0" y="38100"/>
                </a:lnTo>
                <a:lnTo>
                  <a:pt x="9525" y="19050"/>
                </a:lnTo>
                <a:lnTo>
                  <a:pt x="19050" y="0"/>
                </a:lnTo>
                <a:lnTo>
                  <a:pt x="28448" y="19050"/>
                </a:lnTo>
                <a:lnTo>
                  <a:pt x="41148" y="38100"/>
                </a:lnTo>
                <a:lnTo>
                  <a:pt x="19050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799332" y="3194304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7" y="44195"/>
                </a:moveTo>
                <a:lnTo>
                  <a:pt x="0" y="44195"/>
                </a:lnTo>
                <a:lnTo>
                  <a:pt x="12700" y="22097"/>
                </a:lnTo>
                <a:lnTo>
                  <a:pt x="22097" y="0"/>
                </a:lnTo>
                <a:lnTo>
                  <a:pt x="31622" y="22097"/>
                </a:lnTo>
                <a:lnTo>
                  <a:pt x="41147" y="44195"/>
                </a:lnTo>
                <a:lnTo>
                  <a:pt x="22097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787140" y="3194304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5"/>
                </a:moveTo>
                <a:lnTo>
                  <a:pt x="0" y="44195"/>
                </a:lnTo>
                <a:lnTo>
                  <a:pt x="9525" y="22097"/>
                </a:lnTo>
                <a:lnTo>
                  <a:pt x="19050" y="0"/>
                </a:lnTo>
                <a:lnTo>
                  <a:pt x="31623" y="22097"/>
                </a:lnTo>
                <a:lnTo>
                  <a:pt x="41148" y="44195"/>
                </a:lnTo>
                <a:lnTo>
                  <a:pt x="19050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767328" y="3194304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22860" y="44195"/>
                </a:moveTo>
                <a:lnTo>
                  <a:pt x="0" y="44195"/>
                </a:lnTo>
                <a:lnTo>
                  <a:pt x="13081" y="22097"/>
                </a:lnTo>
                <a:lnTo>
                  <a:pt x="22860" y="0"/>
                </a:lnTo>
                <a:lnTo>
                  <a:pt x="32638" y="22097"/>
                </a:lnTo>
                <a:lnTo>
                  <a:pt x="45720" y="44195"/>
                </a:lnTo>
                <a:lnTo>
                  <a:pt x="22860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761232" y="3183635"/>
            <a:ext cx="38100" cy="41275"/>
          </a:xfrm>
          <a:custGeom>
            <a:avLst/>
            <a:gdLst/>
            <a:ahLst/>
            <a:cxnLst/>
            <a:rect l="l" t="t" r="r" b="b"/>
            <a:pathLst>
              <a:path w="38100" h="41275">
                <a:moveTo>
                  <a:pt x="19050" y="41147"/>
                </a:moveTo>
                <a:lnTo>
                  <a:pt x="0" y="41147"/>
                </a:lnTo>
                <a:lnTo>
                  <a:pt x="9525" y="19050"/>
                </a:lnTo>
                <a:lnTo>
                  <a:pt x="19050" y="0"/>
                </a:lnTo>
                <a:lnTo>
                  <a:pt x="28575" y="19050"/>
                </a:lnTo>
                <a:lnTo>
                  <a:pt x="38100" y="41147"/>
                </a:lnTo>
                <a:lnTo>
                  <a:pt x="1905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745991" y="318363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9050" y="41147"/>
                </a:moveTo>
                <a:lnTo>
                  <a:pt x="0" y="41147"/>
                </a:lnTo>
                <a:lnTo>
                  <a:pt x="9525" y="19050"/>
                </a:lnTo>
                <a:lnTo>
                  <a:pt x="19050" y="0"/>
                </a:lnTo>
                <a:lnTo>
                  <a:pt x="31623" y="19050"/>
                </a:lnTo>
                <a:lnTo>
                  <a:pt x="41148" y="41147"/>
                </a:lnTo>
                <a:lnTo>
                  <a:pt x="1905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732276" y="3183635"/>
            <a:ext cx="45720" cy="41275"/>
          </a:xfrm>
          <a:custGeom>
            <a:avLst/>
            <a:gdLst/>
            <a:ahLst/>
            <a:cxnLst/>
            <a:rect l="l" t="t" r="r" b="b"/>
            <a:pathLst>
              <a:path w="45720" h="41275">
                <a:moveTo>
                  <a:pt x="22860" y="41147"/>
                </a:moveTo>
                <a:lnTo>
                  <a:pt x="0" y="41147"/>
                </a:lnTo>
                <a:lnTo>
                  <a:pt x="13081" y="19050"/>
                </a:lnTo>
                <a:lnTo>
                  <a:pt x="22860" y="0"/>
                </a:lnTo>
                <a:lnTo>
                  <a:pt x="32638" y="19050"/>
                </a:lnTo>
                <a:lnTo>
                  <a:pt x="45720" y="41147"/>
                </a:lnTo>
                <a:lnTo>
                  <a:pt x="2286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729228" y="318363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2098" y="41147"/>
                </a:moveTo>
                <a:lnTo>
                  <a:pt x="0" y="41147"/>
                </a:lnTo>
                <a:lnTo>
                  <a:pt x="12700" y="19050"/>
                </a:lnTo>
                <a:lnTo>
                  <a:pt x="22098" y="0"/>
                </a:lnTo>
                <a:lnTo>
                  <a:pt x="31623" y="19050"/>
                </a:lnTo>
                <a:lnTo>
                  <a:pt x="41148" y="41147"/>
                </a:lnTo>
                <a:lnTo>
                  <a:pt x="22098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713988" y="3183635"/>
            <a:ext cx="38100" cy="41275"/>
          </a:xfrm>
          <a:custGeom>
            <a:avLst/>
            <a:gdLst/>
            <a:ahLst/>
            <a:cxnLst/>
            <a:rect l="l" t="t" r="r" b="b"/>
            <a:pathLst>
              <a:path w="38100" h="41275">
                <a:moveTo>
                  <a:pt x="19050" y="41147"/>
                </a:moveTo>
                <a:lnTo>
                  <a:pt x="0" y="41147"/>
                </a:lnTo>
                <a:lnTo>
                  <a:pt x="9525" y="19050"/>
                </a:lnTo>
                <a:lnTo>
                  <a:pt x="19050" y="0"/>
                </a:lnTo>
                <a:lnTo>
                  <a:pt x="28575" y="19050"/>
                </a:lnTo>
                <a:lnTo>
                  <a:pt x="38100" y="41147"/>
                </a:lnTo>
                <a:lnTo>
                  <a:pt x="1905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660647" y="318363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2098" y="41147"/>
                </a:moveTo>
                <a:lnTo>
                  <a:pt x="0" y="41147"/>
                </a:lnTo>
                <a:lnTo>
                  <a:pt x="9525" y="19050"/>
                </a:lnTo>
                <a:lnTo>
                  <a:pt x="22098" y="0"/>
                </a:lnTo>
                <a:lnTo>
                  <a:pt x="31623" y="19050"/>
                </a:lnTo>
                <a:lnTo>
                  <a:pt x="41148" y="41147"/>
                </a:lnTo>
                <a:lnTo>
                  <a:pt x="22098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532632" y="318363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9050" y="41147"/>
                </a:moveTo>
                <a:lnTo>
                  <a:pt x="0" y="41147"/>
                </a:lnTo>
                <a:lnTo>
                  <a:pt x="12700" y="19050"/>
                </a:lnTo>
                <a:lnTo>
                  <a:pt x="19050" y="0"/>
                </a:lnTo>
                <a:lnTo>
                  <a:pt x="28447" y="19050"/>
                </a:lnTo>
                <a:lnTo>
                  <a:pt x="41147" y="41147"/>
                </a:lnTo>
                <a:lnTo>
                  <a:pt x="1905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444240" y="318363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9050" y="41147"/>
                </a:moveTo>
                <a:lnTo>
                  <a:pt x="0" y="41147"/>
                </a:lnTo>
                <a:lnTo>
                  <a:pt x="9525" y="19050"/>
                </a:lnTo>
                <a:lnTo>
                  <a:pt x="19050" y="0"/>
                </a:lnTo>
                <a:lnTo>
                  <a:pt x="31623" y="19050"/>
                </a:lnTo>
                <a:lnTo>
                  <a:pt x="41148" y="41147"/>
                </a:lnTo>
                <a:lnTo>
                  <a:pt x="1905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939795" y="31531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2098" y="41148"/>
                </a:moveTo>
                <a:lnTo>
                  <a:pt x="0" y="41148"/>
                </a:lnTo>
                <a:lnTo>
                  <a:pt x="9525" y="19050"/>
                </a:lnTo>
                <a:lnTo>
                  <a:pt x="22098" y="0"/>
                </a:lnTo>
                <a:lnTo>
                  <a:pt x="31623" y="19050"/>
                </a:lnTo>
                <a:lnTo>
                  <a:pt x="41148" y="41148"/>
                </a:lnTo>
                <a:lnTo>
                  <a:pt x="22098" y="41148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679192" y="3121151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97" y="44196"/>
                </a:moveTo>
                <a:lnTo>
                  <a:pt x="0" y="44196"/>
                </a:lnTo>
                <a:lnTo>
                  <a:pt x="12572" y="18923"/>
                </a:lnTo>
                <a:lnTo>
                  <a:pt x="22097" y="0"/>
                </a:lnTo>
                <a:lnTo>
                  <a:pt x="31622" y="18923"/>
                </a:lnTo>
                <a:lnTo>
                  <a:pt x="44195" y="44196"/>
                </a:lnTo>
                <a:lnTo>
                  <a:pt x="22097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538983" y="3089148"/>
            <a:ext cx="44450" cy="38100"/>
          </a:xfrm>
          <a:custGeom>
            <a:avLst/>
            <a:gdLst/>
            <a:ahLst/>
            <a:cxnLst/>
            <a:rect l="l" t="t" r="r" b="b"/>
            <a:pathLst>
              <a:path w="44450" h="38100">
                <a:moveTo>
                  <a:pt x="22098" y="38100"/>
                </a:moveTo>
                <a:lnTo>
                  <a:pt x="0" y="38100"/>
                </a:lnTo>
                <a:lnTo>
                  <a:pt x="12573" y="19050"/>
                </a:lnTo>
                <a:lnTo>
                  <a:pt x="22098" y="0"/>
                </a:lnTo>
                <a:lnTo>
                  <a:pt x="31623" y="19050"/>
                </a:lnTo>
                <a:lnTo>
                  <a:pt x="44196" y="38100"/>
                </a:lnTo>
                <a:lnTo>
                  <a:pt x="22098" y="38100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10183" y="246735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8986" y="41148"/>
                </a:moveTo>
                <a:lnTo>
                  <a:pt x="0" y="41148"/>
                </a:lnTo>
                <a:lnTo>
                  <a:pt x="9499" y="19050"/>
                </a:lnTo>
                <a:lnTo>
                  <a:pt x="18986" y="0"/>
                </a:lnTo>
                <a:lnTo>
                  <a:pt x="31648" y="19050"/>
                </a:lnTo>
                <a:lnTo>
                  <a:pt x="41147" y="41148"/>
                </a:lnTo>
                <a:lnTo>
                  <a:pt x="18986" y="41148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152644" y="2485644"/>
            <a:ext cx="3467100" cy="1263650"/>
          </a:xfrm>
          <a:custGeom>
            <a:avLst/>
            <a:gdLst/>
            <a:ahLst/>
            <a:cxnLst/>
            <a:rect l="l" t="t" r="r" b="b"/>
            <a:pathLst>
              <a:path w="3467100" h="1263650">
                <a:moveTo>
                  <a:pt x="3467100" y="1263396"/>
                </a:moveTo>
                <a:lnTo>
                  <a:pt x="3425825" y="1263396"/>
                </a:lnTo>
                <a:lnTo>
                  <a:pt x="3425825" y="1117346"/>
                </a:lnTo>
                <a:lnTo>
                  <a:pt x="3025775" y="1117346"/>
                </a:lnTo>
                <a:lnTo>
                  <a:pt x="3025775" y="1104646"/>
                </a:lnTo>
                <a:lnTo>
                  <a:pt x="2930525" y="1104646"/>
                </a:lnTo>
                <a:lnTo>
                  <a:pt x="2930525" y="1088771"/>
                </a:lnTo>
                <a:lnTo>
                  <a:pt x="2717800" y="1088771"/>
                </a:lnTo>
                <a:lnTo>
                  <a:pt x="2717800" y="1072896"/>
                </a:lnTo>
                <a:lnTo>
                  <a:pt x="2520950" y="1072896"/>
                </a:lnTo>
                <a:lnTo>
                  <a:pt x="2520950" y="1060196"/>
                </a:lnTo>
                <a:lnTo>
                  <a:pt x="2047875" y="1060196"/>
                </a:lnTo>
                <a:lnTo>
                  <a:pt x="2047875" y="1047496"/>
                </a:lnTo>
                <a:lnTo>
                  <a:pt x="1889125" y="1047496"/>
                </a:lnTo>
                <a:lnTo>
                  <a:pt x="1889125" y="1031620"/>
                </a:lnTo>
                <a:lnTo>
                  <a:pt x="1838325" y="1031620"/>
                </a:lnTo>
                <a:lnTo>
                  <a:pt x="1838325" y="1018920"/>
                </a:lnTo>
                <a:lnTo>
                  <a:pt x="1654175" y="1018920"/>
                </a:lnTo>
                <a:lnTo>
                  <a:pt x="1654175" y="1003045"/>
                </a:lnTo>
                <a:lnTo>
                  <a:pt x="1641475" y="1003045"/>
                </a:lnTo>
                <a:lnTo>
                  <a:pt x="1641475" y="987170"/>
                </a:lnTo>
                <a:lnTo>
                  <a:pt x="1482725" y="987170"/>
                </a:lnTo>
                <a:lnTo>
                  <a:pt x="1482725" y="971295"/>
                </a:lnTo>
                <a:lnTo>
                  <a:pt x="1444625" y="971295"/>
                </a:lnTo>
                <a:lnTo>
                  <a:pt x="1444625" y="961770"/>
                </a:lnTo>
                <a:lnTo>
                  <a:pt x="1349375" y="961770"/>
                </a:lnTo>
                <a:lnTo>
                  <a:pt x="1349375" y="942848"/>
                </a:lnTo>
                <a:lnTo>
                  <a:pt x="1317625" y="942848"/>
                </a:lnTo>
                <a:lnTo>
                  <a:pt x="1317625" y="933323"/>
                </a:lnTo>
                <a:lnTo>
                  <a:pt x="1196975" y="933323"/>
                </a:lnTo>
                <a:lnTo>
                  <a:pt x="1196975" y="917448"/>
                </a:lnTo>
                <a:lnTo>
                  <a:pt x="1108075" y="917448"/>
                </a:lnTo>
                <a:lnTo>
                  <a:pt x="1108075" y="904748"/>
                </a:lnTo>
                <a:lnTo>
                  <a:pt x="1085850" y="904748"/>
                </a:lnTo>
                <a:lnTo>
                  <a:pt x="1085850" y="888873"/>
                </a:lnTo>
                <a:lnTo>
                  <a:pt x="990600" y="888873"/>
                </a:lnTo>
                <a:lnTo>
                  <a:pt x="990600" y="876173"/>
                </a:lnTo>
                <a:lnTo>
                  <a:pt x="955675" y="876173"/>
                </a:lnTo>
                <a:lnTo>
                  <a:pt x="955675" y="857123"/>
                </a:lnTo>
                <a:lnTo>
                  <a:pt x="882650" y="857123"/>
                </a:lnTo>
                <a:lnTo>
                  <a:pt x="882650" y="844423"/>
                </a:lnTo>
                <a:lnTo>
                  <a:pt x="844550" y="844423"/>
                </a:lnTo>
                <a:lnTo>
                  <a:pt x="844550" y="831723"/>
                </a:lnTo>
                <a:lnTo>
                  <a:pt x="828675" y="831723"/>
                </a:lnTo>
                <a:lnTo>
                  <a:pt x="828675" y="803148"/>
                </a:lnTo>
                <a:lnTo>
                  <a:pt x="819150" y="803148"/>
                </a:lnTo>
                <a:lnTo>
                  <a:pt x="819150" y="771398"/>
                </a:lnTo>
                <a:lnTo>
                  <a:pt x="768350" y="771398"/>
                </a:lnTo>
                <a:lnTo>
                  <a:pt x="768350" y="761873"/>
                </a:lnTo>
                <a:lnTo>
                  <a:pt x="758825" y="761873"/>
                </a:lnTo>
                <a:lnTo>
                  <a:pt x="758825" y="745998"/>
                </a:lnTo>
                <a:lnTo>
                  <a:pt x="755650" y="745998"/>
                </a:lnTo>
                <a:lnTo>
                  <a:pt x="755650" y="726948"/>
                </a:lnTo>
                <a:lnTo>
                  <a:pt x="746125" y="726948"/>
                </a:lnTo>
                <a:lnTo>
                  <a:pt x="746125" y="717423"/>
                </a:lnTo>
                <a:lnTo>
                  <a:pt x="688975" y="717423"/>
                </a:lnTo>
                <a:lnTo>
                  <a:pt x="688975" y="704723"/>
                </a:lnTo>
                <a:lnTo>
                  <a:pt x="666750" y="704723"/>
                </a:lnTo>
                <a:lnTo>
                  <a:pt x="666750" y="688848"/>
                </a:lnTo>
                <a:lnTo>
                  <a:pt x="663575" y="688848"/>
                </a:lnTo>
                <a:lnTo>
                  <a:pt x="663575" y="676148"/>
                </a:lnTo>
                <a:lnTo>
                  <a:pt x="657225" y="676148"/>
                </a:lnTo>
                <a:lnTo>
                  <a:pt x="657225" y="663448"/>
                </a:lnTo>
                <a:lnTo>
                  <a:pt x="647700" y="663448"/>
                </a:lnTo>
                <a:lnTo>
                  <a:pt x="647700" y="647573"/>
                </a:lnTo>
                <a:lnTo>
                  <a:pt x="638175" y="647573"/>
                </a:lnTo>
                <a:lnTo>
                  <a:pt x="638175" y="631698"/>
                </a:lnTo>
                <a:lnTo>
                  <a:pt x="600075" y="631698"/>
                </a:lnTo>
                <a:lnTo>
                  <a:pt x="600075" y="618998"/>
                </a:lnTo>
                <a:lnTo>
                  <a:pt x="546100" y="618998"/>
                </a:lnTo>
                <a:lnTo>
                  <a:pt x="546100" y="609473"/>
                </a:lnTo>
                <a:lnTo>
                  <a:pt x="504825" y="609473"/>
                </a:lnTo>
                <a:lnTo>
                  <a:pt x="504825" y="593598"/>
                </a:lnTo>
                <a:lnTo>
                  <a:pt x="482600" y="593598"/>
                </a:lnTo>
                <a:lnTo>
                  <a:pt x="482600" y="577723"/>
                </a:lnTo>
                <a:lnTo>
                  <a:pt x="466725" y="577723"/>
                </a:lnTo>
                <a:lnTo>
                  <a:pt x="466725" y="561848"/>
                </a:lnTo>
                <a:lnTo>
                  <a:pt x="434975" y="561848"/>
                </a:lnTo>
                <a:lnTo>
                  <a:pt x="434975" y="549148"/>
                </a:lnTo>
                <a:lnTo>
                  <a:pt x="415925" y="549148"/>
                </a:lnTo>
                <a:lnTo>
                  <a:pt x="415925" y="520573"/>
                </a:lnTo>
                <a:lnTo>
                  <a:pt x="403225" y="520573"/>
                </a:lnTo>
                <a:lnTo>
                  <a:pt x="403225" y="507873"/>
                </a:lnTo>
                <a:lnTo>
                  <a:pt x="387350" y="507873"/>
                </a:lnTo>
                <a:lnTo>
                  <a:pt x="387350" y="488823"/>
                </a:lnTo>
                <a:lnTo>
                  <a:pt x="365125" y="488823"/>
                </a:lnTo>
                <a:lnTo>
                  <a:pt x="365125" y="476123"/>
                </a:lnTo>
                <a:lnTo>
                  <a:pt x="336550" y="476123"/>
                </a:lnTo>
                <a:lnTo>
                  <a:pt x="336550" y="460248"/>
                </a:lnTo>
                <a:lnTo>
                  <a:pt x="323850" y="460248"/>
                </a:lnTo>
                <a:lnTo>
                  <a:pt x="323850" y="453898"/>
                </a:lnTo>
                <a:lnTo>
                  <a:pt x="295275" y="453898"/>
                </a:lnTo>
                <a:lnTo>
                  <a:pt x="295275" y="438023"/>
                </a:lnTo>
                <a:lnTo>
                  <a:pt x="285750" y="438023"/>
                </a:lnTo>
                <a:lnTo>
                  <a:pt x="285750" y="425323"/>
                </a:lnTo>
                <a:lnTo>
                  <a:pt x="276225" y="425323"/>
                </a:lnTo>
                <a:lnTo>
                  <a:pt x="276225" y="409448"/>
                </a:lnTo>
                <a:lnTo>
                  <a:pt x="269875" y="409448"/>
                </a:lnTo>
                <a:lnTo>
                  <a:pt x="269875" y="393573"/>
                </a:lnTo>
                <a:lnTo>
                  <a:pt x="260350" y="393573"/>
                </a:lnTo>
                <a:lnTo>
                  <a:pt x="260350" y="377698"/>
                </a:lnTo>
                <a:lnTo>
                  <a:pt x="250825" y="377698"/>
                </a:lnTo>
                <a:lnTo>
                  <a:pt x="250825" y="352298"/>
                </a:lnTo>
                <a:lnTo>
                  <a:pt x="238125" y="352298"/>
                </a:lnTo>
                <a:lnTo>
                  <a:pt x="238125" y="333248"/>
                </a:lnTo>
                <a:lnTo>
                  <a:pt x="228600" y="333248"/>
                </a:lnTo>
                <a:lnTo>
                  <a:pt x="228600" y="288925"/>
                </a:lnTo>
                <a:lnTo>
                  <a:pt x="203200" y="288925"/>
                </a:lnTo>
                <a:lnTo>
                  <a:pt x="203200" y="276225"/>
                </a:lnTo>
                <a:lnTo>
                  <a:pt x="196850" y="276225"/>
                </a:lnTo>
                <a:lnTo>
                  <a:pt x="196850" y="254000"/>
                </a:lnTo>
                <a:lnTo>
                  <a:pt x="171450" y="254000"/>
                </a:lnTo>
                <a:lnTo>
                  <a:pt x="171450" y="238125"/>
                </a:lnTo>
                <a:lnTo>
                  <a:pt x="165100" y="238125"/>
                </a:lnTo>
                <a:lnTo>
                  <a:pt x="165100" y="225425"/>
                </a:lnTo>
                <a:lnTo>
                  <a:pt x="152400" y="225425"/>
                </a:lnTo>
                <a:lnTo>
                  <a:pt x="152400" y="212725"/>
                </a:lnTo>
                <a:lnTo>
                  <a:pt x="133350" y="212725"/>
                </a:lnTo>
                <a:lnTo>
                  <a:pt x="133350" y="193675"/>
                </a:lnTo>
                <a:lnTo>
                  <a:pt x="127000" y="193675"/>
                </a:lnTo>
                <a:lnTo>
                  <a:pt x="127000" y="168275"/>
                </a:lnTo>
                <a:lnTo>
                  <a:pt x="120650" y="168275"/>
                </a:lnTo>
                <a:lnTo>
                  <a:pt x="120650" y="139700"/>
                </a:lnTo>
                <a:lnTo>
                  <a:pt x="114300" y="139700"/>
                </a:lnTo>
                <a:lnTo>
                  <a:pt x="114300" y="123825"/>
                </a:lnTo>
                <a:lnTo>
                  <a:pt x="69850" y="123825"/>
                </a:lnTo>
                <a:lnTo>
                  <a:pt x="69850" y="114300"/>
                </a:lnTo>
                <a:lnTo>
                  <a:pt x="66675" y="114300"/>
                </a:lnTo>
                <a:lnTo>
                  <a:pt x="66675" y="98425"/>
                </a:lnTo>
                <a:lnTo>
                  <a:pt x="50800" y="98425"/>
                </a:lnTo>
                <a:lnTo>
                  <a:pt x="50800" y="73025"/>
                </a:lnTo>
                <a:lnTo>
                  <a:pt x="44450" y="73025"/>
                </a:lnTo>
                <a:lnTo>
                  <a:pt x="44450" y="57150"/>
                </a:lnTo>
                <a:lnTo>
                  <a:pt x="41275" y="57150"/>
                </a:lnTo>
                <a:lnTo>
                  <a:pt x="41275" y="44450"/>
                </a:lnTo>
                <a:lnTo>
                  <a:pt x="25400" y="44450"/>
                </a:lnTo>
                <a:lnTo>
                  <a:pt x="25400" y="15875"/>
                </a:lnTo>
                <a:lnTo>
                  <a:pt x="12700" y="15875"/>
                </a:lnTo>
                <a:lnTo>
                  <a:pt x="127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596883" y="3720084"/>
            <a:ext cx="44450" cy="45720"/>
          </a:xfrm>
          <a:custGeom>
            <a:avLst/>
            <a:gdLst/>
            <a:ahLst/>
            <a:cxnLst/>
            <a:rect l="l" t="t" r="r" b="b"/>
            <a:pathLst>
              <a:path w="44450" h="45720">
                <a:moveTo>
                  <a:pt x="22098" y="45719"/>
                </a:moveTo>
                <a:lnTo>
                  <a:pt x="0" y="45719"/>
                </a:lnTo>
                <a:lnTo>
                  <a:pt x="12573" y="22859"/>
                </a:lnTo>
                <a:lnTo>
                  <a:pt x="22098" y="0"/>
                </a:lnTo>
                <a:lnTo>
                  <a:pt x="31623" y="22859"/>
                </a:lnTo>
                <a:lnTo>
                  <a:pt x="44196" y="45719"/>
                </a:lnTo>
                <a:lnTo>
                  <a:pt x="22098" y="45719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555735" y="3720084"/>
            <a:ext cx="38100" cy="45720"/>
          </a:xfrm>
          <a:custGeom>
            <a:avLst/>
            <a:gdLst/>
            <a:ahLst/>
            <a:cxnLst/>
            <a:rect l="l" t="t" r="r" b="b"/>
            <a:pathLst>
              <a:path w="38100" h="45720">
                <a:moveTo>
                  <a:pt x="19050" y="45719"/>
                </a:moveTo>
                <a:lnTo>
                  <a:pt x="0" y="45719"/>
                </a:lnTo>
                <a:lnTo>
                  <a:pt x="9525" y="22859"/>
                </a:lnTo>
                <a:lnTo>
                  <a:pt x="19050" y="0"/>
                </a:lnTo>
                <a:lnTo>
                  <a:pt x="28575" y="22859"/>
                </a:lnTo>
                <a:lnTo>
                  <a:pt x="38100" y="45719"/>
                </a:lnTo>
                <a:lnTo>
                  <a:pt x="19050" y="45719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549640" y="35814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2098" y="41147"/>
                </a:moveTo>
                <a:lnTo>
                  <a:pt x="0" y="41147"/>
                </a:lnTo>
                <a:lnTo>
                  <a:pt x="9525" y="15875"/>
                </a:lnTo>
                <a:lnTo>
                  <a:pt x="22098" y="0"/>
                </a:lnTo>
                <a:lnTo>
                  <a:pt x="31623" y="15875"/>
                </a:lnTo>
                <a:lnTo>
                  <a:pt x="41148" y="41147"/>
                </a:lnTo>
                <a:lnTo>
                  <a:pt x="22098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514588" y="35814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9050" y="41147"/>
                </a:moveTo>
                <a:lnTo>
                  <a:pt x="0" y="41147"/>
                </a:lnTo>
                <a:lnTo>
                  <a:pt x="9525" y="15875"/>
                </a:lnTo>
                <a:lnTo>
                  <a:pt x="19050" y="0"/>
                </a:lnTo>
                <a:lnTo>
                  <a:pt x="31622" y="15875"/>
                </a:lnTo>
                <a:lnTo>
                  <a:pt x="41147" y="41147"/>
                </a:lnTo>
                <a:lnTo>
                  <a:pt x="1905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508492" y="35814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9050" y="41147"/>
                </a:moveTo>
                <a:lnTo>
                  <a:pt x="0" y="41147"/>
                </a:lnTo>
                <a:lnTo>
                  <a:pt x="9525" y="15875"/>
                </a:lnTo>
                <a:lnTo>
                  <a:pt x="19050" y="0"/>
                </a:lnTo>
                <a:lnTo>
                  <a:pt x="31623" y="15875"/>
                </a:lnTo>
                <a:lnTo>
                  <a:pt x="41148" y="41147"/>
                </a:lnTo>
                <a:lnTo>
                  <a:pt x="1905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485631" y="35814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2098" y="41147"/>
                </a:moveTo>
                <a:lnTo>
                  <a:pt x="0" y="41147"/>
                </a:lnTo>
                <a:lnTo>
                  <a:pt x="9525" y="15875"/>
                </a:lnTo>
                <a:lnTo>
                  <a:pt x="22098" y="0"/>
                </a:lnTo>
                <a:lnTo>
                  <a:pt x="31623" y="15875"/>
                </a:lnTo>
                <a:lnTo>
                  <a:pt x="41148" y="41147"/>
                </a:lnTo>
                <a:lnTo>
                  <a:pt x="22098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450580" y="35814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2098" y="41147"/>
                </a:moveTo>
                <a:lnTo>
                  <a:pt x="0" y="41147"/>
                </a:lnTo>
                <a:lnTo>
                  <a:pt x="9525" y="15875"/>
                </a:lnTo>
                <a:lnTo>
                  <a:pt x="22098" y="0"/>
                </a:lnTo>
                <a:lnTo>
                  <a:pt x="31623" y="15875"/>
                </a:lnTo>
                <a:lnTo>
                  <a:pt x="41148" y="41147"/>
                </a:lnTo>
                <a:lnTo>
                  <a:pt x="22098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444483" y="35814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9050" y="41147"/>
                </a:moveTo>
                <a:lnTo>
                  <a:pt x="0" y="41147"/>
                </a:lnTo>
                <a:lnTo>
                  <a:pt x="9525" y="15875"/>
                </a:lnTo>
                <a:lnTo>
                  <a:pt x="19050" y="0"/>
                </a:lnTo>
                <a:lnTo>
                  <a:pt x="31623" y="15875"/>
                </a:lnTo>
                <a:lnTo>
                  <a:pt x="41148" y="41147"/>
                </a:lnTo>
                <a:lnTo>
                  <a:pt x="1905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429243" y="3581400"/>
            <a:ext cx="44450" cy="41275"/>
          </a:xfrm>
          <a:custGeom>
            <a:avLst/>
            <a:gdLst/>
            <a:ahLst/>
            <a:cxnLst/>
            <a:rect l="l" t="t" r="r" b="b"/>
            <a:pathLst>
              <a:path w="44450" h="41275">
                <a:moveTo>
                  <a:pt x="22098" y="41147"/>
                </a:moveTo>
                <a:lnTo>
                  <a:pt x="0" y="41147"/>
                </a:lnTo>
                <a:lnTo>
                  <a:pt x="12573" y="15875"/>
                </a:lnTo>
                <a:lnTo>
                  <a:pt x="22098" y="0"/>
                </a:lnTo>
                <a:lnTo>
                  <a:pt x="31623" y="15875"/>
                </a:lnTo>
                <a:lnTo>
                  <a:pt x="44196" y="41147"/>
                </a:lnTo>
                <a:lnTo>
                  <a:pt x="22098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418576" y="3581400"/>
            <a:ext cx="38100" cy="41275"/>
          </a:xfrm>
          <a:custGeom>
            <a:avLst/>
            <a:gdLst/>
            <a:ahLst/>
            <a:cxnLst/>
            <a:rect l="l" t="t" r="r" b="b"/>
            <a:pathLst>
              <a:path w="38100" h="41275">
                <a:moveTo>
                  <a:pt x="15875" y="41147"/>
                </a:moveTo>
                <a:lnTo>
                  <a:pt x="0" y="41147"/>
                </a:lnTo>
                <a:lnTo>
                  <a:pt x="9525" y="15875"/>
                </a:lnTo>
                <a:lnTo>
                  <a:pt x="15875" y="0"/>
                </a:lnTo>
                <a:lnTo>
                  <a:pt x="28575" y="15875"/>
                </a:lnTo>
                <a:lnTo>
                  <a:pt x="38100" y="41147"/>
                </a:lnTo>
                <a:lnTo>
                  <a:pt x="15875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409431" y="35814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9050" y="41147"/>
                </a:moveTo>
                <a:lnTo>
                  <a:pt x="0" y="41147"/>
                </a:lnTo>
                <a:lnTo>
                  <a:pt x="9525" y="15875"/>
                </a:lnTo>
                <a:lnTo>
                  <a:pt x="19050" y="0"/>
                </a:lnTo>
                <a:lnTo>
                  <a:pt x="31623" y="15875"/>
                </a:lnTo>
                <a:lnTo>
                  <a:pt x="41148" y="41147"/>
                </a:lnTo>
                <a:lnTo>
                  <a:pt x="1905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394192" y="3581400"/>
            <a:ext cx="38100" cy="41275"/>
          </a:xfrm>
          <a:custGeom>
            <a:avLst/>
            <a:gdLst/>
            <a:ahLst/>
            <a:cxnLst/>
            <a:rect l="l" t="t" r="r" b="b"/>
            <a:pathLst>
              <a:path w="38100" h="41275">
                <a:moveTo>
                  <a:pt x="19050" y="41147"/>
                </a:moveTo>
                <a:lnTo>
                  <a:pt x="0" y="41147"/>
                </a:lnTo>
                <a:lnTo>
                  <a:pt x="12700" y="15875"/>
                </a:lnTo>
                <a:lnTo>
                  <a:pt x="19050" y="0"/>
                </a:lnTo>
                <a:lnTo>
                  <a:pt x="28575" y="15875"/>
                </a:lnTo>
                <a:lnTo>
                  <a:pt x="38100" y="41147"/>
                </a:lnTo>
                <a:lnTo>
                  <a:pt x="1905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385047" y="35814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2098" y="41147"/>
                </a:moveTo>
                <a:lnTo>
                  <a:pt x="0" y="41147"/>
                </a:lnTo>
                <a:lnTo>
                  <a:pt x="9525" y="15875"/>
                </a:lnTo>
                <a:lnTo>
                  <a:pt x="22098" y="0"/>
                </a:lnTo>
                <a:lnTo>
                  <a:pt x="31623" y="15875"/>
                </a:lnTo>
                <a:lnTo>
                  <a:pt x="41148" y="41147"/>
                </a:lnTo>
                <a:lnTo>
                  <a:pt x="22098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374380" y="35814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9050" y="41147"/>
                </a:moveTo>
                <a:lnTo>
                  <a:pt x="0" y="41147"/>
                </a:lnTo>
                <a:lnTo>
                  <a:pt x="9525" y="15875"/>
                </a:lnTo>
                <a:lnTo>
                  <a:pt x="19050" y="0"/>
                </a:lnTo>
                <a:lnTo>
                  <a:pt x="31623" y="15875"/>
                </a:lnTo>
                <a:lnTo>
                  <a:pt x="41148" y="41147"/>
                </a:lnTo>
                <a:lnTo>
                  <a:pt x="1905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362188" y="3581400"/>
            <a:ext cx="44450" cy="41275"/>
          </a:xfrm>
          <a:custGeom>
            <a:avLst/>
            <a:gdLst/>
            <a:ahLst/>
            <a:cxnLst/>
            <a:rect l="l" t="t" r="r" b="b"/>
            <a:pathLst>
              <a:path w="44450" h="41275">
                <a:moveTo>
                  <a:pt x="22097" y="41147"/>
                </a:moveTo>
                <a:lnTo>
                  <a:pt x="0" y="41147"/>
                </a:lnTo>
                <a:lnTo>
                  <a:pt x="12572" y="15875"/>
                </a:lnTo>
                <a:lnTo>
                  <a:pt x="22097" y="0"/>
                </a:lnTo>
                <a:lnTo>
                  <a:pt x="31622" y="15875"/>
                </a:lnTo>
                <a:lnTo>
                  <a:pt x="44195" y="41147"/>
                </a:lnTo>
                <a:lnTo>
                  <a:pt x="22097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330183" y="3581400"/>
            <a:ext cx="44450" cy="41275"/>
          </a:xfrm>
          <a:custGeom>
            <a:avLst/>
            <a:gdLst/>
            <a:ahLst/>
            <a:cxnLst/>
            <a:rect l="l" t="t" r="r" b="b"/>
            <a:pathLst>
              <a:path w="44450" h="41275">
                <a:moveTo>
                  <a:pt x="22098" y="41147"/>
                </a:moveTo>
                <a:lnTo>
                  <a:pt x="0" y="41147"/>
                </a:lnTo>
                <a:lnTo>
                  <a:pt x="12573" y="15875"/>
                </a:lnTo>
                <a:lnTo>
                  <a:pt x="22098" y="0"/>
                </a:lnTo>
                <a:lnTo>
                  <a:pt x="31623" y="15875"/>
                </a:lnTo>
                <a:lnTo>
                  <a:pt x="44196" y="41147"/>
                </a:lnTo>
                <a:lnTo>
                  <a:pt x="22098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324088" y="3581400"/>
            <a:ext cx="38100" cy="41275"/>
          </a:xfrm>
          <a:custGeom>
            <a:avLst/>
            <a:gdLst/>
            <a:ahLst/>
            <a:cxnLst/>
            <a:rect l="l" t="t" r="r" b="b"/>
            <a:pathLst>
              <a:path w="38100" h="41275">
                <a:moveTo>
                  <a:pt x="19050" y="41147"/>
                </a:moveTo>
                <a:lnTo>
                  <a:pt x="0" y="41147"/>
                </a:lnTo>
                <a:lnTo>
                  <a:pt x="9525" y="15875"/>
                </a:lnTo>
                <a:lnTo>
                  <a:pt x="19050" y="0"/>
                </a:lnTo>
                <a:lnTo>
                  <a:pt x="28575" y="15875"/>
                </a:lnTo>
                <a:lnTo>
                  <a:pt x="38100" y="41147"/>
                </a:lnTo>
                <a:lnTo>
                  <a:pt x="1905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317992" y="35814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9050" y="41147"/>
                </a:moveTo>
                <a:lnTo>
                  <a:pt x="0" y="41147"/>
                </a:lnTo>
                <a:lnTo>
                  <a:pt x="9525" y="15875"/>
                </a:lnTo>
                <a:lnTo>
                  <a:pt x="19050" y="0"/>
                </a:lnTo>
                <a:lnTo>
                  <a:pt x="31623" y="15875"/>
                </a:lnTo>
                <a:lnTo>
                  <a:pt x="41148" y="41147"/>
                </a:lnTo>
                <a:lnTo>
                  <a:pt x="1905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311895" y="35814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9050" y="41147"/>
                </a:moveTo>
                <a:lnTo>
                  <a:pt x="0" y="41147"/>
                </a:lnTo>
                <a:lnTo>
                  <a:pt x="9525" y="15875"/>
                </a:lnTo>
                <a:lnTo>
                  <a:pt x="19050" y="0"/>
                </a:lnTo>
                <a:lnTo>
                  <a:pt x="31623" y="15875"/>
                </a:lnTo>
                <a:lnTo>
                  <a:pt x="41148" y="41147"/>
                </a:lnTo>
                <a:lnTo>
                  <a:pt x="1905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301228" y="35814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2098" y="41147"/>
                </a:moveTo>
                <a:lnTo>
                  <a:pt x="0" y="41147"/>
                </a:lnTo>
                <a:lnTo>
                  <a:pt x="12700" y="15875"/>
                </a:lnTo>
                <a:lnTo>
                  <a:pt x="22098" y="0"/>
                </a:lnTo>
                <a:lnTo>
                  <a:pt x="28448" y="15875"/>
                </a:lnTo>
                <a:lnTo>
                  <a:pt x="41148" y="41147"/>
                </a:lnTo>
                <a:lnTo>
                  <a:pt x="22098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92083" y="35814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2098" y="41147"/>
                </a:moveTo>
                <a:lnTo>
                  <a:pt x="0" y="41147"/>
                </a:lnTo>
                <a:lnTo>
                  <a:pt x="9525" y="15875"/>
                </a:lnTo>
                <a:lnTo>
                  <a:pt x="22098" y="0"/>
                </a:lnTo>
                <a:lnTo>
                  <a:pt x="31623" y="15875"/>
                </a:lnTo>
                <a:lnTo>
                  <a:pt x="41148" y="41147"/>
                </a:lnTo>
                <a:lnTo>
                  <a:pt x="22098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263128" y="3581400"/>
            <a:ext cx="45720" cy="41275"/>
          </a:xfrm>
          <a:custGeom>
            <a:avLst/>
            <a:gdLst/>
            <a:ahLst/>
            <a:cxnLst/>
            <a:rect l="l" t="t" r="r" b="b"/>
            <a:pathLst>
              <a:path w="45720" h="41275">
                <a:moveTo>
                  <a:pt x="22860" y="41147"/>
                </a:moveTo>
                <a:lnTo>
                  <a:pt x="0" y="41147"/>
                </a:lnTo>
                <a:lnTo>
                  <a:pt x="13080" y="15875"/>
                </a:lnTo>
                <a:lnTo>
                  <a:pt x="22860" y="0"/>
                </a:lnTo>
                <a:lnTo>
                  <a:pt x="32639" y="15875"/>
                </a:lnTo>
                <a:lnTo>
                  <a:pt x="45720" y="41147"/>
                </a:lnTo>
                <a:lnTo>
                  <a:pt x="2286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225028" y="35814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2098" y="41147"/>
                </a:moveTo>
                <a:lnTo>
                  <a:pt x="0" y="41147"/>
                </a:lnTo>
                <a:lnTo>
                  <a:pt x="9525" y="15875"/>
                </a:lnTo>
                <a:lnTo>
                  <a:pt x="22098" y="0"/>
                </a:lnTo>
                <a:lnTo>
                  <a:pt x="31623" y="15875"/>
                </a:lnTo>
                <a:lnTo>
                  <a:pt x="41148" y="41147"/>
                </a:lnTo>
                <a:lnTo>
                  <a:pt x="22098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835396" y="3177539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279135" y="268528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9050" y="41148"/>
                </a:moveTo>
                <a:lnTo>
                  <a:pt x="0" y="41148"/>
                </a:lnTo>
                <a:lnTo>
                  <a:pt x="9525" y="15875"/>
                </a:lnTo>
                <a:lnTo>
                  <a:pt x="19050" y="0"/>
                </a:lnTo>
                <a:lnTo>
                  <a:pt x="31623" y="15875"/>
                </a:lnTo>
                <a:lnTo>
                  <a:pt x="41148" y="41148"/>
                </a:lnTo>
                <a:lnTo>
                  <a:pt x="19050" y="41148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149596" y="2491739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9050" y="41148"/>
                </a:moveTo>
                <a:lnTo>
                  <a:pt x="0" y="41148"/>
                </a:lnTo>
                <a:lnTo>
                  <a:pt x="9525" y="19050"/>
                </a:lnTo>
                <a:lnTo>
                  <a:pt x="19050" y="0"/>
                </a:lnTo>
                <a:lnTo>
                  <a:pt x="31623" y="19050"/>
                </a:lnTo>
                <a:lnTo>
                  <a:pt x="41148" y="41148"/>
                </a:lnTo>
                <a:lnTo>
                  <a:pt x="19050" y="41148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84276" y="2511551"/>
            <a:ext cx="3496310" cy="615950"/>
          </a:xfrm>
          <a:custGeom>
            <a:avLst/>
            <a:gdLst/>
            <a:ahLst/>
            <a:cxnLst/>
            <a:rect l="l" t="t" r="r" b="b"/>
            <a:pathLst>
              <a:path w="3496310" h="615950">
                <a:moveTo>
                  <a:pt x="3496056" y="615696"/>
                </a:moveTo>
                <a:lnTo>
                  <a:pt x="3134106" y="615696"/>
                </a:lnTo>
                <a:lnTo>
                  <a:pt x="3134106" y="599821"/>
                </a:lnTo>
                <a:lnTo>
                  <a:pt x="2600579" y="599821"/>
                </a:lnTo>
                <a:lnTo>
                  <a:pt x="2600579" y="593471"/>
                </a:lnTo>
                <a:lnTo>
                  <a:pt x="2587879" y="593471"/>
                </a:lnTo>
                <a:lnTo>
                  <a:pt x="2587879" y="583946"/>
                </a:lnTo>
                <a:lnTo>
                  <a:pt x="2505329" y="583946"/>
                </a:lnTo>
                <a:lnTo>
                  <a:pt x="2505329" y="577596"/>
                </a:lnTo>
                <a:lnTo>
                  <a:pt x="2397379" y="577596"/>
                </a:lnTo>
                <a:lnTo>
                  <a:pt x="2397379" y="571246"/>
                </a:lnTo>
                <a:lnTo>
                  <a:pt x="2241804" y="571246"/>
                </a:lnTo>
                <a:lnTo>
                  <a:pt x="2241804" y="561721"/>
                </a:lnTo>
                <a:lnTo>
                  <a:pt x="2003679" y="561721"/>
                </a:lnTo>
                <a:lnTo>
                  <a:pt x="2003679" y="555371"/>
                </a:lnTo>
                <a:lnTo>
                  <a:pt x="1987804" y="555371"/>
                </a:lnTo>
                <a:lnTo>
                  <a:pt x="1987804" y="545846"/>
                </a:lnTo>
                <a:lnTo>
                  <a:pt x="1908429" y="545846"/>
                </a:lnTo>
                <a:lnTo>
                  <a:pt x="1908429" y="533146"/>
                </a:lnTo>
                <a:lnTo>
                  <a:pt x="1876679" y="533146"/>
                </a:lnTo>
                <a:lnTo>
                  <a:pt x="1876679" y="514096"/>
                </a:lnTo>
                <a:lnTo>
                  <a:pt x="1870329" y="514096"/>
                </a:lnTo>
                <a:lnTo>
                  <a:pt x="1870329" y="507746"/>
                </a:lnTo>
                <a:lnTo>
                  <a:pt x="1851279" y="507746"/>
                </a:lnTo>
                <a:lnTo>
                  <a:pt x="1851279" y="498221"/>
                </a:lnTo>
                <a:lnTo>
                  <a:pt x="1752854" y="498221"/>
                </a:lnTo>
                <a:lnTo>
                  <a:pt x="1752854" y="491871"/>
                </a:lnTo>
                <a:lnTo>
                  <a:pt x="1628902" y="491871"/>
                </a:lnTo>
                <a:lnTo>
                  <a:pt x="1628902" y="482346"/>
                </a:lnTo>
                <a:lnTo>
                  <a:pt x="1619377" y="482346"/>
                </a:lnTo>
                <a:lnTo>
                  <a:pt x="1619377" y="460248"/>
                </a:lnTo>
                <a:lnTo>
                  <a:pt x="1524127" y="460248"/>
                </a:lnTo>
                <a:lnTo>
                  <a:pt x="1524127" y="450723"/>
                </a:lnTo>
                <a:lnTo>
                  <a:pt x="1476502" y="450723"/>
                </a:lnTo>
                <a:lnTo>
                  <a:pt x="1476502" y="444373"/>
                </a:lnTo>
                <a:lnTo>
                  <a:pt x="1438402" y="444373"/>
                </a:lnTo>
                <a:lnTo>
                  <a:pt x="1438402" y="418973"/>
                </a:lnTo>
                <a:lnTo>
                  <a:pt x="1355852" y="418973"/>
                </a:lnTo>
                <a:lnTo>
                  <a:pt x="1355852" y="412623"/>
                </a:lnTo>
                <a:lnTo>
                  <a:pt x="1346327" y="412623"/>
                </a:lnTo>
                <a:lnTo>
                  <a:pt x="1346327" y="403098"/>
                </a:lnTo>
                <a:lnTo>
                  <a:pt x="1327277" y="403098"/>
                </a:lnTo>
                <a:lnTo>
                  <a:pt x="1327277" y="396748"/>
                </a:lnTo>
                <a:lnTo>
                  <a:pt x="1286002" y="396748"/>
                </a:lnTo>
                <a:lnTo>
                  <a:pt x="1286002" y="380873"/>
                </a:lnTo>
                <a:lnTo>
                  <a:pt x="1187577" y="380873"/>
                </a:lnTo>
                <a:lnTo>
                  <a:pt x="1187577" y="374523"/>
                </a:lnTo>
                <a:lnTo>
                  <a:pt x="1130427" y="374523"/>
                </a:lnTo>
                <a:lnTo>
                  <a:pt x="1130427" y="364998"/>
                </a:lnTo>
                <a:lnTo>
                  <a:pt x="1057402" y="364998"/>
                </a:lnTo>
                <a:lnTo>
                  <a:pt x="1057402" y="358648"/>
                </a:lnTo>
                <a:lnTo>
                  <a:pt x="1047876" y="358648"/>
                </a:lnTo>
                <a:lnTo>
                  <a:pt x="1047876" y="349123"/>
                </a:lnTo>
                <a:lnTo>
                  <a:pt x="1012951" y="349123"/>
                </a:lnTo>
                <a:lnTo>
                  <a:pt x="1012951" y="336423"/>
                </a:lnTo>
                <a:lnTo>
                  <a:pt x="1000251" y="336423"/>
                </a:lnTo>
                <a:lnTo>
                  <a:pt x="1000251" y="326898"/>
                </a:lnTo>
                <a:lnTo>
                  <a:pt x="974851" y="326898"/>
                </a:lnTo>
                <a:lnTo>
                  <a:pt x="974851" y="317373"/>
                </a:lnTo>
                <a:lnTo>
                  <a:pt x="911351" y="317373"/>
                </a:lnTo>
                <a:lnTo>
                  <a:pt x="911351" y="307848"/>
                </a:lnTo>
                <a:lnTo>
                  <a:pt x="898651" y="307848"/>
                </a:lnTo>
                <a:lnTo>
                  <a:pt x="898651" y="295148"/>
                </a:lnTo>
                <a:lnTo>
                  <a:pt x="860551" y="295148"/>
                </a:lnTo>
                <a:lnTo>
                  <a:pt x="860551" y="282448"/>
                </a:lnTo>
                <a:lnTo>
                  <a:pt x="822451" y="282448"/>
                </a:lnTo>
                <a:lnTo>
                  <a:pt x="822451" y="276098"/>
                </a:lnTo>
                <a:lnTo>
                  <a:pt x="816101" y="276098"/>
                </a:lnTo>
                <a:lnTo>
                  <a:pt x="816101" y="266573"/>
                </a:lnTo>
                <a:lnTo>
                  <a:pt x="800227" y="266573"/>
                </a:lnTo>
                <a:lnTo>
                  <a:pt x="800227" y="247523"/>
                </a:lnTo>
                <a:lnTo>
                  <a:pt x="758952" y="247523"/>
                </a:lnTo>
                <a:lnTo>
                  <a:pt x="758952" y="237998"/>
                </a:lnTo>
                <a:lnTo>
                  <a:pt x="714502" y="237998"/>
                </a:lnTo>
                <a:lnTo>
                  <a:pt x="714502" y="231648"/>
                </a:lnTo>
                <a:lnTo>
                  <a:pt x="612902" y="231648"/>
                </a:lnTo>
                <a:lnTo>
                  <a:pt x="612902" y="215773"/>
                </a:lnTo>
                <a:lnTo>
                  <a:pt x="587502" y="215773"/>
                </a:lnTo>
                <a:lnTo>
                  <a:pt x="587502" y="187198"/>
                </a:lnTo>
                <a:lnTo>
                  <a:pt x="523925" y="187198"/>
                </a:lnTo>
                <a:lnTo>
                  <a:pt x="523925" y="180848"/>
                </a:lnTo>
                <a:lnTo>
                  <a:pt x="520750" y="180848"/>
                </a:lnTo>
                <a:lnTo>
                  <a:pt x="520750" y="171323"/>
                </a:lnTo>
                <a:lnTo>
                  <a:pt x="498525" y="171323"/>
                </a:lnTo>
                <a:lnTo>
                  <a:pt x="498525" y="164973"/>
                </a:lnTo>
                <a:lnTo>
                  <a:pt x="485825" y="164973"/>
                </a:lnTo>
                <a:lnTo>
                  <a:pt x="485825" y="146050"/>
                </a:lnTo>
                <a:lnTo>
                  <a:pt x="447725" y="146050"/>
                </a:lnTo>
                <a:lnTo>
                  <a:pt x="447725" y="130175"/>
                </a:lnTo>
                <a:lnTo>
                  <a:pt x="422325" y="130175"/>
                </a:lnTo>
                <a:lnTo>
                  <a:pt x="422325" y="117475"/>
                </a:lnTo>
                <a:lnTo>
                  <a:pt x="415975" y="117475"/>
                </a:lnTo>
                <a:lnTo>
                  <a:pt x="415975" y="111125"/>
                </a:lnTo>
                <a:lnTo>
                  <a:pt x="352463" y="111125"/>
                </a:lnTo>
                <a:lnTo>
                  <a:pt x="352463" y="101600"/>
                </a:lnTo>
                <a:lnTo>
                  <a:pt x="349288" y="101600"/>
                </a:lnTo>
                <a:lnTo>
                  <a:pt x="330238" y="101600"/>
                </a:lnTo>
                <a:lnTo>
                  <a:pt x="330238" y="95250"/>
                </a:lnTo>
                <a:lnTo>
                  <a:pt x="311188" y="95250"/>
                </a:lnTo>
                <a:lnTo>
                  <a:pt x="311188" y="85725"/>
                </a:lnTo>
                <a:lnTo>
                  <a:pt x="282600" y="85725"/>
                </a:lnTo>
                <a:lnTo>
                  <a:pt x="282600" y="79375"/>
                </a:lnTo>
                <a:lnTo>
                  <a:pt x="279425" y="79375"/>
                </a:lnTo>
                <a:lnTo>
                  <a:pt x="279425" y="69850"/>
                </a:lnTo>
                <a:lnTo>
                  <a:pt x="273075" y="69850"/>
                </a:lnTo>
                <a:lnTo>
                  <a:pt x="273075" y="63500"/>
                </a:lnTo>
                <a:lnTo>
                  <a:pt x="254025" y="63500"/>
                </a:lnTo>
                <a:lnTo>
                  <a:pt x="250850" y="63500"/>
                </a:lnTo>
                <a:lnTo>
                  <a:pt x="241325" y="63500"/>
                </a:lnTo>
                <a:lnTo>
                  <a:pt x="241325" y="50800"/>
                </a:lnTo>
                <a:lnTo>
                  <a:pt x="234975" y="50800"/>
                </a:lnTo>
                <a:lnTo>
                  <a:pt x="234975" y="47625"/>
                </a:lnTo>
                <a:lnTo>
                  <a:pt x="209575" y="47625"/>
                </a:lnTo>
                <a:lnTo>
                  <a:pt x="209575" y="38100"/>
                </a:lnTo>
                <a:lnTo>
                  <a:pt x="174637" y="38100"/>
                </a:lnTo>
                <a:lnTo>
                  <a:pt x="174637" y="31750"/>
                </a:lnTo>
                <a:lnTo>
                  <a:pt x="155587" y="31750"/>
                </a:lnTo>
                <a:lnTo>
                  <a:pt x="155587" y="22225"/>
                </a:lnTo>
                <a:lnTo>
                  <a:pt x="136537" y="22225"/>
                </a:lnTo>
                <a:lnTo>
                  <a:pt x="136537" y="15875"/>
                </a:lnTo>
                <a:lnTo>
                  <a:pt x="107962" y="15875"/>
                </a:lnTo>
                <a:lnTo>
                  <a:pt x="107962" y="6350"/>
                </a:lnTo>
                <a:lnTo>
                  <a:pt x="101612" y="6350"/>
                </a:lnTo>
                <a:lnTo>
                  <a:pt x="101612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180332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158996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142232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120896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133088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110228" y="3127248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130040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104132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107179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085844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101084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075176" y="312724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079747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056888" y="3127248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072128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050791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4069079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044696" y="312724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059935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034028" y="312724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044696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024884" y="3127248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041647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018788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037076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015740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027932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003547" y="312724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024884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3998976" y="3127248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4572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018788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992879" y="3127248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015740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989832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009644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986784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006596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983735" y="3127248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998976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974591" y="312724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986784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960876" y="3127248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977640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954779" y="3127248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3968496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3942588" y="312724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965447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3939540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3957828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3933444" y="312724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3951732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930396" y="3127248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3942588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919728" y="3127248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939540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3919728" y="3127248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4572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3939540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916679" y="3127248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936491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3913632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933444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907535" y="312724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930396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904488" y="312724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927347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901440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922776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898391" y="312724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907535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884676" y="3127248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904488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881628" y="3127248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904488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881628" y="3127248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895344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869435" y="312724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884676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860291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881628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857244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872484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851147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869435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846576" y="3127248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3869435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3846576" y="3127248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3863340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837432" y="312724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3857244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3831335" y="312724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3846576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3822191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837432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3816096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3819144" y="3104388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3793235" y="3127248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3816096" y="308914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3790188" y="3110483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3805428" y="308914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3784091" y="3110483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802379" y="308914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781044" y="3110483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3790188" y="308914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764279" y="3110483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3781044" y="308914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3758184" y="311048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764279" y="308914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3742944" y="3110483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3758184" y="308914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3732276" y="3110483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749040" y="308914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3723132" y="3110483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3745991" y="308914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3720084" y="3110483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3681984" y="308914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3656076" y="3110483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3584447" y="308914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3558540" y="311048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3421379" y="308914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3396996" y="311048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3358896" y="308914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3339084" y="311048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19327" y="248564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694944" y="251155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5152644" y="2485644"/>
            <a:ext cx="3362325" cy="955675"/>
          </a:xfrm>
          <a:custGeom>
            <a:avLst/>
            <a:gdLst/>
            <a:ahLst/>
            <a:cxnLst/>
            <a:rect l="l" t="t" r="r" b="b"/>
            <a:pathLst>
              <a:path w="3362325" h="955675">
                <a:moveTo>
                  <a:pt x="3361944" y="955548"/>
                </a:moveTo>
                <a:lnTo>
                  <a:pt x="3041269" y="955548"/>
                </a:lnTo>
                <a:lnTo>
                  <a:pt x="3041269" y="942848"/>
                </a:lnTo>
                <a:lnTo>
                  <a:pt x="2200021" y="942848"/>
                </a:lnTo>
                <a:lnTo>
                  <a:pt x="2200021" y="933323"/>
                </a:lnTo>
                <a:lnTo>
                  <a:pt x="2187321" y="933323"/>
                </a:lnTo>
                <a:lnTo>
                  <a:pt x="2187321" y="895223"/>
                </a:lnTo>
                <a:lnTo>
                  <a:pt x="2117471" y="895223"/>
                </a:lnTo>
                <a:lnTo>
                  <a:pt x="2117471" y="885698"/>
                </a:lnTo>
                <a:lnTo>
                  <a:pt x="1895221" y="885698"/>
                </a:lnTo>
                <a:lnTo>
                  <a:pt x="1895221" y="869823"/>
                </a:lnTo>
                <a:lnTo>
                  <a:pt x="1403223" y="869823"/>
                </a:lnTo>
                <a:lnTo>
                  <a:pt x="1403223" y="841248"/>
                </a:lnTo>
                <a:lnTo>
                  <a:pt x="968247" y="841248"/>
                </a:lnTo>
                <a:lnTo>
                  <a:pt x="968247" y="812673"/>
                </a:lnTo>
                <a:lnTo>
                  <a:pt x="923797" y="812673"/>
                </a:lnTo>
                <a:lnTo>
                  <a:pt x="923797" y="799973"/>
                </a:lnTo>
                <a:lnTo>
                  <a:pt x="898397" y="799973"/>
                </a:lnTo>
                <a:lnTo>
                  <a:pt x="898397" y="787273"/>
                </a:lnTo>
                <a:lnTo>
                  <a:pt x="892047" y="787273"/>
                </a:lnTo>
                <a:lnTo>
                  <a:pt x="892047" y="771398"/>
                </a:lnTo>
                <a:lnTo>
                  <a:pt x="777747" y="771398"/>
                </a:lnTo>
                <a:lnTo>
                  <a:pt x="777747" y="745998"/>
                </a:lnTo>
                <a:lnTo>
                  <a:pt x="733297" y="745998"/>
                </a:lnTo>
                <a:lnTo>
                  <a:pt x="733297" y="733298"/>
                </a:lnTo>
                <a:lnTo>
                  <a:pt x="638047" y="733298"/>
                </a:lnTo>
                <a:lnTo>
                  <a:pt x="638047" y="711073"/>
                </a:lnTo>
                <a:lnTo>
                  <a:pt x="603122" y="711073"/>
                </a:lnTo>
                <a:lnTo>
                  <a:pt x="603122" y="704723"/>
                </a:lnTo>
                <a:lnTo>
                  <a:pt x="596772" y="704723"/>
                </a:lnTo>
                <a:lnTo>
                  <a:pt x="596772" y="663448"/>
                </a:lnTo>
                <a:lnTo>
                  <a:pt x="584072" y="663448"/>
                </a:lnTo>
                <a:lnTo>
                  <a:pt x="584072" y="638048"/>
                </a:lnTo>
                <a:lnTo>
                  <a:pt x="549275" y="638048"/>
                </a:lnTo>
                <a:lnTo>
                  <a:pt x="549275" y="603123"/>
                </a:lnTo>
                <a:lnTo>
                  <a:pt x="504825" y="603123"/>
                </a:lnTo>
                <a:lnTo>
                  <a:pt x="504825" y="593598"/>
                </a:lnTo>
                <a:lnTo>
                  <a:pt x="482600" y="593598"/>
                </a:lnTo>
                <a:lnTo>
                  <a:pt x="482600" y="577723"/>
                </a:lnTo>
                <a:lnTo>
                  <a:pt x="469900" y="577723"/>
                </a:lnTo>
                <a:lnTo>
                  <a:pt x="469900" y="565023"/>
                </a:lnTo>
                <a:lnTo>
                  <a:pt x="438150" y="565023"/>
                </a:lnTo>
                <a:lnTo>
                  <a:pt x="438150" y="536448"/>
                </a:lnTo>
                <a:lnTo>
                  <a:pt x="396875" y="536448"/>
                </a:lnTo>
                <a:lnTo>
                  <a:pt x="396875" y="523748"/>
                </a:lnTo>
                <a:lnTo>
                  <a:pt x="393700" y="523748"/>
                </a:lnTo>
                <a:lnTo>
                  <a:pt x="393700" y="511048"/>
                </a:lnTo>
                <a:lnTo>
                  <a:pt x="387350" y="511048"/>
                </a:lnTo>
                <a:lnTo>
                  <a:pt x="387350" y="501523"/>
                </a:lnTo>
                <a:lnTo>
                  <a:pt x="387350" y="485648"/>
                </a:lnTo>
                <a:lnTo>
                  <a:pt x="361950" y="485648"/>
                </a:lnTo>
                <a:lnTo>
                  <a:pt x="361950" y="457200"/>
                </a:lnTo>
                <a:lnTo>
                  <a:pt x="327025" y="457200"/>
                </a:lnTo>
                <a:lnTo>
                  <a:pt x="327025" y="431800"/>
                </a:lnTo>
                <a:lnTo>
                  <a:pt x="301625" y="431800"/>
                </a:lnTo>
                <a:lnTo>
                  <a:pt x="301625" y="412750"/>
                </a:lnTo>
                <a:lnTo>
                  <a:pt x="285750" y="412750"/>
                </a:lnTo>
                <a:lnTo>
                  <a:pt x="285750" y="396875"/>
                </a:lnTo>
                <a:lnTo>
                  <a:pt x="282575" y="396875"/>
                </a:lnTo>
                <a:lnTo>
                  <a:pt x="282575" y="384175"/>
                </a:lnTo>
                <a:lnTo>
                  <a:pt x="269875" y="384175"/>
                </a:lnTo>
                <a:lnTo>
                  <a:pt x="269875" y="368300"/>
                </a:lnTo>
                <a:lnTo>
                  <a:pt x="254000" y="368300"/>
                </a:lnTo>
                <a:lnTo>
                  <a:pt x="254000" y="352425"/>
                </a:lnTo>
                <a:lnTo>
                  <a:pt x="241300" y="352425"/>
                </a:lnTo>
                <a:lnTo>
                  <a:pt x="241300" y="336550"/>
                </a:lnTo>
                <a:lnTo>
                  <a:pt x="228600" y="336550"/>
                </a:lnTo>
                <a:lnTo>
                  <a:pt x="228600" y="288925"/>
                </a:lnTo>
                <a:lnTo>
                  <a:pt x="222250" y="288925"/>
                </a:lnTo>
                <a:lnTo>
                  <a:pt x="222250" y="276225"/>
                </a:lnTo>
                <a:lnTo>
                  <a:pt x="212725" y="276225"/>
                </a:lnTo>
                <a:lnTo>
                  <a:pt x="212725" y="254000"/>
                </a:lnTo>
                <a:lnTo>
                  <a:pt x="193675" y="254000"/>
                </a:lnTo>
                <a:lnTo>
                  <a:pt x="193675" y="228600"/>
                </a:lnTo>
                <a:lnTo>
                  <a:pt x="171450" y="228600"/>
                </a:lnTo>
                <a:lnTo>
                  <a:pt x="171450" y="193675"/>
                </a:lnTo>
                <a:lnTo>
                  <a:pt x="152400" y="193675"/>
                </a:lnTo>
                <a:lnTo>
                  <a:pt x="152400" y="177800"/>
                </a:lnTo>
                <a:lnTo>
                  <a:pt x="139700" y="177800"/>
                </a:lnTo>
                <a:lnTo>
                  <a:pt x="139700" y="152400"/>
                </a:lnTo>
                <a:lnTo>
                  <a:pt x="111125" y="152400"/>
                </a:lnTo>
                <a:lnTo>
                  <a:pt x="111125" y="123825"/>
                </a:lnTo>
                <a:lnTo>
                  <a:pt x="82550" y="123825"/>
                </a:lnTo>
                <a:lnTo>
                  <a:pt x="82550" y="114300"/>
                </a:lnTo>
                <a:lnTo>
                  <a:pt x="66675" y="114300"/>
                </a:lnTo>
                <a:lnTo>
                  <a:pt x="66675" y="98425"/>
                </a:lnTo>
                <a:lnTo>
                  <a:pt x="50800" y="98425"/>
                </a:lnTo>
                <a:lnTo>
                  <a:pt x="50800" y="69850"/>
                </a:lnTo>
                <a:lnTo>
                  <a:pt x="44450" y="69850"/>
                </a:lnTo>
                <a:lnTo>
                  <a:pt x="44450" y="41275"/>
                </a:lnTo>
                <a:lnTo>
                  <a:pt x="25400" y="41275"/>
                </a:lnTo>
                <a:lnTo>
                  <a:pt x="25400" y="22225"/>
                </a:lnTo>
                <a:lnTo>
                  <a:pt x="22225" y="22225"/>
                </a:lnTo>
                <a:lnTo>
                  <a:pt x="22225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520683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494776" y="3441191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514588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488680" y="3441191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8508492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8482583" y="344119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8479535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8453628" y="3441191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8467343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8444483" y="344119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8461247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8435340" y="344119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8453628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8429243" y="344119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8447531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8423147" y="344119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8441435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8415528" y="3441191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8415528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8394192" y="344119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8406383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8385047" y="3441191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8400288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8377428" y="3441191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4572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8394192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8368283" y="344119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8388095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8362188" y="344119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8380476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8356092" y="344119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8374380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349995" y="344119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365235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8342376" y="3441191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8359140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8333231" y="3441191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353043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8327135" y="344119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346947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8321040" y="344119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8317992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292083" y="344119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301228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279892" y="344119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8289035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8263128" y="3441191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8276843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8253983" y="3441191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8282940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8260080" y="3441191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8266176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8244840" y="344119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8260080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8238743" y="344119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8250935" y="34198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4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8225028" y="3441191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4572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8212835" y="344119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8156447" y="3406140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8130540" y="342900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8124443" y="3406140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8098535" y="342900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8113776" y="3406140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8092440" y="3429000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7987283" y="3406140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7961376" y="3429000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7740395" y="3406140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7714488" y="342900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7146035" y="3349752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7120128" y="337108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6867143" y="3329940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6847331" y="3355847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276088" y="2615183"/>
            <a:ext cx="0" cy="43180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5250179" y="2638044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250179" y="2587751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5225796" y="260908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 txBox="1"/>
          <p:nvPr/>
        </p:nvSpPr>
        <p:spPr>
          <a:xfrm>
            <a:off x="934923" y="3591560"/>
            <a:ext cx="345440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7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N</a:t>
            </a:r>
            <a:r>
              <a:rPr sz="600" b="1" spc="-1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V</a:t>
            </a:r>
            <a:r>
              <a:rPr sz="600" b="1" dirty="0">
                <a:latin typeface="Arial"/>
                <a:cs typeface="Arial"/>
              </a:rPr>
              <a:t>O+</a:t>
            </a:r>
            <a:r>
              <a:rPr sz="600" b="1" spc="-1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P</a:t>
            </a:r>
            <a:r>
              <a:rPr sz="600" b="1" dirty="0">
                <a:latin typeface="Arial"/>
                <a:cs typeface="Arial"/>
              </a:rPr>
              <a:t>I  </a:t>
            </a:r>
            <a:r>
              <a:rPr sz="600" b="1" spc="-5" dirty="0">
                <a:latin typeface="Arial"/>
                <a:cs typeface="Arial"/>
              </a:rPr>
              <a:t>NIVO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600" b="1" spc="-10" dirty="0">
                <a:latin typeface="Arial"/>
                <a:cs typeface="Arial"/>
              </a:rPr>
              <a:t>IPI</a:t>
            </a:r>
            <a:endParaRPr sz="600">
              <a:latin typeface="Arial"/>
              <a:cs typeface="Arial"/>
            </a:endParaRPr>
          </a:p>
        </p:txBody>
      </p:sp>
      <p:sp>
        <p:nvSpPr>
          <p:cNvPr id="398" name="object 398"/>
          <p:cNvSpPr/>
          <p:nvPr/>
        </p:nvSpPr>
        <p:spPr>
          <a:xfrm>
            <a:off x="751331" y="3906011"/>
            <a:ext cx="157086" cy="71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751331" y="3688079"/>
            <a:ext cx="157480" cy="0"/>
          </a:xfrm>
          <a:custGeom>
            <a:avLst/>
            <a:gdLst/>
            <a:ahLst/>
            <a:cxnLst/>
            <a:rect l="l" t="t" r="r" b="b"/>
            <a:pathLst>
              <a:path w="157480">
                <a:moveTo>
                  <a:pt x="157086" y="0"/>
                </a:moveTo>
                <a:lnTo>
                  <a:pt x="0" y="0"/>
                </a:lnTo>
              </a:path>
            </a:pathLst>
          </a:custGeom>
          <a:ln w="1219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751331" y="3817620"/>
            <a:ext cx="157480" cy="0"/>
          </a:xfrm>
          <a:custGeom>
            <a:avLst/>
            <a:gdLst/>
            <a:ahLst/>
            <a:cxnLst/>
            <a:rect l="l" t="t" r="r" b="b"/>
            <a:pathLst>
              <a:path w="157480">
                <a:moveTo>
                  <a:pt x="157086" y="0"/>
                </a:moveTo>
                <a:lnTo>
                  <a:pt x="0" y="0"/>
                </a:lnTo>
              </a:path>
            </a:pathLst>
          </a:custGeom>
          <a:ln w="12192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801623" y="3784091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4" h="55245">
                <a:moveTo>
                  <a:pt x="0" y="54864"/>
                </a:moveTo>
                <a:lnTo>
                  <a:pt x="27432" y="0"/>
                </a:lnTo>
                <a:lnTo>
                  <a:pt x="54864" y="54864"/>
                </a:lnTo>
                <a:lnTo>
                  <a:pt x="0" y="5486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 txBox="1"/>
          <p:nvPr/>
        </p:nvSpPr>
        <p:spPr>
          <a:xfrm>
            <a:off x="5431282" y="3583685"/>
            <a:ext cx="345440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7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N</a:t>
            </a:r>
            <a:r>
              <a:rPr sz="600" b="1" spc="-1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V</a:t>
            </a:r>
            <a:r>
              <a:rPr sz="600" b="1" dirty="0">
                <a:latin typeface="Arial"/>
                <a:cs typeface="Arial"/>
              </a:rPr>
              <a:t>O+</a:t>
            </a:r>
            <a:r>
              <a:rPr sz="600" b="1" spc="-1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P</a:t>
            </a:r>
            <a:r>
              <a:rPr sz="600" b="1" dirty="0">
                <a:latin typeface="Arial"/>
                <a:cs typeface="Arial"/>
              </a:rPr>
              <a:t>I  </a:t>
            </a:r>
            <a:r>
              <a:rPr sz="600" b="1" spc="-5" dirty="0">
                <a:latin typeface="Arial"/>
                <a:cs typeface="Arial"/>
              </a:rPr>
              <a:t>NIVO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600" b="1" spc="-10" dirty="0">
                <a:latin typeface="Arial"/>
                <a:cs typeface="Arial"/>
              </a:rPr>
              <a:t>IPI</a:t>
            </a:r>
            <a:endParaRPr sz="600">
              <a:latin typeface="Arial"/>
              <a:cs typeface="Arial"/>
            </a:endParaRPr>
          </a:p>
        </p:txBody>
      </p:sp>
      <p:sp>
        <p:nvSpPr>
          <p:cNvPr id="403" name="object 403"/>
          <p:cNvSpPr/>
          <p:nvPr/>
        </p:nvSpPr>
        <p:spPr>
          <a:xfrm>
            <a:off x="5247132" y="3898391"/>
            <a:ext cx="157098" cy="716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5247132" y="3678935"/>
            <a:ext cx="157480" cy="0"/>
          </a:xfrm>
          <a:custGeom>
            <a:avLst/>
            <a:gdLst/>
            <a:ahLst/>
            <a:cxnLst/>
            <a:rect l="l" t="t" r="r" b="b"/>
            <a:pathLst>
              <a:path w="157479">
                <a:moveTo>
                  <a:pt x="157098" y="0"/>
                </a:moveTo>
                <a:lnTo>
                  <a:pt x="0" y="0"/>
                </a:lnTo>
              </a:path>
            </a:pathLst>
          </a:custGeom>
          <a:ln w="1219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5247132" y="3810000"/>
            <a:ext cx="157480" cy="0"/>
          </a:xfrm>
          <a:custGeom>
            <a:avLst/>
            <a:gdLst/>
            <a:ahLst/>
            <a:cxnLst/>
            <a:rect l="l" t="t" r="r" b="b"/>
            <a:pathLst>
              <a:path w="157479">
                <a:moveTo>
                  <a:pt x="157098" y="0"/>
                </a:moveTo>
                <a:lnTo>
                  <a:pt x="0" y="0"/>
                </a:lnTo>
              </a:path>
            </a:pathLst>
          </a:custGeom>
          <a:ln w="12192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5297423" y="3776471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0" y="54863"/>
                </a:moveTo>
                <a:lnTo>
                  <a:pt x="27431" y="0"/>
                </a:lnTo>
                <a:lnTo>
                  <a:pt x="54863" y="54863"/>
                </a:lnTo>
                <a:lnTo>
                  <a:pt x="0" y="54863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835152" y="3639311"/>
            <a:ext cx="0" cy="84455"/>
          </a:xfrm>
          <a:custGeom>
            <a:avLst/>
            <a:gdLst/>
            <a:ahLst/>
            <a:cxnLst/>
            <a:rect l="l" t="t" r="r" b="b"/>
            <a:pathLst>
              <a:path h="84454">
                <a:moveTo>
                  <a:pt x="0" y="0"/>
                </a:moveTo>
                <a:lnTo>
                  <a:pt x="0" y="83947"/>
                </a:lnTo>
              </a:path>
            </a:pathLst>
          </a:custGeom>
          <a:ln w="1219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5329428" y="3633215"/>
            <a:ext cx="0" cy="84455"/>
          </a:xfrm>
          <a:custGeom>
            <a:avLst/>
            <a:gdLst/>
            <a:ahLst/>
            <a:cxnLst/>
            <a:rect l="l" t="t" r="r" b="b"/>
            <a:pathLst>
              <a:path h="84454">
                <a:moveTo>
                  <a:pt x="0" y="0"/>
                </a:moveTo>
                <a:lnTo>
                  <a:pt x="0" y="83947"/>
                </a:lnTo>
              </a:path>
            </a:pathLst>
          </a:custGeom>
          <a:ln w="1219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 txBox="1"/>
          <p:nvPr/>
        </p:nvSpPr>
        <p:spPr>
          <a:xfrm>
            <a:off x="220776" y="4240174"/>
            <a:ext cx="372745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No at</a:t>
            </a:r>
            <a:r>
              <a:rPr sz="600" b="1" spc="-5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risk</a:t>
            </a:r>
            <a:endParaRPr sz="600">
              <a:latin typeface="Arial"/>
              <a:cs typeface="Arial"/>
            </a:endParaRPr>
          </a:p>
        </p:txBody>
      </p:sp>
      <p:sp>
        <p:nvSpPr>
          <p:cNvPr id="410" name="object 410"/>
          <p:cNvSpPr txBox="1"/>
          <p:nvPr/>
        </p:nvSpPr>
        <p:spPr>
          <a:xfrm>
            <a:off x="4691888" y="4237735"/>
            <a:ext cx="39243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No. </a:t>
            </a:r>
            <a:r>
              <a:rPr sz="600" b="1" dirty="0">
                <a:latin typeface="Arial"/>
                <a:cs typeface="Arial"/>
              </a:rPr>
              <a:t>at</a:t>
            </a:r>
            <a:r>
              <a:rPr sz="600" b="1" spc="-7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risk</a:t>
            </a:r>
            <a:endParaRPr sz="600">
              <a:latin typeface="Arial"/>
              <a:cs typeface="Arial"/>
            </a:endParaRPr>
          </a:p>
        </p:txBody>
      </p:sp>
      <p:sp>
        <p:nvSpPr>
          <p:cNvPr id="411" name="object 411"/>
          <p:cNvSpPr txBox="1"/>
          <p:nvPr/>
        </p:nvSpPr>
        <p:spPr>
          <a:xfrm>
            <a:off x="3232785" y="1008380"/>
            <a:ext cx="270256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3825" marR="5080" indent="-111125">
              <a:lnSpc>
                <a:spcPct val="100000"/>
              </a:lnSpc>
              <a:spcBef>
                <a:spcPts val="105"/>
              </a:spcBef>
              <a:buClr>
                <a:srgbClr val="0064A3"/>
              </a:buClr>
              <a:buChar char="•"/>
              <a:tabLst>
                <a:tab pos="124460" algn="l"/>
              </a:tabLst>
            </a:pPr>
            <a:r>
              <a:rPr sz="1100" dirty="0">
                <a:latin typeface="Arial"/>
                <a:cs typeface="Arial"/>
              </a:rPr>
              <a:t>Improved OS </a:t>
            </a:r>
            <a:r>
              <a:rPr sz="1100" spc="-10" dirty="0">
                <a:latin typeface="Arial"/>
                <a:cs typeface="Arial"/>
              </a:rPr>
              <a:t>with </a:t>
            </a:r>
            <a:r>
              <a:rPr sz="1100" dirty="0">
                <a:latin typeface="Arial"/>
                <a:cs typeface="Arial"/>
              </a:rPr>
              <a:t>NIVO+IPI and </a:t>
            </a:r>
            <a:r>
              <a:rPr sz="1100" spc="-5" dirty="0">
                <a:latin typeface="Arial"/>
                <a:cs typeface="Arial"/>
              </a:rPr>
              <a:t>NIVO</a:t>
            </a:r>
            <a:r>
              <a:rPr sz="1100" spc="-1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vs  </a:t>
            </a:r>
            <a:r>
              <a:rPr sz="1100" dirty="0">
                <a:latin typeface="Arial"/>
                <a:cs typeface="Arial"/>
              </a:rPr>
              <a:t>IPI regardless of </a:t>
            </a:r>
            <a:r>
              <a:rPr sz="1100" spc="-5" dirty="0">
                <a:latin typeface="Arial"/>
                <a:cs typeface="Arial"/>
              </a:rPr>
              <a:t>baseline LDH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levels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412" name="object 412"/>
          <p:cNvSpPr txBox="1"/>
          <p:nvPr/>
        </p:nvSpPr>
        <p:spPr>
          <a:xfrm>
            <a:off x="4832213" y="3097041"/>
            <a:ext cx="124460" cy="31623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700" b="1" spc="-5" dirty="0">
                <a:latin typeface="Arial"/>
                <a:cs typeface="Arial"/>
              </a:rPr>
              <a:t>OS</a:t>
            </a:r>
            <a:r>
              <a:rPr sz="700" b="1" spc="-5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(%)</a:t>
            </a:r>
            <a:endParaRPr sz="700">
              <a:latin typeface="Arial"/>
              <a:cs typeface="Arial"/>
            </a:endParaRPr>
          </a:p>
        </p:txBody>
      </p:sp>
      <p:sp>
        <p:nvSpPr>
          <p:cNvPr id="413" name="object 413"/>
          <p:cNvSpPr txBox="1"/>
          <p:nvPr/>
        </p:nvSpPr>
        <p:spPr>
          <a:xfrm>
            <a:off x="660298" y="4054128"/>
            <a:ext cx="3604260" cy="29464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600" spc="-5" dirty="0">
                <a:latin typeface="Arial"/>
                <a:cs typeface="Arial"/>
              </a:rPr>
              <a:t>0 3 6 9 12 15 18 21 24 27 30 33 36 39 42 45 48 51 54 57 60 63 66</a:t>
            </a:r>
            <a:r>
              <a:rPr sz="600" spc="8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69</a:t>
            </a:r>
            <a:endParaRPr sz="600">
              <a:latin typeface="Arial"/>
              <a:cs typeface="Arial"/>
            </a:endParaRPr>
          </a:p>
          <a:p>
            <a:pPr marR="53340" algn="ctr">
              <a:lnSpc>
                <a:spcPct val="100000"/>
              </a:lnSpc>
              <a:spcBef>
                <a:spcPts val="300"/>
              </a:spcBef>
            </a:pPr>
            <a:r>
              <a:rPr sz="700" b="1" spc="-10" dirty="0">
                <a:latin typeface="Arial"/>
                <a:cs typeface="Arial"/>
              </a:rPr>
              <a:t>Months</a:t>
            </a:r>
            <a:endParaRPr sz="700">
              <a:latin typeface="Arial"/>
              <a:cs typeface="Arial"/>
            </a:endParaRPr>
          </a:p>
        </p:txBody>
      </p:sp>
      <p:sp>
        <p:nvSpPr>
          <p:cNvPr id="414" name="object 414"/>
          <p:cNvSpPr txBox="1"/>
          <p:nvPr/>
        </p:nvSpPr>
        <p:spPr>
          <a:xfrm>
            <a:off x="5133213" y="4038261"/>
            <a:ext cx="3604260" cy="31051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z="600" spc="-5" dirty="0">
                <a:latin typeface="Arial"/>
                <a:cs typeface="Arial"/>
              </a:rPr>
              <a:t>0 3 6 9 12 15 18 21 24 27 30 33 36 39 42 45 48 51 54 57 60 63 66</a:t>
            </a:r>
            <a:r>
              <a:rPr sz="600" spc="7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69</a:t>
            </a:r>
            <a:endParaRPr sz="600">
              <a:latin typeface="Arial"/>
              <a:cs typeface="Arial"/>
            </a:endParaRPr>
          </a:p>
          <a:p>
            <a:pPr marR="53340" algn="ctr">
              <a:lnSpc>
                <a:spcPct val="100000"/>
              </a:lnSpc>
              <a:spcBef>
                <a:spcPts val="365"/>
              </a:spcBef>
            </a:pPr>
            <a:r>
              <a:rPr sz="700" b="1" spc="-10" dirty="0">
                <a:latin typeface="Arial"/>
                <a:cs typeface="Arial"/>
              </a:rPr>
              <a:t>Months</a:t>
            </a:r>
            <a:endParaRPr sz="7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182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1F4BA1A-7160-1440-8438-1073DCC30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22921"/>
            <a:ext cx="7870371" cy="864876"/>
          </a:xfrm>
        </p:spPr>
        <p:txBody>
          <a:bodyPr/>
          <a:lstStyle/>
          <a:p>
            <a:pPr algn="ctr"/>
            <a:r>
              <a:rPr lang="es-AR" sz="2800" b="0" dirty="0"/>
              <a:t>El Combo es la mejor opción para todos los pacientes que se tratan en centros de alto volumen ?</a:t>
            </a:r>
            <a:br>
              <a:rPr lang="es-AR" sz="2800" b="0" dirty="0"/>
            </a:br>
            <a:r>
              <a:rPr lang="es-AR" sz="2800" b="0" dirty="0"/>
              <a:t/>
            </a:r>
            <a:br>
              <a:rPr lang="es-AR" sz="2800" b="0" dirty="0"/>
            </a:br>
            <a:r>
              <a:rPr lang="es-AR" sz="2800" b="0" dirty="0"/>
              <a:t>Matías Chacón</a:t>
            </a:r>
          </a:p>
        </p:txBody>
      </p:sp>
    </p:spTree>
    <p:extLst>
      <p:ext uri="{BB962C8B-B14F-4D97-AF65-F5344CB8AC3E}">
        <p14:creationId xmlns:p14="http://schemas.microsoft.com/office/powerpoint/2010/main" val="22335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7512" y="2453639"/>
            <a:ext cx="3479291" cy="1575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16645" y="3151632"/>
            <a:ext cx="0" cy="925194"/>
          </a:xfrm>
          <a:custGeom>
            <a:avLst/>
            <a:gdLst/>
            <a:ahLst/>
            <a:cxnLst/>
            <a:rect l="l" t="t" r="r" b="b"/>
            <a:pathLst>
              <a:path h="925195">
                <a:moveTo>
                  <a:pt x="0" y="0"/>
                </a:moveTo>
                <a:lnTo>
                  <a:pt x="0" y="925068"/>
                </a:lnTo>
              </a:path>
            </a:pathLst>
          </a:custGeom>
          <a:ln w="10668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08938" y="404621"/>
            <a:ext cx="672592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OS by </a:t>
            </a:r>
            <a:r>
              <a:rPr spc="-35" dirty="0"/>
              <a:t>Tumor </a:t>
            </a:r>
            <a:r>
              <a:rPr dirty="0"/>
              <a:t>PD-L1 Expression, 5%</a:t>
            </a:r>
            <a:r>
              <a:rPr spc="-35" dirty="0"/>
              <a:t> </a:t>
            </a:r>
            <a:r>
              <a:rPr dirty="0"/>
              <a:t>Cutoff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739378" y="4847031"/>
            <a:ext cx="180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13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04656" y="17780"/>
            <a:ext cx="7620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0064A3"/>
                </a:solidFill>
                <a:latin typeface="Arial"/>
                <a:cs typeface="Arial"/>
              </a:rPr>
              <a:t>CheckMate</a:t>
            </a:r>
            <a:r>
              <a:rPr sz="800" b="1" spc="-6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64A3"/>
                </a:solidFill>
                <a:latin typeface="Arial"/>
                <a:cs typeface="Arial"/>
              </a:rPr>
              <a:t>067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2508" y="4897323"/>
            <a:ext cx="99250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baseline="27777" dirty="0">
                <a:latin typeface="Arial"/>
                <a:cs typeface="Arial"/>
              </a:rPr>
              <a:t>a</a:t>
            </a:r>
            <a:r>
              <a:rPr sz="800" dirty="0">
                <a:latin typeface="Arial"/>
                <a:cs typeface="Arial"/>
              </a:rPr>
              <a:t>Descriptive</a:t>
            </a:r>
            <a:r>
              <a:rPr sz="800" spc="-5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analysis.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60245" y="1208608"/>
            <a:ext cx="55562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438650" algn="l"/>
              </a:tabLst>
            </a:pPr>
            <a:r>
              <a:rPr sz="1600" b="1" spc="-5" dirty="0">
                <a:solidFill>
                  <a:srgbClr val="0064A3"/>
                </a:solidFill>
                <a:latin typeface="Arial"/>
                <a:cs typeface="Arial"/>
              </a:rPr>
              <a:t>PD-L1</a:t>
            </a:r>
            <a:r>
              <a:rPr sz="1600" b="1" spc="5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64A3"/>
                </a:solidFill>
                <a:latin typeface="Arial"/>
                <a:cs typeface="Arial"/>
              </a:rPr>
              <a:t>&lt; 5%	PD-L1 ≥</a:t>
            </a:r>
            <a:r>
              <a:rPr sz="1600" b="1" spc="-6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64A3"/>
                </a:solidFill>
                <a:latin typeface="Arial"/>
                <a:cs typeface="Arial"/>
              </a:rPr>
              <a:t>5%</a:t>
            </a:r>
            <a:endParaRPr sz="16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5136832" y="1478470"/>
          <a:ext cx="3614420" cy="9286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8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8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8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NIVO+IPI (n =</a:t>
                      </a:r>
                      <a:r>
                        <a:rPr sz="700" b="1" spc="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68)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 (n =</a:t>
                      </a:r>
                      <a:r>
                        <a:rPr sz="7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80)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IPI (n =</a:t>
                      </a:r>
                      <a:r>
                        <a:rPr sz="7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75)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4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599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Median,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mo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</a:t>
                      </a:r>
                      <a:r>
                        <a:rPr sz="70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NR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 (39.1‒NR)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61.6 (33.6‒NR)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28.9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(18.1‒44.2)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HR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7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IPI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0.58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(0.37‒0.91)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0.63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(0.42‒0.96)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HR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7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NIVO</a:t>
                      </a:r>
                      <a:r>
                        <a:rPr sz="675" b="1" spc="-7" baseline="24691" dirty="0">
                          <a:latin typeface="Arial"/>
                          <a:cs typeface="Arial"/>
                        </a:rPr>
                        <a:t>a</a:t>
                      </a:r>
                      <a:endParaRPr sz="675" baseline="24691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0.91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(0.57‒1.46)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660298" y="4087164"/>
            <a:ext cx="360426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0 3 6 9 12 15 18 21 24 27 30 33 36 39 42 45 48 51 54 57 60 63 66</a:t>
            </a:r>
            <a:r>
              <a:rPr sz="600" spc="8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69</a:t>
            </a:r>
            <a:endParaRPr sz="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8994" y="3123457"/>
            <a:ext cx="124460" cy="315595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700" b="1" spc="-5" dirty="0">
                <a:latin typeface="Arial"/>
                <a:cs typeface="Arial"/>
              </a:rPr>
              <a:t>OS</a:t>
            </a:r>
            <a:r>
              <a:rPr sz="700" b="1" spc="-5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(%)</a:t>
            </a:r>
            <a:endParaRPr sz="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8144" y="2424176"/>
            <a:ext cx="153670" cy="266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100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455"/>
              </a:spcBef>
            </a:pPr>
            <a:r>
              <a:rPr sz="600" spc="-5" dirty="0">
                <a:latin typeface="Arial"/>
                <a:cs typeface="Arial"/>
              </a:rPr>
              <a:t>90</a:t>
            </a:r>
            <a:endParaRPr sz="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8073" y="2729864"/>
            <a:ext cx="111125" cy="1351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80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600" dirty="0">
                <a:latin typeface="Arial"/>
                <a:cs typeface="Arial"/>
              </a:rPr>
              <a:t>70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60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600" spc="-5" dirty="0">
                <a:latin typeface="Arial"/>
                <a:cs typeface="Arial"/>
              </a:rPr>
              <a:t>50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40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600" spc="-5" dirty="0">
                <a:latin typeface="Arial"/>
                <a:cs typeface="Arial"/>
              </a:rPr>
              <a:t>30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600" spc="-5" dirty="0">
                <a:latin typeface="Arial"/>
                <a:cs typeface="Arial"/>
              </a:rPr>
              <a:t>10</a:t>
            </a:r>
            <a:endParaRPr sz="600">
              <a:latin typeface="Arial"/>
              <a:cs typeface="Arial"/>
            </a:endParaRPr>
          </a:p>
          <a:p>
            <a:pPr marL="55244">
              <a:lnSpc>
                <a:spcPct val="100000"/>
              </a:lnSpc>
              <a:spcBef>
                <a:spcPts val="484"/>
              </a:spcBef>
            </a:pPr>
            <a:r>
              <a:rPr sz="600" spc="-5" dirty="0"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65091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22420" y="3349752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79" h="44450">
                <a:moveTo>
                  <a:pt x="22987" y="44196"/>
                </a:moveTo>
                <a:lnTo>
                  <a:pt x="0" y="44196"/>
                </a:lnTo>
                <a:lnTo>
                  <a:pt x="13080" y="18923"/>
                </a:lnTo>
                <a:lnTo>
                  <a:pt x="22987" y="0"/>
                </a:lnTo>
                <a:lnTo>
                  <a:pt x="32765" y="18923"/>
                </a:lnTo>
                <a:lnTo>
                  <a:pt x="42671" y="44196"/>
                </a:lnTo>
                <a:lnTo>
                  <a:pt x="22987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04132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31622" y="18923"/>
                </a:lnTo>
                <a:lnTo>
                  <a:pt x="41147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81271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22098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22098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50791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22098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22098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076" y="3349752"/>
            <a:ext cx="38100" cy="44450"/>
          </a:xfrm>
          <a:custGeom>
            <a:avLst/>
            <a:gdLst/>
            <a:ahLst/>
            <a:cxnLst/>
            <a:rect l="l" t="t" r="r" b="b"/>
            <a:pathLst>
              <a:path w="38100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28575" y="18923"/>
                </a:lnTo>
                <a:lnTo>
                  <a:pt x="38100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18788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6"/>
                </a:moveTo>
                <a:lnTo>
                  <a:pt x="0" y="44196"/>
                </a:lnTo>
                <a:lnTo>
                  <a:pt x="15875" y="18923"/>
                </a:lnTo>
                <a:lnTo>
                  <a:pt x="22098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22098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12691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22098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22098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02023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92879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6"/>
                </a:moveTo>
                <a:lnTo>
                  <a:pt x="0" y="44196"/>
                </a:lnTo>
                <a:lnTo>
                  <a:pt x="12700" y="18923"/>
                </a:lnTo>
                <a:lnTo>
                  <a:pt x="22098" y="0"/>
                </a:lnTo>
                <a:lnTo>
                  <a:pt x="28448" y="18923"/>
                </a:lnTo>
                <a:lnTo>
                  <a:pt x="41148" y="44196"/>
                </a:lnTo>
                <a:lnTo>
                  <a:pt x="22098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83735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22098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22098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74591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66971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57828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6"/>
                </a:moveTo>
                <a:lnTo>
                  <a:pt x="0" y="44196"/>
                </a:lnTo>
                <a:lnTo>
                  <a:pt x="12700" y="18923"/>
                </a:lnTo>
                <a:lnTo>
                  <a:pt x="22098" y="0"/>
                </a:lnTo>
                <a:lnTo>
                  <a:pt x="28448" y="18923"/>
                </a:lnTo>
                <a:lnTo>
                  <a:pt x="41148" y="44196"/>
                </a:lnTo>
                <a:lnTo>
                  <a:pt x="22098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951732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7" y="44196"/>
                </a:moveTo>
                <a:lnTo>
                  <a:pt x="0" y="44196"/>
                </a:lnTo>
                <a:lnTo>
                  <a:pt x="12700" y="18923"/>
                </a:lnTo>
                <a:lnTo>
                  <a:pt x="22097" y="0"/>
                </a:lnTo>
                <a:lnTo>
                  <a:pt x="31622" y="18923"/>
                </a:lnTo>
                <a:lnTo>
                  <a:pt x="41147" y="44196"/>
                </a:lnTo>
                <a:lnTo>
                  <a:pt x="22097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45635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22098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22098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939540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31920" y="3349752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79" h="44450">
                <a:moveTo>
                  <a:pt x="19684" y="44196"/>
                </a:moveTo>
                <a:lnTo>
                  <a:pt x="0" y="44196"/>
                </a:lnTo>
                <a:lnTo>
                  <a:pt x="9905" y="18923"/>
                </a:lnTo>
                <a:lnTo>
                  <a:pt x="19684" y="0"/>
                </a:lnTo>
                <a:lnTo>
                  <a:pt x="32765" y="18923"/>
                </a:lnTo>
                <a:lnTo>
                  <a:pt x="42671" y="44196"/>
                </a:lnTo>
                <a:lnTo>
                  <a:pt x="19684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16679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6"/>
                </a:moveTo>
                <a:lnTo>
                  <a:pt x="0" y="44196"/>
                </a:lnTo>
                <a:lnTo>
                  <a:pt x="12700" y="18923"/>
                </a:lnTo>
                <a:lnTo>
                  <a:pt x="22098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22098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910584" y="3349752"/>
            <a:ext cx="38100" cy="44450"/>
          </a:xfrm>
          <a:custGeom>
            <a:avLst/>
            <a:gdLst/>
            <a:ahLst/>
            <a:cxnLst/>
            <a:rect l="l" t="t" r="r" b="b"/>
            <a:pathLst>
              <a:path w="38100" h="44450">
                <a:moveTo>
                  <a:pt x="22225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22225" y="0"/>
                </a:lnTo>
                <a:lnTo>
                  <a:pt x="28575" y="18923"/>
                </a:lnTo>
                <a:lnTo>
                  <a:pt x="38100" y="44196"/>
                </a:lnTo>
                <a:lnTo>
                  <a:pt x="22225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04488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01440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93820" y="3349752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79" h="44450">
                <a:moveTo>
                  <a:pt x="19684" y="44196"/>
                </a:moveTo>
                <a:lnTo>
                  <a:pt x="0" y="44196"/>
                </a:lnTo>
                <a:lnTo>
                  <a:pt x="9905" y="18923"/>
                </a:lnTo>
                <a:lnTo>
                  <a:pt x="19684" y="0"/>
                </a:lnTo>
                <a:lnTo>
                  <a:pt x="29590" y="18923"/>
                </a:lnTo>
                <a:lnTo>
                  <a:pt x="42671" y="44196"/>
                </a:lnTo>
                <a:lnTo>
                  <a:pt x="19684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884676" y="3349752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98" y="44196"/>
                </a:moveTo>
                <a:lnTo>
                  <a:pt x="0" y="44196"/>
                </a:lnTo>
                <a:lnTo>
                  <a:pt x="12573" y="18923"/>
                </a:lnTo>
                <a:lnTo>
                  <a:pt x="22098" y="0"/>
                </a:lnTo>
                <a:lnTo>
                  <a:pt x="31623" y="18923"/>
                </a:lnTo>
                <a:lnTo>
                  <a:pt x="44196" y="44196"/>
                </a:lnTo>
                <a:lnTo>
                  <a:pt x="22098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881628" y="3349752"/>
            <a:ext cx="38100" cy="44450"/>
          </a:xfrm>
          <a:custGeom>
            <a:avLst/>
            <a:gdLst/>
            <a:ahLst/>
            <a:cxnLst/>
            <a:rect l="l" t="t" r="r" b="b"/>
            <a:pathLst>
              <a:path w="38100" h="44450">
                <a:moveTo>
                  <a:pt x="22225" y="44196"/>
                </a:moveTo>
                <a:lnTo>
                  <a:pt x="0" y="44196"/>
                </a:lnTo>
                <a:lnTo>
                  <a:pt x="12700" y="18923"/>
                </a:lnTo>
                <a:lnTo>
                  <a:pt x="22225" y="0"/>
                </a:lnTo>
                <a:lnTo>
                  <a:pt x="28575" y="18923"/>
                </a:lnTo>
                <a:lnTo>
                  <a:pt x="38100" y="44196"/>
                </a:lnTo>
                <a:lnTo>
                  <a:pt x="22225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75532" y="3349752"/>
            <a:ext cx="38100" cy="44450"/>
          </a:xfrm>
          <a:custGeom>
            <a:avLst/>
            <a:gdLst/>
            <a:ahLst/>
            <a:cxnLst/>
            <a:rect l="l" t="t" r="r" b="b"/>
            <a:pathLst>
              <a:path w="38100" h="44450">
                <a:moveTo>
                  <a:pt x="22225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22225" y="0"/>
                </a:lnTo>
                <a:lnTo>
                  <a:pt x="28575" y="18923"/>
                </a:lnTo>
                <a:lnTo>
                  <a:pt x="38100" y="44196"/>
                </a:lnTo>
                <a:lnTo>
                  <a:pt x="22225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866388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852671" y="3349752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22860" y="44196"/>
                </a:moveTo>
                <a:lnTo>
                  <a:pt x="0" y="44196"/>
                </a:lnTo>
                <a:lnTo>
                  <a:pt x="13080" y="18923"/>
                </a:lnTo>
                <a:lnTo>
                  <a:pt x="22860" y="0"/>
                </a:lnTo>
                <a:lnTo>
                  <a:pt x="32638" y="18923"/>
                </a:lnTo>
                <a:lnTo>
                  <a:pt x="45719" y="44196"/>
                </a:lnTo>
                <a:lnTo>
                  <a:pt x="2286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846576" y="3349752"/>
            <a:ext cx="38100" cy="44450"/>
          </a:xfrm>
          <a:custGeom>
            <a:avLst/>
            <a:gdLst/>
            <a:ahLst/>
            <a:cxnLst/>
            <a:rect l="l" t="t" r="r" b="b"/>
            <a:pathLst>
              <a:path w="38100" h="44450">
                <a:moveTo>
                  <a:pt x="19050" y="44196"/>
                </a:moveTo>
                <a:lnTo>
                  <a:pt x="0" y="44196"/>
                </a:lnTo>
                <a:lnTo>
                  <a:pt x="12700" y="18923"/>
                </a:lnTo>
                <a:lnTo>
                  <a:pt x="19050" y="0"/>
                </a:lnTo>
                <a:lnTo>
                  <a:pt x="28575" y="18923"/>
                </a:lnTo>
                <a:lnTo>
                  <a:pt x="38100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834384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825240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28448" y="18923"/>
                </a:lnTo>
                <a:lnTo>
                  <a:pt x="41148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811523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6"/>
                </a:moveTo>
                <a:lnTo>
                  <a:pt x="0" y="44196"/>
                </a:lnTo>
                <a:lnTo>
                  <a:pt x="12700" y="18923"/>
                </a:lnTo>
                <a:lnTo>
                  <a:pt x="22098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22098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08476" y="3349752"/>
            <a:ext cx="38100" cy="44450"/>
          </a:xfrm>
          <a:custGeom>
            <a:avLst/>
            <a:gdLst/>
            <a:ahLst/>
            <a:cxnLst/>
            <a:rect l="l" t="t" r="r" b="b"/>
            <a:pathLst>
              <a:path w="38100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28575" y="18923"/>
                </a:lnTo>
                <a:lnTo>
                  <a:pt x="38100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793235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776471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22098" y="44196"/>
                </a:moveTo>
                <a:lnTo>
                  <a:pt x="0" y="44196"/>
                </a:lnTo>
                <a:lnTo>
                  <a:pt x="12700" y="18923"/>
                </a:lnTo>
                <a:lnTo>
                  <a:pt x="22098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22098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764279" y="334060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758184" y="3340608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749040" y="334060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98" y="44196"/>
                </a:moveTo>
                <a:lnTo>
                  <a:pt x="0" y="44196"/>
                </a:lnTo>
                <a:lnTo>
                  <a:pt x="12573" y="18923"/>
                </a:lnTo>
                <a:lnTo>
                  <a:pt x="22098" y="0"/>
                </a:lnTo>
                <a:lnTo>
                  <a:pt x="31623" y="18923"/>
                </a:lnTo>
                <a:lnTo>
                  <a:pt x="44196" y="44196"/>
                </a:lnTo>
                <a:lnTo>
                  <a:pt x="22098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713988" y="334060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98" y="44196"/>
                </a:moveTo>
                <a:lnTo>
                  <a:pt x="0" y="44196"/>
                </a:lnTo>
                <a:lnTo>
                  <a:pt x="12573" y="18923"/>
                </a:lnTo>
                <a:lnTo>
                  <a:pt x="22098" y="0"/>
                </a:lnTo>
                <a:lnTo>
                  <a:pt x="31623" y="18923"/>
                </a:lnTo>
                <a:lnTo>
                  <a:pt x="44196" y="44196"/>
                </a:lnTo>
                <a:lnTo>
                  <a:pt x="22098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65220" y="3331464"/>
            <a:ext cx="38100" cy="41275"/>
          </a:xfrm>
          <a:custGeom>
            <a:avLst/>
            <a:gdLst/>
            <a:ahLst/>
            <a:cxnLst/>
            <a:rect l="l" t="t" r="r" b="b"/>
            <a:pathLst>
              <a:path w="38100" h="41275">
                <a:moveTo>
                  <a:pt x="15875" y="41148"/>
                </a:moveTo>
                <a:lnTo>
                  <a:pt x="0" y="41148"/>
                </a:lnTo>
                <a:lnTo>
                  <a:pt x="9525" y="22098"/>
                </a:lnTo>
                <a:lnTo>
                  <a:pt x="15875" y="0"/>
                </a:lnTo>
                <a:lnTo>
                  <a:pt x="28575" y="22098"/>
                </a:lnTo>
                <a:lnTo>
                  <a:pt x="38100" y="41148"/>
                </a:lnTo>
                <a:lnTo>
                  <a:pt x="15875" y="41148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538728" y="3325367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98" y="44195"/>
                </a:moveTo>
                <a:lnTo>
                  <a:pt x="0" y="44195"/>
                </a:lnTo>
                <a:lnTo>
                  <a:pt x="12573" y="18922"/>
                </a:lnTo>
                <a:lnTo>
                  <a:pt x="22098" y="0"/>
                </a:lnTo>
                <a:lnTo>
                  <a:pt x="31623" y="18922"/>
                </a:lnTo>
                <a:lnTo>
                  <a:pt x="44196" y="44195"/>
                </a:lnTo>
                <a:lnTo>
                  <a:pt x="22098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450335" y="3325367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5"/>
                </a:moveTo>
                <a:lnTo>
                  <a:pt x="0" y="44195"/>
                </a:lnTo>
                <a:lnTo>
                  <a:pt x="9525" y="18922"/>
                </a:lnTo>
                <a:lnTo>
                  <a:pt x="19050" y="0"/>
                </a:lnTo>
                <a:lnTo>
                  <a:pt x="31623" y="18922"/>
                </a:lnTo>
                <a:lnTo>
                  <a:pt x="41148" y="44195"/>
                </a:lnTo>
                <a:lnTo>
                  <a:pt x="19050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072128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31623" y="18923"/>
                </a:lnTo>
                <a:lnTo>
                  <a:pt x="41148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066032" y="3349752"/>
            <a:ext cx="41275" cy="44450"/>
          </a:xfrm>
          <a:custGeom>
            <a:avLst/>
            <a:gdLst/>
            <a:ahLst/>
            <a:cxnLst/>
            <a:rect l="l" t="t" r="r" b="b"/>
            <a:pathLst>
              <a:path w="41275" h="44450">
                <a:moveTo>
                  <a:pt x="19050" y="44196"/>
                </a:moveTo>
                <a:lnTo>
                  <a:pt x="0" y="44196"/>
                </a:lnTo>
                <a:lnTo>
                  <a:pt x="9525" y="18923"/>
                </a:lnTo>
                <a:lnTo>
                  <a:pt x="19050" y="0"/>
                </a:lnTo>
                <a:lnTo>
                  <a:pt x="28447" y="18923"/>
                </a:lnTo>
                <a:lnTo>
                  <a:pt x="41147" y="44196"/>
                </a:lnTo>
                <a:lnTo>
                  <a:pt x="19050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941320" y="3299459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80" h="44450">
                <a:moveTo>
                  <a:pt x="22987" y="44195"/>
                </a:moveTo>
                <a:lnTo>
                  <a:pt x="0" y="44195"/>
                </a:lnTo>
                <a:lnTo>
                  <a:pt x="9906" y="22097"/>
                </a:lnTo>
                <a:lnTo>
                  <a:pt x="22987" y="0"/>
                </a:lnTo>
                <a:lnTo>
                  <a:pt x="32766" y="22097"/>
                </a:lnTo>
                <a:lnTo>
                  <a:pt x="42672" y="44195"/>
                </a:lnTo>
                <a:lnTo>
                  <a:pt x="22987" y="44195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82239" y="3287267"/>
            <a:ext cx="44450" cy="41275"/>
          </a:xfrm>
          <a:custGeom>
            <a:avLst/>
            <a:gdLst/>
            <a:ahLst/>
            <a:cxnLst/>
            <a:rect l="l" t="t" r="r" b="b"/>
            <a:pathLst>
              <a:path w="44450" h="41275">
                <a:moveTo>
                  <a:pt x="22098" y="41147"/>
                </a:moveTo>
                <a:lnTo>
                  <a:pt x="0" y="41147"/>
                </a:lnTo>
                <a:lnTo>
                  <a:pt x="12573" y="15874"/>
                </a:lnTo>
                <a:lnTo>
                  <a:pt x="22098" y="0"/>
                </a:lnTo>
                <a:lnTo>
                  <a:pt x="31623" y="15874"/>
                </a:lnTo>
                <a:lnTo>
                  <a:pt x="44196" y="41147"/>
                </a:lnTo>
                <a:lnTo>
                  <a:pt x="22098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48127" y="3255264"/>
            <a:ext cx="38100" cy="41275"/>
          </a:xfrm>
          <a:custGeom>
            <a:avLst/>
            <a:gdLst/>
            <a:ahLst/>
            <a:cxnLst/>
            <a:rect l="l" t="t" r="r" b="b"/>
            <a:pathLst>
              <a:path w="38100" h="41275">
                <a:moveTo>
                  <a:pt x="19050" y="41148"/>
                </a:moveTo>
                <a:lnTo>
                  <a:pt x="0" y="41148"/>
                </a:lnTo>
                <a:lnTo>
                  <a:pt x="9525" y="22098"/>
                </a:lnTo>
                <a:lnTo>
                  <a:pt x="19050" y="0"/>
                </a:lnTo>
                <a:lnTo>
                  <a:pt x="25400" y="22098"/>
                </a:lnTo>
                <a:lnTo>
                  <a:pt x="38100" y="41148"/>
                </a:lnTo>
                <a:lnTo>
                  <a:pt x="19050" y="41148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86027" y="2740151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97" y="44196"/>
                </a:moveTo>
                <a:lnTo>
                  <a:pt x="0" y="44196"/>
                </a:lnTo>
                <a:lnTo>
                  <a:pt x="12623" y="22098"/>
                </a:lnTo>
                <a:lnTo>
                  <a:pt x="22097" y="0"/>
                </a:lnTo>
                <a:lnTo>
                  <a:pt x="31572" y="22098"/>
                </a:lnTo>
                <a:lnTo>
                  <a:pt x="44196" y="44196"/>
                </a:lnTo>
                <a:lnTo>
                  <a:pt x="22097" y="44196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07136" y="2479548"/>
            <a:ext cx="41275" cy="45720"/>
          </a:xfrm>
          <a:custGeom>
            <a:avLst/>
            <a:gdLst/>
            <a:ahLst/>
            <a:cxnLst/>
            <a:rect l="l" t="t" r="r" b="b"/>
            <a:pathLst>
              <a:path w="41275" h="45719">
                <a:moveTo>
                  <a:pt x="22161" y="45719"/>
                </a:moveTo>
                <a:lnTo>
                  <a:pt x="0" y="45719"/>
                </a:lnTo>
                <a:lnTo>
                  <a:pt x="12661" y="19557"/>
                </a:lnTo>
                <a:lnTo>
                  <a:pt x="22161" y="0"/>
                </a:lnTo>
                <a:lnTo>
                  <a:pt x="31648" y="19557"/>
                </a:lnTo>
                <a:lnTo>
                  <a:pt x="41148" y="45719"/>
                </a:lnTo>
                <a:lnTo>
                  <a:pt x="22161" y="45719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49223" y="263956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49223" y="279196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49223" y="2950464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49223" y="3105911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49223" y="325374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49223" y="3413759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39724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89075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144524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293875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449324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601724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1" y="23622"/>
                </a:moveTo>
                <a:lnTo>
                  <a:pt x="4571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757172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90652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05892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21132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36372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519172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66852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823972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976372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13182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281171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43662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585971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74142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898391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050791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203191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49223" y="3569208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49223" y="3724655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49223" y="3870959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89476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145279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122420" y="3252215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139184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116323" y="325221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130040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110228" y="325221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107179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081271" y="3252215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084320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059935" y="325221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072128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050791" y="325221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066032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040123" y="3252215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053840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027932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043171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018788" y="325221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034028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012691" y="325221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021835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998976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018788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992879" y="325221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018788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992879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008120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983735" y="325221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005071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980688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992879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970020" y="3252215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989832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966971" y="3252215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983735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963923" y="325221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983735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957828" y="325221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970020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948684" y="325221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966971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942588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963923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939540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954779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936491" y="325221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951732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928871" y="3252215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945635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919728" y="325221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942588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916679" y="325221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939540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916679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939540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913632" y="325221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936491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910584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928871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904488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913632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887723" y="325221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910584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884676" y="325221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910584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884676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907535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881628" y="325221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901440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875532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3898391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3872484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887723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866388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884676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863340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878579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852671" y="325221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3875532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849623" y="325221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872484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849623" y="3252215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869435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843528" y="325221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866388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3840479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849623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828288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843528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817620" y="325221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834384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808476" y="325221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825240" y="32324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799332" y="325221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817620" y="3223260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796284" y="324916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811523" y="3223260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790188" y="324916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796284" y="3223260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770376" y="324916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790188" y="3223260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764279" y="324916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764279" y="3223260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738371" y="3249167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752088" y="3223260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729228" y="324916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745991" y="3223260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723132" y="324916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517391" y="321106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3491484" y="323545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3364991" y="321106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3342132" y="323545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3265932" y="321106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243072" y="3235451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679192" y="317906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656332" y="3197351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2401823" y="3130295"/>
            <a:ext cx="0" cy="48895"/>
          </a:xfrm>
          <a:custGeom>
            <a:avLst/>
            <a:gdLst/>
            <a:ahLst/>
            <a:cxnLst/>
            <a:rect l="l" t="t" r="r" b="b"/>
            <a:pathLst>
              <a:path h="48894">
                <a:moveTo>
                  <a:pt x="0" y="0"/>
                </a:moveTo>
                <a:lnTo>
                  <a:pt x="0" y="48768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2380488" y="315315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12291" y="2546604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89431" y="2569464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 txBox="1"/>
          <p:nvPr/>
        </p:nvSpPr>
        <p:spPr>
          <a:xfrm>
            <a:off x="8252586" y="2970022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37A04A"/>
                </a:solidFill>
                <a:latin typeface="Arial"/>
                <a:cs typeface="Arial"/>
              </a:rPr>
              <a:t>57%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8252586" y="3269691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64A3"/>
                </a:solidFill>
                <a:latin typeface="Arial"/>
                <a:cs typeface="Arial"/>
              </a:rPr>
              <a:t>51%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8253730" y="3570858"/>
            <a:ext cx="278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7E7E7E"/>
                </a:solidFill>
                <a:latin typeface="Arial"/>
                <a:cs typeface="Arial"/>
              </a:rPr>
              <a:t>33%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5120640" y="2485644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120640" y="2638044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120640" y="279196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120640" y="2948939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120640" y="3107435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5120640" y="3259835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120640" y="3413759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120640" y="3567684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120640" y="3724655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120640" y="3870959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5120640" y="4029455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3810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515874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531114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546354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61594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76834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923788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607314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6228588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6380988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6530340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6685788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6838188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990588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142988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298435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447788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603235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755635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91108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060435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836828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8520683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8676131" y="402945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-4572" y="23622"/>
                </a:moveTo>
                <a:lnTo>
                  <a:pt x="4572" y="23622"/>
                </a:lnTo>
              </a:path>
            </a:pathLst>
          </a:custGeom>
          <a:ln w="47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 txBox="1"/>
          <p:nvPr/>
        </p:nvSpPr>
        <p:spPr>
          <a:xfrm>
            <a:off x="5133213" y="4085945"/>
            <a:ext cx="360426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0 3 6 9 12 15 18 21 24 27 30 33 36 39 42 45 48 51 54 57 60 63 66</a:t>
            </a:r>
            <a:r>
              <a:rPr sz="600" spc="7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69</a:t>
            </a:r>
            <a:endParaRPr sz="600">
              <a:latin typeface="Arial"/>
              <a:cs typeface="Arial"/>
            </a:endParaRPr>
          </a:p>
        </p:txBody>
      </p:sp>
      <p:sp>
        <p:nvSpPr>
          <p:cNvPr id="254" name="object 254"/>
          <p:cNvSpPr txBox="1"/>
          <p:nvPr/>
        </p:nvSpPr>
        <p:spPr>
          <a:xfrm>
            <a:off x="4832213" y="3097041"/>
            <a:ext cx="124460" cy="31623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700" b="1" spc="-5" dirty="0">
                <a:latin typeface="Arial"/>
                <a:cs typeface="Arial"/>
              </a:rPr>
              <a:t>OS</a:t>
            </a:r>
            <a:r>
              <a:rPr sz="700" b="1" spc="-5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(%)</a:t>
            </a:r>
            <a:endParaRPr sz="700">
              <a:latin typeface="Arial"/>
              <a:cs typeface="Arial"/>
            </a:endParaRPr>
          </a:p>
        </p:txBody>
      </p:sp>
      <p:sp>
        <p:nvSpPr>
          <p:cNvPr id="255" name="object 255"/>
          <p:cNvSpPr txBox="1"/>
          <p:nvPr/>
        </p:nvSpPr>
        <p:spPr>
          <a:xfrm>
            <a:off x="4972939" y="2424176"/>
            <a:ext cx="153670" cy="266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100</a:t>
            </a:r>
            <a:endParaRPr sz="60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455"/>
              </a:spcBef>
            </a:pPr>
            <a:r>
              <a:rPr sz="600" spc="-5" dirty="0">
                <a:latin typeface="Arial"/>
                <a:cs typeface="Arial"/>
              </a:rPr>
              <a:t>90</a:t>
            </a:r>
            <a:endParaRPr sz="600">
              <a:latin typeface="Arial"/>
              <a:cs typeface="Arial"/>
            </a:endParaRPr>
          </a:p>
        </p:txBody>
      </p:sp>
      <p:sp>
        <p:nvSpPr>
          <p:cNvPr id="256" name="object 256"/>
          <p:cNvSpPr txBox="1"/>
          <p:nvPr/>
        </p:nvSpPr>
        <p:spPr>
          <a:xfrm>
            <a:off x="5012563" y="2729864"/>
            <a:ext cx="111125" cy="1351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/>
                <a:cs typeface="Arial"/>
              </a:rPr>
              <a:t>80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600" dirty="0">
                <a:latin typeface="Arial"/>
                <a:cs typeface="Arial"/>
              </a:rPr>
              <a:t>70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60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600" spc="-5" dirty="0">
                <a:latin typeface="Arial"/>
                <a:cs typeface="Arial"/>
              </a:rPr>
              <a:t>50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40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600" spc="-5" dirty="0">
                <a:latin typeface="Arial"/>
                <a:cs typeface="Arial"/>
              </a:rPr>
              <a:t>30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600" spc="-5" dirty="0">
                <a:latin typeface="Arial"/>
                <a:cs typeface="Arial"/>
              </a:rPr>
              <a:t>10</a:t>
            </a:r>
            <a:endParaRPr sz="600">
              <a:latin typeface="Arial"/>
              <a:cs typeface="Arial"/>
            </a:endParaRPr>
          </a:p>
          <a:p>
            <a:pPr marL="55244">
              <a:lnSpc>
                <a:spcPct val="100000"/>
              </a:lnSpc>
              <a:spcBef>
                <a:spcPts val="484"/>
              </a:spcBef>
            </a:pPr>
            <a:r>
              <a:rPr sz="600" spc="-5" dirty="0"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5158740" y="2485644"/>
            <a:ext cx="3517900" cy="1544320"/>
          </a:xfrm>
          <a:custGeom>
            <a:avLst/>
            <a:gdLst/>
            <a:ahLst/>
            <a:cxnLst/>
            <a:rect l="l" t="t" r="r" b="b"/>
            <a:pathLst>
              <a:path w="3517900" h="1544320">
                <a:moveTo>
                  <a:pt x="3517391" y="1543812"/>
                </a:moveTo>
                <a:lnTo>
                  <a:pt x="0" y="1543812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161788" y="2482595"/>
            <a:ext cx="3470275" cy="1163320"/>
          </a:xfrm>
          <a:custGeom>
            <a:avLst/>
            <a:gdLst/>
            <a:ahLst/>
            <a:cxnLst/>
            <a:rect l="l" t="t" r="r" b="b"/>
            <a:pathLst>
              <a:path w="3470275" h="1163320">
                <a:moveTo>
                  <a:pt x="3470147" y="1162812"/>
                </a:moveTo>
                <a:lnTo>
                  <a:pt x="3419347" y="1162812"/>
                </a:lnTo>
                <a:lnTo>
                  <a:pt x="3419347" y="778383"/>
                </a:lnTo>
                <a:lnTo>
                  <a:pt x="3146297" y="778383"/>
                </a:lnTo>
                <a:lnTo>
                  <a:pt x="3146297" y="759333"/>
                </a:lnTo>
                <a:lnTo>
                  <a:pt x="2517647" y="759333"/>
                </a:lnTo>
                <a:lnTo>
                  <a:pt x="2517647" y="733933"/>
                </a:lnTo>
                <a:lnTo>
                  <a:pt x="2479547" y="733933"/>
                </a:lnTo>
                <a:lnTo>
                  <a:pt x="2479547" y="718058"/>
                </a:lnTo>
                <a:lnTo>
                  <a:pt x="2228722" y="718058"/>
                </a:lnTo>
                <a:lnTo>
                  <a:pt x="2228722" y="699008"/>
                </a:lnTo>
                <a:lnTo>
                  <a:pt x="2104897" y="699008"/>
                </a:lnTo>
                <a:lnTo>
                  <a:pt x="2104897" y="679958"/>
                </a:lnTo>
                <a:lnTo>
                  <a:pt x="2082672" y="679958"/>
                </a:lnTo>
                <a:lnTo>
                  <a:pt x="2082672" y="657606"/>
                </a:lnTo>
                <a:lnTo>
                  <a:pt x="1990597" y="657606"/>
                </a:lnTo>
                <a:lnTo>
                  <a:pt x="1990597" y="638556"/>
                </a:lnTo>
                <a:lnTo>
                  <a:pt x="1822322" y="638556"/>
                </a:lnTo>
                <a:lnTo>
                  <a:pt x="1822322" y="619506"/>
                </a:lnTo>
                <a:lnTo>
                  <a:pt x="1790572" y="619506"/>
                </a:lnTo>
                <a:lnTo>
                  <a:pt x="1790572" y="600456"/>
                </a:lnTo>
                <a:lnTo>
                  <a:pt x="1717675" y="600456"/>
                </a:lnTo>
                <a:lnTo>
                  <a:pt x="1717675" y="584581"/>
                </a:lnTo>
                <a:lnTo>
                  <a:pt x="1654175" y="584581"/>
                </a:lnTo>
                <a:lnTo>
                  <a:pt x="1654175" y="562356"/>
                </a:lnTo>
                <a:lnTo>
                  <a:pt x="1603375" y="562356"/>
                </a:lnTo>
                <a:lnTo>
                  <a:pt x="1603375" y="543306"/>
                </a:lnTo>
                <a:lnTo>
                  <a:pt x="1597025" y="543306"/>
                </a:lnTo>
                <a:lnTo>
                  <a:pt x="1597025" y="524256"/>
                </a:lnTo>
                <a:lnTo>
                  <a:pt x="1431925" y="524256"/>
                </a:lnTo>
                <a:lnTo>
                  <a:pt x="1431925" y="505206"/>
                </a:lnTo>
                <a:lnTo>
                  <a:pt x="1377950" y="505206"/>
                </a:lnTo>
                <a:lnTo>
                  <a:pt x="1377950" y="482854"/>
                </a:lnTo>
                <a:lnTo>
                  <a:pt x="1368425" y="482854"/>
                </a:lnTo>
                <a:lnTo>
                  <a:pt x="1368425" y="466979"/>
                </a:lnTo>
                <a:lnTo>
                  <a:pt x="1231900" y="466979"/>
                </a:lnTo>
                <a:lnTo>
                  <a:pt x="1231900" y="447929"/>
                </a:lnTo>
                <a:lnTo>
                  <a:pt x="1076325" y="447929"/>
                </a:lnTo>
                <a:lnTo>
                  <a:pt x="1076325" y="428879"/>
                </a:lnTo>
                <a:lnTo>
                  <a:pt x="1031875" y="428879"/>
                </a:lnTo>
                <a:lnTo>
                  <a:pt x="1031875" y="409829"/>
                </a:lnTo>
                <a:lnTo>
                  <a:pt x="996950" y="409829"/>
                </a:lnTo>
                <a:lnTo>
                  <a:pt x="996950" y="387604"/>
                </a:lnTo>
                <a:lnTo>
                  <a:pt x="977900" y="387604"/>
                </a:lnTo>
                <a:lnTo>
                  <a:pt x="977900" y="368554"/>
                </a:lnTo>
                <a:lnTo>
                  <a:pt x="889000" y="368554"/>
                </a:lnTo>
                <a:lnTo>
                  <a:pt x="889000" y="349504"/>
                </a:lnTo>
                <a:lnTo>
                  <a:pt x="860425" y="349504"/>
                </a:lnTo>
                <a:lnTo>
                  <a:pt x="860425" y="330454"/>
                </a:lnTo>
                <a:lnTo>
                  <a:pt x="819150" y="330454"/>
                </a:lnTo>
                <a:lnTo>
                  <a:pt x="819150" y="308229"/>
                </a:lnTo>
                <a:lnTo>
                  <a:pt x="758825" y="308229"/>
                </a:lnTo>
                <a:lnTo>
                  <a:pt x="758825" y="289052"/>
                </a:lnTo>
                <a:lnTo>
                  <a:pt x="742950" y="289052"/>
                </a:lnTo>
                <a:lnTo>
                  <a:pt x="742950" y="270002"/>
                </a:lnTo>
                <a:lnTo>
                  <a:pt x="688975" y="270002"/>
                </a:lnTo>
                <a:lnTo>
                  <a:pt x="688975" y="254127"/>
                </a:lnTo>
                <a:lnTo>
                  <a:pt x="666750" y="254127"/>
                </a:lnTo>
                <a:lnTo>
                  <a:pt x="666750" y="235077"/>
                </a:lnTo>
                <a:lnTo>
                  <a:pt x="660400" y="235077"/>
                </a:lnTo>
                <a:lnTo>
                  <a:pt x="660400" y="212852"/>
                </a:lnTo>
                <a:lnTo>
                  <a:pt x="536575" y="212852"/>
                </a:lnTo>
                <a:lnTo>
                  <a:pt x="536575" y="193802"/>
                </a:lnTo>
                <a:lnTo>
                  <a:pt x="523875" y="193802"/>
                </a:lnTo>
                <a:lnTo>
                  <a:pt x="523875" y="174752"/>
                </a:lnTo>
                <a:lnTo>
                  <a:pt x="508000" y="174752"/>
                </a:lnTo>
                <a:lnTo>
                  <a:pt x="508000" y="155702"/>
                </a:lnTo>
                <a:lnTo>
                  <a:pt x="492125" y="155702"/>
                </a:lnTo>
                <a:lnTo>
                  <a:pt x="492125" y="139827"/>
                </a:lnTo>
                <a:lnTo>
                  <a:pt x="476250" y="139827"/>
                </a:lnTo>
                <a:lnTo>
                  <a:pt x="476250" y="117602"/>
                </a:lnTo>
                <a:lnTo>
                  <a:pt x="409575" y="117602"/>
                </a:lnTo>
                <a:lnTo>
                  <a:pt x="409575" y="95250"/>
                </a:lnTo>
                <a:lnTo>
                  <a:pt x="336550" y="95250"/>
                </a:lnTo>
                <a:lnTo>
                  <a:pt x="336550" y="79375"/>
                </a:lnTo>
                <a:lnTo>
                  <a:pt x="276225" y="79375"/>
                </a:lnTo>
                <a:lnTo>
                  <a:pt x="276225" y="60325"/>
                </a:lnTo>
                <a:lnTo>
                  <a:pt x="254000" y="60325"/>
                </a:lnTo>
                <a:lnTo>
                  <a:pt x="254000" y="44450"/>
                </a:lnTo>
                <a:lnTo>
                  <a:pt x="234950" y="44450"/>
                </a:lnTo>
                <a:lnTo>
                  <a:pt x="234950" y="19050"/>
                </a:lnTo>
                <a:lnTo>
                  <a:pt x="19050" y="19050"/>
                </a:lnTo>
                <a:lnTo>
                  <a:pt x="19050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609076" y="362559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9050" y="41147"/>
                </a:moveTo>
                <a:lnTo>
                  <a:pt x="0" y="41147"/>
                </a:lnTo>
                <a:lnTo>
                  <a:pt x="9525" y="15874"/>
                </a:lnTo>
                <a:lnTo>
                  <a:pt x="19050" y="0"/>
                </a:lnTo>
                <a:lnTo>
                  <a:pt x="31623" y="15874"/>
                </a:lnTo>
                <a:lnTo>
                  <a:pt x="41148" y="41147"/>
                </a:lnTo>
                <a:lnTo>
                  <a:pt x="19050" y="41147"/>
                </a:lnTo>
                <a:close/>
              </a:path>
            </a:pathLst>
          </a:custGeom>
          <a:ln w="3175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0" name="object 260"/>
          <p:cNvGraphicFramePr>
            <a:graphicFrameLocks noGrp="1"/>
          </p:cNvGraphicFramePr>
          <p:nvPr/>
        </p:nvGraphicFramePr>
        <p:xfrm>
          <a:off x="673036" y="1476819"/>
          <a:ext cx="3609971" cy="25526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39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93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7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0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9237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NIVO+IPI (n =</a:t>
                      </a:r>
                      <a:r>
                        <a:rPr sz="700" b="1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210)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 (n =</a:t>
                      </a:r>
                      <a:r>
                        <a:rPr sz="7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208)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IPI (n =</a:t>
                      </a:r>
                      <a:r>
                        <a:rPr sz="7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0064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249">
                <a:tc gridSpan="3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700" b="1" spc="-10" dirty="0">
                          <a:latin typeface="Arial"/>
                          <a:cs typeface="Arial"/>
                        </a:rPr>
                        <a:t>Median,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mo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</a:t>
                      </a:r>
                      <a:r>
                        <a:rPr sz="70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NR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 (32.7‒NR)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35.9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(23.1‒59.2)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18.4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(13.7‒22.5)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HR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7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IPI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0.50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(0.39‒0.65)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0.62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(0.49‒0.79)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HR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(95%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CI)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7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NIVO</a:t>
                      </a:r>
                      <a:r>
                        <a:rPr sz="675" b="1" spc="-7" baseline="24691" dirty="0">
                          <a:latin typeface="Arial"/>
                          <a:cs typeface="Arial"/>
                        </a:rPr>
                        <a:t>a</a:t>
                      </a:r>
                      <a:endParaRPr sz="675" baseline="24691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0.81</a:t>
                      </a:r>
                      <a:r>
                        <a:rPr sz="7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(0.62‒1.06)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b="1" dirty="0">
                          <a:latin typeface="Arial"/>
                          <a:cs typeface="Arial"/>
                        </a:rPr>
                        <a:t>–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0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28575">
                      <a:solidFill>
                        <a:srgbClr val="0064A3"/>
                      </a:solidFill>
                      <a:prstDash val="solid"/>
                    </a:lnT>
                    <a:lnB w="9525">
                      <a:solidFill>
                        <a:srgbClr val="37A04A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28575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28575">
                      <a:solidFill>
                        <a:srgbClr val="00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28575">
                      <a:solidFill>
                        <a:srgbClr val="00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28575">
                      <a:solidFill>
                        <a:srgbClr val="00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28575">
                      <a:solidFill>
                        <a:srgbClr val="0064A3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9239"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37A04A"/>
                      </a:solidFill>
                      <a:prstDash val="solid"/>
                    </a:lnL>
                    <a:lnT w="9525">
                      <a:solidFill>
                        <a:srgbClr val="37A04A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28575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349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000" b="1" spc="-10" dirty="0">
                          <a:solidFill>
                            <a:srgbClr val="37A04A"/>
                          </a:solidFill>
                          <a:latin typeface="Arial"/>
                          <a:cs typeface="Arial"/>
                        </a:rPr>
                        <a:t>51%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3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37A04A"/>
                      </a:solidFill>
                      <a:prstDash val="solid"/>
                    </a:lnL>
                    <a:lnT w="9525">
                      <a:solidFill>
                        <a:srgbClr val="37A04A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28575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000" b="1" spc="-10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43%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890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354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37A04A"/>
                      </a:solidFill>
                      <a:prstDash val="solid"/>
                    </a:lnL>
                    <a:lnT w="9525">
                      <a:solidFill>
                        <a:srgbClr val="37A04A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28575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ts val="705"/>
                        </a:lnSpc>
                        <a:spcBef>
                          <a:spcPts val="325"/>
                        </a:spcBef>
                      </a:pPr>
                      <a:r>
                        <a:rPr sz="600" b="1" spc="-5" dirty="0">
                          <a:latin typeface="Arial"/>
                          <a:cs typeface="Arial"/>
                        </a:rPr>
                        <a:t>NIVO+IPI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4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37A04A"/>
                      </a:solidFill>
                      <a:prstDash val="solid"/>
                    </a:lnL>
                    <a:lnT w="9525">
                      <a:solidFill>
                        <a:srgbClr val="37A04A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28575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600" b="1" spc="-5" dirty="0">
                          <a:latin typeface="Arial"/>
                          <a:cs typeface="Arial"/>
                        </a:rPr>
                        <a:t>NIVO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7305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273050">
                        <a:lnSpc>
                          <a:spcPts val="1140"/>
                        </a:lnSpc>
                      </a:pPr>
                      <a:r>
                        <a:rPr sz="1000" b="1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24%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33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37A04A"/>
                      </a:solidFill>
                      <a:prstDash val="solid"/>
                    </a:lnL>
                    <a:lnT w="9525">
                      <a:solidFill>
                        <a:srgbClr val="37A04A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64A3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730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69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37A04A"/>
                      </a:solidFill>
                      <a:prstDash val="solid"/>
                    </a:lnL>
                    <a:lnT w="9525">
                      <a:solidFill>
                        <a:srgbClr val="37A04A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>
                      <a:solidFill>
                        <a:srgbClr val="0064A3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ts val="715"/>
                        </a:lnSpc>
                      </a:pPr>
                      <a:r>
                        <a:rPr sz="600" b="1" spc="-10" dirty="0">
                          <a:latin typeface="Arial"/>
                          <a:cs typeface="Arial"/>
                        </a:rPr>
                        <a:t>IPI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61" name="object 261"/>
          <p:cNvSpPr txBox="1"/>
          <p:nvPr/>
        </p:nvSpPr>
        <p:spPr>
          <a:xfrm>
            <a:off x="5431282" y="3583685"/>
            <a:ext cx="345440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17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N</a:t>
            </a:r>
            <a:r>
              <a:rPr sz="600" b="1" spc="-1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V</a:t>
            </a:r>
            <a:r>
              <a:rPr sz="600" b="1" dirty="0">
                <a:latin typeface="Arial"/>
                <a:cs typeface="Arial"/>
              </a:rPr>
              <a:t>O+</a:t>
            </a:r>
            <a:r>
              <a:rPr sz="600" b="1" spc="-15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P</a:t>
            </a:r>
            <a:r>
              <a:rPr sz="600" b="1" dirty="0">
                <a:latin typeface="Arial"/>
                <a:cs typeface="Arial"/>
              </a:rPr>
              <a:t>I  </a:t>
            </a:r>
            <a:r>
              <a:rPr sz="600" b="1" spc="-5" dirty="0">
                <a:latin typeface="Arial"/>
                <a:cs typeface="Arial"/>
              </a:rPr>
              <a:t>NIVO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600" b="1" spc="-10" dirty="0">
                <a:latin typeface="Arial"/>
                <a:cs typeface="Arial"/>
              </a:rPr>
              <a:t>IPI</a:t>
            </a:r>
            <a:endParaRPr sz="600">
              <a:latin typeface="Arial"/>
              <a:cs typeface="Arial"/>
            </a:endParaRPr>
          </a:p>
        </p:txBody>
      </p:sp>
      <p:graphicFrame>
        <p:nvGraphicFramePr>
          <p:cNvPr id="262" name="object 262"/>
          <p:cNvGraphicFramePr>
            <a:graphicFrameLocks noGrp="1"/>
          </p:cNvGraphicFramePr>
          <p:nvPr/>
        </p:nvGraphicFramePr>
        <p:xfrm>
          <a:off x="201726" y="4205751"/>
          <a:ext cx="8527406" cy="5162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1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0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30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11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03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55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536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3271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3398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5430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0987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1305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4224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301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150093">
                <a:tc>
                  <a:txBody>
                    <a:bodyPr/>
                    <a:lstStyle/>
                    <a:p>
                      <a:pPr marL="31750">
                        <a:lnSpc>
                          <a:spcPts val="805"/>
                        </a:lnSpc>
                        <a:spcBef>
                          <a:spcPts val="275"/>
                        </a:spcBef>
                        <a:tabLst>
                          <a:tab pos="2073275" algn="l"/>
                        </a:tabLst>
                      </a:pPr>
                      <a:r>
                        <a:rPr sz="600" b="1" spc="-5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6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5" dirty="0">
                          <a:latin typeface="Arial"/>
                          <a:cs typeface="Arial"/>
                        </a:rPr>
                        <a:t>risk	</a:t>
                      </a:r>
                      <a:r>
                        <a:rPr sz="1050" b="1" spc="-15" baseline="7936" dirty="0">
                          <a:latin typeface="Arial"/>
                          <a:cs typeface="Arial"/>
                        </a:rPr>
                        <a:t>Months</a:t>
                      </a:r>
                      <a:endParaRPr sz="1050" baseline="7936">
                        <a:latin typeface="Arial"/>
                        <a:cs typeface="Arial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93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600" b="1" spc="-5" dirty="0">
                          <a:latin typeface="Arial"/>
                          <a:cs typeface="Arial"/>
                        </a:rPr>
                        <a:t>No.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6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5" dirty="0">
                          <a:latin typeface="Arial"/>
                          <a:cs typeface="Arial"/>
                        </a:rPr>
                        <a:t>risk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700" b="1" spc="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700" b="1" spc="-1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166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900" b="1" spc="-7" baseline="4629" dirty="0">
                          <a:solidFill>
                            <a:srgbClr val="37A04A"/>
                          </a:solidFill>
                          <a:latin typeface="Arial"/>
                          <a:cs typeface="Arial"/>
                        </a:rPr>
                        <a:t>NIVO+IPI</a:t>
                      </a:r>
                      <a:r>
                        <a:rPr sz="900" b="1" spc="52" baseline="4629" dirty="0">
                          <a:solidFill>
                            <a:srgbClr val="37A04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210 194</a:t>
                      </a:r>
                      <a:r>
                        <a:rPr sz="6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178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163</a:t>
                      </a:r>
                      <a:r>
                        <a:rPr sz="6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146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144</a:t>
                      </a:r>
                      <a:r>
                        <a:rPr sz="6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139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131</a:t>
                      </a:r>
                      <a:r>
                        <a:rPr sz="6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130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127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123</a:t>
                      </a:r>
                      <a:r>
                        <a:rPr sz="6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118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116</a:t>
                      </a:r>
                      <a:r>
                        <a:rPr sz="6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111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109</a:t>
                      </a:r>
                      <a:r>
                        <a:rPr sz="6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106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106</a:t>
                      </a:r>
                      <a:r>
                        <a:rPr sz="6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104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103</a:t>
                      </a:r>
                      <a:r>
                        <a:rPr sz="6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102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101</a:t>
                      </a:r>
                      <a:r>
                        <a:rPr sz="6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61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900" b="1" spc="-7" baseline="4629" dirty="0">
                          <a:solidFill>
                            <a:srgbClr val="37A04A"/>
                          </a:solidFill>
                          <a:latin typeface="Arial"/>
                          <a:cs typeface="Arial"/>
                        </a:rPr>
                        <a:t>NIVO+IPI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68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63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56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55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52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45</a:t>
                      </a:r>
                      <a:r>
                        <a:rPr sz="600" spc="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45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43</a:t>
                      </a:r>
                      <a:r>
                        <a:rPr sz="600" spc="1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43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27305" algn="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6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38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29209" algn="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37</a:t>
                      </a:r>
                      <a:r>
                        <a:rPr sz="6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36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35560" algn="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33</a:t>
                      </a:r>
                      <a:r>
                        <a:rPr sz="6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20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ts val="695"/>
                        </a:lnSpc>
                        <a:spcBef>
                          <a:spcPts val="9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128">
                <a:tc>
                  <a:txBody>
                    <a:bodyPr/>
                    <a:lstStyle/>
                    <a:p>
                      <a:pPr marR="40640" algn="r">
                        <a:lnSpc>
                          <a:spcPts val="695"/>
                        </a:lnSpc>
                        <a:spcBef>
                          <a:spcPts val="120"/>
                        </a:spcBef>
                      </a:pPr>
                      <a:r>
                        <a:rPr sz="900" b="1" spc="-7" baseline="4629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NIVO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208 189 169 151 144 133 123 118 112 110 108 104 102 95 92 90 90 90 88 86 82</a:t>
                      </a:r>
                      <a:r>
                        <a:rPr sz="600" spc="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48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5"/>
                        </a:lnSpc>
                        <a:spcBef>
                          <a:spcPts val="12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ts val="695"/>
                        </a:lnSpc>
                        <a:spcBef>
                          <a:spcPts val="12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b="1" spc="-10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NIVO</a:t>
                      </a:r>
                      <a:r>
                        <a:rPr sz="600" b="1" spc="145" dirty="0">
                          <a:solidFill>
                            <a:srgbClr val="0064A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" baseline="4629" dirty="0">
                          <a:latin typeface="Arial"/>
                          <a:cs typeface="Arial"/>
                        </a:rPr>
                        <a:t>80</a:t>
                      </a:r>
                      <a:r>
                        <a:rPr sz="900" spc="89" baseline="4629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" baseline="4629" dirty="0">
                          <a:latin typeface="Arial"/>
                          <a:cs typeface="Arial"/>
                        </a:rPr>
                        <a:t>79</a:t>
                      </a:r>
                      <a:endParaRPr sz="900" baseline="4629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76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74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69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64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61</a:t>
                      </a:r>
                      <a:r>
                        <a:rPr sz="600" spc="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58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57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54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50</a:t>
                      </a:r>
                      <a:r>
                        <a:rPr sz="600" spc="1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47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2730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43</a:t>
                      </a:r>
                      <a:r>
                        <a:rPr sz="6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41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29209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41</a:t>
                      </a:r>
                      <a:r>
                        <a:rPr sz="6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41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355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41</a:t>
                      </a:r>
                      <a:r>
                        <a:rPr sz="6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26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865">
                <a:tc>
                  <a:txBody>
                    <a:bodyPr/>
                    <a:lstStyle/>
                    <a:p>
                      <a:pPr marR="35560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900" b="1" spc="-15" baseline="4629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IPI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202 179 158 140 124 107 99 89 80 77 69 64 59 58 57 56 55 52 50 48 45</a:t>
                      </a:r>
                      <a:r>
                        <a:rPr sz="6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26034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600" b="1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IPI</a:t>
                      </a:r>
                      <a:r>
                        <a:rPr sz="600" b="1" spc="14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" baseline="4629" dirty="0">
                          <a:latin typeface="Arial"/>
                          <a:cs typeface="Arial"/>
                        </a:rPr>
                        <a:t>75</a:t>
                      </a:r>
                      <a:r>
                        <a:rPr sz="900" spc="67" baseline="4629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" baseline="4629" dirty="0">
                          <a:latin typeface="Arial"/>
                          <a:cs typeface="Arial"/>
                        </a:rPr>
                        <a:t>72</a:t>
                      </a:r>
                      <a:endParaRPr sz="900" baseline="4629">
                        <a:latin typeface="Arial"/>
                        <a:cs typeface="Arial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66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64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60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55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46</a:t>
                      </a:r>
                      <a:r>
                        <a:rPr sz="600" spc="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43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40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39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34</a:t>
                      </a:r>
                      <a:r>
                        <a:rPr sz="600" spc="1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32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29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29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27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2730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25</a:t>
                      </a:r>
                      <a:r>
                        <a:rPr sz="6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25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29209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24</a:t>
                      </a:r>
                      <a:r>
                        <a:rPr sz="6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22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35560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22</a:t>
                      </a:r>
                      <a:r>
                        <a:rPr sz="6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12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3" name="object 263"/>
          <p:cNvSpPr/>
          <p:nvPr/>
        </p:nvSpPr>
        <p:spPr>
          <a:xfrm>
            <a:off x="8211311" y="3214116"/>
            <a:ext cx="355092" cy="67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164835" y="2488692"/>
            <a:ext cx="3447415" cy="1054735"/>
          </a:xfrm>
          <a:custGeom>
            <a:avLst/>
            <a:gdLst/>
            <a:ahLst/>
            <a:cxnLst/>
            <a:rect l="l" t="t" r="r" b="b"/>
            <a:pathLst>
              <a:path w="3447415" h="1054735">
                <a:moveTo>
                  <a:pt x="3447288" y="1054608"/>
                </a:moveTo>
                <a:lnTo>
                  <a:pt x="3091815" y="1054608"/>
                </a:lnTo>
                <a:lnTo>
                  <a:pt x="3091815" y="1029207"/>
                </a:lnTo>
                <a:lnTo>
                  <a:pt x="2777490" y="1029207"/>
                </a:lnTo>
                <a:lnTo>
                  <a:pt x="2777490" y="1006982"/>
                </a:lnTo>
                <a:lnTo>
                  <a:pt x="2691765" y="1006982"/>
                </a:lnTo>
                <a:lnTo>
                  <a:pt x="2691765" y="984757"/>
                </a:lnTo>
                <a:lnTo>
                  <a:pt x="2371216" y="984757"/>
                </a:lnTo>
                <a:lnTo>
                  <a:pt x="2371216" y="962532"/>
                </a:lnTo>
                <a:lnTo>
                  <a:pt x="2314066" y="962532"/>
                </a:lnTo>
                <a:lnTo>
                  <a:pt x="2314066" y="943482"/>
                </a:lnTo>
                <a:lnTo>
                  <a:pt x="2247391" y="943482"/>
                </a:lnTo>
                <a:lnTo>
                  <a:pt x="2247391" y="917956"/>
                </a:lnTo>
                <a:lnTo>
                  <a:pt x="2148966" y="917956"/>
                </a:lnTo>
                <a:lnTo>
                  <a:pt x="2148966" y="895731"/>
                </a:lnTo>
                <a:lnTo>
                  <a:pt x="1949068" y="895731"/>
                </a:lnTo>
                <a:lnTo>
                  <a:pt x="1949068" y="873506"/>
                </a:lnTo>
                <a:lnTo>
                  <a:pt x="1917318" y="873506"/>
                </a:lnTo>
                <a:lnTo>
                  <a:pt x="1917318" y="854456"/>
                </a:lnTo>
                <a:lnTo>
                  <a:pt x="1752218" y="854456"/>
                </a:lnTo>
                <a:lnTo>
                  <a:pt x="1752218" y="832231"/>
                </a:lnTo>
                <a:lnTo>
                  <a:pt x="1510918" y="832231"/>
                </a:lnTo>
                <a:lnTo>
                  <a:pt x="1510918" y="810006"/>
                </a:lnTo>
                <a:lnTo>
                  <a:pt x="1479168" y="810006"/>
                </a:lnTo>
                <a:lnTo>
                  <a:pt x="1479168" y="790956"/>
                </a:lnTo>
                <a:lnTo>
                  <a:pt x="1466468" y="790956"/>
                </a:lnTo>
                <a:lnTo>
                  <a:pt x="1466468" y="768731"/>
                </a:lnTo>
                <a:lnTo>
                  <a:pt x="1441068" y="768731"/>
                </a:lnTo>
                <a:lnTo>
                  <a:pt x="1441068" y="746506"/>
                </a:lnTo>
                <a:lnTo>
                  <a:pt x="1434718" y="746506"/>
                </a:lnTo>
                <a:lnTo>
                  <a:pt x="1434718" y="724281"/>
                </a:lnTo>
                <a:lnTo>
                  <a:pt x="1257046" y="724281"/>
                </a:lnTo>
                <a:lnTo>
                  <a:pt x="1257046" y="708406"/>
                </a:lnTo>
                <a:lnTo>
                  <a:pt x="1196721" y="708406"/>
                </a:lnTo>
                <a:lnTo>
                  <a:pt x="1196721" y="683006"/>
                </a:lnTo>
                <a:lnTo>
                  <a:pt x="1180846" y="683006"/>
                </a:lnTo>
                <a:lnTo>
                  <a:pt x="1180846" y="663956"/>
                </a:lnTo>
                <a:lnTo>
                  <a:pt x="1095121" y="663956"/>
                </a:lnTo>
                <a:lnTo>
                  <a:pt x="1095121" y="644778"/>
                </a:lnTo>
                <a:lnTo>
                  <a:pt x="980821" y="644778"/>
                </a:lnTo>
                <a:lnTo>
                  <a:pt x="980821" y="625728"/>
                </a:lnTo>
                <a:lnTo>
                  <a:pt x="926846" y="625728"/>
                </a:lnTo>
                <a:lnTo>
                  <a:pt x="926846" y="603503"/>
                </a:lnTo>
                <a:lnTo>
                  <a:pt x="923671" y="603503"/>
                </a:lnTo>
                <a:lnTo>
                  <a:pt x="923671" y="581278"/>
                </a:lnTo>
                <a:lnTo>
                  <a:pt x="910971" y="581278"/>
                </a:lnTo>
                <a:lnTo>
                  <a:pt x="910971" y="555878"/>
                </a:lnTo>
                <a:lnTo>
                  <a:pt x="888746" y="555878"/>
                </a:lnTo>
                <a:lnTo>
                  <a:pt x="888746" y="536828"/>
                </a:lnTo>
                <a:lnTo>
                  <a:pt x="879221" y="536828"/>
                </a:lnTo>
                <a:lnTo>
                  <a:pt x="879221" y="517778"/>
                </a:lnTo>
                <a:lnTo>
                  <a:pt x="869696" y="517778"/>
                </a:lnTo>
                <a:lnTo>
                  <a:pt x="869696" y="498728"/>
                </a:lnTo>
                <a:lnTo>
                  <a:pt x="866521" y="498728"/>
                </a:lnTo>
                <a:lnTo>
                  <a:pt x="866521" y="482853"/>
                </a:lnTo>
                <a:lnTo>
                  <a:pt x="841248" y="482853"/>
                </a:lnTo>
                <a:lnTo>
                  <a:pt x="834898" y="482853"/>
                </a:lnTo>
                <a:lnTo>
                  <a:pt x="834898" y="454278"/>
                </a:lnTo>
                <a:lnTo>
                  <a:pt x="822198" y="454278"/>
                </a:lnTo>
                <a:lnTo>
                  <a:pt x="822198" y="435228"/>
                </a:lnTo>
                <a:lnTo>
                  <a:pt x="799973" y="435228"/>
                </a:lnTo>
                <a:lnTo>
                  <a:pt x="799973" y="409828"/>
                </a:lnTo>
                <a:lnTo>
                  <a:pt x="784098" y="409828"/>
                </a:lnTo>
                <a:lnTo>
                  <a:pt x="784098" y="390651"/>
                </a:lnTo>
                <a:lnTo>
                  <a:pt x="758698" y="390651"/>
                </a:lnTo>
                <a:lnTo>
                  <a:pt x="758698" y="343026"/>
                </a:lnTo>
                <a:lnTo>
                  <a:pt x="596773" y="343026"/>
                </a:lnTo>
                <a:lnTo>
                  <a:pt x="596773" y="317626"/>
                </a:lnTo>
                <a:lnTo>
                  <a:pt x="580898" y="317626"/>
                </a:lnTo>
                <a:lnTo>
                  <a:pt x="580898" y="295401"/>
                </a:lnTo>
                <a:lnTo>
                  <a:pt x="542798" y="295401"/>
                </a:lnTo>
                <a:lnTo>
                  <a:pt x="542798" y="276351"/>
                </a:lnTo>
                <a:lnTo>
                  <a:pt x="441198" y="276351"/>
                </a:lnTo>
                <a:lnTo>
                  <a:pt x="441198" y="247776"/>
                </a:lnTo>
                <a:lnTo>
                  <a:pt x="291973" y="247776"/>
                </a:lnTo>
                <a:lnTo>
                  <a:pt x="291973" y="222376"/>
                </a:lnTo>
                <a:lnTo>
                  <a:pt x="279400" y="222376"/>
                </a:lnTo>
                <a:lnTo>
                  <a:pt x="279400" y="181101"/>
                </a:lnTo>
                <a:lnTo>
                  <a:pt x="266700" y="181101"/>
                </a:lnTo>
                <a:lnTo>
                  <a:pt x="266700" y="136651"/>
                </a:lnTo>
                <a:lnTo>
                  <a:pt x="177800" y="136651"/>
                </a:lnTo>
                <a:lnTo>
                  <a:pt x="177800" y="85725"/>
                </a:lnTo>
                <a:lnTo>
                  <a:pt x="155575" y="85725"/>
                </a:lnTo>
                <a:lnTo>
                  <a:pt x="155575" y="57150"/>
                </a:lnTo>
                <a:lnTo>
                  <a:pt x="136525" y="57150"/>
                </a:lnTo>
                <a:lnTo>
                  <a:pt x="136525" y="41275"/>
                </a:lnTo>
                <a:lnTo>
                  <a:pt x="31750" y="41275"/>
                </a:lnTo>
                <a:lnTo>
                  <a:pt x="31750" y="6350"/>
                </a:lnTo>
                <a:lnTo>
                  <a:pt x="9525" y="6350"/>
                </a:lnTo>
                <a:lnTo>
                  <a:pt x="9525" y="0"/>
                </a:lnTo>
                <a:lnTo>
                  <a:pt x="0" y="0"/>
                </a:lnTo>
              </a:path>
            </a:pathLst>
          </a:custGeom>
          <a:ln w="914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223504" y="3494532"/>
            <a:ext cx="425196" cy="73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7955280" y="3496055"/>
            <a:ext cx="47625" cy="50800"/>
          </a:xfrm>
          <a:custGeom>
            <a:avLst/>
            <a:gdLst/>
            <a:ahLst/>
            <a:cxnLst/>
            <a:rect l="l" t="t" r="r" b="b"/>
            <a:pathLst>
              <a:path w="47625" h="50800">
                <a:moveTo>
                  <a:pt x="0" y="25146"/>
                </a:moveTo>
                <a:lnTo>
                  <a:pt x="3175" y="15748"/>
                </a:lnTo>
                <a:lnTo>
                  <a:pt x="6350" y="6223"/>
                </a:lnTo>
                <a:lnTo>
                  <a:pt x="15748" y="0"/>
                </a:lnTo>
                <a:lnTo>
                  <a:pt x="25146" y="0"/>
                </a:lnTo>
                <a:lnTo>
                  <a:pt x="31496" y="0"/>
                </a:lnTo>
                <a:lnTo>
                  <a:pt x="40894" y="6223"/>
                </a:lnTo>
                <a:lnTo>
                  <a:pt x="44069" y="15748"/>
                </a:lnTo>
                <a:lnTo>
                  <a:pt x="47244" y="25146"/>
                </a:lnTo>
                <a:lnTo>
                  <a:pt x="44069" y="34544"/>
                </a:lnTo>
                <a:lnTo>
                  <a:pt x="40894" y="43942"/>
                </a:lnTo>
                <a:lnTo>
                  <a:pt x="31496" y="47117"/>
                </a:lnTo>
                <a:lnTo>
                  <a:pt x="25146" y="50292"/>
                </a:lnTo>
                <a:lnTo>
                  <a:pt x="15748" y="47117"/>
                </a:lnTo>
                <a:lnTo>
                  <a:pt x="6350" y="43942"/>
                </a:lnTo>
                <a:lnTo>
                  <a:pt x="3175" y="34544"/>
                </a:lnTo>
                <a:lnTo>
                  <a:pt x="0" y="2514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7114031" y="3358896"/>
            <a:ext cx="47625" cy="52069"/>
          </a:xfrm>
          <a:custGeom>
            <a:avLst/>
            <a:gdLst/>
            <a:ahLst/>
            <a:cxnLst/>
            <a:rect l="l" t="t" r="r" b="b"/>
            <a:pathLst>
              <a:path w="47625" h="52070">
                <a:moveTo>
                  <a:pt x="0" y="25907"/>
                </a:moveTo>
                <a:lnTo>
                  <a:pt x="3175" y="16128"/>
                </a:lnTo>
                <a:lnTo>
                  <a:pt x="6350" y="9651"/>
                </a:lnTo>
                <a:lnTo>
                  <a:pt x="15748" y="3174"/>
                </a:lnTo>
                <a:lnTo>
                  <a:pt x="25146" y="0"/>
                </a:lnTo>
                <a:lnTo>
                  <a:pt x="31496" y="3174"/>
                </a:lnTo>
                <a:lnTo>
                  <a:pt x="40894" y="9651"/>
                </a:lnTo>
                <a:lnTo>
                  <a:pt x="44069" y="16128"/>
                </a:lnTo>
                <a:lnTo>
                  <a:pt x="47244" y="25907"/>
                </a:lnTo>
                <a:lnTo>
                  <a:pt x="44069" y="35559"/>
                </a:lnTo>
                <a:lnTo>
                  <a:pt x="40894" y="45338"/>
                </a:lnTo>
                <a:lnTo>
                  <a:pt x="31496" y="51815"/>
                </a:lnTo>
                <a:lnTo>
                  <a:pt x="25146" y="51815"/>
                </a:lnTo>
                <a:lnTo>
                  <a:pt x="15748" y="51815"/>
                </a:lnTo>
                <a:lnTo>
                  <a:pt x="6350" y="45338"/>
                </a:lnTo>
                <a:lnTo>
                  <a:pt x="3175" y="35559"/>
                </a:lnTo>
                <a:lnTo>
                  <a:pt x="0" y="2590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6859523" y="3296411"/>
            <a:ext cx="41275" cy="47625"/>
          </a:xfrm>
          <a:custGeom>
            <a:avLst/>
            <a:gdLst/>
            <a:ahLst/>
            <a:cxnLst/>
            <a:rect l="l" t="t" r="r" b="b"/>
            <a:pathLst>
              <a:path w="41275" h="47625">
                <a:moveTo>
                  <a:pt x="0" y="25145"/>
                </a:moveTo>
                <a:lnTo>
                  <a:pt x="0" y="15748"/>
                </a:lnTo>
                <a:lnTo>
                  <a:pt x="6350" y="9398"/>
                </a:lnTo>
                <a:lnTo>
                  <a:pt x="12700" y="3175"/>
                </a:lnTo>
                <a:lnTo>
                  <a:pt x="19050" y="0"/>
                </a:lnTo>
                <a:lnTo>
                  <a:pt x="28448" y="3175"/>
                </a:lnTo>
                <a:lnTo>
                  <a:pt x="34798" y="9398"/>
                </a:lnTo>
                <a:lnTo>
                  <a:pt x="37973" y="15748"/>
                </a:lnTo>
                <a:lnTo>
                  <a:pt x="41148" y="25145"/>
                </a:lnTo>
                <a:lnTo>
                  <a:pt x="37973" y="34670"/>
                </a:lnTo>
                <a:lnTo>
                  <a:pt x="34798" y="40893"/>
                </a:lnTo>
                <a:lnTo>
                  <a:pt x="28448" y="47243"/>
                </a:lnTo>
                <a:lnTo>
                  <a:pt x="19050" y="47243"/>
                </a:lnTo>
                <a:lnTo>
                  <a:pt x="12700" y="47243"/>
                </a:lnTo>
                <a:lnTo>
                  <a:pt x="6350" y="40893"/>
                </a:lnTo>
                <a:lnTo>
                  <a:pt x="0" y="34670"/>
                </a:lnTo>
                <a:lnTo>
                  <a:pt x="0" y="25145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294376" y="2520695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0" y="25146"/>
                </a:moveTo>
                <a:lnTo>
                  <a:pt x="3175" y="15748"/>
                </a:lnTo>
                <a:lnTo>
                  <a:pt x="6350" y="6350"/>
                </a:lnTo>
                <a:lnTo>
                  <a:pt x="15748" y="3175"/>
                </a:lnTo>
                <a:lnTo>
                  <a:pt x="25146" y="0"/>
                </a:lnTo>
                <a:lnTo>
                  <a:pt x="31496" y="3175"/>
                </a:lnTo>
                <a:lnTo>
                  <a:pt x="37846" y="6350"/>
                </a:lnTo>
                <a:lnTo>
                  <a:pt x="44069" y="15748"/>
                </a:lnTo>
                <a:lnTo>
                  <a:pt x="47244" y="25146"/>
                </a:lnTo>
                <a:lnTo>
                  <a:pt x="44069" y="34671"/>
                </a:lnTo>
                <a:lnTo>
                  <a:pt x="37846" y="40893"/>
                </a:lnTo>
                <a:lnTo>
                  <a:pt x="31496" y="47243"/>
                </a:lnTo>
                <a:lnTo>
                  <a:pt x="25146" y="47243"/>
                </a:lnTo>
                <a:lnTo>
                  <a:pt x="15748" y="47243"/>
                </a:lnTo>
                <a:lnTo>
                  <a:pt x="6350" y="40893"/>
                </a:lnTo>
                <a:lnTo>
                  <a:pt x="3175" y="34671"/>
                </a:lnTo>
                <a:lnTo>
                  <a:pt x="0" y="25146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164835" y="2485644"/>
            <a:ext cx="3450590" cy="699770"/>
          </a:xfrm>
          <a:custGeom>
            <a:avLst/>
            <a:gdLst/>
            <a:ahLst/>
            <a:cxnLst/>
            <a:rect l="l" t="t" r="r" b="b"/>
            <a:pathLst>
              <a:path w="3450590" h="699769">
                <a:moveTo>
                  <a:pt x="0" y="0"/>
                </a:moveTo>
                <a:lnTo>
                  <a:pt x="15875" y="0"/>
                </a:lnTo>
                <a:lnTo>
                  <a:pt x="15875" y="15875"/>
                </a:lnTo>
                <a:lnTo>
                  <a:pt x="38100" y="15875"/>
                </a:lnTo>
                <a:lnTo>
                  <a:pt x="38100" y="41275"/>
                </a:lnTo>
                <a:lnTo>
                  <a:pt x="79375" y="41275"/>
                </a:lnTo>
                <a:lnTo>
                  <a:pt x="79375" y="63626"/>
                </a:lnTo>
                <a:lnTo>
                  <a:pt x="158750" y="63626"/>
                </a:lnTo>
                <a:lnTo>
                  <a:pt x="158750" y="79501"/>
                </a:lnTo>
                <a:lnTo>
                  <a:pt x="168275" y="79501"/>
                </a:lnTo>
                <a:lnTo>
                  <a:pt x="168275" y="104901"/>
                </a:lnTo>
                <a:lnTo>
                  <a:pt x="225425" y="104901"/>
                </a:lnTo>
                <a:lnTo>
                  <a:pt x="225425" y="152654"/>
                </a:lnTo>
                <a:lnTo>
                  <a:pt x="298323" y="152654"/>
                </a:lnTo>
                <a:lnTo>
                  <a:pt x="298323" y="168529"/>
                </a:lnTo>
                <a:lnTo>
                  <a:pt x="307848" y="168529"/>
                </a:lnTo>
                <a:lnTo>
                  <a:pt x="307848" y="184404"/>
                </a:lnTo>
                <a:lnTo>
                  <a:pt x="380873" y="184404"/>
                </a:lnTo>
                <a:lnTo>
                  <a:pt x="380873" y="206629"/>
                </a:lnTo>
                <a:lnTo>
                  <a:pt x="488823" y="206629"/>
                </a:lnTo>
                <a:lnTo>
                  <a:pt x="488823" y="225806"/>
                </a:lnTo>
                <a:lnTo>
                  <a:pt x="495173" y="225806"/>
                </a:lnTo>
                <a:lnTo>
                  <a:pt x="495173" y="251206"/>
                </a:lnTo>
                <a:lnTo>
                  <a:pt x="549148" y="251206"/>
                </a:lnTo>
                <a:lnTo>
                  <a:pt x="549148" y="270256"/>
                </a:lnTo>
                <a:lnTo>
                  <a:pt x="574548" y="270256"/>
                </a:lnTo>
                <a:lnTo>
                  <a:pt x="574548" y="286131"/>
                </a:lnTo>
                <a:lnTo>
                  <a:pt x="615823" y="286131"/>
                </a:lnTo>
                <a:lnTo>
                  <a:pt x="615823" y="311657"/>
                </a:lnTo>
                <a:lnTo>
                  <a:pt x="622173" y="311657"/>
                </a:lnTo>
                <a:lnTo>
                  <a:pt x="622173" y="352932"/>
                </a:lnTo>
                <a:lnTo>
                  <a:pt x="717423" y="352932"/>
                </a:lnTo>
                <a:lnTo>
                  <a:pt x="717423" y="375157"/>
                </a:lnTo>
                <a:lnTo>
                  <a:pt x="733298" y="375157"/>
                </a:lnTo>
                <a:lnTo>
                  <a:pt x="733298" y="397510"/>
                </a:lnTo>
                <a:lnTo>
                  <a:pt x="822071" y="397510"/>
                </a:lnTo>
                <a:lnTo>
                  <a:pt x="822071" y="416560"/>
                </a:lnTo>
                <a:lnTo>
                  <a:pt x="828421" y="416560"/>
                </a:lnTo>
                <a:lnTo>
                  <a:pt x="828421" y="429260"/>
                </a:lnTo>
                <a:lnTo>
                  <a:pt x="841121" y="429260"/>
                </a:lnTo>
                <a:lnTo>
                  <a:pt x="841121" y="457835"/>
                </a:lnTo>
                <a:lnTo>
                  <a:pt x="844296" y="457835"/>
                </a:lnTo>
                <a:lnTo>
                  <a:pt x="844296" y="480060"/>
                </a:lnTo>
                <a:lnTo>
                  <a:pt x="907796" y="480060"/>
                </a:lnTo>
                <a:lnTo>
                  <a:pt x="907796" y="505587"/>
                </a:lnTo>
                <a:lnTo>
                  <a:pt x="1095121" y="505587"/>
                </a:lnTo>
                <a:lnTo>
                  <a:pt x="1368043" y="505587"/>
                </a:lnTo>
                <a:lnTo>
                  <a:pt x="1368043" y="553212"/>
                </a:lnTo>
                <a:lnTo>
                  <a:pt x="1888616" y="553212"/>
                </a:lnTo>
                <a:lnTo>
                  <a:pt x="1888616" y="575563"/>
                </a:lnTo>
                <a:lnTo>
                  <a:pt x="1980691" y="575563"/>
                </a:lnTo>
                <a:lnTo>
                  <a:pt x="1980691" y="600963"/>
                </a:lnTo>
                <a:lnTo>
                  <a:pt x="2402840" y="600963"/>
                </a:lnTo>
                <a:lnTo>
                  <a:pt x="2402840" y="623188"/>
                </a:lnTo>
                <a:lnTo>
                  <a:pt x="2586990" y="623188"/>
                </a:lnTo>
                <a:lnTo>
                  <a:pt x="2586990" y="648588"/>
                </a:lnTo>
                <a:lnTo>
                  <a:pt x="2599690" y="648588"/>
                </a:lnTo>
                <a:lnTo>
                  <a:pt x="2599690" y="667766"/>
                </a:lnTo>
                <a:lnTo>
                  <a:pt x="3132963" y="667766"/>
                </a:lnTo>
                <a:lnTo>
                  <a:pt x="3132963" y="699516"/>
                </a:lnTo>
                <a:lnTo>
                  <a:pt x="3450336" y="699516"/>
                </a:lnTo>
              </a:path>
            </a:pathLst>
          </a:custGeom>
          <a:ln w="9144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8615171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590788" y="318820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526780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503919" y="3188207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511540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8485631" y="318820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8485631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8459723" y="3188207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8465819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8444483" y="318820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8462771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8441435" y="318820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459723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438388" y="318820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447531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8421623" y="3188207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8427719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406383" y="3188207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8418576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8392668" y="3188207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8415528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8389619" y="3188207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406383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380476" y="318820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8380476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8354568" y="3188207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8362188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8339328" y="318820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8359140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8336280" y="318820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8359140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8336280" y="318820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8298180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275319" y="3185160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4572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285988" y="313029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8260080" y="31531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8278368" y="313029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8253983" y="315315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8272271" y="313029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8247888" y="315315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8250935" y="313029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225028" y="31531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8244840" y="313029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218931" y="31531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2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8225028" y="313029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8206740" y="315315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8161019" y="313029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8139683" y="315315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8125968" y="313029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8107680" y="315315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8122919" y="313029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101583" y="3153155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069580" y="313029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043671" y="3153155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4876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904988" y="313029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7879080" y="315315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8555735" y="3165348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8532876" y="3188207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472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5259323" y="2529839"/>
            <a:ext cx="0" cy="45720"/>
          </a:xfrm>
          <a:custGeom>
            <a:avLst/>
            <a:gdLst/>
            <a:ahLst/>
            <a:cxnLst/>
            <a:rect l="l" t="t" r="r" b="b"/>
            <a:pathLst>
              <a:path h="45719">
                <a:moveTo>
                  <a:pt x="0" y="0"/>
                </a:moveTo>
                <a:lnTo>
                  <a:pt x="0" y="4572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5241035" y="2549651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4419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751331" y="3688079"/>
            <a:ext cx="157480" cy="0"/>
          </a:xfrm>
          <a:custGeom>
            <a:avLst/>
            <a:gdLst/>
            <a:ahLst/>
            <a:cxnLst/>
            <a:rect l="l" t="t" r="r" b="b"/>
            <a:pathLst>
              <a:path w="157480">
                <a:moveTo>
                  <a:pt x="157086" y="0"/>
                </a:moveTo>
                <a:lnTo>
                  <a:pt x="0" y="0"/>
                </a:lnTo>
              </a:path>
            </a:pathLst>
          </a:custGeom>
          <a:ln w="1219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751331" y="3906011"/>
            <a:ext cx="157086" cy="716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801623" y="3784091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4" h="55245">
                <a:moveTo>
                  <a:pt x="0" y="54864"/>
                </a:moveTo>
                <a:lnTo>
                  <a:pt x="27432" y="0"/>
                </a:lnTo>
                <a:lnTo>
                  <a:pt x="54864" y="54864"/>
                </a:lnTo>
                <a:lnTo>
                  <a:pt x="0" y="54864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5247132" y="3898391"/>
            <a:ext cx="157098" cy="716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5241035" y="3677411"/>
            <a:ext cx="157480" cy="0"/>
          </a:xfrm>
          <a:custGeom>
            <a:avLst/>
            <a:gdLst/>
            <a:ahLst/>
            <a:cxnLst/>
            <a:rect l="l" t="t" r="r" b="b"/>
            <a:pathLst>
              <a:path w="157479">
                <a:moveTo>
                  <a:pt x="157099" y="0"/>
                </a:moveTo>
                <a:lnTo>
                  <a:pt x="0" y="0"/>
                </a:lnTo>
              </a:path>
            </a:pathLst>
          </a:custGeom>
          <a:ln w="1219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5247132" y="3810000"/>
            <a:ext cx="157480" cy="0"/>
          </a:xfrm>
          <a:custGeom>
            <a:avLst/>
            <a:gdLst/>
            <a:ahLst/>
            <a:cxnLst/>
            <a:rect l="l" t="t" r="r" b="b"/>
            <a:pathLst>
              <a:path w="157479">
                <a:moveTo>
                  <a:pt x="157098" y="0"/>
                </a:moveTo>
                <a:lnTo>
                  <a:pt x="0" y="0"/>
                </a:lnTo>
              </a:path>
            </a:pathLst>
          </a:custGeom>
          <a:ln w="12192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5297423" y="3776471"/>
            <a:ext cx="55244" cy="55244"/>
          </a:xfrm>
          <a:custGeom>
            <a:avLst/>
            <a:gdLst/>
            <a:ahLst/>
            <a:cxnLst/>
            <a:rect l="l" t="t" r="r" b="b"/>
            <a:pathLst>
              <a:path w="55245" h="55245">
                <a:moveTo>
                  <a:pt x="0" y="54863"/>
                </a:moveTo>
                <a:lnTo>
                  <a:pt x="27431" y="0"/>
                </a:lnTo>
                <a:lnTo>
                  <a:pt x="54863" y="54863"/>
                </a:lnTo>
                <a:lnTo>
                  <a:pt x="0" y="54863"/>
                </a:lnTo>
                <a:close/>
              </a:path>
            </a:pathLst>
          </a:custGeom>
          <a:ln w="6096">
            <a:solidFill>
              <a:srgbClr val="0064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835152" y="3639311"/>
            <a:ext cx="0" cy="84455"/>
          </a:xfrm>
          <a:custGeom>
            <a:avLst/>
            <a:gdLst/>
            <a:ahLst/>
            <a:cxnLst/>
            <a:rect l="l" t="t" r="r" b="b"/>
            <a:pathLst>
              <a:path h="84454">
                <a:moveTo>
                  <a:pt x="0" y="0"/>
                </a:moveTo>
                <a:lnTo>
                  <a:pt x="0" y="83947"/>
                </a:lnTo>
              </a:path>
            </a:pathLst>
          </a:custGeom>
          <a:ln w="1219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5329428" y="3633215"/>
            <a:ext cx="0" cy="84455"/>
          </a:xfrm>
          <a:custGeom>
            <a:avLst/>
            <a:gdLst/>
            <a:ahLst/>
            <a:cxnLst/>
            <a:rect l="l" t="t" r="r" b="b"/>
            <a:pathLst>
              <a:path h="84454">
                <a:moveTo>
                  <a:pt x="0" y="0"/>
                </a:moveTo>
                <a:lnTo>
                  <a:pt x="0" y="83947"/>
                </a:lnTo>
              </a:path>
            </a:pathLst>
          </a:custGeom>
          <a:ln w="12192">
            <a:solidFill>
              <a:srgbClr val="37A0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 txBox="1"/>
          <p:nvPr/>
        </p:nvSpPr>
        <p:spPr>
          <a:xfrm>
            <a:off x="3115182" y="1007745"/>
            <a:ext cx="291211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3825" indent="-111125">
              <a:lnSpc>
                <a:spcPct val="100000"/>
              </a:lnSpc>
              <a:spcBef>
                <a:spcPts val="105"/>
              </a:spcBef>
              <a:buClr>
                <a:srgbClr val="0064A3"/>
              </a:buClr>
              <a:buChar char="•"/>
              <a:tabLst>
                <a:tab pos="124460" algn="l"/>
              </a:tabLst>
            </a:pPr>
            <a:r>
              <a:rPr sz="1100" dirty="0">
                <a:latin typeface="Arial"/>
                <a:cs typeface="Arial"/>
              </a:rPr>
              <a:t>Improved OS </a:t>
            </a:r>
            <a:r>
              <a:rPr sz="1100" spc="-10" dirty="0">
                <a:latin typeface="Arial"/>
                <a:cs typeface="Arial"/>
              </a:rPr>
              <a:t>with </a:t>
            </a:r>
            <a:r>
              <a:rPr sz="1100" dirty="0">
                <a:latin typeface="Arial"/>
                <a:cs typeface="Arial"/>
              </a:rPr>
              <a:t>NIVO+IPI and </a:t>
            </a:r>
            <a:r>
              <a:rPr sz="1100" spc="-5" dirty="0">
                <a:latin typeface="Arial"/>
                <a:cs typeface="Arial"/>
              </a:rPr>
              <a:t>NIVO </a:t>
            </a:r>
            <a:r>
              <a:rPr sz="1100" spc="-10" dirty="0">
                <a:latin typeface="Arial"/>
                <a:cs typeface="Arial"/>
              </a:rPr>
              <a:t>vs</a:t>
            </a:r>
            <a:r>
              <a:rPr sz="1100" spc="-1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IPI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1" name="object 341"/>
          <p:cNvSpPr txBox="1"/>
          <p:nvPr/>
        </p:nvSpPr>
        <p:spPr>
          <a:xfrm>
            <a:off x="3226435" y="1175384"/>
            <a:ext cx="293560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regardless of </a:t>
            </a:r>
            <a:r>
              <a:rPr sz="1100" spc="-5" dirty="0">
                <a:latin typeface="Arial"/>
                <a:cs typeface="Arial"/>
              </a:rPr>
              <a:t>baseline </a:t>
            </a:r>
            <a:r>
              <a:rPr sz="1100" dirty="0">
                <a:latin typeface="Arial"/>
                <a:cs typeface="Arial"/>
              </a:rPr>
              <a:t>tumor PD-L1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expression</a:t>
            </a:r>
            <a:endParaRPr sz="11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03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32023" y="404621"/>
            <a:ext cx="368109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Response </a:t>
            </a:r>
            <a:r>
              <a:rPr spc="-10" dirty="0"/>
              <a:t>to</a:t>
            </a:r>
            <a:r>
              <a:rPr spc="-75" dirty="0"/>
              <a:t> </a:t>
            </a:r>
            <a:r>
              <a:rPr spc="-15" dirty="0"/>
              <a:t>Treatment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9875" y="1133855"/>
          <a:ext cx="8575674" cy="241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1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2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NIVO+IPI (n =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314)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 (n =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316)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IPI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315)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0064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7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ORR,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% (95%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CI)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58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(53‒64)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45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(39‒50)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3175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19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(15‒24)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0955" marB="0">
                    <a:lnL w="3175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9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Best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overall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response,</a:t>
                      </a:r>
                      <a:r>
                        <a:rPr sz="12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870">
                <a:tc>
                  <a:txBody>
                    <a:bodyPr/>
                    <a:lstStyle/>
                    <a:p>
                      <a:pPr marL="32004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12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response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299">
                <a:tc>
                  <a:txBody>
                    <a:bodyPr/>
                    <a:lstStyle/>
                    <a:p>
                      <a:pPr marL="32004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Partial</a:t>
                      </a:r>
                      <a:r>
                        <a:rPr sz="12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response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0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172">
                <a:tc>
                  <a:txBody>
                    <a:bodyPr/>
                    <a:lstStyle/>
                    <a:p>
                      <a:pPr marL="32004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Stable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disease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172">
                <a:tc>
                  <a:txBody>
                    <a:bodyPr/>
                    <a:lstStyle/>
                    <a:p>
                      <a:pPr marL="32004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Progressive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disease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427">
                <a:tc>
                  <a:txBody>
                    <a:bodyPr/>
                    <a:lstStyle/>
                    <a:p>
                      <a:pPr marL="32004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Unknown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80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ITT median duration of response,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months (95%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CI)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NR</a:t>
                      </a:r>
                      <a:r>
                        <a:rPr sz="1200" b="1" spc="-7" baseline="24305" dirty="0">
                          <a:latin typeface="Arial"/>
                          <a:cs typeface="Arial"/>
                        </a:rPr>
                        <a:t>a</a:t>
                      </a:r>
                      <a:endParaRPr sz="1200" baseline="24305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NR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(50.4‒NR)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14.4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(8.3‒53.6)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269">
                <a:tc>
                  <a:txBody>
                    <a:bodyPr/>
                    <a:lstStyle/>
                    <a:p>
                      <a:pPr marL="29718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Continued response, n/N</a:t>
                      </a:r>
                      <a:r>
                        <a:rPr sz="12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(%)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200" spc="-15" dirty="0">
                          <a:latin typeface="Arial"/>
                          <a:cs typeface="Arial"/>
                        </a:rPr>
                        <a:t>113/183</a:t>
                      </a:r>
                      <a:r>
                        <a:rPr sz="12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(62)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86/141</a:t>
                      </a:r>
                      <a:r>
                        <a:rPr sz="12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(61)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24/60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(40)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8739378" y="4847031"/>
            <a:ext cx="180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14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4656" y="17780"/>
            <a:ext cx="7620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0064A3"/>
                </a:solidFill>
                <a:latin typeface="Arial"/>
                <a:cs typeface="Arial"/>
              </a:rPr>
              <a:t>CheckMate</a:t>
            </a:r>
            <a:r>
              <a:rPr sz="800" b="1" spc="-6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64A3"/>
                </a:solidFill>
                <a:latin typeface="Arial"/>
                <a:cs typeface="Arial"/>
              </a:rPr>
              <a:t>067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7022" y="4770221"/>
            <a:ext cx="707072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aseline="27777" dirty="0">
                <a:latin typeface="Arial"/>
                <a:cs typeface="Arial"/>
              </a:rPr>
              <a:t>a</a:t>
            </a:r>
            <a:r>
              <a:rPr sz="800" dirty="0">
                <a:latin typeface="Arial"/>
                <a:cs typeface="Arial"/>
              </a:rPr>
              <a:t>Although a median </a:t>
            </a:r>
            <a:r>
              <a:rPr sz="800" spc="-10" dirty="0">
                <a:latin typeface="Arial"/>
                <a:cs typeface="Arial"/>
              </a:rPr>
              <a:t>was </a:t>
            </a:r>
            <a:r>
              <a:rPr sz="800" spc="-5" dirty="0">
                <a:latin typeface="Arial"/>
                <a:cs typeface="Arial"/>
              </a:rPr>
              <a:t>reported at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5" dirty="0">
                <a:latin typeface="Arial"/>
                <a:cs typeface="Arial"/>
              </a:rPr>
              <a:t>previous </a:t>
            </a:r>
            <a:r>
              <a:rPr sz="800" dirty="0">
                <a:latin typeface="Arial"/>
                <a:cs typeface="Arial"/>
              </a:rPr>
              <a:t>analysis, </a:t>
            </a:r>
            <a:r>
              <a:rPr sz="800" spc="-5" dirty="0">
                <a:latin typeface="Arial"/>
                <a:cs typeface="Arial"/>
              </a:rPr>
              <a:t>that </a:t>
            </a:r>
            <a:r>
              <a:rPr sz="800" dirty="0">
                <a:latin typeface="Arial"/>
                <a:cs typeface="Arial"/>
              </a:rPr>
              <a:t>estimate </a:t>
            </a:r>
            <a:r>
              <a:rPr sz="800" spc="-10" dirty="0">
                <a:latin typeface="Arial"/>
                <a:cs typeface="Arial"/>
              </a:rPr>
              <a:t>was </a:t>
            </a:r>
            <a:r>
              <a:rPr sz="800" dirty="0">
                <a:latin typeface="Arial"/>
                <a:cs typeface="Arial"/>
              </a:rPr>
              <a:t>immature </a:t>
            </a:r>
            <a:r>
              <a:rPr sz="800" spc="-5" dirty="0">
                <a:latin typeface="Arial"/>
                <a:cs typeface="Arial"/>
              </a:rPr>
              <a:t>and greater than </a:t>
            </a:r>
            <a:r>
              <a:rPr sz="800" dirty="0">
                <a:latin typeface="Arial"/>
                <a:cs typeface="Arial"/>
              </a:rPr>
              <a:t>the minimum</a:t>
            </a:r>
            <a:r>
              <a:rPr sz="800" spc="10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study </a:t>
            </a:r>
            <a:r>
              <a:rPr sz="800" dirty="0">
                <a:latin typeface="Arial"/>
                <a:cs typeface="Arial"/>
              </a:rPr>
              <a:t>follow-up. ITT, intention to </a:t>
            </a:r>
            <a:r>
              <a:rPr sz="800" spc="-5" dirty="0">
                <a:latin typeface="Arial"/>
                <a:cs typeface="Arial"/>
              </a:rPr>
              <a:t>treat.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1. </a:t>
            </a:r>
            <a:r>
              <a:rPr sz="800" dirty="0">
                <a:latin typeface="Arial"/>
                <a:cs typeface="Arial"/>
              </a:rPr>
              <a:t>Wolchok JD, </a:t>
            </a:r>
            <a:r>
              <a:rPr sz="800" spc="-5" dirty="0">
                <a:latin typeface="Arial"/>
                <a:cs typeface="Arial"/>
              </a:rPr>
              <a:t>et al. </a:t>
            </a:r>
            <a:r>
              <a:rPr sz="800" i="1" dirty="0">
                <a:latin typeface="Arial"/>
                <a:cs typeface="Arial"/>
              </a:rPr>
              <a:t>N </a:t>
            </a:r>
            <a:r>
              <a:rPr sz="800" i="1" spc="-5" dirty="0">
                <a:latin typeface="Arial"/>
                <a:cs typeface="Arial"/>
              </a:rPr>
              <a:t>Engl </a:t>
            </a:r>
            <a:r>
              <a:rPr sz="800" i="1" dirty="0">
                <a:latin typeface="Arial"/>
                <a:cs typeface="Arial"/>
              </a:rPr>
              <a:t>J Med </a:t>
            </a:r>
            <a:r>
              <a:rPr sz="800" spc="-5" dirty="0">
                <a:latin typeface="Arial"/>
                <a:cs typeface="Arial"/>
              </a:rPr>
              <a:t>2017;377:1345–1356; 2. Hodi </a:t>
            </a:r>
            <a:r>
              <a:rPr sz="800" dirty="0">
                <a:latin typeface="Arial"/>
                <a:cs typeface="Arial"/>
              </a:rPr>
              <a:t>FS, </a:t>
            </a:r>
            <a:r>
              <a:rPr sz="800" spc="-5" dirty="0">
                <a:latin typeface="Arial"/>
                <a:cs typeface="Arial"/>
              </a:rPr>
              <a:t>et al. </a:t>
            </a:r>
            <a:r>
              <a:rPr sz="800" i="1" spc="-5" dirty="0">
                <a:latin typeface="Arial"/>
                <a:cs typeface="Arial"/>
              </a:rPr>
              <a:t>Lancet </a:t>
            </a:r>
            <a:r>
              <a:rPr sz="800" i="1" dirty="0">
                <a:latin typeface="Arial"/>
                <a:cs typeface="Arial"/>
              </a:rPr>
              <a:t>Oncol</a:t>
            </a:r>
            <a:r>
              <a:rPr sz="800" i="1" spc="18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2018;19:1480–1492.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1860" y="3729939"/>
            <a:ext cx="810577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lr>
                <a:srgbClr val="0064A3"/>
              </a:buClr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latin typeface="Arial"/>
                <a:cs typeface="Arial"/>
              </a:rPr>
              <a:t>While </a:t>
            </a:r>
            <a:r>
              <a:rPr sz="1400" spc="-5" dirty="0">
                <a:latin typeface="Arial"/>
                <a:cs typeface="Arial"/>
              </a:rPr>
              <a:t>ORR </a:t>
            </a:r>
            <a:r>
              <a:rPr sz="1400" dirty="0">
                <a:latin typeface="Arial"/>
                <a:cs typeface="Arial"/>
              </a:rPr>
              <a:t>has remained stable, rates of </a:t>
            </a:r>
            <a:r>
              <a:rPr sz="1400" spc="-5" dirty="0">
                <a:latin typeface="Arial"/>
                <a:cs typeface="Arial"/>
              </a:rPr>
              <a:t>CR have </a:t>
            </a:r>
            <a:r>
              <a:rPr sz="1400" dirty="0">
                <a:latin typeface="Arial"/>
                <a:cs typeface="Arial"/>
              </a:rPr>
              <a:t>increased </a:t>
            </a:r>
            <a:r>
              <a:rPr sz="1400" spc="-5" dirty="0">
                <a:latin typeface="Arial"/>
                <a:cs typeface="Arial"/>
              </a:rPr>
              <a:t>over </a:t>
            </a:r>
            <a:r>
              <a:rPr sz="1400" dirty="0">
                <a:latin typeface="Arial"/>
                <a:cs typeface="Arial"/>
              </a:rPr>
              <a:t>the </a:t>
            </a:r>
            <a:r>
              <a:rPr sz="1400" spc="5" dirty="0">
                <a:latin typeface="Arial"/>
                <a:cs typeface="Arial"/>
              </a:rPr>
              <a:t>3-, </a:t>
            </a:r>
            <a:r>
              <a:rPr sz="1400" dirty="0">
                <a:latin typeface="Arial"/>
                <a:cs typeface="Arial"/>
              </a:rPr>
              <a:t>4-, and </a:t>
            </a:r>
            <a:r>
              <a:rPr sz="1400" spc="-5" dirty="0">
                <a:latin typeface="Arial"/>
                <a:cs typeface="Arial"/>
              </a:rPr>
              <a:t>5-year</a:t>
            </a:r>
            <a:r>
              <a:rPr sz="1400" spc="-2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analyses</a:t>
            </a:r>
            <a:r>
              <a:rPr sz="1350" baseline="24691" dirty="0">
                <a:latin typeface="Arial"/>
                <a:cs typeface="Arial"/>
              </a:rPr>
              <a:t>1,2</a:t>
            </a:r>
            <a:endParaRPr sz="1350" baseline="24691">
              <a:latin typeface="Arial"/>
              <a:cs typeface="Arial"/>
            </a:endParaRPr>
          </a:p>
          <a:p>
            <a:pPr marL="582295" lvl="1" indent="-285115">
              <a:lnSpc>
                <a:spcPct val="100000"/>
              </a:lnSpc>
              <a:spcBef>
                <a:spcPts val="5"/>
              </a:spcBef>
              <a:buClr>
                <a:srgbClr val="0064A3"/>
              </a:buClr>
              <a:buChar char="–"/>
              <a:tabLst>
                <a:tab pos="582295" algn="l"/>
                <a:tab pos="582930" algn="l"/>
              </a:tabLst>
            </a:pPr>
            <a:r>
              <a:rPr sz="1400" dirty="0">
                <a:latin typeface="Arial"/>
                <a:cs typeface="Arial"/>
              </a:rPr>
              <a:t>19%, 21%, and 22% for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NIVO+IPI</a:t>
            </a:r>
            <a:endParaRPr sz="1400">
              <a:latin typeface="Arial"/>
              <a:cs typeface="Arial"/>
            </a:endParaRPr>
          </a:p>
          <a:p>
            <a:pPr marL="297180">
              <a:lnSpc>
                <a:spcPct val="100000"/>
              </a:lnSpc>
              <a:tabLst>
                <a:tab pos="582295" algn="l"/>
              </a:tabLst>
            </a:pPr>
            <a:r>
              <a:rPr sz="1400" dirty="0">
                <a:solidFill>
                  <a:srgbClr val="0064A3"/>
                </a:solidFill>
                <a:latin typeface="Arial"/>
                <a:cs typeface="Arial"/>
              </a:rPr>
              <a:t>–	</a:t>
            </a:r>
            <a:r>
              <a:rPr sz="1400" dirty="0">
                <a:latin typeface="Arial"/>
                <a:cs typeface="Arial"/>
              </a:rPr>
              <a:t>16%, 18%, and 19% for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NIVO</a:t>
            </a:r>
            <a:endParaRPr sz="1400">
              <a:latin typeface="Arial"/>
              <a:cs typeface="Arial"/>
            </a:endParaRPr>
          </a:p>
          <a:p>
            <a:pPr marL="582295" lvl="1" indent="-285115">
              <a:lnSpc>
                <a:spcPct val="100000"/>
              </a:lnSpc>
              <a:buClr>
                <a:srgbClr val="0064A3"/>
              </a:buClr>
              <a:buChar char="–"/>
              <a:tabLst>
                <a:tab pos="582295" algn="l"/>
                <a:tab pos="582930" algn="l"/>
              </a:tabLst>
            </a:pPr>
            <a:r>
              <a:rPr sz="1400" dirty="0">
                <a:latin typeface="Arial"/>
                <a:cs typeface="Arial"/>
              </a:rPr>
              <a:t>5%, 5%, and 6% for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IPI</a:t>
            </a:r>
            <a:endParaRPr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083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1187" y="404621"/>
            <a:ext cx="761873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Subsequent Therapies: All Randomized</a:t>
            </a:r>
            <a:r>
              <a:rPr spc="-160" dirty="0"/>
              <a:t> </a:t>
            </a:r>
            <a:r>
              <a:rPr dirty="0"/>
              <a:t>Patients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9557" y="1568386"/>
          <a:ext cx="8575673" cy="29104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65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2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3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70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NIVO+IPI (n =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314)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 (n =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316)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IPI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315)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0064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127">
                <a:tc>
                  <a:txBody>
                    <a:bodyPr/>
                    <a:lstStyle/>
                    <a:p>
                      <a:pPr marR="130873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15" dirty="0">
                          <a:latin typeface="Arial"/>
                          <a:cs typeface="Arial"/>
                        </a:rPr>
                        <a:t>Any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subsequent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therapy,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2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(%)</a:t>
                      </a:r>
                      <a:r>
                        <a:rPr sz="1200" b="1" spc="-7" baseline="24305" dirty="0">
                          <a:latin typeface="Arial"/>
                          <a:cs typeface="Arial"/>
                        </a:rPr>
                        <a:t>a</a:t>
                      </a:r>
                      <a:endParaRPr sz="1200" baseline="24305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143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(46)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185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(59)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237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(75)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127">
                <a:tc>
                  <a:txBody>
                    <a:bodyPr/>
                    <a:lstStyle/>
                    <a:p>
                      <a:pPr marL="224154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Subsequent systemic</a:t>
                      </a:r>
                      <a:r>
                        <a:rPr sz="12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therapy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109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(35)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152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(48)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207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(66)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888"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Subsequent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immunotherapy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55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(18)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105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(33)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149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(47)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128">
                <a:tc>
                  <a:txBody>
                    <a:bodyPr/>
                    <a:lstStyle/>
                    <a:p>
                      <a:pPr marL="5715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Anti–PD-1</a:t>
                      </a:r>
                      <a:r>
                        <a:rPr sz="12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agents</a:t>
                      </a:r>
                      <a:r>
                        <a:rPr sz="1200" spc="-7" baseline="24305" dirty="0">
                          <a:latin typeface="Arial"/>
                          <a:cs typeface="Arial"/>
                        </a:rPr>
                        <a:t>b</a:t>
                      </a:r>
                      <a:endParaRPr sz="1200" baseline="24305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39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(12)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49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(16)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144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(46)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127">
                <a:tc>
                  <a:txBody>
                    <a:bodyPr/>
                    <a:lstStyle/>
                    <a:p>
                      <a:pPr marL="5715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Anti-CTLA4</a:t>
                      </a:r>
                      <a:r>
                        <a:rPr sz="12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agents</a:t>
                      </a:r>
                      <a:r>
                        <a:rPr sz="1200" spc="-7" baseline="24305" dirty="0">
                          <a:latin typeface="Arial"/>
                          <a:cs typeface="Arial"/>
                        </a:rPr>
                        <a:t>b</a:t>
                      </a:r>
                      <a:endParaRPr sz="1200" baseline="24305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21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(7)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91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(29)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16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(5)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837"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BRAF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inhibitor</a:t>
                      </a:r>
                      <a:r>
                        <a:rPr sz="1200" spc="-7" baseline="24305" dirty="0">
                          <a:latin typeface="Arial"/>
                          <a:cs typeface="Arial"/>
                        </a:rPr>
                        <a:t>c,d</a:t>
                      </a:r>
                      <a:endParaRPr sz="1200" baseline="24305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43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(14)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60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(19)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72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(23)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551"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MEK/NRAS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inhibitor</a:t>
                      </a:r>
                      <a:r>
                        <a:rPr sz="1200" baseline="24305" dirty="0">
                          <a:latin typeface="Arial"/>
                          <a:cs typeface="Arial"/>
                        </a:rPr>
                        <a:t>c</a:t>
                      </a:r>
                      <a:endParaRPr sz="1200" baseline="24305">
                        <a:latin typeface="Arial"/>
                        <a:cs typeface="Arial"/>
                      </a:endParaRPr>
                    </a:p>
                  </a:txBody>
                  <a:tcPr marL="0" marR="0" marT="1270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33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(11)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43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(14)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42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(13)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665">
                <a:tc>
                  <a:txBody>
                    <a:bodyPr/>
                    <a:lstStyle/>
                    <a:p>
                      <a:pPr marR="1301115" algn="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Subsequent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radiotherapy,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2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(%)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66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(21)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93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(29)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126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(40)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627">
                <a:tc>
                  <a:txBody>
                    <a:bodyPr/>
                    <a:lstStyle/>
                    <a:p>
                      <a:pPr marL="224154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Subsequent 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surgery,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(%)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6669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65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(21)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72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(23)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94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(30)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253"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Median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time from randomization to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subsequent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360"/>
                        </a:lnSpc>
                        <a:spcBef>
                          <a:spcPts val="10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systemic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therapy,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months (95%</a:t>
                      </a:r>
                      <a:r>
                        <a:rPr sz="120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CI)</a:t>
                      </a:r>
                      <a:r>
                        <a:rPr sz="1200" b="1" spc="-7" baseline="24305" dirty="0">
                          <a:latin typeface="Arial"/>
                          <a:cs typeface="Arial"/>
                        </a:rPr>
                        <a:t>e</a:t>
                      </a:r>
                      <a:endParaRPr sz="1200" baseline="24305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NR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(59.6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‒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NR)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25.2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(16.0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‒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43.2)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8.0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(6.5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‒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8.7)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8739378" y="4847031"/>
            <a:ext cx="180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15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4656" y="17780"/>
            <a:ext cx="7620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0064A3"/>
                </a:solidFill>
                <a:latin typeface="Arial"/>
                <a:cs typeface="Arial"/>
              </a:rPr>
              <a:t>CheckMate</a:t>
            </a:r>
            <a:r>
              <a:rPr sz="800" b="1" spc="-6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64A3"/>
                </a:solidFill>
                <a:latin typeface="Arial"/>
                <a:cs typeface="Arial"/>
              </a:rPr>
              <a:t>067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2275" y="4768392"/>
            <a:ext cx="801052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50" baseline="27777" dirty="0">
                <a:latin typeface="Arial"/>
                <a:cs typeface="Arial"/>
              </a:rPr>
              <a:t>a</a:t>
            </a:r>
            <a:r>
              <a:rPr sz="800" dirty="0">
                <a:latin typeface="Arial"/>
                <a:cs typeface="Arial"/>
              </a:rPr>
              <a:t>Patients may </a:t>
            </a:r>
            <a:r>
              <a:rPr sz="800" spc="-5" dirty="0">
                <a:latin typeface="Arial"/>
                <a:cs typeface="Arial"/>
              </a:rPr>
              <a:t>have received </a:t>
            </a:r>
            <a:r>
              <a:rPr sz="800" dirty="0">
                <a:latin typeface="Arial"/>
                <a:cs typeface="Arial"/>
              </a:rPr>
              <a:t>&gt; 1 </a:t>
            </a:r>
            <a:r>
              <a:rPr sz="800" spc="-5" dirty="0">
                <a:latin typeface="Arial"/>
                <a:cs typeface="Arial"/>
              </a:rPr>
              <a:t>subsequent therapy; </a:t>
            </a:r>
            <a:r>
              <a:rPr sz="750" baseline="27777" dirty="0">
                <a:latin typeface="Arial"/>
                <a:cs typeface="Arial"/>
              </a:rPr>
              <a:t>b</a:t>
            </a:r>
            <a:r>
              <a:rPr sz="800" dirty="0">
                <a:latin typeface="Arial"/>
                <a:cs typeface="Arial"/>
              </a:rPr>
              <a:t>May include </a:t>
            </a:r>
            <a:r>
              <a:rPr sz="800" spc="-5" dirty="0">
                <a:latin typeface="Arial"/>
                <a:cs typeface="Arial"/>
              </a:rPr>
              <a:t>patients treated with anti–PD-1+CTLA-4 </a:t>
            </a:r>
            <a:r>
              <a:rPr sz="800" dirty="0">
                <a:latin typeface="Arial"/>
                <a:cs typeface="Arial"/>
              </a:rPr>
              <a:t>combination; </a:t>
            </a:r>
            <a:r>
              <a:rPr sz="750" baseline="27777" dirty="0">
                <a:latin typeface="Arial"/>
                <a:cs typeface="Arial"/>
              </a:rPr>
              <a:t>c</a:t>
            </a:r>
            <a:r>
              <a:rPr sz="800" dirty="0">
                <a:latin typeface="Arial"/>
                <a:cs typeface="Arial"/>
              </a:rPr>
              <a:t>May include </a:t>
            </a:r>
            <a:r>
              <a:rPr sz="800" spc="-5" dirty="0">
                <a:latin typeface="Arial"/>
                <a:cs typeface="Arial"/>
              </a:rPr>
              <a:t>patients treated with </a:t>
            </a:r>
            <a:r>
              <a:rPr sz="800" dirty="0">
                <a:latin typeface="Arial"/>
                <a:cs typeface="Arial"/>
              </a:rPr>
              <a:t>BRAF+MEK inhibitor  combination;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750" baseline="27777" dirty="0">
                <a:latin typeface="Arial"/>
                <a:cs typeface="Arial"/>
              </a:rPr>
              <a:t>d</a:t>
            </a:r>
            <a:r>
              <a:rPr sz="800" dirty="0">
                <a:latin typeface="Arial"/>
                <a:cs typeface="Arial"/>
              </a:rPr>
              <a:t>Of</a:t>
            </a:r>
            <a:r>
              <a:rPr sz="800" spc="30" dirty="0">
                <a:latin typeface="Arial"/>
                <a:cs typeface="Arial"/>
              </a:rPr>
              <a:t> </a:t>
            </a:r>
            <a:r>
              <a:rPr sz="800" i="1" dirty="0">
                <a:latin typeface="Arial"/>
                <a:cs typeface="Arial"/>
              </a:rPr>
              <a:t>BRAF</a:t>
            </a:r>
            <a:r>
              <a:rPr sz="800" dirty="0">
                <a:latin typeface="Arial"/>
                <a:cs typeface="Arial"/>
              </a:rPr>
              <a:t>-mutant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patients,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40%</a:t>
            </a:r>
            <a:r>
              <a:rPr sz="800" spc="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NIVO+IPI,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56%</a:t>
            </a:r>
            <a:r>
              <a:rPr sz="800" spc="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NIVO,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and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71%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IPI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received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BRAF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inhibitor;</a:t>
            </a:r>
            <a:r>
              <a:rPr sz="800" spc="45" dirty="0">
                <a:latin typeface="Arial"/>
                <a:cs typeface="Arial"/>
              </a:rPr>
              <a:t> </a:t>
            </a:r>
            <a:r>
              <a:rPr sz="750" spc="-7" baseline="27777" dirty="0">
                <a:latin typeface="Arial"/>
                <a:cs typeface="Arial"/>
              </a:rPr>
              <a:t>e</a:t>
            </a:r>
            <a:r>
              <a:rPr sz="800" spc="-5" dirty="0">
                <a:latin typeface="Arial"/>
                <a:cs typeface="Arial"/>
              </a:rPr>
              <a:t>Excluding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patients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who</a:t>
            </a:r>
            <a:r>
              <a:rPr sz="800" spc="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died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and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never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received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subsequent</a:t>
            </a:r>
            <a:r>
              <a:rPr sz="800" spc="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therapy.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1672" y="1180338"/>
            <a:ext cx="72345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Clr>
                <a:srgbClr val="0064A3"/>
              </a:buClr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latin typeface="Arial"/>
                <a:cs typeface="Arial"/>
              </a:rPr>
              <a:t>Less than half (46%) of patients treated </a:t>
            </a:r>
            <a:r>
              <a:rPr sz="1400" spc="-5" dirty="0">
                <a:latin typeface="Arial"/>
                <a:cs typeface="Arial"/>
              </a:rPr>
              <a:t>with </a:t>
            </a:r>
            <a:r>
              <a:rPr sz="1400" dirty="0">
                <a:latin typeface="Arial"/>
                <a:cs typeface="Arial"/>
              </a:rPr>
              <a:t>NIVO+IPI </a:t>
            </a:r>
            <a:r>
              <a:rPr sz="1400" spc="-5" dirty="0">
                <a:latin typeface="Arial"/>
                <a:cs typeface="Arial"/>
              </a:rPr>
              <a:t>received </a:t>
            </a:r>
            <a:r>
              <a:rPr sz="1400" dirty="0">
                <a:latin typeface="Arial"/>
                <a:cs typeface="Arial"/>
              </a:rPr>
              <a:t>any subsequent</a:t>
            </a:r>
            <a:r>
              <a:rPr sz="1400" spc="-2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therapy</a:t>
            </a:r>
            <a:endParaRPr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9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39378" y="4847031"/>
            <a:ext cx="180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16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6730" y="4509312"/>
            <a:ext cx="826198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aseline="27777" dirty="0">
                <a:latin typeface="Arial"/>
                <a:cs typeface="Arial"/>
              </a:rPr>
              <a:t>a</a:t>
            </a:r>
            <a:r>
              <a:rPr sz="800" dirty="0">
                <a:latin typeface="Arial"/>
                <a:cs typeface="Arial"/>
              </a:rPr>
              <a:t>Post-hoc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analysis;</a:t>
            </a: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750" spc="7" baseline="27777" dirty="0">
                <a:latin typeface="Arial"/>
                <a:cs typeface="Arial"/>
              </a:rPr>
              <a:t>b</a:t>
            </a:r>
            <a:r>
              <a:rPr sz="800" spc="5" dirty="0">
                <a:latin typeface="Arial"/>
                <a:cs typeface="Arial"/>
              </a:rPr>
              <a:t>93 </a:t>
            </a:r>
            <a:r>
              <a:rPr sz="800" spc="-5" dirty="0">
                <a:latin typeface="Arial"/>
                <a:cs typeface="Arial"/>
              </a:rPr>
              <a:t>patients excluded: 12 on study </a:t>
            </a:r>
            <a:r>
              <a:rPr sz="800" dirty="0">
                <a:latin typeface="Arial"/>
                <a:cs typeface="Arial"/>
              </a:rPr>
              <a:t>treatment, </a:t>
            </a:r>
            <a:r>
              <a:rPr sz="800" spc="-5" dirty="0">
                <a:latin typeface="Arial"/>
                <a:cs typeface="Arial"/>
              </a:rPr>
              <a:t>53 had </a:t>
            </a:r>
            <a:r>
              <a:rPr sz="800" dirty="0">
                <a:latin typeface="Arial"/>
                <a:cs typeface="Arial"/>
              </a:rPr>
              <a:t>died </a:t>
            </a:r>
            <a:r>
              <a:rPr sz="800" spc="-5" dirty="0">
                <a:latin typeface="Arial"/>
                <a:cs typeface="Arial"/>
              </a:rPr>
              <a:t>without receiving subsequent </a:t>
            </a:r>
            <a:r>
              <a:rPr sz="800" dirty="0">
                <a:latin typeface="Arial"/>
                <a:cs typeface="Arial"/>
              </a:rPr>
              <a:t>systemic </a:t>
            </a:r>
            <a:r>
              <a:rPr sz="800" spc="-5" dirty="0">
                <a:latin typeface="Arial"/>
                <a:cs typeface="Arial"/>
              </a:rPr>
              <a:t>therapy, and 28 </a:t>
            </a:r>
            <a:r>
              <a:rPr sz="800" spc="-10" dirty="0">
                <a:latin typeface="Arial"/>
                <a:cs typeface="Arial"/>
              </a:rPr>
              <a:t>were </a:t>
            </a:r>
            <a:r>
              <a:rPr sz="800" spc="-5" dirty="0">
                <a:latin typeface="Arial"/>
                <a:cs typeface="Arial"/>
              </a:rPr>
              <a:t>no longer </a:t>
            </a:r>
            <a:r>
              <a:rPr sz="800" dirty="0">
                <a:latin typeface="Arial"/>
                <a:cs typeface="Arial"/>
              </a:rPr>
              <a:t>in </a:t>
            </a:r>
            <a:r>
              <a:rPr sz="800" spc="-5" dirty="0">
                <a:latin typeface="Arial"/>
                <a:cs typeface="Arial"/>
              </a:rPr>
              <a:t>follow-up and never received subsequent therapy;  </a:t>
            </a:r>
            <a:r>
              <a:rPr sz="750" baseline="27777" dirty="0">
                <a:latin typeface="Arial"/>
                <a:cs typeface="Arial"/>
              </a:rPr>
              <a:t>c</a:t>
            </a:r>
            <a:r>
              <a:rPr sz="800" dirty="0">
                <a:latin typeface="Arial"/>
                <a:cs typeface="Arial"/>
              </a:rPr>
              <a:t>87 </a:t>
            </a:r>
            <a:r>
              <a:rPr sz="800" spc="-5" dirty="0">
                <a:latin typeface="Arial"/>
                <a:cs typeface="Arial"/>
              </a:rPr>
              <a:t>patients excluded: 24 on study </a:t>
            </a:r>
            <a:r>
              <a:rPr sz="800" dirty="0">
                <a:latin typeface="Arial"/>
                <a:cs typeface="Arial"/>
              </a:rPr>
              <a:t>treatment, </a:t>
            </a:r>
            <a:r>
              <a:rPr sz="800" spc="-5" dirty="0">
                <a:latin typeface="Arial"/>
                <a:cs typeface="Arial"/>
              </a:rPr>
              <a:t>45 had </a:t>
            </a:r>
            <a:r>
              <a:rPr sz="800" dirty="0">
                <a:latin typeface="Arial"/>
                <a:cs typeface="Arial"/>
              </a:rPr>
              <a:t>died </a:t>
            </a:r>
            <a:r>
              <a:rPr sz="800" spc="-5" dirty="0">
                <a:latin typeface="Arial"/>
                <a:cs typeface="Arial"/>
              </a:rPr>
              <a:t>without receiving subsequent </a:t>
            </a:r>
            <a:r>
              <a:rPr sz="800" dirty="0">
                <a:latin typeface="Arial"/>
                <a:cs typeface="Arial"/>
              </a:rPr>
              <a:t>systemic </a:t>
            </a:r>
            <a:r>
              <a:rPr sz="800" spc="-5" dirty="0">
                <a:latin typeface="Arial"/>
                <a:cs typeface="Arial"/>
              </a:rPr>
              <a:t>therapy, and 18 </a:t>
            </a:r>
            <a:r>
              <a:rPr sz="800" spc="-10" dirty="0">
                <a:latin typeface="Arial"/>
                <a:cs typeface="Arial"/>
              </a:rPr>
              <a:t>were </a:t>
            </a:r>
            <a:r>
              <a:rPr sz="800" spc="-5" dirty="0">
                <a:latin typeface="Arial"/>
                <a:cs typeface="Arial"/>
              </a:rPr>
              <a:t>no longer </a:t>
            </a:r>
            <a:r>
              <a:rPr sz="800" dirty="0">
                <a:latin typeface="Arial"/>
                <a:cs typeface="Arial"/>
              </a:rPr>
              <a:t>in </a:t>
            </a:r>
            <a:r>
              <a:rPr sz="800" spc="-5" dirty="0">
                <a:latin typeface="Arial"/>
                <a:cs typeface="Arial"/>
              </a:rPr>
              <a:t>follow-up and never received subsequent therapy;  </a:t>
            </a:r>
            <a:r>
              <a:rPr sz="750" baseline="27777" dirty="0">
                <a:latin typeface="Arial"/>
                <a:cs typeface="Arial"/>
              </a:rPr>
              <a:t>d</a:t>
            </a:r>
            <a:r>
              <a:rPr sz="800" dirty="0">
                <a:latin typeface="Arial"/>
                <a:cs typeface="Arial"/>
              </a:rPr>
              <a:t>76</a:t>
            </a:r>
            <a:r>
              <a:rPr sz="800" spc="3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patients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excluded:</a:t>
            </a:r>
            <a:r>
              <a:rPr sz="800" spc="3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57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had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died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without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receiving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subsequent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systemic</a:t>
            </a:r>
            <a:r>
              <a:rPr sz="800" spc="-5" dirty="0">
                <a:latin typeface="Arial"/>
                <a:cs typeface="Arial"/>
              </a:rPr>
              <a:t> therapy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and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19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were</a:t>
            </a:r>
            <a:r>
              <a:rPr sz="800" spc="3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no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longer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in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follow-up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and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never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received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subsequent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therapy.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2523" y="194563"/>
            <a:ext cx="7578725" cy="95186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065" marR="5080" algn="ctr">
              <a:lnSpc>
                <a:spcPts val="2810"/>
              </a:lnSpc>
              <a:spcBef>
                <a:spcPts val="455"/>
              </a:spcBef>
            </a:pPr>
            <a:r>
              <a:rPr dirty="0"/>
              <a:t>Longer </a:t>
            </a:r>
            <a:r>
              <a:rPr spc="-10" dirty="0"/>
              <a:t>Treatment-Free </a:t>
            </a:r>
            <a:r>
              <a:rPr dirty="0"/>
              <a:t>Interval </a:t>
            </a:r>
            <a:r>
              <a:rPr spc="-5" dirty="0"/>
              <a:t>With </a:t>
            </a:r>
            <a:r>
              <a:rPr dirty="0"/>
              <a:t>NIVO+IPI</a:t>
            </a:r>
            <a:r>
              <a:rPr spc="-70" dirty="0"/>
              <a:t> </a:t>
            </a:r>
            <a:r>
              <a:rPr dirty="0"/>
              <a:t>in  Patients Who Discontinued Study</a:t>
            </a:r>
            <a:r>
              <a:rPr spc="-60" dirty="0"/>
              <a:t> </a:t>
            </a:r>
            <a:r>
              <a:rPr dirty="0"/>
              <a:t>Therapy</a:t>
            </a:r>
            <a:r>
              <a:rPr sz="2550" baseline="26143" dirty="0"/>
              <a:t>a</a:t>
            </a:r>
            <a:endParaRPr sz="2550" baseline="26143"/>
          </a:p>
          <a:p>
            <a:pPr marR="56515" algn="ctr">
              <a:lnSpc>
                <a:spcPct val="100000"/>
              </a:lnSpc>
              <a:spcBef>
                <a:spcPts val="114"/>
              </a:spcBef>
            </a:pPr>
            <a:r>
              <a:rPr sz="1000" i="1" spc="-5" dirty="0">
                <a:latin typeface="Arial"/>
                <a:cs typeface="Arial"/>
              </a:rPr>
              <a:t>Population analyzed: patients who (1) were alive or (2) who died following subsequent systemic</a:t>
            </a:r>
            <a:r>
              <a:rPr sz="1000" i="1" spc="30" dirty="0">
                <a:latin typeface="Arial"/>
                <a:cs typeface="Arial"/>
              </a:rPr>
              <a:t> </a:t>
            </a:r>
            <a:r>
              <a:rPr sz="1000" i="1" spc="-5" dirty="0">
                <a:latin typeface="Arial"/>
                <a:cs typeface="Arial"/>
              </a:rPr>
              <a:t>therapy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84604" y="3276600"/>
            <a:ext cx="527685" cy="551815"/>
          </a:xfrm>
          <a:custGeom>
            <a:avLst/>
            <a:gdLst/>
            <a:ahLst/>
            <a:cxnLst/>
            <a:rect l="l" t="t" r="r" b="b"/>
            <a:pathLst>
              <a:path w="527685" h="551814">
                <a:moveTo>
                  <a:pt x="0" y="551688"/>
                </a:moveTo>
                <a:lnTo>
                  <a:pt x="527304" y="551688"/>
                </a:lnTo>
                <a:lnTo>
                  <a:pt x="527304" y="0"/>
                </a:lnTo>
                <a:lnTo>
                  <a:pt x="0" y="0"/>
                </a:lnTo>
                <a:lnTo>
                  <a:pt x="0" y="551688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84604" y="2406395"/>
            <a:ext cx="504825" cy="551815"/>
          </a:xfrm>
          <a:custGeom>
            <a:avLst/>
            <a:gdLst/>
            <a:ahLst/>
            <a:cxnLst/>
            <a:rect l="l" t="t" r="r" b="b"/>
            <a:pathLst>
              <a:path w="504825" h="551814">
                <a:moveTo>
                  <a:pt x="0" y="551688"/>
                </a:moveTo>
                <a:lnTo>
                  <a:pt x="504444" y="551688"/>
                </a:lnTo>
                <a:lnTo>
                  <a:pt x="504444" y="0"/>
                </a:lnTo>
                <a:lnTo>
                  <a:pt x="0" y="0"/>
                </a:lnTo>
                <a:lnTo>
                  <a:pt x="0" y="551688"/>
                </a:lnTo>
                <a:close/>
              </a:path>
            </a:pathLst>
          </a:custGeom>
          <a:solidFill>
            <a:srgbClr val="0064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84604" y="1534667"/>
            <a:ext cx="5119370" cy="551815"/>
          </a:xfrm>
          <a:custGeom>
            <a:avLst/>
            <a:gdLst/>
            <a:ahLst/>
            <a:cxnLst/>
            <a:rect l="l" t="t" r="r" b="b"/>
            <a:pathLst>
              <a:path w="5119370" h="551814">
                <a:moveTo>
                  <a:pt x="0" y="551687"/>
                </a:moveTo>
                <a:lnTo>
                  <a:pt x="5119116" y="551687"/>
                </a:lnTo>
                <a:lnTo>
                  <a:pt x="5119116" y="0"/>
                </a:lnTo>
                <a:lnTo>
                  <a:pt x="0" y="0"/>
                </a:lnTo>
                <a:lnTo>
                  <a:pt x="0" y="551687"/>
                </a:lnTo>
                <a:close/>
              </a:path>
            </a:pathLst>
          </a:custGeom>
          <a:solidFill>
            <a:srgbClr val="00B0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84604" y="3988308"/>
            <a:ext cx="5649595" cy="0"/>
          </a:xfrm>
          <a:custGeom>
            <a:avLst/>
            <a:gdLst/>
            <a:ahLst/>
            <a:cxnLst/>
            <a:rect l="l" t="t" r="r" b="b"/>
            <a:pathLst>
              <a:path w="5649595">
                <a:moveTo>
                  <a:pt x="0" y="0"/>
                </a:moveTo>
                <a:lnTo>
                  <a:pt x="5649468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84604" y="3988308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48483" y="3988308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13888" y="3988308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79291" y="3988308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44696" y="3988308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08576" y="3988308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73979" y="3988308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39384" y="3988308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04788" y="3988308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70192" y="3988308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34071" y="3988308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0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84604" y="1374647"/>
            <a:ext cx="0" cy="2613660"/>
          </a:xfrm>
          <a:custGeom>
            <a:avLst/>
            <a:gdLst/>
            <a:ahLst/>
            <a:cxnLst/>
            <a:rect l="l" t="t" r="r" b="b"/>
            <a:pathLst>
              <a:path h="2613660">
                <a:moveTo>
                  <a:pt x="0" y="2613660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736217" y="4041749"/>
            <a:ext cx="958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D0D0D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01367" y="4041749"/>
            <a:ext cx="958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D0D0D"/>
                </a:solidFill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87388" y="4041749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D0D0D"/>
                </a:solidFill>
                <a:latin typeface="Arial"/>
                <a:cs typeface="Arial"/>
              </a:rPr>
              <a:t>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52538" y="4041749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D0D0D"/>
                </a:solidFill>
                <a:latin typeface="Arial"/>
                <a:cs typeface="Arial"/>
              </a:rPr>
              <a:t>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28775" y="2541316"/>
            <a:ext cx="537210" cy="41465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285"/>
              </a:spcBef>
            </a:pPr>
            <a:r>
              <a:rPr sz="1200" b="1" dirty="0">
                <a:latin typeface="Arial"/>
                <a:cs typeface="Arial"/>
              </a:rPr>
              <a:t>NI</a:t>
            </a:r>
            <a:r>
              <a:rPr sz="1200" b="1" spc="-10" dirty="0">
                <a:latin typeface="Arial"/>
                <a:cs typeface="Arial"/>
              </a:rPr>
              <a:t>V</a:t>
            </a:r>
            <a:r>
              <a:rPr sz="1200" b="1" dirty="0">
                <a:latin typeface="Arial"/>
                <a:cs typeface="Arial"/>
              </a:rPr>
              <a:t>O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1050" b="1" dirty="0">
                <a:latin typeface="Arial"/>
                <a:cs typeface="Arial"/>
              </a:rPr>
              <a:t>n =</a:t>
            </a:r>
            <a:r>
              <a:rPr sz="1050" b="1" spc="-114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226</a:t>
            </a:r>
            <a:r>
              <a:rPr sz="1050" b="1" baseline="23809" dirty="0">
                <a:latin typeface="Arial"/>
                <a:cs typeface="Arial"/>
              </a:rPr>
              <a:t>c</a:t>
            </a:r>
            <a:endParaRPr sz="1050" baseline="23809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72362" y="3404563"/>
            <a:ext cx="535305" cy="42989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350"/>
              </a:spcBef>
            </a:pPr>
            <a:r>
              <a:rPr sz="1200" b="1" spc="-5" dirty="0">
                <a:latin typeface="Arial"/>
                <a:cs typeface="Arial"/>
              </a:rPr>
              <a:t>IPI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050" b="1" dirty="0">
                <a:latin typeface="Arial"/>
                <a:cs typeface="Arial"/>
              </a:rPr>
              <a:t>n =</a:t>
            </a:r>
            <a:r>
              <a:rPr sz="1050" b="1" spc="-10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235</a:t>
            </a:r>
            <a:r>
              <a:rPr sz="1050" b="1" baseline="23809" dirty="0">
                <a:latin typeface="Arial"/>
                <a:cs typeface="Arial"/>
              </a:rPr>
              <a:t>d</a:t>
            </a:r>
            <a:endParaRPr sz="1050" baseline="23809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94359" y="1659197"/>
            <a:ext cx="671830" cy="43434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1200" b="1" dirty="0">
                <a:latin typeface="Arial"/>
                <a:cs typeface="Arial"/>
              </a:rPr>
              <a:t>NI</a:t>
            </a:r>
            <a:r>
              <a:rPr sz="1200" b="1" spc="-10" dirty="0">
                <a:latin typeface="Arial"/>
                <a:cs typeface="Arial"/>
              </a:rPr>
              <a:t>V</a:t>
            </a:r>
            <a:r>
              <a:rPr sz="1200" b="1" dirty="0">
                <a:latin typeface="Arial"/>
                <a:cs typeface="Arial"/>
              </a:rPr>
              <a:t>O+I</a:t>
            </a:r>
            <a:r>
              <a:rPr sz="1200" b="1" spc="-10" dirty="0">
                <a:latin typeface="Arial"/>
                <a:cs typeface="Arial"/>
              </a:rPr>
              <a:t>P</a:t>
            </a:r>
            <a:r>
              <a:rPr sz="1200" b="1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  <a:p>
            <a:pPr marL="106680" algn="ctr">
              <a:lnSpc>
                <a:spcPct val="100000"/>
              </a:lnSpc>
              <a:spcBef>
                <a:spcPts val="244"/>
              </a:spcBef>
            </a:pPr>
            <a:r>
              <a:rPr sz="1050" b="1" dirty="0">
                <a:latin typeface="Arial"/>
                <a:cs typeface="Arial"/>
              </a:rPr>
              <a:t>n =</a:t>
            </a:r>
            <a:r>
              <a:rPr sz="1050" b="1" spc="-114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220</a:t>
            </a:r>
            <a:r>
              <a:rPr sz="1050" b="1" baseline="23809" dirty="0">
                <a:latin typeface="Arial"/>
                <a:cs typeface="Arial"/>
              </a:rPr>
              <a:t>b</a:t>
            </a:r>
            <a:endParaRPr sz="1050" baseline="23809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30390" y="1653616"/>
            <a:ext cx="10648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D0D0D"/>
                </a:solidFill>
                <a:latin typeface="Arial"/>
                <a:cs typeface="Arial"/>
              </a:rPr>
              <a:t>18.1</a:t>
            </a:r>
            <a:r>
              <a:rPr sz="1200" b="1" spc="-6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D0D0D"/>
                </a:solidFill>
                <a:latin typeface="Arial"/>
                <a:cs typeface="Arial"/>
              </a:rPr>
              <a:t>(0.0−65.1)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55595" y="2556129"/>
            <a:ext cx="981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D0D0D"/>
                </a:solidFill>
                <a:latin typeface="Arial"/>
                <a:cs typeface="Arial"/>
              </a:rPr>
              <a:t>1.8</a:t>
            </a:r>
            <a:r>
              <a:rPr sz="1200" b="1" spc="-7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D0D0D"/>
                </a:solidFill>
                <a:latin typeface="Arial"/>
                <a:cs typeface="Arial"/>
              </a:rPr>
              <a:t>(0.0−62.5)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356866" y="3437890"/>
            <a:ext cx="981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D0D0D"/>
                </a:solidFill>
                <a:latin typeface="Arial"/>
                <a:cs typeface="Arial"/>
              </a:rPr>
              <a:t>1.9</a:t>
            </a:r>
            <a:r>
              <a:rPr sz="1200" b="1" spc="-7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D0D0D"/>
                </a:solidFill>
                <a:latin typeface="Arial"/>
                <a:cs typeface="Arial"/>
              </a:rPr>
              <a:t>(0.1−64.7)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671698" y="4008391"/>
            <a:ext cx="3818890" cy="46291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91440" algn="ctr">
              <a:lnSpc>
                <a:spcPct val="100000"/>
              </a:lnSpc>
              <a:spcBef>
                <a:spcPts val="355"/>
              </a:spcBef>
              <a:tabLst>
                <a:tab pos="656590" algn="l"/>
                <a:tab pos="1221740" algn="l"/>
                <a:tab pos="1751964" algn="l"/>
                <a:tab pos="2317115" algn="l"/>
                <a:tab pos="2881630" algn="l"/>
                <a:tab pos="3446779" algn="l"/>
              </a:tabLst>
            </a:pPr>
            <a:r>
              <a:rPr sz="1000" spc="-5" dirty="0">
                <a:solidFill>
                  <a:srgbClr val="0D0D0D"/>
                </a:solidFill>
                <a:latin typeface="Arial"/>
                <a:cs typeface="Arial"/>
              </a:rPr>
              <a:t>4	6	8	10	12	14	</a:t>
            </a:r>
            <a:r>
              <a:rPr sz="1000" spc="-10" dirty="0">
                <a:solidFill>
                  <a:srgbClr val="0D0D0D"/>
                </a:solidFill>
                <a:latin typeface="Arial"/>
                <a:cs typeface="Arial"/>
              </a:rPr>
              <a:t>16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65"/>
              </a:spcBef>
            </a:pPr>
            <a:r>
              <a:rPr sz="1350" b="1" dirty="0">
                <a:latin typeface="Arial"/>
                <a:cs typeface="Arial"/>
              </a:rPr>
              <a:t>Median treatment-free interval, months</a:t>
            </a:r>
            <a:r>
              <a:rPr sz="1350" b="1" spc="-140" dirty="0">
                <a:latin typeface="Arial"/>
                <a:cs typeface="Arial"/>
              </a:rPr>
              <a:t> </a:t>
            </a:r>
            <a:r>
              <a:rPr sz="1350" b="1" dirty="0">
                <a:latin typeface="Arial"/>
                <a:cs typeface="Arial"/>
              </a:rPr>
              <a:t>(range)</a:t>
            </a:r>
            <a:endParaRPr sz="13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304656" y="17780"/>
            <a:ext cx="7620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0064A3"/>
                </a:solidFill>
                <a:latin typeface="Arial"/>
                <a:cs typeface="Arial"/>
              </a:rPr>
              <a:t>CheckMate</a:t>
            </a:r>
            <a:r>
              <a:rPr sz="800" b="1" spc="-6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64A3"/>
                </a:solidFill>
                <a:latin typeface="Arial"/>
                <a:cs typeface="Arial"/>
              </a:rPr>
              <a:t>067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4427410" y="2978657"/>
          <a:ext cx="4046220" cy="594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5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NIVO+IPI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0064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46355" marR="17526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Median duration of  treatment, mo</a:t>
                      </a:r>
                      <a:r>
                        <a:rPr sz="900" b="1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(range)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3175">
                      <a:solidFill>
                        <a:srgbClr val="0064A3"/>
                      </a:solidFill>
                      <a:prstDash val="solid"/>
                    </a:lnR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3.6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(0.0−57.0)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12395" marB="0">
                    <a:lnL w="3175">
                      <a:solidFill>
                        <a:srgbClr val="0064A3"/>
                      </a:solidFill>
                      <a:prstDash val="solid"/>
                    </a:lnL>
                    <a:lnR w="3175">
                      <a:solidFill>
                        <a:srgbClr val="0064A3"/>
                      </a:solidFill>
                      <a:prstDash val="solid"/>
                    </a:lnR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7.6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(0.0−62.9)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12395" marB="0">
                    <a:lnL w="3175">
                      <a:solidFill>
                        <a:srgbClr val="0064A3"/>
                      </a:solidFill>
                      <a:prstDash val="solid"/>
                    </a:lnL>
                    <a:lnR w="3175">
                      <a:solidFill>
                        <a:srgbClr val="0064A3"/>
                      </a:solidFill>
                      <a:prstDash val="solid"/>
                    </a:lnR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3.7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(0.0−49.9)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12395" marB="0">
                    <a:lnL w="3175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39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39378" y="4847031"/>
            <a:ext cx="180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17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6343" y="4441342"/>
            <a:ext cx="21234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Arial"/>
                <a:cs typeface="Arial"/>
              </a:rPr>
              <a:t>Median follow-up </a:t>
            </a:r>
            <a:r>
              <a:rPr sz="800" b="1" spc="-5" dirty="0">
                <a:latin typeface="Arial"/>
                <a:cs typeface="Arial"/>
              </a:rPr>
              <a:t>63.5 </a:t>
            </a:r>
            <a:r>
              <a:rPr sz="800" b="1" spc="5" dirty="0">
                <a:latin typeface="Arial"/>
                <a:cs typeface="Arial"/>
              </a:rPr>
              <a:t>mo </a:t>
            </a:r>
            <a:r>
              <a:rPr sz="800" b="1" spc="-5" dirty="0">
                <a:latin typeface="Arial"/>
                <a:cs typeface="Arial"/>
              </a:rPr>
              <a:t>(range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56.9−68.7)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12002" y="4441342"/>
            <a:ext cx="212280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Arial"/>
                <a:cs typeface="Arial"/>
              </a:rPr>
              <a:t>Median follow-up </a:t>
            </a:r>
            <a:r>
              <a:rPr sz="800" b="1" spc="-5" dirty="0">
                <a:latin typeface="Arial"/>
                <a:cs typeface="Arial"/>
              </a:rPr>
              <a:t>63.3 </a:t>
            </a:r>
            <a:r>
              <a:rPr sz="800" b="1" spc="5" dirty="0">
                <a:latin typeface="Arial"/>
                <a:cs typeface="Arial"/>
              </a:rPr>
              <a:t>mo </a:t>
            </a:r>
            <a:r>
              <a:rPr sz="800" b="1" spc="-5" dirty="0">
                <a:latin typeface="Arial"/>
                <a:cs typeface="Arial"/>
              </a:rPr>
              <a:t>(range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57.0−67.7)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6208" y="1925193"/>
            <a:ext cx="15557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NIVO+IPI (n =</a:t>
            </a:r>
            <a:r>
              <a:rPr sz="1400" b="1" spc="-1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151)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69100" y="1925193"/>
            <a:ext cx="91884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IPI (n =</a:t>
            </a:r>
            <a:r>
              <a:rPr sz="1400" b="1" spc="-114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67)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0143" y="4354067"/>
            <a:ext cx="8363584" cy="0"/>
          </a:xfrm>
          <a:custGeom>
            <a:avLst/>
            <a:gdLst/>
            <a:ahLst/>
            <a:cxnLst/>
            <a:rect l="l" t="t" r="r" b="b"/>
            <a:pathLst>
              <a:path w="8363584">
                <a:moveTo>
                  <a:pt x="0" y="0"/>
                </a:moveTo>
                <a:lnTo>
                  <a:pt x="8363331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6203" y="2288285"/>
            <a:ext cx="2037714" cy="2040255"/>
          </a:xfrm>
          <a:custGeom>
            <a:avLst/>
            <a:gdLst/>
            <a:ahLst/>
            <a:cxnLst/>
            <a:rect l="l" t="t" r="r" b="b"/>
            <a:pathLst>
              <a:path w="2037714" h="2040254">
                <a:moveTo>
                  <a:pt x="1017879" y="0"/>
                </a:moveTo>
                <a:lnTo>
                  <a:pt x="1017879" y="1019809"/>
                </a:lnTo>
                <a:lnTo>
                  <a:pt x="0" y="1083945"/>
                </a:lnTo>
                <a:lnTo>
                  <a:pt x="4199" y="1132453"/>
                </a:lnTo>
                <a:lnTo>
                  <a:pt x="10614" y="1180257"/>
                </a:lnTo>
                <a:lnTo>
                  <a:pt x="19193" y="1227307"/>
                </a:lnTo>
                <a:lnTo>
                  <a:pt x="29880" y="1273552"/>
                </a:lnTo>
                <a:lnTo>
                  <a:pt x="42625" y="1318942"/>
                </a:lnTo>
                <a:lnTo>
                  <a:pt x="57372" y="1363428"/>
                </a:lnTo>
                <a:lnTo>
                  <a:pt x="74068" y="1406959"/>
                </a:lnTo>
                <a:lnTo>
                  <a:pt x="92661" y="1449485"/>
                </a:lnTo>
                <a:lnTo>
                  <a:pt x="113098" y="1490957"/>
                </a:lnTo>
                <a:lnTo>
                  <a:pt x="135323" y="1531324"/>
                </a:lnTo>
                <a:lnTo>
                  <a:pt x="159286" y="1570536"/>
                </a:lnTo>
                <a:lnTo>
                  <a:pt x="184931" y="1608543"/>
                </a:lnTo>
                <a:lnTo>
                  <a:pt x="212206" y="1645295"/>
                </a:lnTo>
                <a:lnTo>
                  <a:pt x="241058" y="1680742"/>
                </a:lnTo>
                <a:lnTo>
                  <a:pt x="271433" y="1714834"/>
                </a:lnTo>
                <a:lnTo>
                  <a:pt x="303278" y="1747521"/>
                </a:lnTo>
                <a:lnTo>
                  <a:pt x="336539" y="1778752"/>
                </a:lnTo>
                <a:lnTo>
                  <a:pt x="371164" y="1808479"/>
                </a:lnTo>
                <a:lnTo>
                  <a:pt x="407098" y="1836651"/>
                </a:lnTo>
                <a:lnTo>
                  <a:pt x="444290" y="1863217"/>
                </a:lnTo>
                <a:lnTo>
                  <a:pt x="482684" y="1888128"/>
                </a:lnTo>
                <a:lnTo>
                  <a:pt x="522229" y="1911334"/>
                </a:lnTo>
                <a:lnTo>
                  <a:pt x="562871" y="1932784"/>
                </a:lnTo>
                <a:lnTo>
                  <a:pt x="604556" y="1952429"/>
                </a:lnTo>
                <a:lnTo>
                  <a:pt x="647231" y="1970218"/>
                </a:lnTo>
                <a:lnTo>
                  <a:pt x="690842" y="1986102"/>
                </a:lnTo>
                <a:lnTo>
                  <a:pt x="735338" y="2000031"/>
                </a:lnTo>
                <a:lnTo>
                  <a:pt x="780663" y="2011954"/>
                </a:lnTo>
                <a:lnTo>
                  <a:pt x="826766" y="2021821"/>
                </a:lnTo>
                <a:lnTo>
                  <a:pt x="873592" y="2029583"/>
                </a:lnTo>
                <a:lnTo>
                  <a:pt x="921089" y="2035189"/>
                </a:lnTo>
                <a:lnTo>
                  <a:pt x="969202" y="2038589"/>
                </a:lnTo>
                <a:lnTo>
                  <a:pt x="1017879" y="2039734"/>
                </a:lnTo>
                <a:lnTo>
                  <a:pt x="1065888" y="2038624"/>
                </a:lnTo>
                <a:lnTo>
                  <a:pt x="1113325" y="2035327"/>
                </a:lnTo>
                <a:lnTo>
                  <a:pt x="1160142" y="2029891"/>
                </a:lnTo>
                <a:lnTo>
                  <a:pt x="1206289" y="2022366"/>
                </a:lnTo>
                <a:lnTo>
                  <a:pt x="1251718" y="2012801"/>
                </a:lnTo>
                <a:lnTo>
                  <a:pt x="1296380" y="2001245"/>
                </a:lnTo>
                <a:lnTo>
                  <a:pt x="1340225" y="1987745"/>
                </a:lnTo>
                <a:lnTo>
                  <a:pt x="1383206" y="1972353"/>
                </a:lnTo>
                <a:lnTo>
                  <a:pt x="1425271" y="1955115"/>
                </a:lnTo>
                <a:lnTo>
                  <a:pt x="1466374" y="1936082"/>
                </a:lnTo>
                <a:lnTo>
                  <a:pt x="1506465" y="1915302"/>
                </a:lnTo>
                <a:lnTo>
                  <a:pt x="1545494" y="1892825"/>
                </a:lnTo>
                <a:lnTo>
                  <a:pt x="1583414" y="1868698"/>
                </a:lnTo>
                <a:lnTo>
                  <a:pt x="1620174" y="1842972"/>
                </a:lnTo>
                <a:lnTo>
                  <a:pt x="1655726" y="1815694"/>
                </a:lnTo>
                <a:lnTo>
                  <a:pt x="1690022" y="1786915"/>
                </a:lnTo>
                <a:lnTo>
                  <a:pt x="1723011" y="1756682"/>
                </a:lnTo>
                <a:lnTo>
                  <a:pt x="1754646" y="1725045"/>
                </a:lnTo>
                <a:lnTo>
                  <a:pt x="1784877" y="1692053"/>
                </a:lnTo>
                <a:lnTo>
                  <a:pt x="1813654" y="1657755"/>
                </a:lnTo>
                <a:lnTo>
                  <a:pt x="1840931" y="1622200"/>
                </a:lnTo>
                <a:lnTo>
                  <a:pt x="1866656" y="1585436"/>
                </a:lnTo>
                <a:lnTo>
                  <a:pt x="1890782" y="1547512"/>
                </a:lnTo>
                <a:lnTo>
                  <a:pt x="1913259" y="1508478"/>
                </a:lnTo>
                <a:lnTo>
                  <a:pt x="1934038" y="1468383"/>
                </a:lnTo>
                <a:lnTo>
                  <a:pt x="1953071" y="1427275"/>
                </a:lnTo>
                <a:lnTo>
                  <a:pt x="1970308" y="1385203"/>
                </a:lnTo>
                <a:lnTo>
                  <a:pt x="1985700" y="1342216"/>
                </a:lnTo>
                <a:lnTo>
                  <a:pt x="1999200" y="1298364"/>
                </a:lnTo>
                <a:lnTo>
                  <a:pt x="2010756" y="1253695"/>
                </a:lnTo>
                <a:lnTo>
                  <a:pt x="2020321" y="1208258"/>
                </a:lnTo>
                <a:lnTo>
                  <a:pt x="2027846" y="1162102"/>
                </a:lnTo>
                <a:lnTo>
                  <a:pt x="2033282" y="1115276"/>
                </a:lnTo>
                <a:lnTo>
                  <a:pt x="2036579" y="1067829"/>
                </a:lnTo>
                <a:lnTo>
                  <a:pt x="2037689" y="1019809"/>
                </a:lnTo>
                <a:lnTo>
                  <a:pt x="2036579" y="971801"/>
                </a:lnTo>
                <a:lnTo>
                  <a:pt x="2033282" y="924364"/>
                </a:lnTo>
                <a:lnTo>
                  <a:pt x="2027846" y="877547"/>
                </a:lnTo>
                <a:lnTo>
                  <a:pt x="2020321" y="831399"/>
                </a:lnTo>
                <a:lnTo>
                  <a:pt x="2010756" y="785970"/>
                </a:lnTo>
                <a:lnTo>
                  <a:pt x="1999200" y="741309"/>
                </a:lnTo>
                <a:lnTo>
                  <a:pt x="1985700" y="697463"/>
                </a:lnTo>
                <a:lnTo>
                  <a:pt x="1970308" y="654483"/>
                </a:lnTo>
                <a:lnTo>
                  <a:pt x="1953071" y="612417"/>
                </a:lnTo>
                <a:lnTo>
                  <a:pt x="1934038" y="571314"/>
                </a:lnTo>
                <a:lnTo>
                  <a:pt x="1913259" y="531224"/>
                </a:lnTo>
                <a:lnTo>
                  <a:pt x="1890782" y="492194"/>
                </a:lnTo>
                <a:lnTo>
                  <a:pt x="1866656" y="454275"/>
                </a:lnTo>
                <a:lnTo>
                  <a:pt x="1840931" y="417515"/>
                </a:lnTo>
                <a:lnTo>
                  <a:pt x="1813654" y="381962"/>
                </a:lnTo>
                <a:lnTo>
                  <a:pt x="1784877" y="347667"/>
                </a:lnTo>
                <a:lnTo>
                  <a:pt x="1754646" y="314677"/>
                </a:lnTo>
                <a:lnTo>
                  <a:pt x="1723011" y="283043"/>
                </a:lnTo>
                <a:lnTo>
                  <a:pt x="1690022" y="252812"/>
                </a:lnTo>
                <a:lnTo>
                  <a:pt x="1655726" y="224034"/>
                </a:lnTo>
                <a:lnTo>
                  <a:pt x="1620174" y="196758"/>
                </a:lnTo>
                <a:lnTo>
                  <a:pt x="1583414" y="171033"/>
                </a:lnTo>
                <a:lnTo>
                  <a:pt x="1545494" y="146907"/>
                </a:lnTo>
                <a:lnTo>
                  <a:pt x="1506465" y="124430"/>
                </a:lnTo>
                <a:lnTo>
                  <a:pt x="1466374" y="103651"/>
                </a:lnTo>
                <a:lnTo>
                  <a:pt x="1425271" y="84618"/>
                </a:lnTo>
                <a:lnTo>
                  <a:pt x="1383206" y="67381"/>
                </a:lnTo>
                <a:lnTo>
                  <a:pt x="1340225" y="51988"/>
                </a:lnTo>
                <a:lnTo>
                  <a:pt x="1296380" y="38489"/>
                </a:lnTo>
                <a:lnTo>
                  <a:pt x="1251718" y="26932"/>
                </a:lnTo>
                <a:lnTo>
                  <a:pt x="1206289" y="17367"/>
                </a:lnTo>
                <a:lnTo>
                  <a:pt x="1160142" y="9842"/>
                </a:lnTo>
                <a:lnTo>
                  <a:pt x="1113325" y="4407"/>
                </a:lnTo>
                <a:lnTo>
                  <a:pt x="1065888" y="1109"/>
                </a:lnTo>
                <a:lnTo>
                  <a:pt x="1017879" y="0"/>
                </a:lnTo>
                <a:close/>
              </a:path>
            </a:pathLst>
          </a:custGeom>
          <a:solidFill>
            <a:srgbClr val="952F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294" y="2414397"/>
            <a:ext cx="1019810" cy="958215"/>
          </a:xfrm>
          <a:custGeom>
            <a:avLst/>
            <a:gdLst/>
            <a:ahLst/>
            <a:cxnLst/>
            <a:rect l="l" t="t" r="r" b="b"/>
            <a:pathLst>
              <a:path w="1019810" h="958214">
                <a:moveTo>
                  <a:pt x="528425" y="0"/>
                </a:moveTo>
                <a:lnTo>
                  <a:pt x="485894" y="24736"/>
                </a:lnTo>
                <a:lnTo>
                  <a:pt x="444871" y="51307"/>
                </a:lnTo>
                <a:lnTo>
                  <a:pt x="405394" y="79640"/>
                </a:lnTo>
                <a:lnTo>
                  <a:pt x="367501" y="109668"/>
                </a:lnTo>
                <a:lnTo>
                  <a:pt x="331233" y="141318"/>
                </a:lnTo>
                <a:lnTo>
                  <a:pt x="296626" y="174521"/>
                </a:lnTo>
                <a:lnTo>
                  <a:pt x="263720" y="209208"/>
                </a:lnTo>
                <a:lnTo>
                  <a:pt x="232553" y="245307"/>
                </a:lnTo>
                <a:lnTo>
                  <a:pt x="203164" y="282749"/>
                </a:lnTo>
                <a:lnTo>
                  <a:pt x="175591" y="321464"/>
                </a:lnTo>
                <a:lnTo>
                  <a:pt x="149874" y="361381"/>
                </a:lnTo>
                <a:lnTo>
                  <a:pt x="126050" y="402431"/>
                </a:lnTo>
                <a:lnTo>
                  <a:pt x="104158" y="444543"/>
                </a:lnTo>
                <a:lnTo>
                  <a:pt x="84237" y="487647"/>
                </a:lnTo>
                <a:lnTo>
                  <a:pt x="66325" y="531673"/>
                </a:lnTo>
                <a:lnTo>
                  <a:pt x="50461" y="576551"/>
                </a:lnTo>
                <a:lnTo>
                  <a:pt x="36684" y="622211"/>
                </a:lnTo>
                <a:lnTo>
                  <a:pt x="25032" y="668583"/>
                </a:lnTo>
                <a:lnTo>
                  <a:pt x="15544" y="715596"/>
                </a:lnTo>
                <a:lnTo>
                  <a:pt x="8258" y="763181"/>
                </a:lnTo>
                <a:lnTo>
                  <a:pt x="3213" y="811268"/>
                </a:lnTo>
                <a:lnTo>
                  <a:pt x="447" y="859785"/>
                </a:lnTo>
                <a:lnTo>
                  <a:pt x="0" y="908664"/>
                </a:lnTo>
                <a:lnTo>
                  <a:pt x="1909" y="957833"/>
                </a:lnTo>
                <a:lnTo>
                  <a:pt x="1019788" y="893698"/>
                </a:lnTo>
                <a:lnTo>
                  <a:pt x="528425" y="0"/>
                </a:lnTo>
                <a:close/>
              </a:path>
            </a:pathLst>
          </a:custGeom>
          <a:solidFill>
            <a:srgbClr val="AAB8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294" y="2414397"/>
            <a:ext cx="1019810" cy="958215"/>
          </a:xfrm>
          <a:custGeom>
            <a:avLst/>
            <a:gdLst/>
            <a:ahLst/>
            <a:cxnLst/>
            <a:rect l="l" t="t" r="r" b="b"/>
            <a:pathLst>
              <a:path w="1019810" h="958214">
                <a:moveTo>
                  <a:pt x="1909" y="957833"/>
                </a:moveTo>
                <a:lnTo>
                  <a:pt x="0" y="908664"/>
                </a:lnTo>
                <a:lnTo>
                  <a:pt x="447" y="859785"/>
                </a:lnTo>
                <a:lnTo>
                  <a:pt x="3213" y="811268"/>
                </a:lnTo>
                <a:lnTo>
                  <a:pt x="8258" y="763181"/>
                </a:lnTo>
                <a:lnTo>
                  <a:pt x="15544" y="715596"/>
                </a:lnTo>
                <a:lnTo>
                  <a:pt x="25032" y="668583"/>
                </a:lnTo>
                <a:lnTo>
                  <a:pt x="36684" y="622211"/>
                </a:lnTo>
                <a:lnTo>
                  <a:pt x="50461" y="576551"/>
                </a:lnTo>
                <a:lnTo>
                  <a:pt x="66325" y="531673"/>
                </a:lnTo>
                <a:lnTo>
                  <a:pt x="84237" y="487647"/>
                </a:lnTo>
                <a:lnTo>
                  <a:pt x="104158" y="444543"/>
                </a:lnTo>
                <a:lnTo>
                  <a:pt x="126050" y="402431"/>
                </a:lnTo>
                <a:lnTo>
                  <a:pt x="149874" y="361381"/>
                </a:lnTo>
                <a:lnTo>
                  <a:pt x="175591" y="321464"/>
                </a:lnTo>
                <a:lnTo>
                  <a:pt x="203164" y="282749"/>
                </a:lnTo>
                <a:lnTo>
                  <a:pt x="232553" y="245307"/>
                </a:lnTo>
                <a:lnTo>
                  <a:pt x="263720" y="209208"/>
                </a:lnTo>
                <a:lnTo>
                  <a:pt x="296626" y="174521"/>
                </a:lnTo>
                <a:lnTo>
                  <a:pt x="331233" y="141318"/>
                </a:lnTo>
                <a:lnTo>
                  <a:pt x="367501" y="109668"/>
                </a:lnTo>
                <a:lnTo>
                  <a:pt x="405394" y="79640"/>
                </a:lnTo>
                <a:lnTo>
                  <a:pt x="444871" y="51307"/>
                </a:lnTo>
                <a:lnTo>
                  <a:pt x="485894" y="24736"/>
                </a:lnTo>
                <a:lnTo>
                  <a:pt x="528425" y="0"/>
                </a:lnTo>
                <a:lnTo>
                  <a:pt x="1019788" y="893698"/>
                </a:lnTo>
                <a:lnTo>
                  <a:pt x="1909" y="957833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42719" y="2288285"/>
            <a:ext cx="491490" cy="1019810"/>
          </a:xfrm>
          <a:custGeom>
            <a:avLst/>
            <a:gdLst/>
            <a:ahLst/>
            <a:cxnLst/>
            <a:rect l="l" t="t" r="r" b="b"/>
            <a:pathLst>
              <a:path w="491489" h="1019810">
                <a:moveTo>
                  <a:pt x="491363" y="0"/>
                </a:moveTo>
                <a:lnTo>
                  <a:pt x="439913" y="1298"/>
                </a:lnTo>
                <a:lnTo>
                  <a:pt x="388725" y="5178"/>
                </a:lnTo>
                <a:lnTo>
                  <a:pt x="337894" y="11614"/>
                </a:lnTo>
                <a:lnTo>
                  <a:pt x="287514" y="20580"/>
                </a:lnTo>
                <a:lnTo>
                  <a:pt x="237680" y="32051"/>
                </a:lnTo>
                <a:lnTo>
                  <a:pt x="188486" y="46003"/>
                </a:lnTo>
                <a:lnTo>
                  <a:pt x="140026" y="62410"/>
                </a:lnTo>
                <a:lnTo>
                  <a:pt x="92396" y="81247"/>
                </a:lnTo>
                <a:lnTo>
                  <a:pt x="45689" y="102489"/>
                </a:lnTo>
                <a:lnTo>
                  <a:pt x="0" y="126111"/>
                </a:lnTo>
                <a:lnTo>
                  <a:pt x="491363" y="1019809"/>
                </a:lnTo>
                <a:lnTo>
                  <a:pt x="491363" y="0"/>
                </a:lnTo>
                <a:close/>
              </a:path>
            </a:pathLst>
          </a:custGeom>
          <a:solidFill>
            <a:srgbClr val="7E95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42719" y="2288285"/>
            <a:ext cx="491490" cy="1019810"/>
          </a:xfrm>
          <a:custGeom>
            <a:avLst/>
            <a:gdLst/>
            <a:ahLst/>
            <a:cxnLst/>
            <a:rect l="l" t="t" r="r" b="b"/>
            <a:pathLst>
              <a:path w="491489" h="1019810">
                <a:moveTo>
                  <a:pt x="0" y="126111"/>
                </a:moveTo>
                <a:lnTo>
                  <a:pt x="45689" y="102489"/>
                </a:lnTo>
                <a:lnTo>
                  <a:pt x="92396" y="81247"/>
                </a:lnTo>
                <a:lnTo>
                  <a:pt x="140026" y="62410"/>
                </a:lnTo>
                <a:lnTo>
                  <a:pt x="188486" y="46003"/>
                </a:lnTo>
                <a:lnTo>
                  <a:pt x="237680" y="32051"/>
                </a:lnTo>
                <a:lnTo>
                  <a:pt x="287514" y="20580"/>
                </a:lnTo>
                <a:lnTo>
                  <a:pt x="337894" y="11614"/>
                </a:lnTo>
                <a:lnTo>
                  <a:pt x="388725" y="5178"/>
                </a:lnTo>
                <a:lnTo>
                  <a:pt x="439913" y="1298"/>
                </a:lnTo>
                <a:lnTo>
                  <a:pt x="491363" y="0"/>
                </a:lnTo>
                <a:lnTo>
                  <a:pt x="491363" y="1019809"/>
                </a:lnTo>
                <a:lnTo>
                  <a:pt x="0" y="126111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055622" y="3479038"/>
            <a:ext cx="45847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74%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n =</a:t>
            </a:r>
            <a:r>
              <a:rPr sz="10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112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21460" y="2807589"/>
            <a:ext cx="38862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18%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n =</a:t>
            </a:r>
            <a:r>
              <a:rPr sz="10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27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71371" y="2315336"/>
            <a:ext cx="352425" cy="347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8%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n =</a:t>
            </a:r>
            <a:r>
              <a:rPr sz="9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93921" y="4441342"/>
            <a:ext cx="21234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Arial"/>
                <a:cs typeface="Arial"/>
              </a:rPr>
              <a:t>Median follow-up </a:t>
            </a:r>
            <a:r>
              <a:rPr sz="800" b="1" spc="-5" dirty="0">
                <a:latin typeface="Arial"/>
                <a:cs typeface="Arial"/>
              </a:rPr>
              <a:t>63.5 </a:t>
            </a:r>
            <a:r>
              <a:rPr sz="800" b="1" spc="5" dirty="0">
                <a:latin typeface="Arial"/>
                <a:cs typeface="Arial"/>
              </a:rPr>
              <a:t>mo </a:t>
            </a:r>
            <a:r>
              <a:rPr sz="800" b="1" spc="-5" dirty="0">
                <a:latin typeface="Arial"/>
                <a:cs typeface="Arial"/>
              </a:rPr>
              <a:t>(range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54.6−67.9)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47820" y="1915414"/>
            <a:ext cx="12344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NIVO (n =</a:t>
            </a:r>
            <a:r>
              <a:rPr sz="1400" b="1" spc="-1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130)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12158" y="2441701"/>
            <a:ext cx="1393190" cy="1880870"/>
          </a:xfrm>
          <a:custGeom>
            <a:avLst/>
            <a:gdLst/>
            <a:ahLst/>
            <a:cxnLst/>
            <a:rect l="l" t="t" r="r" b="b"/>
            <a:pathLst>
              <a:path w="1393189" h="1880870">
                <a:moveTo>
                  <a:pt x="452881" y="0"/>
                </a:moveTo>
                <a:lnTo>
                  <a:pt x="452881" y="940181"/>
                </a:lnTo>
                <a:lnTo>
                  <a:pt x="0" y="1763991"/>
                </a:lnTo>
                <a:lnTo>
                  <a:pt x="46876" y="1788072"/>
                </a:lnTo>
                <a:lnTo>
                  <a:pt x="94886" y="1809434"/>
                </a:lnTo>
                <a:lnTo>
                  <a:pt x="143914" y="1828048"/>
                </a:lnTo>
                <a:lnTo>
                  <a:pt x="193842" y="1843882"/>
                </a:lnTo>
                <a:lnTo>
                  <a:pt x="244552" y="1856905"/>
                </a:lnTo>
                <a:lnTo>
                  <a:pt x="295928" y="1867088"/>
                </a:lnTo>
                <a:lnTo>
                  <a:pt x="347853" y="1874399"/>
                </a:lnTo>
                <a:lnTo>
                  <a:pt x="400210" y="1878809"/>
                </a:lnTo>
                <a:lnTo>
                  <a:pt x="452881" y="1880285"/>
                </a:lnTo>
                <a:lnTo>
                  <a:pt x="501257" y="1879062"/>
                </a:lnTo>
                <a:lnTo>
                  <a:pt x="548998" y="1875432"/>
                </a:lnTo>
                <a:lnTo>
                  <a:pt x="596045" y="1869453"/>
                </a:lnTo>
                <a:lnTo>
                  <a:pt x="642340" y="1861186"/>
                </a:lnTo>
                <a:lnTo>
                  <a:pt x="687823" y="1850688"/>
                </a:lnTo>
                <a:lnTo>
                  <a:pt x="732436" y="1838020"/>
                </a:lnTo>
                <a:lnTo>
                  <a:pt x="776119" y="1823240"/>
                </a:lnTo>
                <a:lnTo>
                  <a:pt x="818812" y="1806407"/>
                </a:lnTo>
                <a:lnTo>
                  <a:pt x="860458" y="1787580"/>
                </a:lnTo>
                <a:lnTo>
                  <a:pt x="900996" y="1766819"/>
                </a:lnTo>
                <a:lnTo>
                  <a:pt x="940368" y="1744182"/>
                </a:lnTo>
                <a:lnTo>
                  <a:pt x="978514" y="1719729"/>
                </a:lnTo>
                <a:lnTo>
                  <a:pt x="1015376" y="1693519"/>
                </a:lnTo>
                <a:lnTo>
                  <a:pt x="1050894" y="1665610"/>
                </a:lnTo>
                <a:lnTo>
                  <a:pt x="1085010" y="1636062"/>
                </a:lnTo>
                <a:lnTo>
                  <a:pt x="1117663" y="1604933"/>
                </a:lnTo>
                <a:lnTo>
                  <a:pt x="1148795" y="1572284"/>
                </a:lnTo>
                <a:lnTo>
                  <a:pt x="1178348" y="1538173"/>
                </a:lnTo>
                <a:lnTo>
                  <a:pt x="1206261" y="1502658"/>
                </a:lnTo>
                <a:lnTo>
                  <a:pt x="1232475" y="1465800"/>
                </a:lnTo>
                <a:lnTo>
                  <a:pt x="1256933" y="1427657"/>
                </a:lnTo>
                <a:lnTo>
                  <a:pt x="1279573" y="1388288"/>
                </a:lnTo>
                <a:lnTo>
                  <a:pt x="1300338" y="1347753"/>
                </a:lnTo>
                <a:lnTo>
                  <a:pt x="1319168" y="1306110"/>
                </a:lnTo>
                <a:lnTo>
                  <a:pt x="1336005" y="1263418"/>
                </a:lnTo>
                <a:lnTo>
                  <a:pt x="1350788" y="1219737"/>
                </a:lnTo>
                <a:lnTo>
                  <a:pt x="1363459" y="1175126"/>
                </a:lnTo>
                <a:lnTo>
                  <a:pt x="1373958" y="1129643"/>
                </a:lnTo>
                <a:lnTo>
                  <a:pt x="1382228" y="1083348"/>
                </a:lnTo>
                <a:lnTo>
                  <a:pt x="1388208" y="1036300"/>
                </a:lnTo>
                <a:lnTo>
                  <a:pt x="1391839" y="988558"/>
                </a:lnTo>
                <a:lnTo>
                  <a:pt x="1393063" y="940181"/>
                </a:lnTo>
                <a:lnTo>
                  <a:pt x="1391839" y="891805"/>
                </a:lnTo>
                <a:lnTo>
                  <a:pt x="1388208" y="844064"/>
                </a:lnTo>
                <a:lnTo>
                  <a:pt x="1382228" y="797017"/>
                </a:lnTo>
                <a:lnTo>
                  <a:pt x="1373958" y="750722"/>
                </a:lnTo>
                <a:lnTo>
                  <a:pt x="1363459" y="705239"/>
                </a:lnTo>
                <a:lnTo>
                  <a:pt x="1350788" y="660626"/>
                </a:lnTo>
                <a:lnTo>
                  <a:pt x="1336005" y="616943"/>
                </a:lnTo>
                <a:lnTo>
                  <a:pt x="1319168" y="574250"/>
                </a:lnTo>
                <a:lnTo>
                  <a:pt x="1300338" y="532604"/>
                </a:lnTo>
                <a:lnTo>
                  <a:pt x="1279573" y="492066"/>
                </a:lnTo>
                <a:lnTo>
                  <a:pt x="1256933" y="452694"/>
                </a:lnTo>
                <a:lnTo>
                  <a:pt x="1232475" y="414548"/>
                </a:lnTo>
                <a:lnTo>
                  <a:pt x="1206261" y="377686"/>
                </a:lnTo>
                <a:lnTo>
                  <a:pt x="1178348" y="342168"/>
                </a:lnTo>
                <a:lnTo>
                  <a:pt x="1148795" y="308052"/>
                </a:lnTo>
                <a:lnTo>
                  <a:pt x="1117663" y="275399"/>
                </a:lnTo>
                <a:lnTo>
                  <a:pt x="1085010" y="244267"/>
                </a:lnTo>
                <a:lnTo>
                  <a:pt x="1050894" y="214714"/>
                </a:lnTo>
                <a:lnTo>
                  <a:pt x="1015376" y="186801"/>
                </a:lnTo>
                <a:lnTo>
                  <a:pt x="978514" y="160587"/>
                </a:lnTo>
                <a:lnTo>
                  <a:pt x="940368" y="136129"/>
                </a:lnTo>
                <a:lnTo>
                  <a:pt x="900996" y="113489"/>
                </a:lnTo>
                <a:lnTo>
                  <a:pt x="860458" y="92724"/>
                </a:lnTo>
                <a:lnTo>
                  <a:pt x="818812" y="73894"/>
                </a:lnTo>
                <a:lnTo>
                  <a:pt x="776119" y="57057"/>
                </a:lnTo>
                <a:lnTo>
                  <a:pt x="732436" y="42274"/>
                </a:lnTo>
                <a:lnTo>
                  <a:pt x="687823" y="29603"/>
                </a:lnTo>
                <a:lnTo>
                  <a:pt x="642340" y="19104"/>
                </a:lnTo>
                <a:lnTo>
                  <a:pt x="596045" y="10834"/>
                </a:lnTo>
                <a:lnTo>
                  <a:pt x="548998" y="4854"/>
                </a:lnTo>
                <a:lnTo>
                  <a:pt x="501257" y="1223"/>
                </a:lnTo>
                <a:lnTo>
                  <a:pt x="452881" y="0"/>
                </a:lnTo>
                <a:close/>
              </a:path>
            </a:pathLst>
          </a:custGeom>
          <a:solidFill>
            <a:srgbClr val="952F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24749" y="2981579"/>
            <a:ext cx="940435" cy="1224280"/>
          </a:xfrm>
          <a:custGeom>
            <a:avLst/>
            <a:gdLst/>
            <a:ahLst/>
            <a:cxnLst/>
            <a:rect l="l" t="t" r="r" b="b"/>
            <a:pathLst>
              <a:path w="940435" h="1224279">
                <a:moveTo>
                  <a:pt x="89644" y="0"/>
                </a:moveTo>
                <a:lnTo>
                  <a:pt x="70392" y="43716"/>
                </a:lnTo>
                <a:lnTo>
                  <a:pt x="53521" y="87898"/>
                </a:lnTo>
                <a:lnTo>
                  <a:pt x="39007" y="132468"/>
                </a:lnTo>
                <a:lnTo>
                  <a:pt x="26824" y="177349"/>
                </a:lnTo>
                <a:lnTo>
                  <a:pt x="16947" y="222463"/>
                </a:lnTo>
                <a:lnTo>
                  <a:pt x="9351" y="267733"/>
                </a:lnTo>
                <a:lnTo>
                  <a:pt x="4012" y="313081"/>
                </a:lnTo>
                <a:lnTo>
                  <a:pt x="903" y="358431"/>
                </a:lnTo>
                <a:lnTo>
                  <a:pt x="0" y="403705"/>
                </a:lnTo>
                <a:lnTo>
                  <a:pt x="1277" y="448826"/>
                </a:lnTo>
                <a:lnTo>
                  <a:pt x="4710" y="493717"/>
                </a:lnTo>
                <a:lnTo>
                  <a:pt x="10274" y="538299"/>
                </a:lnTo>
                <a:lnTo>
                  <a:pt x="17943" y="582497"/>
                </a:lnTo>
                <a:lnTo>
                  <a:pt x="27692" y="626233"/>
                </a:lnTo>
                <a:lnTo>
                  <a:pt x="39497" y="669429"/>
                </a:lnTo>
                <a:lnTo>
                  <a:pt x="53332" y="712008"/>
                </a:lnTo>
                <a:lnTo>
                  <a:pt x="69172" y="753893"/>
                </a:lnTo>
                <a:lnTo>
                  <a:pt x="86991" y="795006"/>
                </a:lnTo>
                <a:lnTo>
                  <a:pt x="106766" y="835271"/>
                </a:lnTo>
                <a:lnTo>
                  <a:pt x="128471" y="874610"/>
                </a:lnTo>
                <a:lnTo>
                  <a:pt x="152080" y="912945"/>
                </a:lnTo>
                <a:lnTo>
                  <a:pt x="177568" y="950200"/>
                </a:lnTo>
                <a:lnTo>
                  <a:pt x="204912" y="986297"/>
                </a:lnTo>
                <a:lnTo>
                  <a:pt x="234084" y="1021159"/>
                </a:lnTo>
                <a:lnTo>
                  <a:pt x="265061" y="1054708"/>
                </a:lnTo>
                <a:lnTo>
                  <a:pt x="297817" y="1086867"/>
                </a:lnTo>
                <a:lnTo>
                  <a:pt x="332327" y="1117560"/>
                </a:lnTo>
                <a:lnTo>
                  <a:pt x="368567" y="1146708"/>
                </a:lnTo>
                <a:lnTo>
                  <a:pt x="406510" y="1174235"/>
                </a:lnTo>
                <a:lnTo>
                  <a:pt x="446132" y="1200063"/>
                </a:lnTo>
                <a:lnTo>
                  <a:pt x="487408" y="1224114"/>
                </a:lnTo>
                <a:lnTo>
                  <a:pt x="940290" y="400303"/>
                </a:lnTo>
                <a:lnTo>
                  <a:pt x="89644" y="0"/>
                </a:lnTo>
                <a:close/>
              </a:path>
            </a:pathLst>
          </a:custGeom>
          <a:solidFill>
            <a:srgbClr val="AAB8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24749" y="2981579"/>
            <a:ext cx="940435" cy="1224280"/>
          </a:xfrm>
          <a:custGeom>
            <a:avLst/>
            <a:gdLst/>
            <a:ahLst/>
            <a:cxnLst/>
            <a:rect l="l" t="t" r="r" b="b"/>
            <a:pathLst>
              <a:path w="940435" h="1224279">
                <a:moveTo>
                  <a:pt x="487408" y="1224114"/>
                </a:moveTo>
                <a:lnTo>
                  <a:pt x="446132" y="1200063"/>
                </a:lnTo>
                <a:lnTo>
                  <a:pt x="406510" y="1174235"/>
                </a:lnTo>
                <a:lnTo>
                  <a:pt x="368567" y="1146708"/>
                </a:lnTo>
                <a:lnTo>
                  <a:pt x="332327" y="1117560"/>
                </a:lnTo>
                <a:lnTo>
                  <a:pt x="297817" y="1086867"/>
                </a:lnTo>
                <a:lnTo>
                  <a:pt x="265061" y="1054708"/>
                </a:lnTo>
                <a:lnTo>
                  <a:pt x="234084" y="1021159"/>
                </a:lnTo>
                <a:lnTo>
                  <a:pt x="204912" y="986297"/>
                </a:lnTo>
                <a:lnTo>
                  <a:pt x="177568" y="950200"/>
                </a:lnTo>
                <a:lnTo>
                  <a:pt x="152080" y="912945"/>
                </a:lnTo>
                <a:lnTo>
                  <a:pt x="128471" y="874610"/>
                </a:lnTo>
                <a:lnTo>
                  <a:pt x="106766" y="835271"/>
                </a:lnTo>
                <a:lnTo>
                  <a:pt x="86991" y="795006"/>
                </a:lnTo>
                <a:lnTo>
                  <a:pt x="69172" y="753893"/>
                </a:lnTo>
                <a:lnTo>
                  <a:pt x="53332" y="712008"/>
                </a:lnTo>
                <a:lnTo>
                  <a:pt x="39497" y="669429"/>
                </a:lnTo>
                <a:lnTo>
                  <a:pt x="27692" y="626233"/>
                </a:lnTo>
                <a:lnTo>
                  <a:pt x="17943" y="582497"/>
                </a:lnTo>
                <a:lnTo>
                  <a:pt x="10274" y="538299"/>
                </a:lnTo>
                <a:lnTo>
                  <a:pt x="4710" y="493717"/>
                </a:lnTo>
                <a:lnTo>
                  <a:pt x="1277" y="448826"/>
                </a:lnTo>
                <a:lnTo>
                  <a:pt x="0" y="403705"/>
                </a:lnTo>
                <a:lnTo>
                  <a:pt x="903" y="358431"/>
                </a:lnTo>
                <a:lnTo>
                  <a:pt x="4012" y="313081"/>
                </a:lnTo>
                <a:lnTo>
                  <a:pt x="9351" y="267733"/>
                </a:lnTo>
                <a:lnTo>
                  <a:pt x="16947" y="222463"/>
                </a:lnTo>
                <a:lnTo>
                  <a:pt x="26824" y="177349"/>
                </a:lnTo>
                <a:lnTo>
                  <a:pt x="39007" y="132468"/>
                </a:lnTo>
                <a:lnTo>
                  <a:pt x="53521" y="87898"/>
                </a:lnTo>
                <a:lnTo>
                  <a:pt x="70392" y="43716"/>
                </a:lnTo>
                <a:lnTo>
                  <a:pt x="89644" y="0"/>
                </a:lnTo>
                <a:lnTo>
                  <a:pt x="940290" y="400303"/>
                </a:lnTo>
                <a:lnTo>
                  <a:pt x="487408" y="1224114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14394" y="2441701"/>
            <a:ext cx="850900" cy="940435"/>
          </a:xfrm>
          <a:custGeom>
            <a:avLst/>
            <a:gdLst/>
            <a:ahLst/>
            <a:cxnLst/>
            <a:rect l="l" t="t" r="r" b="b"/>
            <a:pathLst>
              <a:path w="850900" h="940435">
                <a:moveTo>
                  <a:pt x="850645" y="0"/>
                </a:moveTo>
                <a:lnTo>
                  <a:pt x="801210" y="1295"/>
                </a:lnTo>
                <a:lnTo>
                  <a:pt x="752260" y="5145"/>
                </a:lnTo>
                <a:lnTo>
                  <a:pt x="703877" y="11501"/>
                </a:lnTo>
                <a:lnTo>
                  <a:pt x="656142" y="20310"/>
                </a:lnTo>
                <a:lnTo>
                  <a:pt x="609135" y="31520"/>
                </a:lnTo>
                <a:lnTo>
                  <a:pt x="562938" y="45081"/>
                </a:lnTo>
                <a:lnTo>
                  <a:pt x="517631" y="60942"/>
                </a:lnTo>
                <a:lnTo>
                  <a:pt x="473296" y="79051"/>
                </a:lnTo>
                <a:lnTo>
                  <a:pt x="430014" y="99356"/>
                </a:lnTo>
                <a:lnTo>
                  <a:pt x="387866" y="121806"/>
                </a:lnTo>
                <a:lnTo>
                  <a:pt x="346932" y="146351"/>
                </a:lnTo>
                <a:lnTo>
                  <a:pt x="307294" y="172939"/>
                </a:lnTo>
                <a:lnTo>
                  <a:pt x="269032" y="201517"/>
                </a:lnTo>
                <a:lnTo>
                  <a:pt x="232229" y="232037"/>
                </a:lnTo>
                <a:lnTo>
                  <a:pt x="196964" y="264444"/>
                </a:lnTo>
                <a:lnTo>
                  <a:pt x="163319" y="298690"/>
                </a:lnTo>
                <a:lnTo>
                  <a:pt x="131374" y="334721"/>
                </a:lnTo>
                <a:lnTo>
                  <a:pt x="101212" y="372488"/>
                </a:lnTo>
                <a:lnTo>
                  <a:pt x="72912" y="411938"/>
                </a:lnTo>
                <a:lnTo>
                  <a:pt x="46556" y="453020"/>
                </a:lnTo>
                <a:lnTo>
                  <a:pt x="22225" y="495684"/>
                </a:lnTo>
                <a:lnTo>
                  <a:pt x="0" y="539877"/>
                </a:lnTo>
                <a:lnTo>
                  <a:pt x="850645" y="940181"/>
                </a:lnTo>
                <a:lnTo>
                  <a:pt x="850645" y="0"/>
                </a:lnTo>
                <a:close/>
              </a:path>
            </a:pathLst>
          </a:custGeom>
          <a:solidFill>
            <a:srgbClr val="7E95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14394" y="2441701"/>
            <a:ext cx="850900" cy="940435"/>
          </a:xfrm>
          <a:custGeom>
            <a:avLst/>
            <a:gdLst/>
            <a:ahLst/>
            <a:cxnLst/>
            <a:rect l="l" t="t" r="r" b="b"/>
            <a:pathLst>
              <a:path w="850900" h="940435">
                <a:moveTo>
                  <a:pt x="0" y="539877"/>
                </a:moveTo>
                <a:lnTo>
                  <a:pt x="22225" y="495684"/>
                </a:lnTo>
                <a:lnTo>
                  <a:pt x="46556" y="453020"/>
                </a:lnTo>
                <a:lnTo>
                  <a:pt x="72912" y="411938"/>
                </a:lnTo>
                <a:lnTo>
                  <a:pt x="101212" y="372488"/>
                </a:lnTo>
                <a:lnTo>
                  <a:pt x="131374" y="334721"/>
                </a:lnTo>
                <a:lnTo>
                  <a:pt x="163319" y="298690"/>
                </a:lnTo>
                <a:lnTo>
                  <a:pt x="196964" y="264444"/>
                </a:lnTo>
                <a:lnTo>
                  <a:pt x="232229" y="232037"/>
                </a:lnTo>
                <a:lnTo>
                  <a:pt x="269032" y="201517"/>
                </a:lnTo>
                <a:lnTo>
                  <a:pt x="307294" y="172939"/>
                </a:lnTo>
                <a:lnTo>
                  <a:pt x="346932" y="146351"/>
                </a:lnTo>
                <a:lnTo>
                  <a:pt x="387866" y="121806"/>
                </a:lnTo>
                <a:lnTo>
                  <a:pt x="430014" y="99356"/>
                </a:lnTo>
                <a:lnTo>
                  <a:pt x="473296" y="79051"/>
                </a:lnTo>
                <a:lnTo>
                  <a:pt x="517631" y="60942"/>
                </a:lnTo>
                <a:lnTo>
                  <a:pt x="562938" y="45081"/>
                </a:lnTo>
                <a:lnTo>
                  <a:pt x="609135" y="31520"/>
                </a:lnTo>
                <a:lnTo>
                  <a:pt x="656142" y="20310"/>
                </a:lnTo>
                <a:lnTo>
                  <a:pt x="703877" y="11501"/>
                </a:lnTo>
                <a:lnTo>
                  <a:pt x="752260" y="5145"/>
                </a:lnTo>
                <a:lnTo>
                  <a:pt x="801210" y="1295"/>
                </a:lnTo>
                <a:lnTo>
                  <a:pt x="850645" y="0"/>
                </a:lnTo>
                <a:lnTo>
                  <a:pt x="850645" y="940181"/>
                </a:lnTo>
                <a:lnTo>
                  <a:pt x="0" y="539877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010403" y="3296539"/>
            <a:ext cx="38862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58%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n =</a:t>
            </a:r>
            <a:r>
              <a:rPr sz="10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75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61840" y="3304413"/>
            <a:ext cx="38862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24%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n =</a:t>
            </a:r>
            <a:r>
              <a:rPr sz="10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31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59960" y="2624073"/>
            <a:ext cx="38862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18%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n =</a:t>
            </a:r>
            <a:r>
              <a:rPr sz="10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24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227823" y="3055747"/>
            <a:ext cx="636905" cy="1242695"/>
          </a:xfrm>
          <a:custGeom>
            <a:avLst/>
            <a:gdLst/>
            <a:ahLst/>
            <a:cxnLst/>
            <a:rect l="l" t="t" r="r" b="b"/>
            <a:pathLst>
              <a:path w="636904" h="1242695">
                <a:moveTo>
                  <a:pt x="0" y="0"/>
                </a:moveTo>
                <a:lnTo>
                  <a:pt x="0" y="636650"/>
                </a:lnTo>
                <a:lnTo>
                  <a:pt x="196723" y="1242085"/>
                </a:lnTo>
                <a:lnTo>
                  <a:pt x="242106" y="1225418"/>
                </a:lnTo>
                <a:lnTo>
                  <a:pt x="285619" y="1205601"/>
                </a:lnTo>
                <a:lnTo>
                  <a:pt x="327150" y="1182791"/>
                </a:lnTo>
                <a:lnTo>
                  <a:pt x="366583" y="1157144"/>
                </a:lnTo>
                <a:lnTo>
                  <a:pt x="403805" y="1128817"/>
                </a:lnTo>
                <a:lnTo>
                  <a:pt x="438703" y="1097965"/>
                </a:lnTo>
                <a:lnTo>
                  <a:pt x="471163" y="1064744"/>
                </a:lnTo>
                <a:lnTo>
                  <a:pt x="501071" y="1029312"/>
                </a:lnTo>
                <a:lnTo>
                  <a:pt x="528313" y="991823"/>
                </a:lnTo>
                <a:lnTo>
                  <a:pt x="552776" y="952435"/>
                </a:lnTo>
                <a:lnTo>
                  <a:pt x="574346" y="911304"/>
                </a:lnTo>
                <a:lnTo>
                  <a:pt x="592910" y="868585"/>
                </a:lnTo>
                <a:lnTo>
                  <a:pt x="608353" y="824435"/>
                </a:lnTo>
                <a:lnTo>
                  <a:pt x="620563" y="779011"/>
                </a:lnTo>
                <a:lnTo>
                  <a:pt x="629425" y="732468"/>
                </a:lnTo>
                <a:lnTo>
                  <a:pt x="634825" y="684962"/>
                </a:lnTo>
                <a:lnTo>
                  <a:pt x="636651" y="636650"/>
                </a:lnTo>
                <a:lnTo>
                  <a:pt x="634904" y="589130"/>
                </a:lnTo>
                <a:lnTo>
                  <a:pt x="629746" y="542560"/>
                </a:lnTo>
                <a:lnTo>
                  <a:pt x="621300" y="497061"/>
                </a:lnTo>
                <a:lnTo>
                  <a:pt x="609689" y="452759"/>
                </a:lnTo>
                <a:lnTo>
                  <a:pt x="595037" y="409775"/>
                </a:lnTo>
                <a:lnTo>
                  <a:pt x="577466" y="368233"/>
                </a:lnTo>
                <a:lnTo>
                  <a:pt x="557100" y="328255"/>
                </a:lnTo>
                <a:lnTo>
                  <a:pt x="534063" y="289965"/>
                </a:lnTo>
                <a:lnTo>
                  <a:pt x="508476" y="253486"/>
                </a:lnTo>
                <a:lnTo>
                  <a:pt x="480465" y="218940"/>
                </a:lnTo>
                <a:lnTo>
                  <a:pt x="450151" y="186451"/>
                </a:lnTo>
                <a:lnTo>
                  <a:pt x="417658" y="156142"/>
                </a:lnTo>
                <a:lnTo>
                  <a:pt x="383110" y="128136"/>
                </a:lnTo>
                <a:lnTo>
                  <a:pt x="346629" y="102555"/>
                </a:lnTo>
                <a:lnTo>
                  <a:pt x="308339" y="79523"/>
                </a:lnTo>
                <a:lnTo>
                  <a:pt x="268362" y="59163"/>
                </a:lnTo>
                <a:lnTo>
                  <a:pt x="226823" y="41598"/>
                </a:lnTo>
                <a:lnTo>
                  <a:pt x="183845" y="26951"/>
                </a:lnTo>
                <a:lnTo>
                  <a:pt x="139550" y="15344"/>
                </a:lnTo>
                <a:lnTo>
                  <a:pt x="94062" y="6901"/>
                </a:lnTo>
                <a:lnTo>
                  <a:pt x="47504" y="1745"/>
                </a:lnTo>
                <a:lnTo>
                  <a:pt x="0" y="0"/>
                </a:lnTo>
                <a:close/>
              </a:path>
            </a:pathLst>
          </a:custGeom>
          <a:solidFill>
            <a:srgbClr val="952F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91135" y="3055747"/>
            <a:ext cx="833755" cy="1273810"/>
          </a:xfrm>
          <a:custGeom>
            <a:avLst/>
            <a:gdLst/>
            <a:ahLst/>
            <a:cxnLst/>
            <a:rect l="l" t="t" r="r" b="b"/>
            <a:pathLst>
              <a:path w="833754" h="1273810">
                <a:moveTo>
                  <a:pt x="636688" y="0"/>
                </a:moveTo>
                <a:lnTo>
                  <a:pt x="586698" y="1950"/>
                </a:lnTo>
                <a:lnTo>
                  <a:pt x="537088" y="7794"/>
                </a:lnTo>
                <a:lnTo>
                  <a:pt x="488098" y="17520"/>
                </a:lnTo>
                <a:lnTo>
                  <a:pt x="439965" y="31114"/>
                </a:lnTo>
                <a:lnTo>
                  <a:pt x="395318" y="47465"/>
                </a:lnTo>
                <a:lnTo>
                  <a:pt x="352626" y="66766"/>
                </a:lnTo>
                <a:lnTo>
                  <a:pt x="311969" y="88861"/>
                </a:lnTo>
                <a:lnTo>
                  <a:pt x="273426" y="113595"/>
                </a:lnTo>
                <a:lnTo>
                  <a:pt x="237076" y="140814"/>
                </a:lnTo>
                <a:lnTo>
                  <a:pt x="202997" y="170361"/>
                </a:lnTo>
                <a:lnTo>
                  <a:pt x="171268" y="202083"/>
                </a:lnTo>
                <a:lnTo>
                  <a:pt x="141970" y="235824"/>
                </a:lnTo>
                <a:lnTo>
                  <a:pt x="115180" y="271429"/>
                </a:lnTo>
                <a:lnTo>
                  <a:pt x="90978" y="308742"/>
                </a:lnTo>
                <a:lnTo>
                  <a:pt x="69443" y="347610"/>
                </a:lnTo>
                <a:lnTo>
                  <a:pt x="50653" y="387875"/>
                </a:lnTo>
                <a:lnTo>
                  <a:pt x="34688" y="429385"/>
                </a:lnTo>
                <a:lnTo>
                  <a:pt x="21627" y="471983"/>
                </a:lnTo>
                <a:lnTo>
                  <a:pt x="11548" y="515514"/>
                </a:lnTo>
                <a:lnTo>
                  <a:pt x="4532" y="559823"/>
                </a:lnTo>
                <a:lnTo>
                  <a:pt x="656" y="604755"/>
                </a:lnTo>
                <a:lnTo>
                  <a:pt x="0" y="650156"/>
                </a:lnTo>
                <a:lnTo>
                  <a:pt x="2642" y="695869"/>
                </a:lnTo>
                <a:lnTo>
                  <a:pt x="8662" y="741740"/>
                </a:lnTo>
                <a:lnTo>
                  <a:pt x="18139" y="787614"/>
                </a:lnTo>
                <a:lnTo>
                  <a:pt x="31152" y="833335"/>
                </a:lnTo>
                <a:lnTo>
                  <a:pt x="47503" y="877984"/>
                </a:lnTo>
                <a:lnTo>
                  <a:pt x="66804" y="920677"/>
                </a:lnTo>
                <a:lnTo>
                  <a:pt x="88898" y="961335"/>
                </a:lnTo>
                <a:lnTo>
                  <a:pt x="113633" y="999879"/>
                </a:lnTo>
                <a:lnTo>
                  <a:pt x="140852" y="1036229"/>
                </a:lnTo>
                <a:lnTo>
                  <a:pt x="170400" y="1070308"/>
                </a:lnTo>
                <a:lnTo>
                  <a:pt x="202122" y="1102036"/>
                </a:lnTo>
                <a:lnTo>
                  <a:pt x="235864" y="1131333"/>
                </a:lnTo>
                <a:lnTo>
                  <a:pt x="271469" y="1158122"/>
                </a:lnTo>
                <a:lnTo>
                  <a:pt x="308784" y="1182322"/>
                </a:lnTo>
                <a:lnTo>
                  <a:pt x="347652" y="1203855"/>
                </a:lnTo>
                <a:lnTo>
                  <a:pt x="387919" y="1222642"/>
                </a:lnTo>
                <a:lnTo>
                  <a:pt x="429430" y="1238603"/>
                </a:lnTo>
                <a:lnTo>
                  <a:pt x="472030" y="1251661"/>
                </a:lnTo>
                <a:lnTo>
                  <a:pt x="515563" y="1261735"/>
                </a:lnTo>
                <a:lnTo>
                  <a:pt x="559875" y="1268747"/>
                </a:lnTo>
                <a:lnTo>
                  <a:pt x="604811" y="1272617"/>
                </a:lnTo>
                <a:lnTo>
                  <a:pt x="650214" y="1273267"/>
                </a:lnTo>
                <a:lnTo>
                  <a:pt x="695931" y="1270618"/>
                </a:lnTo>
                <a:lnTo>
                  <a:pt x="741806" y="1264591"/>
                </a:lnTo>
                <a:lnTo>
                  <a:pt x="787685" y="1255106"/>
                </a:lnTo>
                <a:lnTo>
                  <a:pt x="833411" y="1242085"/>
                </a:lnTo>
                <a:lnTo>
                  <a:pt x="636688" y="636650"/>
                </a:lnTo>
                <a:lnTo>
                  <a:pt x="636688" y="0"/>
                </a:lnTo>
                <a:close/>
              </a:path>
            </a:pathLst>
          </a:custGeom>
          <a:solidFill>
            <a:srgbClr val="AAB8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91135" y="3055747"/>
            <a:ext cx="833755" cy="1273810"/>
          </a:xfrm>
          <a:custGeom>
            <a:avLst/>
            <a:gdLst/>
            <a:ahLst/>
            <a:cxnLst/>
            <a:rect l="l" t="t" r="r" b="b"/>
            <a:pathLst>
              <a:path w="833754" h="1273810">
                <a:moveTo>
                  <a:pt x="833411" y="1242085"/>
                </a:moveTo>
                <a:lnTo>
                  <a:pt x="787685" y="1255106"/>
                </a:lnTo>
                <a:lnTo>
                  <a:pt x="741806" y="1264591"/>
                </a:lnTo>
                <a:lnTo>
                  <a:pt x="695931" y="1270618"/>
                </a:lnTo>
                <a:lnTo>
                  <a:pt x="650214" y="1273267"/>
                </a:lnTo>
                <a:lnTo>
                  <a:pt x="604811" y="1272617"/>
                </a:lnTo>
                <a:lnTo>
                  <a:pt x="559875" y="1268747"/>
                </a:lnTo>
                <a:lnTo>
                  <a:pt x="515563" y="1261735"/>
                </a:lnTo>
                <a:lnTo>
                  <a:pt x="472030" y="1251661"/>
                </a:lnTo>
                <a:lnTo>
                  <a:pt x="429430" y="1238603"/>
                </a:lnTo>
                <a:lnTo>
                  <a:pt x="387919" y="1222642"/>
                </a:lnTo>
                <a:lnTo>
                  <a:pt x="347652" y="1203855"/>
                </a:lnTo>
                <a:lnTo>
                  <a:pt x="308784" y="1182322"/>
                </a:lnTo>
                <a:lnTo>
                  <a:pt x="271469" y="1158122"/>
                </a:lnTo>
                <a:lnTo>
                  <a:pt x="235864" y="1131333"/>
                </a:lnTo>
                <a:lnTo>
                  <a:pt x="202122" y="1102036"/>
                </a:lnTo>
                <a:lnTo>
                  <a:pt x="170400" y="1070308"/>
                </a:lnTo>
                <a:lnTo>
                  <a:pt x="140852" y="1036229"/>
                </a:lnTo>
                <a:lnTo>
                  <a:pt x="113633" y="999879"/>
                </a:lnTo>
                <a:lnTo>
                  <a:pt x="88898" y="961335"/>
                </a:lnTo>
                <a:lnTo>
                  <a:pt x="66804" y="920677"/>
                </a:lnTo>
                <a:lnTo>
                  <a:pt x="47503" y="877984"/>
                </a:lnTo>
                <a:lnTo>
                  <a:pt x="31152" y="833335"/>
                </a:lnTo>
                <a:lnTo>
                  <a:pt x="18139" y="787614"/>
                </a:lnTo>
                <a:lnTo>
                  <a:pt x="8662" y="741740"/>
                </a:lnTo>
                <a:lnTo>
                  <a:pt x="2642" y="695869"/>
                </a:lnTo>
                <a:lnTo>
                  <a:pt x="0" y="650156"/>
                </a:lnTo>
                <a:lnTo>
                  <a:pt x="656" y="604755"/>
                </a:lnTo>
                <a:lnTo>
                  <a:pt x="4532" y="559823"/>
                </a:lnTo>
                <a:lnTo>
                  <a:pt x="11548" y="515514"/>
                </a:lnTo>
                <a:lnTo>
                  <a:pt x="21627" y="471983"/>
                </a:lnTo>
                <a:lnTo>
                  <a:pt x="34688" y="429385"/>
                </a:lnTo>
                <a:lnTo>
                  <a:pt x="50653" y="387875"/>
                </a:lnTo>
                <a:lnTo>
                  <a:pt x="69443" y="347610"/>
                </a:lnTo>
                <a:lnTo>
                  <a:pt x="90978" y="308742"/>
                </a:lnTo>
                <a:lnTo>
                  <a:pt x="115180" y="271429"/>
                </a:lnTo>
                <a:lnTo>
                  <a:pt x="141970" y="235824"/>
                </a:lnTo>
                <a:lnTo>
                  <a:pt x="171268" y="202083"/>
                </a:lnTo>
                <a:lnTo>
                  <a:pt x="202997" y="170361"/>
                </a:lnTo>
                <a:lnTo>
                  <a:pt x="237076" y="140814"/>
                </a:lnTo>
                <a:lnTo>
                  <a:pt x="273426" y="113595"/>
                </a:lnTo>
                <a:lnTo>
                  <a:pt x="311969" y="88861"/>
                </a:lnTo>
                <a:lnTo>
                  <a:pt x="352626" y="66766"/>
                </a:lnTo>
                <a:lnTo>
                  <a:pt x="395318" y="47465"/>
                </a:lnTo>
                <a:lnTo>
                  <a:pt x="439965" y="31114"/>
                </a:lnTo>
                <a:lnTo>
                  <a:pt x="488098" y="17520"/>
                </a:lnTo>
                <a:lnTo>
                  <a:pt x="537088" y="7794"/>
                </a:lnTo>
                <a:lnTo>
                  <a:pt x="586698" y="1950"/>
                </a:lnTo>
                <a:lnTo>
                  <a:pt x="636688" y="0"/>
                </a:lnTo>
                <a:lnTo>
                  <a:pt x="636688" y="636650"/>
                </a:lnTo>
                <a:lnTo>
                  <a:pt x="833411" y="1242085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711442" y="3480053"/>
            <a:ext cx="38862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55%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n =</a:t>
            </a:r>
            <a:r>
              <a:rPr sz="10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37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324725" y="3377641"/>
            <a:ext cx="388620" cy="362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45%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n =</a:t>
            </a:r>
            <a:r>
              <a:rPr sz="10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304656" y="17780"/>
            <a:ext cx="7620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0064A3"/>
                </a:solidFill>
                <a:latin typeface="Arial"/>
                <a:cs typeface="Arial"/>
              </a:rPr>
              <a:t>CheckMate</a:t>
            </a:r>
            <a:r>
              <a:rPr sz="800" b="1" spc="-6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64A3"/>
                </a:solidFill>
                <a:latin typeface="Arial"/>
                <a:cs typeface="Arial"/>
              </a:rPr>
              <a:t>067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321053" y="192100"/>
            <a:ext cx="6468745" cy="94043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5080" indent="141605">
              <a:lnSpc>
                <a:spcPts val="2810"/>
              </a:lnSpc>
              <a:spcBef>
                <a:spcPts val="455"/>
              </a:spcBef>
            </a:pPr>
            <a:r>
              <a:rPr dirty="0"/>
              <a:t>Higher Proportion of Patients Alive and  </a:t>
            </a:r>
            <a:r>
              <a:rPr spc="-10" dirty="0"/>
              <a:t>Treatment-Free </a:t>
            </a:r>
            <a:r>
              <a:rPr dirty="0"/>
              <a:t>at 5 </a:t>
            </a:r>
            <a:r>
              <a:rPr spc="-30" dirty="0"/>
              <a:t>Years </a:t>
            </a:r>
            <a:r>
              <a:rPr spc="-5" dirty="0"/>
              <a:t>With</a:t>
            </a:r>
            <a:r>
              <a:rPr spc="-55" dirty="0"/>
              <a:t> </a:t>
            </a:r>
            <a:r>
              <a:rPr dirty="0"/>
              <a:t>NIVO+IPI</a:t>
            </a:r>
            <a:r>
              <a:rPr sz="2550" baseline="26143" dirty="0"/>
              <a:t>a</a:t>
            </a:r>
            <a:endParaRPr sz="2550" baseline="26143"/>
          </a:p>
          <a:p>
            <a:pPr marL="1289685">
              <a:lnSpc>
                <a:spcPct val="100000"/>
              </a:lnSpc>
              <a:spcBef>
                <a:spcPts val="25"/>
              </a:spcBef>
            </a:pPr>
            <a:r>
              <a:rPr sz="1000" i="1" spc="-5" dirty="0">
                <a:latin typeface="Arial"/>
                <a:cs typeface="Arial"/>
              </a:rPr>
              <a:t>Population analyzed: patients who were alive and followed on</a:t>
            </a:r>
            <a:r>
              <a:rPr sz="1000" i="1" spc="-10" dirty="0">
                <a:latin typeface="Arial"/>
                <a:cs typeface="Arial"/>
              </a:rPr>
              <a:t> </a:t>
            </a:r>
            <a:r>
              <a:rPr sz="1000" i="1" spc="-5" dirty="0">
                <a:latin typeface="Arial"/>
                <a:cs typeface="Arial"/>
              </a:rPr>
              <a:t>study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56108" y="4882997"/>
            <a:ext cx="8915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aseline="27777" dirty="0">
                <a:latin typeface="Arial"/>
                <a:cs typeface="Arial"/>
              </a:rPr>
              <a:t>a</a:t>
            </a:r>
            <a:r>
              <a:rPr sz="800" dirty="0">
                <a:latin typeface="Arial"/>
                <a:cs typeface="Arial"/>
              </a:rPr>
              <a:t>Post-hoc</a:t>
            </a:r>
            <a:r>
              <a:rPr sz="800" spc="-5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analysis.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62583" y="1319783"/>
            <a:ext cx="117475" cy="117475"/>
          </a:xfrm>
          <a:custGeom>
            <a:avLst/>
            <a:gdLst/>
            <a:ahLst/>
            <a:cxnLst/>
            <a:rect l="l" t="t" r="r" b="b"/>
            <a:pathLst>
              <a:path w="117475" h="117475">
                <a:moveTo>
                  <a:pt x="0" y="117348"/>
                </a:moveTo>
                <a:lnTo>
                  <a:pt x="117347" y="117348"/>
                </a:lnTo>
                <a:lnTo>
                  <a:pt x="117347" y="0"/>
                </a:lnTo>
                <a:lnTo>
                  <a:pt x="0" y="0"/>
                </a:lnTo>
                <a:lnTo>
                  <a:pt x="0" y="117348"/>
                </a:lnTo>
                <a:close/>
              </a:path>
            </a:pathLst>
          </a:custGeom>
          <a:solidFill>
            <a:srgbClr val="7E95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87340" y="1319783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79" h="119380">
                <a:moveTo>
                  <a:pt x="0" y="118872"/>
                </a:moveTo>
                <a:lnTo>
                  <a:pt x="118872" y="118872"/>
                </a:lnTo>
                <a:lnTo>
                  <a:pt x="118872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952F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537708" y="1280286"/>
            <a:ext cx="291846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Treatment-free (off study </a:t>
            </a:r>
            <a:r>
              <a:rPr sz="1050" b="1" dirty="0">
                <a:solidFill>
                  <a:srgbClr val="0D0D0D"/>
                </a:solidFill>
                <a:latin typeface="Arial"/>
                <a:cs typeface="Arial"/>
              </a:rPr>
              <a:t>treatment and</a:t>
            </a:r>
            <a:r>
              <a:rPr sz="1050" b="1" spc="-11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D0D0D"/>
                </a:solidFill>
                <a:latin typeface="Arial"/>
                <a:cs typeface="Arial"/>
              </a:rPr>
              <a:t>never  </a:t>
            </a:r>
            <a:r>
              <a:rPr sz="1050" b="1" spc="-5" dirty="0">
                <a:solidFill>
                  <a:srgbClr val="0D0D0D"/>
                </a:solidFill>
                <a:latin typeface="Arial"/>
                <a:cs typeface="Arial"/>
              </a:rPr>
              <a:t>received </a:t>
            </a:r>
            <a:r>
              <a:rPr sz="1050" b="1" dirty="0">
                <a:solidFill>
                  <a:srgbClr val="0D0D0D"/>
                </a:solidFill>
                <a:latin typeface="Arial"/>
                <a:cs typeface="Arial"/>
              </a:rPr>
              <a:t>subsequent </a:t>
            </a:r>
            <a:r>
              <a:rPr sz="1050" b="1" spc="-5" dirty="0">
                <a:solidFill>
                  <a:srgbClr val="0D0D0D"/>
                </a:solidFill>
                <a:latin typeface="Arial"/>
                <a:cs typeface="Arial"/>
              </a:rPr>
              <a:t>systemic</a:t>
            </a:r>
            <a:r>
              <a:rPr sz="1050" b="1" spc="-2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0D0D0D"/>
                </a:solidFill>
                <a:latin typeface="Arial"/>
                <a:cs typeface="Arial"/>
              </a:rPr>
              <a:t>therapy)</a:t>
            </a:r>
            <a:endParaRPr sz="105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455164" y="1319783"/>
            <a:ext cx="119380" cy="117475"/>
          </a:xfrm>
          <a:custGeom>
            <a:avLst/>
            <a:gdLst/>
            <a:ahLst/>
            <a:cxnLst/>
            <a:rect l="l" t="t" r="r" b="b"/>
            <a:pathLst>
              <a:path w="119380" h="117475">
                <a:moveTo>
                  <a:pt x="0" y="117348"/>
                </a:moveTo>
                <a:lnTo>
                  <a:pt x="118872" y="117348"/>
                </a:lnTo>
                <a:lnTo>
                  <a:pt x="118872" y="0"/>
                </a:lnTo>
                <a:lnTo>
                  <a:pt x="0" y="0"/>
                </a:lnTo>
                <a:lnTo>
                  <a:pt x="0" y="117348"/>
                </a:lnTo>
                <a:close/>
              </a:path>
            </a:pathLst>
          </a:custGeom>
          <a:solidFill>
            <a:srgbClr val="AAB8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021791" y="1280286"/>
            <a:ext cx="41090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94485" algn="l"/>
              </a:tabLst>
            </a:pPr>
            <a:r>
              <a:rPr sz="1050" b="1" spc="-5" dirty="0">
                <a:latin typeface="Arial"/>
                <a:cs typeface="Arial"/>
              </a:rPr>
              <a:t>On</a:t>
            </a:r>
            <a:r>
              <a:rPr sz="1050" b="1" spc="-1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study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therapy	Received subsequent </a:t>
            </a:r>
            <a:r>
              <a:rPr sz="1050" b="1" spc="-5" dirty="0">
                <a:latin typeface="Arial"/>
                <a:cs typeface="Arial"/>
              </a:rPr>
              <a:t>systemic</a:t>
            </a:r>
            <a:r>
              <a:rPr sz="1050" b="1" spc="-6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therapy</a:t>
            </a:r>
            <a:endParaRPr sz="10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037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40B050F1-B06E-9F4C-8527-B4C704CAE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960" t="17928" r="26985" b="26125"/>
          <a:stretch/>
        </p:blipFill>
        <p:spPr>
          <a:xfrm>
            <a:off x="2468882" y="68526"/>
            <a:ext cx="5099537" cy="5006448"/>
          </a:xfr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4125CA8-1010-5D42-AC99-008AE9179BAD}"/>
              </a:ext>
            </a:extLst>
          </p:cNvPr>
          <p:cNvSpPr txBox="1"/>
          <p:nvPr/>
        </p:nvSpPr>
        <p:spPr>
          <a:xfrm>
            <a:off x="787790" y="1723293"/>
            <a:ext cx="1315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TOXICIDAD</a:t>
            </a:r>
          </a:p>
        </p:txBody>
      </p:sp>
    </p:spTree>
    <p:extLst>
      <p:ext uri="{BB962C8B-B14F-4D97-AF65-F5344CB8AC3E}">
        <p14:creationId xmlns:p14="http://schemas.microsoft.com/office/powerpoint/2010/main" val="31821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5423" y="404621"/>
            <a:ext cx="26162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dirty="0"/>
              <a:t>Toxicidades 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739378" y="4847031"/>
            <a:ext cx="180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19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04656" y="17780"/>
            <a:ext cx="7620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0064A3"/>
                </a:solidFill>
                <a:latin typeface="Arial"/>
                <a:cs typeface="Arial"/>
              </a:rPr>
              <a:t>CheckMate</a:t>
            </a:r>
            <a:r>
              <a:rPr sz="800" b="1" spc="-60" dirty="0">
                <a:solidFill>
                  <a:srgbClr val="0064A3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64A3"/>
                </a:solidFill>
                <a:latin typeface="Arial"/>
                <a:cs typeface="Arial"/>
              </a:rPr>
              <a:t>067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1866" y="3698544"/>
            <a:ext cx="8129270" cy="805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4470" indent="-191770">
              <a:lnSpc>
                <a:spcPct val="100000"/>
              </a:lnSpc>
              <a:spcBef>
                <a:spcPts val="95"/>
              </a:spcBef>
              <a:buClr>
                <a:srgbClr val="0064A3"/>
              </a:buClr>
              <a:buChar char="•"/>
              <a:tabLst>
                <a:tab pos="205104" algn="l"/>
              </a:tabLst>
            </a:pPr>
            <a:r>
              <a:rPr sz="1600" spc="-5" dirty="0">
                <a:latin typeface="Arial"/>
                <a:cs typeface="Arial"/>
              </a:rPr>
              <a:t>Survival outcomes </a:t>
            </a:r>
            <a:r>
              <a:rPr sz="1600" spc="-10" dirty="0">
                <a:latin typeface="Arial"/>
                <a:cs typeface="Arial"/>
              </a:rPr>
              <a:t>were </a:t>
            </a:r>
            <a:r>
              <a:rPr sz="1600" spc="-5" dirty="0">
                <a:latin typeface="Arial"/>
                <a:cs typeface="Arial"/>
              </a:rPr>
              <a:t>not impacted by discontinuing NIVO+IPI early due to a</a:t>
            </a:r>
            <a:r>
              <a:rPr sz="1600" spc="204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TRAE</a:t>
            </a:r>
            <a:r>
              <a:rPr sz="1575" spc="-7" baseline="26455" dirty="0">
                <a:latin typeface="Arial"/>
                <a:cs typeface="Arial"/>
              </a:rPr>
              <a:t>b</a:t>
            </a:r>
            <a:endParaRPr sz="1575" baseline="26455">
              <a:latin typeface="Arial"/>
              <a:cs typeface="Arial"/>
            </a:endParaRPr>
          </a:p>
          <a:p>
            <a:pPr marL="323215">
              <a:lnSpc>
                <a:spcPts val="1595"/>
              </a:lnSpc>
              <a:spcBef>
                <a:spcPts val="1030"/>
              </a:spcBef>
              <a:tabLst>
                <a:tab pos="579120" algn="l"/>
              </a:tabLst>
            </a:pPr>
            <a:r>
              <a:rPr sz="1400" dirty="0">
                <a:solidFill>
                  <a:srgbClr val="0064A3"/>
                </a:solidFill>
                <a:latin typeface="Arial"/>
                <a:cs typeface="Arial"/>
              </a:rPr>
              <a:t>–	</a:t>
            </a:r>
            <a:r>
              <a:rPr sz="1400" dirty="0">
                <a:latin typeface="Arial"/>
                <a:cs typeface="Arial"/>
              </a:rPr>
              <a:t>Patients </a:t>
            </a:r>
            <a:r>
              <a:rPr sz="1400" spc="-5" dirty="0">
                <a:latin typeface="Arial"/>
                <a:cs typeface="Arial"/>
              </a:rPr>
              <a:t>who </a:t>
            </a:r>
            <a:r>
              <a:rPr sz="1400" dirty="0">
                <a:latin typeface="Arial"/>
                <a:cs typeface="Arial"/>
              </a:rPr>
              <a:t>discontinued NIVO+IPI during induction due to a </a:t>
            </a:r>
            <a:r>
              <a:rPr sz="1400" spc="-5" dirty="0">
                <a:latin typeface="Arial"/>
                <a:cs typeface="Arial"/>
              </a:rPr>
              <a:t>TRAE </a:t>
            </a:r>
            <a:r>
              <a:rPr sz="1400" dirty="0">
                <a:latin typeface="Arial"/>
                <a:cs typeface="Arial"/>
              </a:rPr>
              <a:t>had </a:t>
            </a:r>
            <a:r>
              <a:rPr sz="1400" spc="-5" dirty="0">
                <a:latin typeface="Arial"/>
                <a:cs typeface="Arial"/>
              </a:rPr>
              <a:t>5-year </a:t>
            </a:r>
            <a:r>
              <a:rPr sz="1400" dirty="0">
                <a:latin typeface="Arial"/>
                <a:cs typeface="Arial"/>
              </a:rPr>
              <a:t>PFS (35%)</a:t>
            </a:r>
            <a:r>
              <a:rPr sz="1400" spc="-2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endParaRPr sz="1400">
              <a:latin typeface="Arial"/>
              <a:cs typeface="Arial"/>
            </a:endParaRPr>
          </a:p>
          <a:p>
            <a:pPr marL="579120">
              <a:lnSpc>
                <a:spcPts val="1595"/>
              </a:lnSpc>
            </a:pPr>
            <a:r>
              <a:rPr sz="1400" dirty="0">
                <a:latin typeface="Arial"/>
                <a:cs typeface="Arial"/>
              </a:rPr>
              <a:t>OS rates (51%) similar to patients in the </a:t>
            </a:r>
            <a:r>
              <a:rPr sz="1400" spc="-5" dirty="0">
                <a:latin typeface="Arial"/>
                <a:cs typeface="Arial"/>
              </a:rPr>
              <a:t>overall </a:t>
            </a:r>
            <a:r>
              <a:rPr sz="1400" dirty="0">
                <a:latin typeface="Arial"/>
                <a:cs typeface="Arial"/>
              </a:rPr>
              <a:t>population (36% and 52%,</a:t>
            </a:r>
            <a:r>
              <a:rPr sz="1400" spc="-2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respectively)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2508" y="4769002"/>
            <a:ext cx="721931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50" spc="-7" baseline="27777" dirty="0">
                <a:latin typeface="Arial"/>
                <a:cs typeface="Arial"/>
              </a:rPr>
              <a:t>a</a:t>
            </a:r>
            <a:r>
              <a:rPr sz="800" spc="-5" dirty="0">
                <a:latin typeface="Arial"/>
                <a:cs typeface="Arial"/>
              </a:rPr>
              <a:t>Previously reported </a:t>
            </a:r>
            <a:r>
              <a:rPr sz="800" dirty="0">
                <a:latin typeface="Arial"/>
                <a:cs typeface="Arial"/>
              </a:rPr>
              <a:t>treatment-related </a:t>
            </a:r>
            <a:r>
              <a:rPr sz="800" spc="-5" dirty="0">
                <a:latin typeface="Arial"/>
                <a:cs typeface="Arial"/>
              </a:rPr>
              <a:t>deaths </a:t>
            </a:r>
            <a:r>
              <a:rPr sz="800" spc="-10" dirty="0">
                <a:latin typeface="Arial"/>
                <a:cs typeface="Arial"/>
              </a:rPr>
              <a:t>were </a:t>
            </a:r>
            <a:r>
              <a:rPr sz="800" spc="-5" dirty="0">
                <a:latin typeface="Arial"/>
                <a:cs typeface="Arial"/>
              </a:rPr>
              <a:t>cardiomyopathy and liver necrosis for </a:t>
            </a:r>
            <a:r>
              <a:rPr sz="800" dirty="0">
                <a:latin typeface="Arial"/>
                <a:cs typeface="Arial"/>
              </a:rPr>
              <a:t>NIVO+IPI </a:t>
            </a:r>
            <a:r>
              <a:rPr sz="800" spc="-5" dirty="0">
                <a:latin typeface="Arial"/>
                <a:cs typeface="Arial"/>
              </a:rPr>
              <a:t>(n </a:t>
            </a:r>
            <a:r>
              <a:rPr sz="800" dirty="0">
                <a:latin typeface="Arial"/>
                <a:cs typeface="Arial"/>
              </a:rPr>
              <a:t>= 1 </a:t>
            </a:r>
            <a:r>
              <a:rPr sz="800" spc="-5" dirty="0">
                <a:latin typeface="Arial"/>
                <a:cs typeface="Arial"/>
              </a:rPr>
              <a:t>each; both occurred </a:t>
            </a:r>
            <a:r>
              <a:rPr sz="800" dirty="0">
                <a:latin typeface="Arial"/>
                <a:cs typeface="Arial"/>
              </a:rPr>
              <a:t>&gt; </a:t>
            </a:r>
            <a:r>
              <a:rPr sz="800" spc="-5" dirty="0">
                <a:latin typeface="Arial"/>
                <a:cs typeface="Arial"/>
              </a:rPr>
              <a:t>100 days </a:t>
            </a:r>
            <a:r>
              <a:rPr sz="800" spc="5" dirty="0">
                <a:latin typeface="Arial"/>
                <a:cs typeface="Arial"/>
              </a:rPr>
              <a:t>after </a:t>
            </a:r>
            <a:r>
              <a:rPr sz="800" dirty="0">
                <a:latin typeface="Arial"/>
                <a:cs typeface="Arial"/>
              </a:rPr>
              <a:t>last </a:t>
            </a:r>
            <a:r>
              <a:rPr sz="800" spc="-5" dirty="0">
                <a:latin typeface="Arial"/>
                <a:cs typeface="Arial"/>
              </a:rPr>
              <a:t>treatment),  neutropenia for </a:t>
            </a:r>
            <a:r>
              <a:rPr sz="800" dirty="0">
                <a:latin typeface="Arial"/>
                <a:cs typeface="Arial"/>
              </a:rPr>
              <a:t>NIVO </a:t>
            </a:r>
            <a:r>
              <a:rPr sz="800" spc="-5" dirty="0">
                <a:latin typeface="Arial"/>
                <a:cs typeface="Arial"/>
              </a:rPr>
              <a:t>(n </a:t>
            </a:r>
            <a:r>
              <a:rPr sz="800" dirty="0">
                <a:latin typeface="Arial"/>
                <a:cs typeface="Arial"/>
              </a:rPr>
              <a:t>= </a:t>
            </a:r>
            <a:r>
              <a:rPr sz="800" spc="-5" dirty="0">
                <a:latin typeface="Arial"/>
                <a:cs typeface="Arial"/>
              </a:rPr>
              <a:t>1), and </a:t>
            </a:r>
            <a:r>
              <a:rPr sz="800" dirty="0">
                <a:latin typeface="Arial"/>
                <a:cs typeface="Arial"/>
              </a:rPr>
              <a:t>colonic </a:t>
            </a:r>
            <a:r>
              <a:rPr sz="800" spc="-5" dirty="0">
                <a:latin typeface="Arial"/>
                <a:cs typeface="Arial"/>
              </a:rPr>
              <a:t>perforation for </a:t>
            </a:r>
            <a:r>
              <a:rPr sz="800" dirty="0">
                <a:latin typeface="Arial"/>
                <a:cs typeface="Arial"/>
              </a:rPr>
              <a:t>IPI </a:t>
            </a:r>
            <a:r>
              <a:rPr sz="800" spc="-5" dirty="0">
                <a:latin typeface="Arial"/>
                <a:cs typeface="Arial"/>
              </a:rPr>
              <a:t>(n </a:t>
            </a:r>
            <a:r>
              <a:rPr sz="800" dirty="0">
                <a:latin typeface="Arial"/>
                <a:cs typeface="Arial"/>
              </a:rPr>
              <a:t>= </a:t>
            </a:r>
            <a:r>
              <a:rPr sz="800" spc="5" dirty="0">
                <a:latin typeface="Arial"/>
                <a:cs typeface="Arial"/>
              </a:rPr>
              <a:t>1); </a:t>
            </a:r>
            <a:r>
              <a:rPr sz="750" baseline="27777" dirty="0">
                <a:latin typeface="Arial"/>
                <a:cs typeface="Arial"/>
              </a:rPr>
              <a:t>b</a:t>
            </a:r>
            <a:r>
              <a:rPr sz="800" dirty="0">
                <a:latin typeface="Arial"/>
                <a:cs typeface="Arial"/>
              </a:rPr>
              <a:t>Post-hoc analysis. TRAE, treatment-related </a:t>
            </a:r>
            <a:r>
              <a:rPr sz="800" spc="-5" dirty="0">
                <a:latin typeface="Arial"/>
                <a:cs typeface="Arial"/>
              </a:rPr>
              <a:t>adverse</a:t>
            </a:r>
            <a:r>
              <a:rPr sz="800" spc="1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event.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277932"/>
              </p:ext>
            </p:extLst>
          </p:nvPr>
        </p:nvGraphicFramePr>
        <p:xfrm>
          <a:off x="285117" y="1341956"/>
          <a:ext cx="8573765" cy="1673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0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4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7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3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6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891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Patients reporting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event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ts val="1405"/>
                        </a:lnSpc>
                        <a:spcBef>
                          <a:spcPts val="254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NIVO+IPI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270" algn="ctr">
                        <a:lnSpc>
                          <a:spcPts val="1405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 =</a:t>
                      </a:r>
                      <a:r>
                        <a:rPr sz="1200" b="1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313)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4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905" algn="ctr">
                        <a:lnSpc>
                          <a:spcPts val="1405"/>
                        </a:lnSpc>
                        <a:spcBef>
                          <a:spcPts val="254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405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 =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313)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4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540" algn="ctr">
                        <a:lnSpc>
                          <a:spcPts val="1405"/>
                        </a:lnSpc>
                        <a:spcBef>
                          <a:spcPts val="254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IPI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ts val="1405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= 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311)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4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Any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grade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Grade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3/4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Any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grade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Grade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3/4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Any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grade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0064A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Grade</a:t>
                      </a: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3/4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0064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7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Treatment-related 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AE,</a:t>
                      </a:r>
                      <a:r>
                        <a:rPr sz="12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96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59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87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86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marL="91440">
                        <a:lnSpc>
                          <a:spcPts val="1405"/>
                        </a:lnSpc>
                        <a:spcBef>
                          <a:spcPts val="254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Treatment-related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AE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leading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to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ts val="1405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discontinuation,</a:t>
                      </a:r>
                      <a:r>
                        <a:rPr sz="12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42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31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12700">
                      <a:solidFill>
                        <a:srgbClr val="0064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Treatment-related death,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2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(%)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28575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(1)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(&lt;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1)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12700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(&lt;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1)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64A3"/>
                      </a:solidFill>
                      <a:prstDash val="solid"/>
                    </a:lnL>
                    <a:lnR w="28575">
                      <a:solidFill>
                        <a:srgbClr val="0064A3"/>
                      </a:solidFill>
                      <a:prstDash val="solid"/>
                    </a:lnR>
                    <a:lnT w="12700">
                      <a:solidFill>
                        <a:srgbClr val="0064A3"/>
                      </a:solidFill>
                      <a:prstDash val="solid"/>
                    </a:lnT>
                    <a:lnB w="28575">
                      <a:solidFill>
                        <a:srgbClr val="0064A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27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EF01EB-4E1F-4B4D-AABD-E4CC2EF82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78"/>
          <a:stretch/>
        </p:blipFill>
        <p:spPr>
          <a:xfrm>
            <a:off x="1556706" y="312590"/>
            <a:ext cx="6165908" cy="423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9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1561557-B64B-F940-9227-4DD8252B3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9891" t="17522" r="28588" b="7445"/>
          <a:stretch/>
        </p:blipFill>
        <p:spPr>
          <a:xfrm rot="5400000">
            <a:off x="2449287" y="-758209"/>
            <a:ext cx="4973861" cy="6659917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08DC351-B8DD-274F-89A1-6F94C52A3A16}"/>
              </a:ext>
            </a:extLst>
          </p:cNvPr>
          <p:cNvSpPr txBox="1"/>
          <p:nvPr/>
        </p:nvSpPr>
        <p:spPr>
          <a:xfrm>
            <a:off x="161777" y="1983546"/>
            <a:ext cx="1315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Subgrupos</a:t>
            </a:r>
          </a:p>
        </p:txBody>
      </p:sp>
    </p:spTree>
    <p:extLst>
      <p:ext uri="{BB962C8B-B14F-4D97-AF65-F5344CB8AC3E}">
        <p14:creationId xmlns:p14="http://schemas.microsoft.com/office/powerpoint/2010/main" val="412900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5" name="Title 1"/>
          <p:cNvSpPr txBox="1">
            <a:spLocks noGrp="1"/>
          </p:cNvSpPr>
          <p:nvPr>
            <p:ph type="title"/>
          </p:nvPr>
        </p:nvSpPr>
        <p:spPr>
          <a:xfrm>
            <a:off x="628650" y="131619"/>
            <a:ext cx="7886700" cy="77389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dirty="0" err="1"/>
              <a:t>CheckMate</a:t>
            </a:r>
            <a:r>
              <a:rPr dirty="0"/>
              <a:t> 066</a:t>
            </a:r>
          </a:p>
        </p:txBody>
      </p:sp>
      <p:grpSp>
        <p:nvGrpSpPr>
          <p:cNvPr id="15669" name="Group 5"/>
          <p:cNvGrpSpPr/>
          <p:nvPr/>
        </p:nvGrpSpPr>
        <p:grpSpPr>
          <a:xfrm>
            <a:off x="1607040" y="1672830"/>
            <a:ext cx="6298411" cy="2470553"/>
            <a:chOff x="-2" y="-31751"/>
            <a:chExt cx="8397879" cy="3294069"/>
          </a:xfrm>
        </p:grpSpPr>
        <p:grpSp>
          <p:nvGrpSpPr>
            <p:cNvPr id="15652" name="Group 3"/>
            <p:cNvGrpSpPr/>
            <p:nvPr/>
          </p:nvGrpSpPr>
          <p:grpSpPr>
            <a:xfrm>
              <a:off x="5865812" y="0"/>
              <a:ext cx="2532065" cy="3232153"/>
              <a:chOff x="0" y="0"/>
              <a:chExt cx="2532064" cy="3232152"/>
            </a:xfrm>
          </p:grpSpPr>
          <p:grpSp>
            <p:nvGrpSpPr>
              <p:cNvPr id="15649" name="Rectangle 24"/>
              <p:cNvGrpSpPr/>
              <p:nvPr/>
            </p:nvGrpSpPr>
            <p:grpSpPr>
              <a:xfrm>
                <a:off x="401637" y="0"/>
                <a:ext cx="2130427" cy="3232152"/>
                <a:chOff x="-1" y="0"/>
                <a:chExt cx="2130426" cy="3232151"/>
              </a:xfrm>
            </p:grpSpPr>
            <p:sp>
              <p:nvSpPr>
                <p:cNvPr id="15647" name="Rectángulo"/>
                <p:cNvSpPr/>
                <p:nvPr/>
              </p:nvSpPr>
              <p:spPr>
                <a:xfrm>
                  <a:off x="-1" y="0"/>
                  <a:ext cx="2130426" cy="3232151"/>
                </a:xfrm>
                <a:prstGeom prst="rect">
                  <a:avLst/>
                </a:prstGeom>
                <a:noFill/>
                <a:ln w="12700" cap="flat">
                  <a:solidFill>
                    <a:srgbClr val="3494BA"/>
                  </a:solidFill>
                  <a:prstDash val="solid"/>
                  <a:miter lim="8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740555" hangingPunct="0">
                    <a:lnSpc>
                      <a:spcPct val="90000"/>
                    </a:lnSpc>
                    <a:spcBef>
                      <a:spcPts val="450"/>
                    </a:spcBef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 sz="1350" kern="0">
                    <a:solidFill>
                      <a:srgbClr val="FFFFFF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48" name="Treat until progression* or unacceptable toxicity…"/>
                <p:cNvSpPr txBox="1"/>
                <p:nvPr/>
              </p:nvSpPr>
              <p:spPr>
                <a:xfrm>
                  <a:off x="-1" y="64541"/>
                  <a:ext cx="2130426" cy="310306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4289" tIns="34289" rIns="34289" bIns="34289" numCol="1" anchor="ctr">
                  <a:spAutoFit/>
                </a:bodyPr>
                <a:lstStyle/>
                <a:p>
                  <a:pPr algn="ctr" defTabSz="740555" hangingPunct="0">
                    <a:lnSpc>
                      <a:spcPct val="90000"/>
                    </a:lnSpc>
                    <a:spcBef>
                      <a:spcPts val="450"/>
                    </a:spcBef>
                    <a:defRPr sz="1400" b="1"/>
                  </a:pPr>
                  <a:r>
                    <a:rPr sz="1050" b="1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Treat until</a:t>
                  </a:r>
                  <a:br>
                    <a:rPr sz="1050" b="1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</a:br>
                  <a:r>
                    <a:rPr sz="1050" b="1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progression* or unacceptable</a:t>
                  </a:r>
                  <a:br>
                    <a:rPr sz="1050" b="1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</a:br>
                  <a:r>
                    <a:rPr sz="1050" b="1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toxicity</a:t>
                  </a:r>
                  <a:endParaRPr sz="1050" b="1" kern="0">
                    <a:solidFill>
                      <a:srgbClr val="FFFFFF"/>
                    </a:solidFill>
                    <a:latin typeface="Calibri"/>
                    <a:cs typeface="Calibri"/>
                    <a:sym typeface="Calibri"/>
                  </a:endParaRPr>
                </a:p>
                <a:p>
                  <a:pPr algn="ctr" defTabSz="740555" hangingPunct="0">
                    <a:lnSpc>
                      <a:spcPct val="90000"/>
                    </a:lnSpc>
                    <a:spcBef>
                      <a:spcPts val="450"/>
                    </a:spcBef>
                    <a:defRPr sz="1400" b="1"/>
                  </a:pPr>
                  <a:endParaRPr sz="1050" b="1" kern="0">
                    <a:solidFill>
                      <a:srgbClr val="FFFFFF"/>
                    </a:solidFill>
                    <a:latin typeface="Calibri"/>
                    <a:cs typeface="Calibri"/>
                    <a:sym typeface="Calibri"/>
                  </a:endParaRPr>
                </a:p>
                <a:p>
                  <a:pPr algn="ctr" defTabSz="740555" hangingPunct="0">
                    <a:lnSpc>
                      <a:spcPct val="90000"/>
                    </a:lnSpc>
                    <a:spcBef>
                      <a:spcPts val="450"/>
                    </a:spcBef>
                    <a:defRPr sz="1400" b="1"/>
                  </a:pPr>
                  <a:r>
                    <a:rPr sz="1050" b="1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Primary endpoint: </a:t>
                  </a:r>
                  <a:endParaRPr sz="1050" b="1" kern="0">
                    <a:solidFill>
                      <a:srgbClr val="FFFFFF"/>
                    </a:solidFill>
                    <a:latin typeface="Calibri"/>
                    <a:cs typeface="Calibri"/>
                    <a:sym typeface="Calibri"/>
                  </a:endParaRPr>
                </a:p>
                <a:p>
                  <a:pPr marL="93856" indent="-93856" algn="ctr" defTabSz="740555" hangingPunct="0">
                    <a:lnSpc>
                      <a:spcPct val="90000"/>
                    </a:lnSpc>
                    <a:spcBef>
                      <a:spcPts val="450"/>
                    </a:spcBef>
                    <a:buSzPct val="100000"/>
                    <a:buFont typeface="Arial"/>
                    <a:buChar char="•"/>
                    <a:defRPr sz="1400" b="1"/>
                  </a:pPr>
                  <a:r>
                    <a:rPr sz="1050" b="1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OS</a:t>
                  </a:r>
                  <a:endParaRPr sz="1050" b="1" kern="0">
                    <a:solidFill>
                      <a:srgbClr val="FFFFFF"/>
                    </a:solidFill>
                    <a:latin typeface="Calibri"/>
                    <a:cs typeface="Calibri"/>
                    <a:sym typeface="Calibri"/>
                  </a:endParaRPr>
                </a:p>
                <a:p>
                  <a:pPr algn="ctr" defTabSz="740555" hangingPunct="0">
                    <a:lnSpc>
                      <a:spcPct val="90000"/>
                    </a:lnSpc>
                    <a:spcBef>
                      <a:spcPts val="450"/>
                    </a:spcBef>
                    <a:defRPr sz="1400" b="1"/>
                  </a:pPr>
                  <a:endParaRPr sz="1050" b="1" kern="0">
                    <a:solidFill>
                      <a:srgbClr val="FFFFFF"/>
                    </a:solidFill>
                    <a:latin typeface="Calibri"/>
                    <a:cs typeface="Calibri"/>
                    <a:sym typeface="Calibri"/>
                  </a:endParaRPr>
                </a:p>
                <a:p>
                  <a:pPr algn="ctr" defTabSz="740555" hangingPunct="0">
                    <a:lnSpc>
                      <a:spcPct val="90000"/>
                    </a:lnSpc>
                    <a:spcBef>
                      <a:spcPts val="450"/>
                    </a:spcBef>
                    <a:defRPr sz="1400" b="1"/>
                  </a:pPr>
                  <a:r>
                    <a:rPr sz="1050" b="1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Secondary endpoints:</a:t>
                  </a:r>
                  <a:endParaRPr sz="1050" b="1" kern="0">
                    <a:solidFill>
                      <a:srgbClr val="FFFFFF"/>
                    </a:solidFill>
                    <a:latin typeface="Calibri"/>
                    <a:cs typeface="Calibri"/>
                    <a:sym typeface="Calibri"/>
                  </a:endParaRPr>
                </a:p>
                <a:p>
                  <a:pPr marL="93856" indent="-93856" algn="ctr" defTabSz="740555" hangingPunct="0">
                    <a:lnSpc>
                      <a:spcPct val="90000"/>
                    </a:lnSpc>
                    <a:spcBef>
                      <a:spcPts val="450"/>
                    </a:spcBef>
                    <a:buSzPct val="100000"/>
                    <a:buFont typeface="Arial"/>
                    <a:buChar char="•"/>
                    <a:defRPr sz="1400" b="1"/>
                  </a:pPr>
                  <a:r>
                    <a:rPr sz="1050" b="1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PFS</a:t>
                  </a:r>
                  <a:endParaRPr sz="1050" b="1" kern="0">
                    <a:solidFill>
                      <a:srgbClr val="FFFFFF"/>
                    </a:solidFill>
                    <a:latin typeface="Calibri"/>
                    <a:cs typeface="Calibri"/>
                    <a:sym typeface="Calibri"/>
                  </a:endParaRPr>
                </a:p>
                <a:p>
                  <a:pPr marL="93856" indent="-93856" algn="ctr" defTabSz="740555" hangingPunct="0">
                    <a:lnSpc>
                      <a:spcPct val="90000"/>
                    </a:lnSpc>
                    <a:spcBef>
                      <a:spcPts val="450"/>
                    </a:spcBef>
                    <a:buSzPct val="100000"/>
                    <a:buFont typeface="Arial"/>
                    <a:buChar char="•"/>
                    <a:defRPr sz="1400" b="1"/>
                  </a:pPr>
                  <a:r>
                    <a:rPr sz="1050" b="1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ORR</a:t>
                  </a:r>
                  <a:endParaRPr sz="1050" b="1" kern="0">
                    <a:solidFill>
                      <a:srgbClr val="FFFFFF"/>
                    </a:solidFill>
                    <a:latin typeface="Calibri"/>
                    <a:cs typeface="Calibri"/>
                    <a:sym typeface="Calibri"/>
                  </a:endParaRPr>
                </a:p>
                <a:p>
                  <a:pPr marL="93856" indent="-93856" algn="ctr" defTabSz="740555" hangingPunct="0">
                    <a:lnSpc>
                      <a:spcPct val="90000"/>
                    </a:lnSpc>
                    <a:spcBef>
                      <a:spcPts val="450"/>
                    </a:spcBef>
                    <a:buSzPct val="100000"/>
                    <a:buFont typeface="Arial"/>
                    <a:buChar char="•"/>
                    <a:defRPr sz="1400" b="1"/>
                  </a:pPr>
                  <a:r>
                    <a:rPr sz="1050" b="1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PD-L1 correlates</a:t>
                  </a:r>
                </a:p>
              </p:txBody>
            </p:sp>
          </p:grpSp>
          <p:sp>
            <p:nvSpPr>
              <p:cNvPr id="15650" name="Straight Arrow Connector 25"/>
              <p:cNvSpPr/>
              <p:nvPr/>
            </p:nvSpPr>
            <p:spPr>
              <a:xfrm>
                <a:off x="0" y="733424"/>
                <a:ext cx="385764" cy="1"/>
              </a:xfrm>
              <a:prstGeom prst="line">
                <a:avLst/>
              </a:prstGeom>
              <a:noFill/>
              <a:ln w="28575" cap="flat">
                <a:solidFill>
                  <a:srgbClr val="3494BA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 hangingPunct="0">
                  <a:defRPr>
                    <a:solidFill>
                      <a:srgbClr val="FFFFFF"/>
                    </a:solidFill>
                  </a:defRPr>
                </a:pPr>
                <a:endParaRPr sz="135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51" name="Straight Arrow Connector 26"/>
              <p:cNvSpPr/>
              <p:nvPr/>
            </p:nvSpPr>
            <p:spPr>
              <a:xfrm>
                <a:off x="0" y="2490788"/>
                <a:ext cx="385764" cy="1"/>
              </a:xfrm>
              <a:prstGeom prst="line">
                <a:avLst/>
              </a:prstGeom>
              <a:noFill/>
              <a:ln w="28575" cap="flat">
                <a:solidFill>
                  <a:srgbClr val="3494BA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 hangingPunct="0">
                  <a:defRPr>
                    <a:solidFill>
                      <a:srgbClr val="FFFFFF"/>
                    </a:solidFill>
                  </a:defRPr>
                </a:pPr>
                <a:endParaRPr sz="1350" kern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668" name="Group 4"/>
            <p:cNvGrpSpPr/>
            <p:nvPr/>
          </p:nvGrpSpPr>
          <p:grpSpPr>
            <a:xfrm>
              <a:off x="-2" y="-31751"/>
              <a:ext cx="5935667" cy="3294069"/>
              <a:chOff x="-1" y="-31751"/>
              <a:chExt cx="5935665" cy="3294068"/>
            </a:xfrm>
          </p:grpSpPr>
          <p:grpSp>
            <p:nvGrpSpPr>
              <p:cNvPr id="15664" name="Group 1"/>
              <p:cNvGrpSpPr/>
              <p:nvPr/>
            </p:nvGrpSpPr>
            <p:grpSpPr>
              <a:xfrm>
                <a:off x="2057400" y="-31751"/>
                <a:ext cx="3878264" cy="3294068"/>
                <a:chOff x="0" y="-31751"/>
                <a:chExt cx="3878262" cy="3294067"/>
              </a:xfrm>
            </p:grpSpPr>
            <p:sp>
              <p:nvSpPr>
                <p:cNvPr id="15653" name="Straight Connector 15"/>
                <p:cNvSpPr/>
                <p:nvPr/>
              </p:nvSpPr>
              <p:spPr>
                <a:xfrm>
                  <a:off x="0" y="1617345"/>
                  <a:ext cx="1652586" cy="1"/>
                </a:xfrm>
                <a:prstGeom prst="line">
                  <a:avLst/>
                </a:prstGeom>
                <a:noFill/>
                <a:ln w="28575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>
                      <a:solidFill>
                        <a:srgbClr val="FFFFFF"/>
                      </a:solidFill>
                    </a:defRPr>
                  </a:pPr>
                  <a:endParaRPr sz="1350" kern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656" name="Oval 17"/>
                <p:cNvGrpSpPr/>
                <p:nvPr/>
              </p:nvGrpSpPr>
              <p:grpSpPr>
                <a:xfrm>
                  <a:off x="158749" y="1338262"/>
                  <a:ext cx="1335089" cy="555629"/>
                  <a:chOff x="-1" y="-1"/>
                  <a:chExt cx="1335088" cy="555628"/>
                </a:xfrm>
              </p:grpSpPr>
              <p:sp>
                <p:nvSpPr>
                  <p:cNvPr id="15654" name="Óvalo"/>
                  <p:cNvSpPr/>
                  <p:nvPr/>
                </p:nvSpPr>
                <p:spPr>
                  <a:xfrm>
                    <a:off x="-1" y="-1"/>
                    <a:ext cx="1335088" cy="555628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740555" hangingPunct="0">
                      <a:defRPr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Calibri"/>
                      </a:defRPr>
                    </a:pPr>
                    <a:endParaRPr sz="1350" kern="0">
                      <a:solidFill>
                        <a:srgbClr val="FFFFFF"/>
                      </a:solidFill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55" name="Randomize…"/>
                  <p:cNvSpPr txBox="1"/>
                  <p:nvPr/>
                </p:nvSpPr>
                <p:spPr>
                  <a:xfrm>
                    <a:off x="142616" y="16206"/>
                    <a:ext cx="1049855" cy="52321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34289" tIns="34289" rIns="34289" bIns="34289" numCol="1" anchor="ctr">
                    <a:spAutoFit/>
                  </a:bodyPr>
                  <a:lstStyle/>
                  <a:p>
                    <a:pPr algn="ctr" defTabSz="740555" hangingPunct="0">
                      <a:defRPr sz="1400" b="1"/>
                    </a:pPr>
                    <a:r>
                      <a:rPr sz="1050" b="1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  <a:t>Randomize</a:t>
                    </a:r>
                    <a:endParaRPr sz="1050" b="1" kern="0">
                      <a:solidFill>
                        <a:srgbClr val="FFFFFF"/>
                      </a:solidFill>
                      <a:latin typeface="Calibri"/>
                      <a:cs typeface="Calibri"/>
                      <a:sym typeface="Calibri"/>
                    </a:endParaRPr>
                  </a:p>
                  <a:p>
                    <a:pPr algn="ctr" defTabSz="740555" hangingPunct="0">
                      <a:defRPr sz="1400" b="1"/>
                    </a:pPr>
                    <a:r>
                      <a:rPr sz="1050" b="1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  <a:t>1:1</a:t>
                    </a:r>
                  </a:p>
                </p:txBody>
              </p:sp>
            </p:grpSp>
            <p:grpSp>
              <p:nvGrpSpPr>
                <p:cNvPr id="15659" name="Rectangle 20"/>
                <p:cNvGrpSpPr/>
                <p:nvPr/>
              </p:nvGrpSpPr>
              <p:grpSpPr>
                <a:xfrm>
                  <a:off x="1957385" y="-31751"/>
                  <a:ext cx="1920877" cy="1535117"/>
                  <a:chOff x="-1" y="-31751"/>
                  <a:chExt cx="1920876" cy="1535116"/>
                </a:xfrm>
              </p:grpSpPr>
              <p:sp>
                <p:nvSpPr>
                  <p:cNvPr id="15657" name="Rectángulo"/>
                  <p:cNvSpPr/>
                  <p:nvPr/>
                </p:nvSpPr>
                <p:spPr>
                  <a:xfrm>
                    <a:off x="-1" y="0"/>
                    <a:ext cx="1920876" cy="1471613"/>
                  </a:xfrm>
                  <a:prstGeom prst="rect">
                    <a:avLst/>
                  </a:prstGeom>
                  <a:solidFill>
                    <a:srgbClr val="006DA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740555" hangingPunct="0">
                      <a:lnSpc>
                        <a:spcPct val="90000"/>
                      </a:lnSpc>
                      <a:spcBef>
                        <a:spcPts val="450"/>
                      </a:spcBef>
                      <a:defRPr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Calibri"/>
                      </a:defRPr>
                    </a:pPr>
                    <a:endParaRPr sz="1350" kern="0">
                      <a:solidFill>
                        <a:srgbClr val="FFFFFF"/>
                      </a:solidFill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58" name="NIVO  3 mg/kg IV Q2W + Placebo  IV Q3W…"/>
                  <p:cNvSpPr txBox="1"/>
                  <p:nvPr/>
                </p:nvSpPr>
                <p:spPr>
                  <a:xfrm>
                    <a:off x="-1" y="-31751"/>
                    <a:ext cx="1920876" cy="153511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4289" tIns="34289" rIns="34289" bIns="34289" numCol="1" anchor="ctr">
                    <a:spAutoFit/>
                  </a:bodyPr>
                  <a:lstStyle/>
                  <a:p>
                    <a:pPr algn="ctr" defTabSz="740555" hangingPunct="0">
                      <a:lnSpc>
                        <a:spcPct val="90000"/>
                      </a:lnSpc>
                      <a:spcBef>
                        <a:spcPts val="450"/>
                      </a:spcBef>
                      <a:defRPr sz="1400" b="1">
                        <a:solidFill>
                          <a:srgbClr val="FFFFFF"/>
                        </a:solidFill>
                      </a:defRPr>
                    </a:pPr>
                    <a:r>
                      <a:rPr sz="1050" b="1" kern="0">
                        <a:solidFill>
                          <a:srgbClr val="FFFFFF"/>
                        </a:solidFill>
                        <a:latin typeface="Arial"/>
                        <a:cs typeface="Arial"/>
                        <a:sym typeface="Arial"/>
                      </a:rPr>
                      <a:t>NIVO </a:t>
                    </a:r>
                    <a:br>
                      <a:rPr sz="1050" b="1" kern="0">
                        <a:solidFill>
                          <a:srgbClr val="FFFFFF"/>
                        </a:solidFill>
                        <a:latin typeface="Arial"/>
                        <a:cs typeface="Arial"/>
                        <a:sym typeface="Arial"/>
                      </a:rPr>
                    </a:br>
                    <a:r>
                      <a:rPr sz="1050" b="1" kern="0">
                        <a:solidFill>
                          <a:srgbClr val="FFFFFF"/>
                        </a:solidFill>
                        <a:latin typeface="Arial"/>
                        <a:cs typeface="Arial"/>
                        <a:sym typeface="Arial"/>
                      </a:rPr>
                      <a:t>3 mg/kg IV Q2W</a:t>
                    </a:r>
                    <a:br>
                      <a:rPr sz="1050" b="1" kern="0">
                        <a:solidFill>
                          <a:srgbClr val="FFFFFF"/>
                        </a:solidFill>
                        <a:latin typeface="Arial"/>
                        <a:cs typeface="Arial"/>
                        <a:sym typeface="Arial"/>
                      </a:rPr>
                    </a:br>
                    <a:r>
                      <a:rPr sz="1050" b="1" kern="0">
                        <a:solidFill>
                          <a:srgbClr val="FFFFFF"/>
                        </a:solidFill>
                        <a:latin typeface="Arial"/>
                        <a:cs typeface="Arial"/>
                        <a:sym typeface="Arial"/>
                      </a:rPr>
                      <a:t>+</a:t>
                    </a:r>
                    <a:br>
                      <a:rPr sz="1050" b="1" kern="0">
                        <a:solidFill>
                          <a:srgbClr val="FFFFFF"/>
                        </a:solidFill>
                        <a:latin typeface="Arial"/>
                        <a:cs typeface="Arial"/>
                        <a:sym typeface="Arial"/>
                      </a:rPr>
                    </a:br>
                    <a:r>
                      <a:rPr sz="1050" b="1" kern="0">
                        <a:solidFill>
                          <a:srgbClr val="FFFFFF"/>
                        </a:solidFill>
                        <a:latin typeface="Arial"/>
                        <a:cs typeface="Arial"/>
                        <a:sym typeface="Arial"/>
                      </a:rPr>
                      <a:t>Placebo </a:t>
                    </a:r>
                    <a:br>
                      <a:rPr sz="1050" b="1" kern="0">
                        <a:solidFill>
                          <a:srgbClr val="FFFFFF"/>
                        </a:solidFill>
                        <a:latin typeface="Arial"/>
                        <a:cs typeface="Arial"/>
                        <a:sym typeface="Arial"/>
                      </a:rPr>
                    </a:br>
                    <a:r>
                      <a:rPr sz="1050" b="1" kern="0">
                        <a:solidFill>
                          <a:srgbClr val="FFFFFF"/>
                        </a:solidFill>
                        <a:latin typeface="Arial"/>
                        <a:cs typeface="Arial"/>
                        <a:sym typeface="Arial"/>
                      </a:rPr>
                      <a:t>IV Q3W</a:t>
                    </a:r>
                    <a:endParaRPr sz="1050" b="1" kern="0">
                      <a:solidFill>
                        <a:srgbClr val="FFFFFF"/>
                      </a:solidFill>
                      <a:latin typeface="Calibri"/>
                      <a:cs typeface="Calibri"/>
                      <a:sym typeface="Calibri"/>
                    </a:endParaRPr>
                  </a:p>
                  <a:p>
                    <a:pPr algn="ctr" defTabSz="740555" hangingPunct="0">
                      <a:lnSpc>
                        <a:spcPct val="90000"/>
                      </a:lnSpc>
                      <a:spcBef>
                        <a:spcPts val="450"/>
                      </a:spcBef>
                      <a:defRPr sz="1400" b="1">
                        <a:solidFill>
                          <a:srgbClr val="FFFFFF"/>
                        </a:solidFill>
                      </a:defRPr>
                    </a:pPr>
                    <a:r>
                      <a:rPr sz="1050" b="1" kern="0">
                        <a:solidFill>
                          <a:srgbClr val="FFFFFF"/>
                        </a:solidFill>
                        <a:latin typeface="Arial"/>
                        <a:cs typeface="Arial"/>
                        <a:sym typeface="Arial"/>
                      </a:rPr>
                      <a:t>N=210</a:t>
                    </a:r>
                    <a:br>
                      <a:rPr sz="1050" b="1" kern="0">
                        <a:solidFill>
                          <a:srgbClr val="FFFFFF"/>
                        </a:solidFill>
                        <a:latin typeface="Arial"/>
                        <a:cs typeface="Arial"/>
                        <a:sym typeface="Arial"/>
                      </a:rPr>
                    </a:br>
                    <a:r>
                      <a:rPr sz="1050" b="1" kern="0">
                        <a:solidFill>
                          <a:srgbClr val="FFFFFF"/>
                        </a:solidFill>
                        <a:latin typeface="Arial"/>
                        <a:cs typeface="Arial"/>
                        <a:sym typeface="Arial"/>
                      </a:rPr>
                      <a:t>(206 treated)</a:t>
                    </a:r>
                  </a:p>
                </p:txBody>
              </p:sp>
            </p:grpSp>
            <p:grpSp>
              <p:nvGrpSpPr>
                <p:cNvPr id="15662" name="Rectangle 22"/>
                <p:cNvGrpSpPr/>
                <p:nvPr/>
              </p:nvGrpSpPr>
              <p:grpSpPr>
                <a:xfrm>
                  <a:off x="1957385" y="1727199"/>
                  <a:ext cx="1920877" cy="1535117"/>
                  <a:chOff x="-1" y="-30164"/>
                  <a:chExt cx="1920876" cy="1535116"/>
                </a:xfrm>
              </p:grpSpPr>
              <p:sp>
                <p:nvSpPr>
                  <p:cNvPr id="15660" name="Rectángulo"/>
                  <p:cNvSpPr/>
                  <p:nvPr/>
                </p:nvSpPr>
                <p:spPr>
                  <a:xfrm>
                    <a:off x="-1" y="-1"/>
                    <a:ext cx="1920876" cy="1474789"/>
                  </a:xfrm>
                  <a:prstGeom prst="rect">
                    <a:avLst/>
                  </a:prstGeom>
                  <a:solidFill>
                    <a:srgbClr val="FF81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740555" hangingPunct="0">
                      <a:lnSpc>
                        <a:spcPct val="90000"/>
                      </a:lnSpc>
                      <a:spcBef>
                        <a:spcPts val="450"/>
                      </a:spcBef>
                      <a:defRPr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Calibri"/>
                      </a:defRPr>
                    </a:pPr>
                    <a:endParaRPr sz="1350" kern="0">
                      <a:solidFill>
                        <a:srgbClr val="FFFFFF"/>
                      </a:solidFill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1" name="Placebo  IV Q2W + DTIC  1000 mg/m2 IV Q3W…"/>
                  <p:cNvSpPr txBox="1"/>
                  <p:nvPr/>
                </p:nvSpPr>
                <p:spPr>
                  <a:xfrm>
                    <a:off x="-1" y="-30164"/>
                    <a:ext cx="1920876" cy="153511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4289" tIns="34289" rIns="34289" bIns="34289" numCol="1" anchor="ctr">
                    <a:spAutoFit/>
                  </a:bodyPr>
                  <a:lstStyle/>
                  <a:p>
                    <a:pPr algn="ctr" defTabSz="740555" hangingPunct="0">
                      <a:lnSpc>
                        <a:spcPct val="90000"/>
                      </a:lnSpc>
                      <a:spcBef>
                        <a:spcPts val="450"/>
                      </a:spcBef>
                      <a:defRPr sz="1400" b="1"/>
                    </a:pPr>
                    <a:r>
                      <a:rPr sz="1050" b="1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  <a:t>Placebo </a:t>
                    </a:r>
                    <a:br>
                      <a:rPr sz="1050" b="1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</a:br>
                    <a:r>
                      <a:rPr sz="1050" b="1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  <a:t>IV Q2W</a:t>
                    </a:r>
                    <a:br>
                      <a:rPr sz="1050" b="1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</a:br>
                    <a:r>
                      <a:rPr sz="1050" b="1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  <a:t>+</a:t>
                    </a:r>
                    <a:br>
                      <a:rPr sz="1050" b="1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</a:br>
                    <a:r>
                      <a:rPr sz="1050" b="1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  <a:t>DTIC </a:t>
                    </a:r>
                    <a:br>
                      <a:rPr sz="1050" b="1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</a:br>
                    <a:r>
                      <a:rPr sz="1050" b="1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  <a:t>1000 mg/m</a:t>
                    </a:r>
                    <a:r>
                      <a:rPr sz="1050" b="1" kern="0" baseline="3000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  <a:t>2</a:t>
                    </a:r>
                    <a:r>
                      <a:rPr sz="1050" b="1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  <a:t> IV Q3W</a:t>
                    </a:r>
                    <a:endParaRPr sz="1050" b="1" kern="0">
                      <a:solidFill>
                        <a:srgbClr val="FFFFFF"/>
                      </a:solidFill>
                      <a:latin typeface="Calibri"/>
                      <a:cs typeface="Calibri"/>
                      <a:sym typeface="Calibri"/>
                    </a:endParaRPr>
                  </a:p>
                  <a:p>
                    <a:pPr algn="ctr" defTabSz="740555" hangingPunct="0">
                      <a:lnSpc>
                        <a:spcPct val="90000"/>
                      </a:lnSpc>
                      <a:spcBef>
                        <a:spcPts val="450"/>
                      </a:spcBef>
                      <a:defRPr sz="1400" b="1"/>
                    </a:pPr>
                    <a:r>
                      <a:rPr sz="1050" b="1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  <a:t>N=208 </a:t>
                    </a:r>
                    <a:br>
                      <a:rPr sz="1050" b="1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</a:br>
                    <a:r>
                      <a:rPr sz="1050" b="1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rPr>
                      <a:t>(205 treated)</a:t>
                    </a:r>
                  </a:p>
                </p:txBody>
              </p:sp>
            </p:grpSp>
            <p:sp>
              <p:nvSpPr>
                <p:cNvPr id="15663" name="Rectangle 3"/>
                <p:cNvSpPr/>
                <p:nvPr/>
              </p:nvSpPr>
              <p:spPr>
                <a:xfrm>
                  <a:off x="1654175" y="736600"/>
                  <a:ext cx="290513" cy="175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8575" cap="flat">
                  <a:solidFill>
                    <a:srgbClr val="000000"/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740555" hangingPunct="0">
                    <a:defRPr sz="2000" b="1"/>
                  </a:pPr>
                  <a:endParaRPr sz="15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667" name="Rectangle 16"/>
              <p:cNvGrpSpPr/>
              <p:nvPr/>
            </p:nvGrpSpPr>
            <p:grpSpPr>
              <a:xfrm>
                <a:off x="-1" y="0"/>
                <a:ext cx="2057401" cy="3232152"/>
                <a:chOff x="-1" y="0"/>
                <a:chExt cx="2057401" cy="3232151"/>
              </a:xfrm>
            </p:grpSpPr>
            <p:sp>
              <p:nvSpPr>
                <p:cNvPr id="15665" name="Rectángulo"/>
                <p:cNvSpPr/>
                <p:nvPr/>
              </p:nvSpPr>
              <p:spPr>
                <a:xfrm>
                  <a:off x="-1" y="0"/>
                  <a:ext cx="2057401" cy="3232151"/>
                </a:xfrm>
                <a:prstGeom prst="rect">
                  <a:avLst/>
                </a:prstGeom>
                <a:noFill/>
                <a:ln w="19050" cap="flat">
                  <a:solidFill>
                    <a:srgbClr val="3494BA"/>
                  </a:solidFill>
                  <a:prstDash val="solid"/>
                  <a:miter lim="8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defTabSz="740555" hangingPunct="0">
                    <a:spcBef>
                      <a:spcPts val="450"/>
                    </a:spcBef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 sz="1350" kern="0">
                    <a:solidFill>
                      <a:srgbClr val="FFFFFF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66" name="Eligible patients with unresectable stage III or IV melanoma  (N=418)…"/>
                <p:cNvSpPr txBox="1"/>
                <p:nvPr/>
              </p:nvSpPr>
              <p:spPr>
                <a:xfrm>
                  <a:off x="-1" y="244764"/>
                  <a:ext cx="2057401" cy="274262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4289" tIns="34289" rIns="34289" bIns="34289" numCol="1" anchor="ctr">
                  <a:spAutoFit/>
                </a:bodyPr>
                <a:lstStyle/>
                <a:p>
                  <a:pPr algn="ctr" defTabSz="740555" hangingPunct="0">
                    <a:spcBef>
                      <a:spcPts val="900"/>
                    </a:spcBef>
                    <a:defRPr sz="1400" b="1"/>
                  </a:pPr>
                  <a:r>
                    <a:rPr sz="1050" b="1" kern="0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Eligible patients with </a:t>
                  </a:r>
                  <a:r>
                    <a:rPr sz="1050" b="1" kern="0" dirty="0" err="1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unresectable</a:t>
                  </a:r>
                  <a:r>
                    <a:rPr sz="1050" b="1" kern="0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 stage III</a:t>
                  </a:r>
                  <a:br>
                    <a:rPr sz="1050" b="1" kern="0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</a:br>
                  <a:r>
                    <a:rPr sz="1050" b="1" kern="0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or IV melanoma  (N=418)</a:t>
                  </a:r>
                  <a:endParaRPr sz="1050" b="1" kern="0" dirty="0">
                    <a:solidFill>
                      <a:srgbClr val="FFFFFF"/>
                    </a:solidFill>
                    <a:latin typeface="Calibri"/>
                    <a:cs typeface="Calibri"/>
                    <a:sym typeface="Calibri"/>
                  </a:endParaRPr>
                </a:p>
                <a:p>
                  <a:pPr algn="ctr" defTabSz="740555" hangingPunct="0">
                    <a:spcBef>
                      <a:spcPts val="450"/>
                    </a:spcBef>
                    <a:buSzPct val="100000"/>
                    <a:buFont typeface="Arial"/>
                    <a:buChar char="•"/>
                    <a:defRPr sz="1400"/>
                  </a:pPr>
                  <a:r>
                    <a:rPr lang="es-ES" sz="1050" kern="0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 </a:t>
                  </a:r>
                  <a:r>
                    <a:rPr sz="1050" kern="0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BRAF wild-type</a:t>
                  </a:r>
                  <a:endParaRPr sz="1050" kern="0" dirty="0">
                    <a:solidFill>
                      <a:srgbClr val="FFFFFF"/>
                    </a:solidFill>
                    <a:latin typeface="Calibri"/>
                    <a:cs typeface="Calibri"/>
                    <a:sym typeface="Calibri"/>
                  </a:endParaRPr>
                </a:p>
                <a:p>
                  <a:pPr algn="ctr" defTabSz="740555" hangingPunct="0">
                    <a:spcBef>
                      <a:spcPts val="450"/>
                    </a:spcBef>
                    <a:buSzPct val="100000"/>
                    <a:buFont typeface="Arial"/>
                    <a:buChar char="•"/>
                    <a:defRPr sz="1400"/>
                  </a:pPr>
                  <a:r>
                    <a:rPr sz="1050" kern="0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Treatment-naïve </a:t>
                  </a:r>
                  <a:endParaRPr sz="1050" kern="0" dirty="0">
                    <a:solidFill>
                      <a:srgbClr val="FFFFFF"/>
                    </a:solidFill>
                    <a:latin typeface="Calibri"/>
                    <a:cs typeface="Calibri"/>
                    <a:sym typeface="Calibri"/>
                  </a:endParaRPr>
                </a:p>
                <a:p>
                  <a:pPr algn="ctr" defTabSz="740555" hangingPunct="0">
                    <a:spcBef>
                      <a:spcPts val="900"/>
                    </a:spcBef>
                    <a:defRPr sz="1400" b="1"/>
                  </a:pPr>
                  <a:r>
                    <a:rPr sz="1050" b="1" kern="0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Stratified by:</a:t>
                  </a:r>
                  <a:endParaRPr sz="1050" b="1" kern="0" dirty="0">
                    <a:solidFill>
                      <a:srgbClr val="FFFFFF"/>
                    </a:solidFill>
                    <a:latin typeface="Calibri"/>
                    <a:cs typeface="Calibri"/>
                    <a:sym typeface="Calibri"/>
                  </a:endParaRPr>
                </a:p>
                <a:p>
                  <a:pPr algn="ctr" defTabSz="740555" hangingPunct="0">
                    <a:spcBef>
                      <a:spcPts val="450"/>
                    </a:spcBef>
                    <a:buSzPct val="100000"/>
                    <a:buFont typeface="Arial"/>
                    <a:buChar char="•"/>
                    <a:defRPr sz="1400"/>
                  </a:pPr>
                  <a:r>
                    <a:rPr sz="1050" kern="0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PD-L1 status</a:t>
                  </a:r>
                  <a:br>
                    <a:rPr sz="1050" kern="0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</a:br>
                  <a:r>
                    <a:rPr sz="1050" kern="0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(≥5% expression)</a:t>
                  </a:r>
                  <a:endParaRPr sz="1050" kern="0" dirty="0">
                    <a:solidFill>
                      <a:srgbClr val="FFFFFF"/>
                    </a:solidFill>
                    <a:latin typeface="Calibri"/>
                    <a:cs typeface="Calibri"/>
                    <a:sym typeface="Calibri"/>
                  </a:endParaRPr>
                </a:p>
                <a:p>
                  <a:pPr algn="ctr" defTabSz="740555" hangingPunct="0">
                    <a:spcBef>
                      <a:spcPts val="450"/>
                    </a:spcBef>
                    <a:buSzPct val="100000"/>
                    <a:buFont typeface="Arial"/>
                    <a:buChar char="•"/>
                    <a:defRPr sz="1400"/>
                  </a:pPr>
                  <a:r>
                    <a:rPr sz="1050" kern="0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rPr>
                    <a:t>M-stage</a:t>
                  </a:r>
                </a:p>
              </p:txBody>
            </p:sp>
          </p:grpSp>
        </p:grpSp>
      </p:grpSp>
      <p:sp>
        <p:nvSpPr>
          <p:cNvPr id="15670" name="Content Placeholder 7"/>
          <p:cNvSpPr txBox="1"/>
          <p:nvPr/>
        </p:nvSpPr>
        <p:spPr>
          <a:xfrm>
            <a:off x="2606050" y="865024"/>
            <a:ext cx="3787232" cy="30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7028" tIns="37028" rIns="37028" bIns="37028" anchor="ctr">
            <a:spAutoFit/>
          </a:bodyPr>
          <a:lstStyle>
            <a:lvl1pPr defTabSz="987406">
              <a:spcBef>
                <a:spcPts val="400"/>
              </a:spcBef>
              <a:defRPr sz="2000" b="1"/>
            </a:lvl1pPr>
          </a:lstStyle>
          <a:p>
            <a:pPr defTabSz="740555" hangingPunct="0">
              <a:spcBef>
                <a:spcPts val="300"/>
              </a:spcBef>
              <a:defRPr/>
            </a:pPr>
            <a:r>
              <a:rPr lang="es-ES"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</a:t>
            </a:r>
            <a:r>
              <a:rPr sz="15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hase</a:t>
            </a:r>
            <a:r>
              <a:rPr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3 study to compare NIVO to DTIC</a:t>
            </a:r>
          </a:p>
        </p:txBody>
      </p:sp>
      <p:sp>
        <p:nvSpPr>
          <p:cNvPr id="15671" name="Content Placeholder 2"/>
          <p:cNvSpPr txBox="1"/>
          <p:nvPr/>
        </p:nvSpPr>
        <p:spPr>
          <a:xfrm>
            <a:off x="429904" y="4600850"/>
            <a:ext cx="8495732" cy="317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7028" tIns="37028" rIns="37028" bIns="37028">
            <a:spAutoFit/>
          </a:bodyPr>
          <a:lstStyle>
            <a:lvl1pPr marL="342900" indent="-342900" defTabSz="987406">
              <a:spcBef>
                <a:spcPts val="500"/>
              </a:spcBef>
              <a:buSzPct val="100000"/>
              <a:buFont typeface="Arial"/>
              <a:buChar char="•"/>
              <a:defRPr sz="2100"/>
            </a:lvl1pPr>
          </a:lstStyle>
          <a:p>
            <a:pPr marL="257175" indent="-257175" defTabSz="740555" hangingPunct="0">
              <a:spcBef>
                <a:spcPts val="375"/>
              </a:spcBef>
              <a:defRPr/>
            </a:pPr>
            <a:r>
              <a:rPr sz="1575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study was terminated early to allow DTIC patients to cross over to receive NIVO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4" y="3813675"/>
            <a:ext cx="1843088" cy="5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17"/>
          <p:cNvSpPr txBox="1"/>
          <p:nvPr/>
        </p:nvSpPr>
        <p:spPr>
          <a:xfrm>
            <a:off x="5388035" y="4876158"/>
            <a:ext cx="2753916" cy="2308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 algn="r">
              <a:spcBef>
                <a:spcPts val="700"/>
              </a:spcBef>
              <a:defRPr sz="1200"/>
            </a:lvl1pPr>
          </a:lstStyle>
          <a:p>
            <a:pPr defTabSz="685800" hangingPunct="0">
              <a:spcBef>
                <a:spcPts val="525"/>
              </a:spcBef>
              <a:defRPr/>
            </a:pPr>
            <a:r>
              <a:rPr sz="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Weber et al, ESMO 2014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9E3579B-6AAE-DD49-87FE-468D51C20BDA}"/>
              </a:ext>
            </a:extLst>
          </p:cNvPr>
          <p:cNvSpPr txBox="1"/>
          <p:nvPr/>
        </p:nvSpPr>
        <p:spPr>
          <a:xfrm>
            <a:off x="44971" y="8663"/>
            <a:ext cx="3805628" cy="34624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es-AR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Braf mutados no representados</a:t>
            </a:r>
          </a:p>
        </p:txBody>
      </p:sp>
    </p:spTree>
    <p:extLst>
      <p:ext uri="{BB962C8B-B14F-4D97-AF65-F5344CB8AC3E}">
        <p14:creationId xmlns:p14="http://schemas.microsoft.com/office/powerpoint/2010/main" val="28442553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549934"/>
            <a:ext cx="8229600" cy="1622011"/>
          </a:xfrm>
        </p:spPr>
        <p:txBody>
          <a:bodyPr/>
          <a:lstStyle/>
          <a:p>
            <a:pPr marL="0" indent="0">
              <a:buNone/>
            </a:pPr>
            <a:r>
              <a:rPr lang="es-ES" sz="9600" dirty="0"/>
              <a:t>             SI</a:t>
            </a:r>
          </a:p>
        </p:txBody>
      </p:sp>
    </p:spTree>
    <p:extLst>
      <p:ext uri="{BB962C8B-B14F-4D97-AF65-F5344CB8AC3E}">
        <p14:creationId xmlns:p14="http://schemas.microsoft.com/office/powerpoint/2010/main" val="370558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3" name="Title 1"/>
          <p:cNvSpPr txBox="1">
            <a:spLocks noGrp="1"/>
          </p:cNvSpPr>
          <p:nvPr>
            <p:ph type="title"/>
          </p:nvPr>
        </p:nvSpPr>
        <p:spPr>
          <a:xfrm>
            <a:off x="385763" y="-5866"/>
            <a:ext cx="7886700" cy="7738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dirty="0"/>
              <a:t>Progression-Free </a:t>
            </a:r>
            <a:r>
              <a:rPr dirty="0" err="1"/>
              <a:t>Surviva</a:t>
            </a:r>
            <a:r>
              <a:rPr lang="es-MX" dirty="0"/>
              <a:t>l                  </a:t>
            </a:r>
            <a:r>
              <a:rPr lang="es-MX" dirty="0" err="1"/>
              <a:t>Overall</a:t>
            </a:r>
            <a:r>
              <a:rPr lang="es-MX" dirty="0"/>
              <a:t> </a:t>
            </a:r>
            <a:r>
              <a:rPr lang="es-MX" dirty="0" err="1"/>
              <a:t>Survival</a:t>
            </a:r>
            <a:endParaRPr dirty="0"/>
          </a:p>
        </p:txBody>
      </p:sp>
      <p:sp>
        <p:nvSpPr>
          <p:cNvPr id="15674" name="Content Placeholder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67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35" y="1465661"/>
            <a:ext cx="4391432" cy="3097920"/>
          </a:xfrm>
          <a:prstGeom prst="rect">
            <a:avLst/>
          </a:prstGeom>
          <a:ln w="12700">
            <a:miter lim="400000"/>
          </a:ln>
        </p:spPr>
      </p:pic>
      <p:sp>
        <p:nvSpPr>
          <p:cNvPr id="15677" name="Oval 41"/>
          <p:cNvSpPr/>
          <p:nvPr/>
        </p:nvSpPr>
        <p:spPr>
          <a:xfrm rot="16200000">
            <a:off x="309786" y="2119908"/>
            <a:ext cx="1512094" cy="432199"/>
          </a:xfrm>
          <a:prstGeom prst="ellipse">
            <a:avLst/>
          </a:prstGeom>
          <a:ln w="28575">
            <a:solidFill>
              <a:srgbClr val="FF3333"/>
            </a:solidFill>
          </a:ln>
        </p:spPr>
        <p:txBody>
          <a:bodyPr lIns="34289" rIns="34289" anchor="ctr"/>
          <a:lstStyle/>
          <a:p>
            <a:pPr defTabSz="740555"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350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7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067" y="1465661"/>
            <a:ext cx="4480933" cy="30979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9934432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77" grpId="0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3" name="Title 1"/>
          <p:cNvSpPr txBox="1">
            <a:spLocks noGrp="1"/>
          </p:cNvSpPr>
          <p:nvPr>
            <p:ph type="title"/>
          </p:nvPr>
        </p:nvSpPr>
        <p:spPr>
          <a:xfrm>
            <a:off x="1644848" y="1885950"/>
            <a:ext cx="5854303" cy="258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7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Long-Term Outcomes in Patients With Ipilimumab-Naive Advanced Melanoma in the Phase 3 KEYNOTE-006 Study Who Completed Pembrolizumab Treatment</a:t>
            </a:r>
          </a:p>
        </p:txBody>
      </p:sp>
      <p:pic>
        <p:nvPicPr>
          <p:cNvPr id="16194" name="Picture 2" descr="Picture 2"/>
          <p:cNvPicPr>
            <a:picLocks noChangeAspect="1"/>
          </p:cNvPicPr>
          <p:nvPr/>
        </p:nvPicPr>
        <p:blipFill rotWithShape="1">
          <a:blip r:embed="rId2"/>
          <a:srcRect b="51466"/>
          <a:stretch/>
        </p:blipFill>
        <p:spPr>
          <a:xfrm>
            <a:off x="674261" y="37507"/>
            <a:ext cx="8063712" cy="1977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Picture 2">
            <a:extLst>
              <a:ext uri="{FF2B5EF4-FFF2-40B4-BE49-F238E27FC236}">
                <a16:creationId xmlns:a16="http://schemas.microsoft.com/office/drawing/2014/main" id="{284B9896-76B9-AA4C-9A10-C95ACCAFD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21" y="2300200"/>
            <a:ext cx="4435779" cy="2495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25920227-8DBD-1448-B7E1-55D8DC501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686" y="2300200"/>
            <a:ext cx="4329094" cy="24951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61815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BF4B53-859A-144F-A7D9-62C604162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D94565-A339-0146-86CC-03612EE4C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2" t="21333" r="35269" b="30257"/>
          <a:stretch/>
        </p:blipFill>
        <p:spPr>
          <a:xfrm>
            <a:off x="0" y="135958"/>
            <a:ext cx="3777176" cy="34820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B411792-7C2E-5347-8F4F-CF677B6B4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69" t="21538" r="36077" b="19384"/>
          <a:stretch/>
        </p:blipFill>
        <p:spPr>
          <a:xfrm>
            <a:off x="3696922" y="94674"/>
            <a:ext cx="2840405" cy="335260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2E71247-F60A-A645-BB6C-45D5988E07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23122" r="35615" b="55692"/>
          <a:stretch/>
        </p:blipFill>
        <p:spPr>
          <a:xfrm>
            <a:off x="3654084" y="3532083"/>
            <a:ext cx="2883243" cy="126289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395436A-A2A0-EC47-B99D-2B8136B3F4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08" t="45539" r="48308" b="23121"/>
          <a:stretch/>
        </p:blipFill>
        <p:spPr>
          <a:xfrm>
            <a:off x="6457073" y="989351"/>
            <a:ext cx="2663266" cy="2843688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86763122-877C-7441-A6D1-4213141048E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0" y="3823799"/>
            <a:ext cx="3501096" cy="11137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53561" rIns="0" bIns="89269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AR" altLang="es-AR" sz="2100" dirty="0">
              <a:solidFill>
                <a:srgbClr val="000000"/>
              </a:solidFill>
              <a:latin typeface="Arial" panose="020B0604020202020204" pitchFamily="34" charset="0"/>
              <a:cs typeface="Calibri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AR" sz="2100" dirty="0">
                <a:solidFill>
                  <a:srgbClr val="333333"/>
                </a:solidFill>
                <a:latin typeface="Arial" panose="020B0604020202020204" pitchFamily="34" charset="0"/>
                <a:cs typeface="Calibri"/>
              </a:rPr>
              <a:t>         OS 5 años   </a:t>
            </a:r>
            <a:r>
              <a:rPr lang="es-AR" altLang="es-AR" sz="2100" dirty="0">
                <a:solidFill>
                  <a:srgbClr val="333333"/>
                </a:solidFill>
                <a:highlight>
                  <a:srgbClr val="FFFF00"/>
                </a:highlight>
                <a:latin typeface="Arial" panose="020B0604020202020204" pitchFamily="34" charset="0"/>
                <a:cs typeface="Calibri"/>
              </a:rPr>
              <a:t>34% PEM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s-AR" sz="2100" dirty="0">
                <a:solidFill>
                  <a:srgbClr val="333333"/>
                </a:solidFill>
                <a:latin typeface="Arial" panose="020B0604020202020204" pitchFamily="34" charset="0"/>
                <a:cs typeface="Calibri"/>
              </a:rPr>
              <a:t>		           </a:t>
            </a:r>
            <a:r>
              <a:rPr lang="es-AR" altLang="es-AR" sz="2100" dirty="0">
                <a:solidFill>
                  <a:srgbClr val="333333"/>
                </a:solidFill>
                <a:highlight>
                  <a:srgbClr val="FFFF00"/>
                </a:highlight>
                <a:latin typeface="Arial" panose="020B0604020202020204" pitchFamily="34" charset="0"/>
                <a:cs typeface="Calibri"/>
              </a:rPr>
              <a:t>31% IPI</a:t>
            </a:r>
          </a:p>
        </p:txBody>
      </p:sp>
    </p:spTree>
    <p:extLst>
      <p:ext uri="{BB962C8B-B14F-4D97-AF65-F5344CB8AC3E}">
        <p14:creationId xmlns:p14="http://schemas.microsoft.com/office/powerpoint/2010/main" val="3865656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_tradnl" dirty="0"/>
          </a:p>
        </p:txBody>
      </p:sp>
      <p:sp>
        <p:nvSpPr>
          <p:cNvPr id="4" name="Marcador de contenido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3" name="CuadroTexto 4">
            <a:extLst>
              <a:ext uri="{FF2B5EF4-FFF2-40B4-BE49-F238E27FC236}">
                <a16:creationId xmlns:a16="http://schemas.microsoft.com/office/drawing/2014/main" id="{E8FC4DF2-59B2-FF46-93E8-DDF3BC3D0BE4}"/>
              </a:ext>
            </a:extLst>
          </p:cNvPr>
          <p:cNvSpPr txBox="1"/>
          <p:nvPr/>
        </p:nvSpPr>
        <p:spPr>
          <a:xfrm>
            <a:off x="859266" y="2807789"/>
            <a:ext cx="258588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4" name="CuadroTexto 8">
            <a:extLst>
              <a:ext uri="{FF2B5EF4-FFF2-40B4-BE49-F238E27FC236}">
                <a16:creationId xmlns:a16="http://schemas.microsoft.com/office/drawing/2014/main" id="{66967DDB-ABA7-1D4E-82A1-EE85131DCC9E}"/>
              </a:ext>
            </a:extLst>
          </p:cNvPr>
          <p:cNvSpPr txBox="1"/>
          <p:nvPr/>
        </p:nvSpPr>
        <p:spPr>
          <a:xfrm>
            <a:off x="2633202" y="3395291"/>
            <a:ext cx="258588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defTabSz="685800" hangingPunct="0">
              <a:defRPr/>
            </a:pPr>
            <a:r>
              <a:rPr sz="1350" kern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5" name="CuadroTexto 2">
            <a:extLst>
              <a:ext uri="{FF2B5EF4-FFF2-40B4-BE49-F238E27FC236}">
                <a16:creationId xmlns:a16="http://schemas.microsoft.com/office/drawing/2014/main" id="{A686B184-8BA6-F942-9B5E-F24CCBC4911F}"/>
              </a:ext>
            </a:extLst>
          </p:cNvPr>
          <p:cNvSpPr txBox="1"/>
          <p:nvPr/>
        </p:nvSpPr>
        <p:spPr>
          <a:xfrm>
            <a:off x="-59350" y="2178525"/>
            <a:ext cx="9335234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 defTabSz="342900">
              <a:defRPr sz="6000">
                <a:latin typeface="Snap ITC"/>
                <a:ea typeface="Snap ITC"/>
                <a:cs typeface="Snap ITC"/>
                <a:sym typeface="Snap ITC"/>
              </a:defRPr>
            </a:lvl1pPr>
          </a:lstStyle>
          <a:p>
            <a:pPr defTabSz="257175" hangingPunct="0">
              <a:defRPr/>
            </a:pPr>
            <a:r>
              <a:rPr sz="4500" kern="0">
                <a:solidFill>
                  <a:srgbClr val="000000"/>
                </a:solidFill>
              </a:rPr>
              <a:t>NIVO &gt; IPI</a:t>
            </a:r>
          </a:p>
        </p:txBody>
      </p:sp>
      <p:sp>
        <p:nvSpPr>
          <p:cNvPr id="16" name="CuadroTexto 3">
            <a:extLst>
              <a:ext uri="{FF2B5EF4-FFF2-40B4-BE49-F238E27FC236}">
                <a16:creationId xmlns:a16="http://schemas.microsoft.com/office/drawing/2014/main" id="{ED73E784-AD26-5F45-A614-F7426009594F}"/>
              </a:ext>
            </a:extLst>
          </p:cNvPr>
          <p:cNvSpPr txBox="1"/>
          <p:nvPr/>
        </p:nvSpPr>
        <p:spPr>
          <a:xfrm>
            <a:off x="6592" y="2910952"/>
            <a:ext cx="9335234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 defTabSz="342900">
              <a:defRPr sz="6000">
                <a:latin typeface="Snap ITC"/>
                <a:ea typeface="Snap ITC"/>
                <a:cs typeface="Snap ITC"/>
                <a:sym typeface="Snap ITC"/>
              </a:defRPr>
            </a:lvl1pPr>
          </a:lstStyle>
          <a:p>
            <a:pPr defTabSz="257175" hangingPunct="0">
              <a:defRPr/>
            </a:pPr>
            <a:r>
              <a:rPr sz="4500" kern="0">
                <a:solidFill>
                  <a:srgbClr val="000000"/>
                </a:solidFill>
              </a:rPr>
              <a:t>IPI + NIVO &gt; IPI</a:t>
            </a:r>
          </a:p>
        </p:txBody>
      </p:sp>
      <p:sp>
        <p:nvSpPr>
          <p:cNvPr id="17" name="CuadroTexto 4">
            <a:extLst>
              <a:ext uri="{FF2B5EF4-FFF2-40B4-BE49-F238E27FC236}">
                <a16:creationId xmlns:a16="http://schemas.microsoft.com/office/drawing/2014/main" id="{C96380D8-20B1-F44F-99FE-B25692DEC6C3}"/>
              </a:ext>
            </a:extLst>
          </p:cNvPr>
          <p:cNvSpPr txBox="1"/>
          <p:nvPr/>
        </p:nvSpPr>
        <p:spPr>
          <a:xfrm>
            <a:off x="-125291" y="-1"/>
            <a:ext cx="9335234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 defTabSz="342900">
              <a:defRPr sz="6000">
                <a:latin typeface="Snap ITC"/>
                <a:ea typeface="Snap ITC"/>
                <a:cs typeface="Snap ITC"/>
                <a:sym typeface="Snap ITC"/>
              </a:defRPr>
            </a:lvl1pPr>
          </a:lstStyle>
          <a:p>
            <a:pPr defTabSz="257175" hangingPunct="0">
              <a:defRPr/>
            </a:pPr>
            <a:r>
              <a:rPr sz="4500" kern="0">
                <a:solidFill>
                  <a:srgbClr val="000000"/>
                </a:solidFill>
              </a:rPr>
              <a:t>IPI &gt; QT</a:t>
            </a:r>
          </a:p>
        </p:txBody>
      </p:sp>
      <p:sp>
        <p:nvSpPr>
          <p:cNvPr id="18" name="CuadroTexto 6">
            <a:extLst>
              <a:ext uri="{FF2B5EF4-FFF2-40B4-BE49-F238E27FC236}">
                <a16:creationId xmlns:a16="http://schemas.microsoft.com/office/drawing/2014/main" id="{61B72E12-D756-E54E-A0B7-2A0F38C799D7}"/>
              </a:ext>
            </a:extLst>
          </p:cNvPr>
          <p:cNvSpPr txBox="1"/>
          <p:nvPr/>
        </p:nvSpPr>
        <p:spPr>
          <a:xfrm>
            <a:off x="-191234" y="656522"/>
            <a:ext cx="9335234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 defTabSz="342900">
              <a:defRPr sz="6000">
                <a:latin typeface="Snap ITC"/>
                <a:ea typeface="Snap ITC"/>
                <a:cs typeface="Snap ITC"/>
                <a:sym typeface="Snap ITC"/>
              </a:defRPr>
            </a:lvl1pPr>
          </a:lstStyle>
          <a:p>
            <a:pPr defTabSz="257175" hangingPunct="0">
              <a:defRPr/>
            </a:pPr>
            <a:r>
              <a:rPr sz="4500" kern="0">
                <a:solidFill>
                  <a:srgbClr val="000000"/>
                </a:solidFill>
              </a:rPr>
              <a:t>NIVO &gt; QT</a:t>
            </a:r>
          </a:p>
        </p:txBody>
      </p:sp>
      <p:sp>
        <p:nvSpPr>
          <p:cNvPr id="19" name="CuadroTexto 5">
            <a:extLst>
              <a:ext uri="{FF2B5EF4-FFF2-40B4-BE49-F238E27FC236}">
                <a16:creationId xmlns:a16="http://schemas.microsoft.com/office/drawing/2014/main" id="{78269386-0566-D645-9EF9-29B4568EB253}"/>
              </a:ext>
            </a:extLst>
          </p:cNvPr>
          <p:cNvSpPr txBox="1"/>
          <p:nvPr/>
        </p:nvSpPr>
        <p:spPr>
          <a:xfrm>
            <a:off x="-125292" y="1446098"/>
            <a:ext cx="9335234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 defTabSz="342900">
              <a:defRPr sz="6000">
                <a:latin typeface="Snap ITC"/>
                <a:ea typeface="Snap ITC"/>
                <a:cs typeface="Snap ITC"/>
                <a:sym typeface="Snap ITC"/>
              </a:defRPr>
            </a:lvl1pPr>
          </a:lstStyle>
          <a:p>
            <a:pPr defTabSz="257175" hangingPunct="0">
              <a:defRPr/>
            </a:pPr>
            <a:r>
              <a:rPr sz="4500" kern="0">
                <a:solidFill>
                  <a:srgbClr val="000000"/>
                </a:solidFill>
              </a:rPr>
              <a:t>PEM &gt; QT</a:t>
            </a: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55FDF4D2-3637-CB4C-84BA-23DEFAD220F7}"/>
              </a:ext>
            </a:extLst>
          </p:cNvPr>
          <p:cNvSpPr txBox="1"/>
          <p:nvPr/>
        </p:nvSpPr>
        <p:spPr>
          <a:xfrm>
            <a:off x="-59350" y="3643379"/>
            <a:ext cx="9335234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 defTabSz="342900">
              <a:defRPr sz="6000">
                <a:latin typeface="Snap ITC"/>
                <a:ea typeface="Snap ITC"/>
                <a:cs typeface="Snap ITC"/>
                <a:sym typeface="Snap ITC"/>
              </a:defRPr>
            </a:lvl1pPr>
          </a:lstStyle>
          <a:p>
            <a:pPr defTabSz="257175" hangingPunct="0">
              <a:defRPr/>
            </a:pPr>
            <a:r>
              <a:rPr sz="4500" kern="0">
                <a:solidFill>
                  <a:srgbClr val="000000"/>
                </a:solidFill>
              </a:rPr>
              <a:t>PEM &gt; IPI</a:t>
            </a:r>
          </a:p>
        </p:txBody>
      </p:sp>
      <p:sp>
        <p:nvSpPr>
          <p:cNvPr id="21" name="CuadroTexto 8">
            <a:extLst>
              <a:ext uri="{FF2B5EF4-FFF2-40B4-BE49-F238E27FC236}">
                <a16:creationId xmlns:a16="http://schemas.microsoft.com/office/drawing/2014/main" id="{79227855-5E98-EB4E-8A28-E39047CB1CD3}"/>
              </a:ext>
            </a:extLst>
          </p:cNvPr>
          <p:cNvSpPr txBox="1"/>
          <p:nvPr/>
        </p:nvSpPr>
        <p:spPr>
          <a:xfrm>
            <a:off x="-191234" y="4302035"/>
            <a:ext cx="9335234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algn="ctr" defTabSz="257175" hangingPunct="0">
              <a:defRPr sz="6000">
                <a:latin typeface="Snap ITC"/>
                <a:ea typeface="Snap ITC"/>
                <a:cs typeface="Snap ITC"/>
                <a:sym typeface="Snap ITC"/>
              </a:defRPr>
            </a:pPr>
            <a:r>
              <a:rPr sz="4500" kern="0" dirty="0">
                <a:solidFill>
                  <a:srgbClr val="000000"/>
                </a:solidFill>
                <a:latin typeface="Snap ITC"/>
                <a:ea typeface="Snap ITC"/>
                <a:cs typeface="Snap ITC"/>
                <a:sym typeface="Snap ITC"/>
              </a:rPr>
              <a:t>IPI + NIVO vs NIVO</a:t>
            </a:r>
            <a:endParaRPr sz="4500" kern="0" dirty="0">
              <a:solidFill>
                <a:srgbClr val="FF0000"/>
              </a:solidFill>
              <a:latin typeface="Snap ITC"/>
              <a:ea typeface="Snap ITC"/>
              <a:cs typeface="Snap ITC"/>
              <a:sym typeface="Snap ITC"/>
            </a:endParaRPr>
          </a:p>
        </p:txBody>
      </p:sp>
    </p:spTree>
    <p:extLst>
      <p:ext uri="{BB962C8B-B14F-4D97-AF65-F5344CB8AC3E}">
        <p14:creationId xmlns:p14="http://schemas.microsoft.com/office/powerpoint/2010/main" val="353393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1" grpId="0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2" name="Title 1"/>
          <p:cNvSpPr txBox="1">
            <a:spLocks noGrp="1"/>
          </p:cNvSpPr>
          <p:nvPr>
            <p:ph type="title"/>
          </p:nvPr>
        </p:nvSpPr>
        <p:spPr>
          <a:xfrm>
            <a:off x="1644848" y="1885950"/>
            <a:ext cx="5854303" cy="258366"/>
          </a:xfrm>
          <a:prstGeom prst="rect">
            <a:avLst/>
          </a:prstGeom>
        </p:spPr>
        <p:txBody>
          <a:bodyPr/>
          <a:lstStyle>
            <a:lvl1pPr>
              <a:defRPr sz="7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hallmark of BRAF inhibitor-based therapy:&lt;br /&gt; tumor regression</a:t>
            </a:r>
          </a:p>
        </p:txBody>
      </p:sp>
      <p:pic>
        <p:nvPicPr>
          <p:cNvPr id="6993" name="Picture 2" descr="Picture 2"/>
          <p:cNvPicPr>
            <a:picLocks noChangeAspect="1"/>
          </p:cNvPicPr>
          <p:nvPr/>
        </p:nvPicPr>
        <p:blipFill>
          <a:blip r:embed="rId2"/>
          <a:srcRect l="4710"/>
          <a:stretch>
            <a:fillRect/>
          </a:stretch>
        </p:blipFill>
        <p:spPr>
          <a:xfrm>
            <a:off x="904010" y="449452"/>
            <a:ext cx="7265901" cy="41705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53252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3291DBE-1211-874F-90FD-303765B5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30" y="1"/>
            <a:ext cx="5355689" cy="5143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CD3E6F6-6059-5A49-9DE9-35A944FAC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311" y="1"/>
            <a:ext cx="535568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662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39F7045-506D-024F-BE5D-7BBA86696C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4198" y="2893097"/>
            <a:ext cx="3589865" cy="20192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201B866-6893-984D-8D03-CA8B40B24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2" y="437280"/>
            <a:ext cx="3541307" cy="20192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0E6486C-6E8B-0F40-B3E0-14A4D13ED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703" y="485286"/>
            <a:ext cx="3610261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26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57FE3E7-2AB0-3C4A-BD85-5A1094C38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0866" t="29046" r="11220" b="10499"/>
          <a:stretch>
            <a:fillRect/>
          </a:stretch>
        </p:blipFill>
        <p:spPr bwMode="auto">
          <a:xfrm>
            <a:off x="801516" y="0"/>
            <a:ext cx="7870492" cy="423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19ECD18-E155-EC42-BA0C-2C66EDBEC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763" y="3236278"/>
            <a:ext cx="1914965" cy="191496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31F080E-F17E-DD46-962C-6ED87DDE39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69" t="21538" r="36077" b="19384"/>
          <a:stretch/>
        </p:blipFill>
        <p:spPr>
          <a:xfrm>
            <a:off x="3515678" y="2848708"/>
            <a:ext cx="1780808" cy="2331379"/>
          </a:xfrm>
          <a:prstGeom prst="rect">
            <a:avLst/>
          </a:prstGeom>
        </p:spPr>
      </p:pic>
      <p:pic>
        <p:nvPicPr>
          <p:cNvPr id="366" name="Picture 2">
            <a:extLst>
              <a:ext uri="{FF2B5EF4-FFF2-40B4-BE49-F238E27FC236}">
                <a16:creationId xmlns:a16="http://schemas.microsoft.com/office/drawing/2014/main" id="{D8E41FDE-658E-EE49-9650-F6C0B3D0C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" b="9066"/>
          <a:stretch/>
        </p:blipFill>
        <p:spPr bwMode="auto">
          <a:xfrm>
            <a:off x="527710" y="2925200"/>
            <a:ext cx="2823206" cy="137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Marcador de contenido 23">
            <a:extLst>
              <a:ext uri="{FF2B5EF4-FFF2-40B4-BE49-F238E27FC236}">
                <a16:creationId xmlns:a16="http://schemas.microsoft.com/office/drawing/2014/main" id="{0699F68D-FB91-4F45-A436-8080CC84E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17092" t="42580" r="57373" b="35045"/>
          <a:stretch/>
        </p:blipFill>
        <p:spPr>
          <a:xfrm>
            <a:off x="5479879" y="2925200"/>
            <a:ext cx="3125575" cy="2088813"/>
          </a:xfrm>
        </p:spPr>
      </p:pic>
    </p:spTree>
    <p:extLst>
      <p:ext uri="{BB962C8B-B14F-4D97-AF65-F5344CB8AC3E}">
        <p14:creationId xmlns:p14="http://schemas.microsoft.com/office/powerpoint/2010/main" val="198803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3A85543-BACC-9843-ADB2-C83410486A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F3EEF75-86E6-5E47-AD77-99EFFD62B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92" t="14676" r="36539" b="47897"/>
          <a:stretch/>
        </p:blipFill>
        <p:spPr>
          <a:xfrm>
            <a:off x="155092" y="639462"/>
            <a:ext cx="3977630" cy="31281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0ADE414-7785-D242-921E-F539164F31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54" t="30564" r="43692" b="54256"/>
          <a:stretch/>
        </p:blipFill>
        <p:spPr>
          <a:xfrm>
            <a:off x="4362830" y="137328"/>
            <a:ext cx="4635050" cy="206622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5DD950-3C5E-FD4F-88A8-3D89CD4EFD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39" t="27692" r="37230" b="48103"/>
          <a:stretch/>
        </p:blipFill>
        <p:spPr>
          <a:xfrm>
            <a:off x="4132722" y="2320845"/>
            <a:ext cx="4865158" cy="25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167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0BF7CAB-9989-1146-AFF8-3600C03527C2}"/>
              </a:ext>
            </a:extLst>
          </p:cNvPr>
          <p:cNvSpPr txBox="1"/>
          <p:nvPr/>
        </p:nvSpPr>
        <p:spPr>
          <a:xfrm>
            <a:off x="2990526" y="307019"/>
            <a:ext cx="5948916" cy="992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hangingPunct="0">
              <a:defRPr/>
            </a:pPr>
            <a:r>
              <a:rPr lang="es-ES_tradnl" sz="3000" b="1" kern="0" dirty="0">
                <a:solidFill>
                  <a:srgbClr val="000000"/>
                </a:solidFill>
                <a:latin typeface="Lucida Grande" panose="020B0600040502020204" pitchFamily="34" charset="0"/>
                <a:ea typeface="Garamond"/>
                <a:cs typeface="Lucida Grande" panose="020B0600040502020204" pitchFamily="34" charset="0"/>
                <a:sym typeface="Garamond"/>
              </a:rPr>
              <a:t>FACTORES PRONÓSTICOS EN ENFERMEDAD AVANZADA</a:t>
            </a:r>
          </a:p>
        </p:txBody>
      </p:sp>
      <p:pic>
        <p:nvPicPr>
          <p:cNvPr id="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51" y="307019"/>
            <a:ext cx="2441747" cy="1831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449" y="1542502"/>
            <a:ext cx="5010473" cy="281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094A7E6-5F4A-9145-B3BC-5368B8D1D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6" t="46627" r="21705" b="9549"/>
          <a:stretch/>
        </p:blipFill>
        <p:spPr bwMode="auto">
          <a:xfrm>
            <a:off x="123195" y="2951697"/>
            <a:ext cx="2987057" cy="143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2755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09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0BF7CAB-9989-1146-AFF8-3600C03527C2}"/>
              </a:ext>
            </a:extLst>
          </p:cNvPr>
          <p:cNvSpPr txBox="1"/>
          <p:nvPr/>
        </p:nvSpPr>
        <p:spPr>
          <a:xfrm>
            <a:off x="2806282" y="214595"/>
            <a:ext cx="5948916" cy="992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hangingPunct="0">
              <a:defRPr/>
            </a:pPr>
            <a:r>
              <a:rPr lang="es-ES_tradnl" sz="3000" b="1" kern="0" dirty="0">
                <a:solidFill>
                  <a:srgbClr val="000000"/>
                </a:solidFill>
                <a:latin typeface="Lucida Grande" panose="020B0600040502020204" pitchFamily="34" charset="0"/>
                <a:ea typeface="Garamond"/>
                <a:cs typeface="Lucida Grande" panose="020B0600040502020204" pitchFamily="34" charset="0"/>
                <a:sym typeface="Garamond"/>
              </a:rPr>
              <a:t>FACTORES PREDICTIVOS EN ENFERMEDAD AVANZADA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78" y="1299597"/>
            <a:ext cx="7649951" cy="360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73070070-6360-9C4A-94CA-F9CE7A543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51" y="307019"/>
            <a:ext cx="2441747" cy="18313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59487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848" y="1885951"/>
            <a:ext cx="5854303" cy="258365"/>
          </a:xfrm>
        </p:spPr>
        <p:txBody>
          <a:bodyPr/>
          <a:lstStyle/>
          <a:p>
            <a:r>
              <a:rPr lang="en-US" sz="525" dirty="0">
                <a:solidFill>
                  <a:schemeClr val="tx1"/>
                </a:solidFill>
                <a:latin typeface="Arial" charset="0"/>
              </a:rPr>
              <a:t>Baseline Demographics and Disease  Characteristics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7" y="0"/>
            <a:ext cx="8407022" cy="47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3257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848" y="1885951"/>
            <a:ext cx="5854303" cy="258365"/>
          </a:xfrm>
        </p:spPr>
        <p:txBody>
          <a:bodyPr/>
          <a:lstStyle/>
          <a:p>
            <a:r>
              <a:rPr lang="en-US" sz="525" dirty="0">
                <a:solidFill>
                  <a:schemeClr val="tx1"/>
                </a:solidFill>
                <a:latin typeface="Arial" charset="0"/>
              </a:rPr>
              <a:t>Baseline Demographic and Disease Characteristics- TKI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9" y="120847"/>
            <a:ext cx="8097888" cy="455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278083" y="4857750"/>
            <a:ext cx="6629399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342900">
              <a:defRPr/>
            </a:pPr>
            <a:r>
              <a:rPr lang="en-US" sz="900" dirty="0">
                <a:latin typeface="Arial" charset="0"/>
                <a:ea typeface="+mn-ea"/>
                <a:cs typeface="Calibri"/>
                <a:sym typeface="Arial"/>
              </a:rPr>
              <a:t>Presented By Christy Osgood at 2019 ASCO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4011877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848" y="1885951"/>
            <a:ext cx="5854303" cy="258365"/>
          </a:xfrm>
        </p:spPr>
        <p:txBody>
          <a:bodyPr/>
          <a:lstStyle/>
          <a:p>
            <a:r>
              <a:rPr lang="en-US" sz="525" dirty="0">
                <a:solidFill>
                  <a:schemeClr val="tx1"/>
                </a:solidFill>
                <a:latin typeface="Arial" charset="0"/>
              </a:rPr>
              <a:t>Overall Survival by Reduction Category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03" y="439202"/>
            <a:ext cx="7582394" cy="426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87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contenido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0" name="Marcador de texto 1">
            <a:extLst>
              <a:ext uri="{FF2B5EF4-FFF2-40B4-BE49-F238E27FC236}">
                <a16:creationId xmlns:a16="http://schemas.microsoft.com/office/drawing/2014/main" id="{6DF3C19A-2614-3E4A-8DAA-CECBF6CCD994}"/>
              </a:ext>
            </a:extLst>
          </p:cNvPr>
          <p:cNvSpPr txBox="1">
            <a:spLocks/>
          </p:cNvSpPr>
          <p:nvPr/>
        </p:nvSpPr>
        <p:spPr>
          <a:xfrm>
            <a:off x="176499" y="949739"/>
            <a:ext cx="8639666" cy="43886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v"/>
            </a:pPr>
            <a:r>
              <a:rPr lang="es-AR">
                <a:solidFill>
                  <a:schemeClr val="tx1"/>
                </a:solidFill>
                <a:cs typeface="Al Bayan Plain" pitchFamily="2" charset="-78"/>
              </a:rPr>
              <a:t>Resultados con anti pd1 aceptables a largo plazo</a:t>
            </a:r>
          </a:p>
          <a:p>
            <a:pPr algn="just">
              <a:buFont typeface="Wingdings" pitchFamily="2" charset="2"/>
              <a:buChar char="v"/>
            </a:pPr>
            <a:endParaRPr lang="es-AR">
              <a:solidFill>
                <a:schemeClr val="tx1"/>
              </a:solidFill>
              <a:cs typeface="Al Bayan Plain" pitchFamily="2" charset="-78"/>
            </a:endParaRPr>
          </a:p>
          <a:p>
            <a:pPr algn="just">
              <a:buFont typeface="Wingdings" pitchFamily="2" charset="2"/>
              <a:buChar char="v"/>
            </a:pPr>
            <a:r>
              <a:rPr lang="es-AR">
                <a:solidFill>
                  <a:schemeClr val="tx1"/>
                </a:solidFill>
                <a:cs typeface="Al Bayan Plain" pitchFamily="2" charset="-78"/>
              </a:rPr>
              <a:t>Resultados alentadores en la combinación de IO, a expensas de efectos colaterales y condicionamientos logísticos y de reembolso</a:t>
            </a:r>
          </a:p>
          <a:p>
            <a:pPr algn="just">
              <a:buFont typeface="Wingdings" pitchFamily="2" charset="2"/>
              <a:buChar char="v"/>
            </a:pPr>
            <a:endParaRPr lang="es-AR">
              <a:solidFill>
                <a:schemeClr val="tx1"/>
              </a:solidFill>
              <a:cs typeface="Al Bayan Plain" pitchFamily="2" charset="-78"/>
            </a:endParaRPr>
          </a:p>
          <a:p>
            <a:pPr algn="just">
              <a:buFont typeface="Wingdings" pitchFamily="2" charset="2"/>
              <a:buChar char="v"/>
            </a:pPr>
            <a:r>
              <a:rPr lang="es-AR">
                <a:solidFill>
                  <a:schemeClr val="tx1"/>
                </a:solidFill>
                <a:cs typeface="Al Bayan Plain" pitchFamily="2" charset="-78"/>
              </a:rPr>
              <a:t>Hacer  monoinmunoterapia en BRAFm es detrimental respecto al combo de IO e indirectamente a las TD</a:t>
            </a:r>
          </a:p>
          <a:p>
            <a:pPr marL="0" indent="0" algn="just">
              <a:buFont typeface="Arial"/>
              <a:buNone/>
            </a:pPr>
            <a:endParaRPr lang="es-AR">
              <a:solidFill>
                <a:schemeClr val="tx1"/>
              </a:solidFill>
              <a:cs typeface="Al Bayan Plain" pitchFamily="2" charset="-78"/>
            </a:endParaRPr>
          </a:p>
          <a:p>
            <a:pPr algn="just">
              <a:buFont typeface="Wingdings" pitchFamily="2" charset="2"/>
              <a:buChar char="v"/>
            </a:pPr>
            <a:r>
              <a:rPr lang="es-AR">
                <a:solidFill>
                  <a:schemeClr val="tx1"/>
                </a:solidFill>
                <a:cs typeface="Al Bayan Plain" pitchFamily="2" charset="-78"/>
              </a:rPr>
              <a:t>52 % pacientes vivos a 5 años con el COMBO se debe conocer como un hecho de festejo en la oncología moderna y entrenar personal - centros</a:t>
            </a:r>
            <a:endParaRPr lang="es-AR" dirty="0">
              <a:solidFill>
                <a:schemeClr val="tx1"/>
              </a:solidFill>
              <a:cs typeface="Al Bayan Plain" pitchFamily="2" charset="-78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5A9903-63BE-A642-94AE-383FAB54A1C3}"/>
              </a:ext>
            </a:extLst>
          </p:cNvPr>
          <p:cNvSpPr txBox="1"/>
          <p:nvPr/>
        </p:nvSpPr>
        <p:spPr>
          <a:xfrm>
            <a:off x="3213356" y="0"/>
            <a:ext cx="2212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/>
              <a:t>Conclusiones </a:t>
            </a:r>
          </a:p>
        </p:txBody>
      </p:sp>
    </p:spTree>
    <p:extLst>
      <p:ext uri="{BB962C8B-B14F-4D97-AF65-F5344CB8AC3E}">
        <p14:creationId xmlns:p14="http://schemas.microsoft.com/office/powerpoint/2010/main" val="55902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Nuevos escenarios a considerar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758E3F-0916-C64C-A963-614AC95E7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813" y="740520"/>
            <a:ext cx="5764725" cy="383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7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Imagen 3" descr="Imagen 3">
            <a:extLst>
              <a:ext uri="{FF2B5EF4-FFF2-40B4-BE49-F238E27FC236}">
                <a16:creationId xmlns:a16="http://schemas.microsoft.com/office/drawing/2014/main" id="{1881104D-0609-7C48-AECF-8C7917DC66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9917" t="20666" r="22917" b="30889"/>
          <a:stretch>
            <a:fillRect/>
          </a:stretch>
        </p:blipFill>
        <p:spPr>
          <a:xfrm>
            <a:off x="546269" y="184244"/>
            <a:ext cx="3636416" cy="1733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3" descr="Imagen 3">
            <a:extLst>
              <a:ext uri="{FF2B5EF4-FFF2-40B4-BE49-F238E27FC236}">
                <a16:creationId xmlns:a16="http://schemas.microsoft.com/office/drawing/2014/main" id="{5F3F4E99-A542-2540-BF6F-C99B958877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084" t="14447" r="33499" b="44813"/>
          <a:stretch>
            <a:fillRect/>
          </a:stretch>
        </p:blipFill>
        <p:spPr>
          <a:xfrm>
            <a:off x="681752" y="2208696"/>
            <a:ext cx="3500933" cy="1985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n 1" descr="Imagen 1">
            <a:extLst>
              <a:ext uri="{FF2B5EF4-FFF2-40B4-BE49-F238E27FC236}">
                <a16:creationId xmlns:a16="http://schemas.microsoft.com/office/drawing/2014/main" id="{C0B1C30D-B0AE-DB42-9CFA-2E743A5B96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67" t="15909" r="33582" b="48814"/>
          <a:stretch/>
        </p:blipFill>
        <p:spPr>
          <a:xfrm>
            <a:off x="4882486" y="184244"/>
            <a:ext cx="3559819" cy="1733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Captura de pantalla 2018-07-26 a la(s) 02.57.54.png" descr="Captura de pantalla 2018-07-26 a la(s) 02.57.54.png">
            <a:extLst>
              <a:ext uri="{FF2B5EF4-FFF2-40B4-BE49-F238E27FC236}">
                <a16:creationId xmlns:a16="http://schemas.microsoft.com/office/drawing/2014/main" id="{7ED4574F-B9B2-F840-B786-C36FDE51D0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339" t="18655" r="32692" b="34382"/>
          <a:stretch/>
        </p:blipFill>
        <p:spPr>
          <a:xfrm>
            <a:off x="4770770" y="2320947"/>
            <a:ext cx="3450104" cy="17605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6940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4B202E87-4864-6246-9B55-719123F4DD26}"/>
              </a:ext>
            </a:extLst>
          </p:cNvPr>
          <p:cNvSpPr/>
          <p:nvPr/>
        </p:nvSpPr>
        <p:spPr>
          <a:xfrm>
            <a:off x="2760545" y="162730"/>
            <a:ext cx="6180158" cy="2588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hangingPunct="0">
              <a:defRPr/>
            </a:pPr>
            <a:endParaRPr sz="13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99036C7-FFA0-5C4C-9CB2-20BE8A244931}"/>
              </a:ext>
            </a:extLst>
          </p:cNvPr>
          <p:cNvSpPr/>
          <p:nvPr/>
        </p:nvSpPr>
        <p:spPr>
          <a:xfrm>
            <a:off x="2597520" y="69573"/>
            <a:ext cx="6506209" cy="2778760"/>
          </a:xfrm>
          <a:custGeom>
            <a:avLst/>
            <a:gdLst/>
            <a:ahLst/>
            <a:cxnLst/>
            <a:rect l="l" t="t" r="r" b="b"/>
            <a:pathLst>
              <a:path w="6506209" h="2778760">
                <a:moveTo>
                  <a:pt x="0" y="2778252"/>
                </a:moveTo>
                <a:lnTo>
                  <a:pt x="6505956" y="2778252"/>
                </a:lnTo>
                <a:lnTo>
                  <a:pt x="6505956" y="0"/>
                </a:lnTo>
                <a:lnTo>
                  <a:pt x="0" y="0"/>
                </a:lnTo>
                <a:lnTo>
                  <a:pt x="0" y="2778252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 hangingPunct="0">
              <a:defRPr/>
            </a:pPr>
            <a:endParaRPr sz="13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605559B5-7151-2F48-B891-CBDB9BEF15EA}"/>
              </a:ext>
            </a:extLst>
          </p:cNvPr>
          <p:cNvSpPr/>
          <p:nvPr/>
        </p:nvSpPr>
        <p:spPr>
          <a:xfrm>
            <a:off x="2638309" y="3076126"/>
            <a:ext cx="6187175" cy="1711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hangingPunct="0">
              <a:defRPr/>
            </a:pPr>
            <a:endParaRPr sz="13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48B43044-B57F-8D48-BB49-DF0716011AE3}"/>
              </a:ext>
            </a:extLst>
          </p:cNvPr>
          <p:cNvSpPr/>
          <p:nvPr/>
        </p:nvSpPr>
        <p:spPr>
          <a:xfrm>
            <a:off x="2514038" y="3008339"/>
            <a:ext cx="6506209" cy="1859280"/>
          </a:xfrm>
          <a:custGeom>
            <a:avLst/>
            <a:gdLst/>
            <a:ahLst/>
            <a:cxnLst/>
            <a:rect l="l" t="t" r="r" b="b"/>
            <a:pathLst>
              <a:path w="6506209" h="1859279">
                <a:moveTo>
                  <a:pt x="0" y="1859280"/>
                </a:moveTo>
                <a:lnTo>
                  <a:pt x="6505956" y="1859280"/>
                </a:lnTo>
                <a:lnTo>
                  <a:pt x="6505956" y="0"/>
                </a:lnTo>
                <a:lnTo>
                  <a:pt x="0" y="0"/>
                </a:lnTo>
                <a:lnTo>
                  <a:pt x="0" y="1859280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 hangingPunct="0">
              <a:defRPr/>
            </a:pPr>
            <a:endParaRPr sz="13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E1D5CFF4-961C-8B46-87D0-184D479BE3A7}"/>
              </a:ext>
            </a:extLst>
          </p:cNvPr>
          <p:cNvSpPr/>
          <p:nvPr/>
        </p:nvSpPr>
        <p:spPr>
          <a:xfrm>
            <a:off x="333181" y="248644"/>
            <a:ext cx="1953701" cy="19380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hangingPunct="0">
              <a:defRPr/>
            </a:pPr>
            <a:endParaRPr sz="13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40497ABC-B87F-7449-8948-1B39863E12AF}"/>
              </a:ext>
            </a:extLst>
          </p:cNvPr>
          <p:cNvSpPr txBox="1"/>
          <p:nvPr/>
        </p:nvSpPr>
        <p:spPr>
          <a:xfrm>
            <a:off x="123754" y="2571751"/>
            <a:ext cx="3721691" cy="20533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6533" indent="-323834" defTabSz="685800" hangingPunct="0">
              <a:spcBef>
                <a:spcPts val="105"/>
              </a:spcBef>
              <a:buSzPct val="96875"/>
              <a:buFont typeface="Wingdings"/>
              <a:buChar char=""/>
              <a:tabLst>
                <a:tab pos="337169" algn="l"/>
              </a:tabLst>
              <a:defRPr/>
            </a:pPr>
            <a:r>
              <a:rPr sz="1050" kern="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250 </a:t>
            </a:r>
            <a:r>
              <a:rPr sz="1050" kern="0" spc="-1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International</a:t>
            </a:r>
            <a:r>
              <a:rPr sz="1050" kern="0" spc="-5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 </a:t>
            </a:r>
            <a:r>
              <a:rPr sz="1050" kern="0" spc="-1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members</a:t>
            </a:r>
            <a:endParaRPr sz="1050" kern="0" dirty="0">
              <a:solidFill>
                <a:srgbClr val="000000"/>
              </a:solidFill>
              <a:latin typeface="Calibri"/>
              <a:cs typeface="Calibri"/>
              <a:sym typeface="Arial"/>
            </a:endParaRPr>
          </a:p>
          <a:p>
            <a:pPr marL="336533" indent="-323834" defTabSz="685800" hangingPunct="0">
              <a:buSzPct val="96875"/>
              <a:buFont typeface="Wingdings"/>
              <a:buChar char=""/>
              <a:tabLst>
                <a:tab pos="337169" algn="l"/>
              </a:tabLst>
              <a:defRPr/>
            </a:pPr>
            <a:r>
              <a:rPr sz="1050" kern="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Pharma</a:t>
            </a:r>
            <a:r>
              <a:rPr sz="1050" kern="0" spc="-1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 engagement</a:t>
            </a:r>
            <a:endParaRPr sz="1050" kern="0" dirty="0">
              <a:solidFill>
                <a:srgbClr val="000000"/>
              </a:solidFill>
              <a:latin typeface="Calibri"/>
              <a:cs typeface="Calibri"/>
              <a:sym typeface="Arial"/>
            </a:endParaRPr>
          </a:p>
          <a:p>
            <a:pPr marL="336533" indent="-323834" defTabSz="685800" hangingPunct="0">
              <a:buSzPct val="96875"/>
              <a:buFont typeface="Wingdings"/>
              <a:buChar char=""/>
              <a:tabLst>
                <a:tab pos="337169" algn="l"/>
              </a:tabLst>
              <a:defRPr/>
            </a:pPr>
            <a:r>
              <a:rPr sz="1050" kern="0" spc="-1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Consultation</a:t>
            </a:r>
            <a:r>
              <a:rPr sz="1050" kern="0" spc="35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 </a:t>
            </a:r>
            <a:r>
              <a:rPr sz="1050" kern="0" spc="-2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FDA</a:t>
            </a:r>
            <a:endParaRPr sz="1050" kern="0" dirty="0">
              <a:solidFill>
                <a:srgbClr val="000000"/>
              </a:solidFill>
              <a:latin typeface="Calibri"/>
              <a:cs typeface="Calibri"/>
              <a:sym typeface="Arial"/>
            </a:endParaRPr>
          </a:p>
          <a:p>
            <a:pPr marL="336533" indent="-323834" defTabSz="685800" hangingPunct="0">
              <a:buSzPct val="96875"/>
              <a:buFont typeface="Wingdings"/>
              <a:buChar char=""/>
              <a:tabLst>
                <a:tab pos="337169" algn="l"/>
              </a:tabLst>
              <a:defRPr/>
            </a:pPr>
            <a:r>
              <a:rPr sz="1050" kern="0" spc="-1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White papers/guidelines </a:t>
            </a:r>
            <a:r>
              <a:rPr sz="1050" kern="0" spc="-25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for:</a:t>
            </a:r>
            <a:endParaRPr sz="1050" kern="0" dirty="0">
              <a:solidFill>
                <a:srgbClr val="000000"/>
              </a:solidFill>
              <a:latin typeface="Calibri"/>
              <a:cs typeface="Calibri"/>
              <a:sym typeface="Arial"/>
            </a:endParaRPr>
          </a:p>
          <a:p>
            <a:pPr marL="927054" lvl="1" indent="-457178" defTabSz="685800" hangingPunct="0">
              <a:spcBef>
                <a:spcPts val="65"/>
              </a:spcBef>
              <a:buFont typeface="Wingdings"/>
              <a:buChar char=""/>
              <a:tabLst>
                <a:tab pos="926419" algn="l"/>
                <a:tab pos="927054" algn="l"/>
              </a:tabLst>
              <a:defRPr/>
            </a:pPr>
            <a:r>
              <a:rPr sz="1050" kern="0" spc="-3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Trial</a:t>
            </a:r>
            <a:r>
              <a:rPr sz="1050" kern="0" spc="-25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 </a:t>
            </a:r>
            <a:r>
              <a:rPr sz="1050" kern="0" spc="-5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design</a:t>
            </a:r>
            <a:endParaRPr sz="1050" kern="0" dirty="0">
              <a:solidFill>
                <a:srgbClr val="000000"/>
              </a:solidFill>
              <a:latin typeface="Calibri"/>
              <a:cs typeface="Calibri"/>
              <a:sym typeface="Arial"/>
            </a:endParaRPr>
          </a:p>
          <a:p>
            <a:pPr marL="927054" lvl="1" indent="-457178" defTabSz="685800" hangingPunct="0">
              <a:buFont typeface="Wingdings"/>
              <a:buChar char=""/>
              <a:tabLst>
                <a:tab pos="926419" algn="l"/>
                <a:tab pos="927054" algn="l"/>
              </a:tabLst>
              <a:defRPr/>
            </a:pPr>
            <a:r>
              <a:rPr sz="1050" kern="0" spc="-1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Pathological </a:t>
            </a:r>
            <a:r>
              <a:rPr sz="1050" kern="0" spc="-5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assessment</a:t>
            </a:r>
            <a:endParaRPr sz="1050" kern="0" dirty="0">
              <a:solidFill>
                <a:srgbClr val="000000"/>
              </a:solidFill>
              <a:latin typeface="Calibri"/>
              <a:cs typeface="Calibri"/>
              <a:sym typeface="Arial"/>
            </a:endParaRPr>
          </a:p>
          <a:p>
            <a:pPr marL="927054" lvl="1" indent="-457178" defTabSz="685800" hangingPunct="0">
              <a:buFont typeface="Wingdings"/>
              <a:buChar char=""/>
              <a:tabLst>
                <a:tab pos="926419" algn="l"/>
                <a:tab pos="927054" algn="l"/>
              </a:tabLst>
              <a:defRPr/>
            </a:pPr>
            <a:r>
              <a:rPr sz="1050" kern="0" spc="-1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Surgical </a:t>
            </a:r>
            <a:r>
              <a:rPr sz="1050" kern="0" spc="-5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endpoints</a:t>
            </a:r>
            <a:endParaRPr sz="1050" kern="0" dirty="0">
              <a:solidFill>
                <a:srgbClr val="000000"/>
              </a:solidFill>
              <a:latin typeface="Calibri"/>
              <a:cs typeface="Calibri"/>
              <a:sym typeface="Arial"/>
            </a:endParaRPr>
          </a:p>
          <a:p>
            <a:pPr marL="927054" lvl="1" indent="-457178" defTabSz="685800" hangingPunct="0">
              <a:spcBef>
                <a:spcPts val="5"/>
              </a:spcBef>
              <a:buFont typeface="Wingdings"/>
              <a:buChar char=""/>
              <a:tabLst>
                <a:tab pos="926419" algn="l"/>
                <a:tab pos="927054" algn="l"/>
              </a:tabLst>
              <a:defRPr/>
            </a:pPr>
            <a:r>
              <a:rPr sz="1050" kern="0" spc="-5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Biospecimens</a:t>
            </a:r>
            <a:endParaRPr sz="1050" kern="0" dirty="0">
              <a:solidFill>
                <a:srgbClr val="000000"/>
              </a:solidFill>
              <a:latin typeface="Calibri"/>
              <a:cs typeface="Calibri"/>
              <a:sym typeface="Arial"/>
            </a:endParaRPr>
          </a:p>
          <a:p>
            <a:pPr marL="927054" lvl="1" indent="-457178" defTabSz="685800" hangingPunct="0">
              <a:lnSpc>
                <a:spcPts val="2610"/>
              </a:lnSpc>
              <a:buFont typeface="Wingdings"/>
              <a:buChar char=""/>
              <a:tabLst>
                <a:tab pos="926419" algn="l"/>
                <a:tab pos="927054" algn="l"/>
              </a:tabLst>
              <a:defRPr/>
            </a:pPr>
            <a:r>
              <a:rPr sz="1050" kern="0" spc="-2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Translational</a:t>
            </a:r>
            <a:r>
              <a:rPr sz="1050" kern="0" spc="-35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 </a:t>
            </a:r>
            <a:r>
              <a:rPr sz="1050" kern="0" spc="-1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Research</a:t>
            </a:r>
            <a:endParaRPr sz="1050" kern="0" dirty="0">
              <a:solidFill>
                <a:srgbClr val="000000"/>
              </a:solidFill>
              <a:latin typeface="Calibri"/>
              <a:cs typeface="Calibri"/>
              <a:sym typeface="Arial"/>
            </a:endParaRPr>
          </a:p>
          <a:p>
            <a:pPr marL="336533" indent="-323834" defTabSz="685800" hangingPunct="0">
              <a:lnSpc>
                <a:spcPts val="3810"/>
              </a:lnSpc>
              <a:buSzPct val="96875"/>
              <a:buFont typeface="Wingdings"/>
              <a:buChar char=""/>
              <a:tabLst>
                <a:tab pos="337169" algn="l"/>
              </a:tabLst>
              <a:defRPr/>
            </a:pPr>
            <a:r>
              <a:rPr sz="1050" kern="0" spc="-15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Pooled</a:t>
            </a:r>
            <a:r>
              <a:rPr sz="1050" kern="0" spc="-3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 </a:t>
            </a:r>
            <a:r>
              <a:rPr sz="1050" kern="0" spc="-20" dirty="0">
                <a:solidFill>
                  <a:srgbClr val="000000"/>
                </a:solidFill>
                <a:latin typeface="Calibri"/>
                <a:cs typeface="Calibri"/>
                <a:sym typeface="Arial"/>
              </a:rPr>
              <a:t>data</a:t>
            </a:r>
            <a:endParaRPr sz="1050" kern="0" dirty="0">
              <a:solidFill>
                <a:srgbClr val="000000"/>
              </a:solidFill>
              <a:latin typeface="Calibri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966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3FF79B0A-1B93-CD40-9D18-B51E6E357E51}"/>
              </a:ext>
            </a:extLst>
          </p:cNvPr>
          <p:cNvSpPr/>
          <p:nvPr/>
        </p:nvSpPr>
        <p:spPr>
          <a:xfrm>
            <a:off x="1059875" y="1748767"/>
            <a:ext cx="3324063" cy="2113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hangingPunct="0">
              <a:defRPr/>
            </a:pPr>
            <a:endParaRPr sz="13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757A228D-1E54-8843-A39F-4B8A04146902}"/>
              </a:ext>
            </a:extLst>
          </p:cNvPr>
          <p:cNvSpPr/>
          <p:nvPr/>
        </p:nvSpPr>
        <p:spPr>
          <a:xfrm>
            <a:off x="4408932" y="1458467"/>
            <a:ext cx="4267200" cy="2674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hangingPunct="0">
              <a:defRPr/>
            </a:pPr>
            <a:endParaRPr sz="13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7372C209-03A9-0947-AB69-6717831074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991" y="351727"/>
            <a:ext cx="7249159" cy="10002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s-ES" spc="-10" dirty="0" err="1"/>
              <a:t>Neoadyuvancia</a:t>
            </a:r>
            <a:r>
              <a:rPr lang="es-ES" spc="-10" dirty="0"/>
              <a:t> </a:t>
            </a:r>
            <a:r>
              <a:rPr spc="-5" dirty="0"/>
              <a:t>ASCO 2019</a:t>
            </a:r>
            <a:r>
              <a:rPr lang="es-ES" spc="-5" dirty="0"/>
              <a:t>: 6 estudios</a:t>
            </a:r>
            <a:endParaRPr spc="-5" dirty="0"/>
          </a:p>
          <a:p>
            <a:pPr marL="922632">
              <a:spcBef>
                <a:spcPts val="545"/>
              </a:spcBef>
              <a:tabLst>
                <a:tab pos="5631039" algn="l"/>
              </a:tabLst>
            </a:pPr>
            <a:r>
              <a:rPr lang="es-ES" sz="1800" b="1" spc="-225" dirty="0">
                <a:solidFill>
                  <a:srgbClr val="006FC0"/>
                </a:solidFill>
              </a:rPr>
              <a:t/>
            </a:r>
            <a:br>
              <a:rPr lang="es-ES" sz="1800" b="1" spc="-225" dirty="0">
                <a:solidFill>
                  <a:srgbClr val="006FC0"/>
                </a:solidFill>
              </a:rPr>
            </a:br>
            <a:r>
              <a:rPr sz="1800" b="1" spc="-225" dirty="0" err="1">
                <a:solidFill>
                  <a:srgbClr val="006FC0"/>
                </a:solidFill>
              </a:rPr>
              <a:t>pCR</a:t>
            </a:r>
            <a:r>
              <a:rPr sz="1800" b="1" spc="-225" dirty="0">
                <a:solidFill>
                  <a:srgbClr val="006FC0"/>
                </a:solidFill>
              </a:rPr>
              <a:t>	</a:t>
            </a:r>
            <a:r>
              <a:rPr sz="1800" b="1" spc="-220" dirty="0">
                <a:solidFill>
                  <a:srgbClr val="006FC0"/>
                </a:solidFill>
              </a:rPr>
              <a:t>RFS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56051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0623" y="391668"/>
            <a:ext cx="1935480" cy="368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0363" y="1337258"/>
            <a:ext cx="7899400" cy="1685289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065" marR="5080" algn="ctr">
              <a:lnSpc>
                <a:spcPct val="80000"/>
              </a:lnSpc>
              <a:spcBef>
                <a:spcPts val="875"/>
              </a:spcBef>
            </a:pPr>
            <a:r>
              <a:rPr sz="3200" spc="-315" dirty="0"/>
              <a:t>Long-term </a:t>
            </a:r>
            <a:r>
              <a:rPr sz="3200" spc="-355" dirty="0"/>
              <a:t>Outcomes </a:t>
            </a:r>
            <a:r>
              <a:rPr sz="3200" spc="-320" dirty="0"/>
              <a:t>from </a:t>
            </a:r>
            <a:r>
              <a:rPr sz="3200" spc="-290" dirty="0"/>
              <a:t>the </a:t>
            </a:r>
            <a:r>
              <a:rPr sz="3200" spc="-340" dirty="0"/>
              <a:t>Randomized </a:t>
            </a:r>
            <a:r>
              <a:rPr sz="3200" spc="-365" dirty="0"/>
              <a:t>Ph </a:t>
            </a:r>
            <a:r>
              <a:rPr sz="3200" spc="-320" dirty="0"/>
              <a:t>2  Study </a:t>
            </a:r>
            <a:r>
              <a:rPr sz="3200" spc="-275" dirty="0"/>
              <a:t>of </a:t>
            </a:r>
            <a:r>
              <a:rPr sz="3200" spc="-325" dirty="0"/>
              <a:t>Nivolumab </a:t>
            </a:r>
            <a:r>
              <a:rPr sz="3200" spc="-290" dirty="0"/>
              <a:t>or </a:t>
            </a:r>
            <a:r>
              <a:rPr sz="3200" spc="-325" dirty="0"/>
              <a:t>Nivolumab </a:t>
            </a:r>
            <a:r>
              <a:rPr sz="3200" spc="-335" dirty="0"/>
              <a:t>+ </a:t>
            </a:r>
            <a:r>
              <a:rPr sz="3200" spc="-310" dirty="0"/>
              <a:t>Ipilimumab </a:t>
            </a:r>
            <a:r>
              <a:rPr sz="3200" spc="-260" dirty="0"/>
              <a:t>in  </a:t>
            </a:r>
            <a:r>
              <a:rPr sz="3200" spc="-280" dirty="0"/>
              <a:t>Patients </a:t>
            </a:r>
            <a:r>
              <a:rPr sz="3200" spc="-320" dirty="0"/>
              <a:t>With </a:t>
            </a:r>
            <a:r>
              <a:rPr sz="3200" spc="-355" dirty="0"/>
              <a:t>Melanoma </a:t>
            </a:r>
            <a:r>
              <a:rPr sz="3200" spc="-295" dirty="0"/>
              <a:t>Brain</a:t>
            </a:r>
            <a:r>
              <a:rPr sz="3200" spc="-315" dirty="0"/>
              <a:t> </a:t>
            </a:r>
            <a:r>
              <a:rPr sz="3200" spc="-305" dirty="0"/>
              <a:t>Metastases:</a:t>
            </a:r>
            <a:endParaRPr sz="3200"/>
          </a:p>
          <a:p>
            <a:pPr marL="3175" algn="ctr">
              <a:lnSpc>
                <a:spcPts val="3075"/>
              </a:lnSpc>
            </a:pPr>
            <a:r>
              <a:rPr sz="3200" spc="-305" dirty="0"/>
              <a:t>Anti-PD1 </a:t>
            </a:r>
            <a:r>
              <a:rPr sz="3200" spc="-295" dirty="0"/>
              <a:t>Brain </a:t>
            </a:r>
            <a:r>
              <a:rPr sz="3200" spc="-285" dirty="0"/>
              <a:t>Collaboration </a:t>
            </a:r>
            <a:r>
              <a:rPr sz="3200" spc="-305" dirty="0"/>
              <a:t>(The </a:t>
            </a:r>
            <a:r>
              <a:rPr sz="3200" spc="-415" dirty="0"/>
              <a:t>ABC</a:t>
            </a:r>
            <a:r>
              <a:rPr sz="3200" spc="-290" dirty="0"/>
              <a:t> </a:t>
            </a:r>
            <a:r>
              <a:rPr sz="3200" spc="-260" dirty="0"/>
              <a:t>Trial)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1982851" y="3458667"/>
            <a:ext cx="6626225" cy="1231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19480" algn="ctr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Arial"/>
                <a:cs typeface="Arial"/>
              </a:rPr>
              <a:t>Georgina </a:t>
            </a:r>
            <a:r>
              <a:rPr sz="1800" spc="-220" dirty="0">
                <a:latin typeface="Arial"/>
                <a:cs typeface="Arial"/>
              </a:rPr>
              <a:t>V. </a:t>
            </a:r>
            <a:r>
              <a:rPr sz="1800" spc="-170" dirty="0">
                <a:latin typeface="Arial"/>
                <a:cs typeface="Arial"/>
              </a:rPr>
              <a:t>Long, </a:t>
            </a:r>
            <a:r>
              <a:rPr sz="1800" spc="-145" dirty="0">
                <a:latin typeface="Arial"/>
                <a:cs typeface="Arial"/>
              </a:rPr>
              <a:t>Victoria </a:t>
            </a:r>
            <a:r>
              <a:rPr sz="1800" spc="-155" dirty="0">
                <a:latin typeface="Arial"/>
                <a:cs typeface="Arial"/>
              </a:rPr>
              <a:t>Atkinson, </a:t>
            </a:r>
            <a:r>
              <a:rPr sz="1800" spc="-165" dirty="0">
                <a:latin typeface="Arial"/>
                <a:cs typeface="Arial"/>
              </a:rPr>
              <a:t>Serigne </a:t>
            </a:r>
            <a:r>
              <a:rPr sz="1800" spc="-160" dirty="0">
                <a:latin typeface="Arial"/>
                <a:cs typeface="Arial"/>
              </a:rPr>
              <a:t>Lo, </a:t>
            </a:r>
            <a:r>
              <a:rPr sz="1800" spc="-190" dirty="0">
                <a:latin typeface="Arial"/>
                <a:cs typeface="Arial"/>
              </a:rPr>
              <a:t>Shahneen</a:t>
            </a:r>
            <a:r>
              <a:rPr sz="1800" spc="-315" dirty="0">
                <a:latin typeface="Arial"/>
                <a:cs typeface="Arial"/>
              </a:rPr>
              <a:t> </a:t>
            </a:r>
            <a:r>
              <a:rPr sz="1800" spc="-180" dirty="0">
                <a:latin typeface="Arial"/>
                <a:cs typeface="Arial"/>
              </a:rPr>
              <a:t>Sandhu,</a:t>
            </a:r>
            <a:endParaRPr sz="1800">
              <a:latin typeface="Arial"/>
              <a:cs typeface="Arial"/>
            </a:endParaRPr>
          </a:p>
          <a:p>
            <a:pPr marL="82550" indent="-26034">
              <a:lnSpc>
                <a:spcPct val="100000"/>
              </a:lnSpc>
              <a:spcBef>
                <a:spcPts val="5"/>
              </a:spcBef>
            </a:pPr>
            <a:r>
              <a:rPr sz="1800" spc="-170" dirty="0">
                <a:latin typeface="Arial"/>
                <a:cs typeface="Arial"/>
              </a:rPr>
              <a:t>Michael </a:t>
            </a:r>
            <a:r>
              <a:rPr sz="1800" spc="-254" dirty="0">
                <a:latin typeface="Arial"/>
                <a:cs typeface="Arial"/>
              </a:rPr>
              <a:t>P.  </a:t>
            </a:r>
            <a:r>
              <a:rPr sz="1800" spc="-170" dirty="0">
                <a:latin typeface="Arial"/>
                <a:cs typeface="Arial"/>
              </a:rPr>
              <a:t>Brown, Maria Gonzalez, Alexander  </a:t>
            </a:r>
            <a:r>
              <a:rPr sz="1800" spc="-165" dirty="0">
                <a:latin typeface="Arial"/>
                <a:cs typeface="Arial"/>
              </a:rPr>
              <a:t>Guminski, </a:t>
            </a:r>
            <a:r>
              <a:rPr sz="1800" spc="-160" dirty="0">
                <a:latin typeface="Arial"/>
                <a:cs typeface="Arial"/>
              </a:rPr>
              <a:t>Richard</a:t>
            </a:r>
            <a:r>
              <a:rPr sz="1800" spc="-165" dirty="0">
                <a:latin typeface="Arial"/>
                <a:cs typeface="Arial"/>
              </a:rPr>
              <a:t> </a:t>
            </a:r>
            <a:r>
              <a:rPr sz="1800" spc="-155" dirty="0">
                <a:latin typeface="Arial"/>
                <a:cs typeface="Arial"/>
              </a:rPr>
              <a:t>A.</a:t>
            </a:r>
            <a:endParaRPr sz="1800">
              <a:latin typeface="Arial"/>
              <a:cs typeface="Arial"/>
            </a:endParaRPr>
          </a:p>
          <a:p>
            <a:pPr marR="923290" algn="ctr">
              <a:lnSpc>
                <a:spcPct val="100000"/>
              </a:lnSpc>
            </a:pPr>
            <a:r>
              <a:rPr sz="1800" spc="-160" dirty="0">
                <a:latin typeface="Arial"/>
                <a:cs typeface="Arial"/>
              </a:rPr>
              <a:t>Scolyer, </a:t>
            </a:r>
            <a:r>
              <a:rPr sz="1800" spc="-165" dirty="0">
                <a:latin typeface="Arial"/>
                <a:cs typeface="Arial"/>
              </a:rPr>
              <a:t>Louise </a:t>
            </a:r>
            <a:r>
              <a:rPr sz="1800" spc="-180" dirty="0">
                <a:latin typeface="Arial"/>
                <a:cs typeface="Arial"/>
              </a:rPr>
              <a:t>Emmett, </a:t>
            </a:r>
            <a:r>
              <a:rPr sz="1800" spc="-170" dirty="0">
                <a:latin typeface="Arial"/>
                <a:cs typeface="Arial"/>
              </a:rPr>
              <a:t>Alexander  </a:t>
            </a:r>
            <a:r>
              <a:rPr sz="1800" spc="-185" dirty="0">
                <a:latin typeface="Arial"/>
                <a:cs typeface="Arial"/>
              </a:rPr>
              <a:t>M. </a:t>
            </a:r>
            <a:r>
              <a:rPr sz="1800" spc="-170" dirty="0">
                <a:latin typeface="Arial"/>
                <a:cs typeface="Arial"/>
              </a:rPr>
              <a:t>Menzies, Grant </a:t>
            </a:r>
            <a:r>
              <a:rPr sz="1800" spc="-155" dirty="0">
                <a:latin typeface="Arial"/>
                <a:cs typeface="Arial"/>
              </a:rPr>
              <a:t>A.</a:t>
            </a:r>
            <a:r>
              <a:rPr sz="1800" spc="135" dirty="0">
                <a:latin typeface="Arial"/>
                <a:cs typeface="Arial"/>
              </a:rPr>
              <a:t> </a:t>
            </a:r>
            <a:r>
              <a:rPr sz="1800" spc="-170" dirty="0">
                <a:latin typeface="Arial"/>
                <a:cs typeface="Arial"/>
              </a:rPr>
              <a:t>McArthur</a:t>
            </a:r>
            <a:endParaRPr sz="18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095"/>
              </a:spcBef>
            </a:pPr>
            <a:r>
              <a:rPr sz="1600" spc="-170" dirty="0">
                <a:latin typeface="Arial"/>
                <a:cs typeface="Arial"/>
              </a:rPr>
              <a:t>e</a:t>
            </a:r>
            <a:r>
              <a:rPr sz="1600" spc="-145" dirty="0">
                <a:latin typeface="Arial"/>
                <a:cs typeface="Arial"/>
              </a:rPr>
              <a:t>s</a:t>
            </a:r>
            <a:r>
              <a:rPr sz="1600" spc="-250" dirty="0">
                <a:latin typeface="Arial"/>
                <a:cs typeface="Arial"/>
              </a:rPr>
              <a:t>m</a:t>
            </a:r>
            <a:r>
              <a:rPr sz="1600" spc="-160" dirty="0">
                <a:latin typeface="Arial"/>
                <a:cs typeface="Arial"/>
              </a:rPr>
              <a:t>o</a:t>
            </a:r>
            <a:r>
              <a:rPr sz="1600" spc="-130" dirty="0">
                <a:latin typeface="Arial"/>
                <a:cs typeface="Arial"/>
              </a:rPr>
              <a:t>.org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95" y="4571998"/>
            <a:ext cx="1597152" cy="553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43800" y="0"/>
            <a:ext cx="1600199" cy="7147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3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9698ED-932F-3046-AE74-E0E1F71A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93" y="170171"/>
            <a:ext cx="5212080" cy="4803159"/>
          </a:xfrm>
        </p:spPr>
        <p:txBody>
          <a:bodyPr>
            <a:noAutofit/>
          </a:bodyPr>
          <a:lstStyle/>
          <a:p>
            <a:pPr algn="l"/>
            <a:r>
              <a:rPr lang="es-ES_tradnl" sz="600" dirty="0" err="1">
                <a:solidFill>
                  <a:schemeClr val="tx1"/>
                </a:solidFill>
              </a:rPr>
              <a:t>Antraciclinas</a:t>
            </a:r>
            <a:r>
              <a:rPr lang="es-ES_tradnl" sz="600" dirty="0">
                <a:solidFill>
                  <a:schemeClr val="tx1"/>
                </a:solidFill>
              </a:rPr>
              <a:t> y antraquinonas           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       D</a:t>
            </a:r>
            <a:r>
              <a:rPr lang="pt-PT" sz="600" dirty="0" err="1">
                <a:solidFill>
                  <a:schemeClr val="tx1"/>
                </a:solidFill>
              </a:rPr>
              <a:t>oxorrubicina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pt-PT" sz="600" dirty="0">
                <a:solidFill>
                  <a:schemeClr val="tx1"/>
                </a:solidFill>
              </a:rPr>
              <a:t>       </a:t>
            </a:r>
            <a:r>
              <a:rPr lang="pt-PT" sz="600" dirty="0" err="1">
                <a:solidFill>
                  <a:schemeClr val="tx1"/>
                </a:solidFill>
              </a:rPr>
              <a:t>Daunorrubicina</a:t>
            </a:r>
            <a:r>
              <a:rPr lang="pt-PT" sz="600" dirty="0">
                <a:solidFill>
                  <a:schemeClr val="tx1"/>
                </a:solidFill>
              </a:rPr>
              <a:t> 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pt-PT" sz="600" dirty="0">
                <a:solidFill>
                  <a:schemeClr val="tx1"/>
                </a:solidFill>
              </a:rPr>
              <a:t>       </a:t>
            </a:r>
            <a:r>
              <a:rPr lang="pt-PT" sz="600" dirty="0" err="1">
                <a:solidFill>
                  <a:schemeClr val="tx1"/>
                </a:solidFill>
              </a:rPr>
              <a:t>Epirrubicina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pt-PT" sz="600" dirty="0">
                <a:solidFill>
                  <a:schemeClr val="tx1"/>
                </a:solidFill>
              </a:rPr>
              <a:t>       </a:t>
            </a:r>
            <a:r>
              <a:rPr lang="pt-PT" sz="600" dirty="0" err="1">
                <a:solidFill>
                  <a:schemeClr val="tx1"/>
                </a:solidFill>
              </a:rPr>
              <a:t>Idarrubicina</a:t>
            </a:r>
            <a:r>
              <a:rPr lang="pt-PT" sz="600" dirty="0">
                <a:solidFill>
                  <a:schemeClr val="tx1"/>
                </a:solidFill>
              </a:rPr>
              <a:t> 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pt-PT" sz="600" dirty="0">
                <a:solidFill>
                  <a:schemeClr val="tx1"/>
                </a:solidFill>
              </a:rPr>
              <a:t>       </a:t>
            </a:r>
            <a:r>
              <a:rPr lang="pt-PT" sz="600" dirty="0" err="1">
                <a:solidFill>
                  <a:schemeClr val="tx1"/>
                </a:solidFill>
              </a:rPr>
              <a:t>Mitoxantrona</a:t>
            </a:r>
            <a:r>
              <a:rPr lang="pt-PT" sz="600" dirty="0">
                <a:solidFill>
                  <a:schemeClr val="tx1"/>
                </a:solidFill>
              </a:rPr>
              <a:t> 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pt-PT" sz="600" dirty="0">
                <a:solidFill>
                  <a:schemeClr val="tx1"/>
                </a:solidFill>
              </a:rPr>
              <a:t>       </a:t>
            </a:r>
            <a:r>
              <a:rPr lang="pt-PT" sz="600" dirty="0" err="1">
                <a:solidFill>
                  <a:schemeClr val="tx1"/>
                </a:solidFill>
              </a:rPr>
              <a:t>Doxorubicina</a:t>
            </a:r>
            <a:r>
              <a:rPr lang="pt-PT" sz="600" dirty="0">
                <a:solidFill>
                  <a:schemeClr val="tx1"/>
                </a:solidFill>
              </a:rPr>
              <a:t> </a:t>
            </a:r>
            <a:r>
              <a:rPr lang="pt-PT" sz="600" dirty="0" err="1">
                <a:solidFill>
                  <a:schemeClr val="tx1"/>
                </a:solidFill>
              </a:rPr>
              <a:t>liposomal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pt-PT" sz="600" dirty="0">
                <a:solidFill>
                  <a:schemeClr val="tx1"/>
                </a:solidFill>
              </a:rPr>
              <a:t> 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pt-PT" sz="600" dirty="0">
                <a:solidFill>
                  <a:schemeClr val="tx1"/>
                </a:solidFill>
              </a:rPr>
              <a:t> Drogas </a:t>
            </a:r>
            <a:r>
              <a:rPr lang="pt-PT" sz="600" dirty="0" err="1">
                <a:solidFill>
                  <a:schemeClr val="tx1"/>
                </a:solidFill>
              </a:rPr>
              <a:t>anti-tubulina</a:t>
            </a:r>
            <a:r>
              <a:rPr lang="pt-PT" sz="600" dirty="0">
                <a:solidFill>
                  <a:schemeClr val="tx1"/>
                </a:solidFill>
              </a:rPr>
              <a:t>                    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 </a:t>
            </a:r>
            <a:r>
              <a:rPr lang="es-ES_tradnl" sz="600" dirty="0" err="1">
                <a:solidFill>
                  <a:schemeClr val="tx1"/>
                </a:solidFill>
              </a:rPr>
              <a:t>Taxanos</a:t>
            </a:r>
            <a:r>
              <a:rPr lang="es-ES_tradnl" sz="600" dirty="0">
                <a:solidFill>
                  <a:schemeClr val="tx1"/>
                </a:solidFill>
              </a:rPr>
              <a:t> (</a:t>
            </a:r>
            <a:r>
              <a:rPr lang="es-ES_tradnl" sz="600" dirty="0" err="1">
                <a:solidFill>
                  <a:schemeClr val="tx1"/>
                </a:solidFill>
              </a:rPr>
              <a:t>docetaxel</a:t>
            </a:r>
            <a:r>
              <a:rPr lang="es-ES_tradnl" sz="600" dirty="0">
                <a:solidFill>
                  <a:schemeClr val="tx1"/>
                </a:solidFill>
              </a:rPr>
              <a:t>, </a:t>
            </a:r>
            <a:r>
              <a:rPr lang="es-ES_tradnl" sz="600" dirty="0" err="1">
                <a:solidFill>
                  <a:schemeClr val="tx1"/>
                </a:solidFill>
              </a:rPr>
              <a:t>paclitaxel</a:t>
            </a:r>
            <a:r>
              <a:rPr lang="es-ES_tradnl" sz="600" dirty="0">
                <a:solidFill>
                  <a:schemeClr val="tx1"/>
                </a:solidFill>
              </a:rPr>
              <a:t>, </a:t>
            </a:r>
            <a:r>
              <a:rPr lang="es-ES_tradnl" sz="600" dirty="0" err="1">
                <a:solidFill>
                  <a:schemeClr val="tx1"/>
                </a:solidFill>
              </a:rPr>
              <a:t>cabazitaxel</a:t>
            </a:r>
            <a:r>
              <a:rPr lang="es-ES_tradnl" sz="600" dirty="0">
                <a:solidFill>
                  <a:schemeClr val="tx1"/>
                </a:solidFill>
              </a:rPr>
              <a:t>)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 Alcaloides de la vinca (</a:t>
            </a:r>
            <a:r>
              <a:rPr lang="es-ES_tradnl" sz="600" dirty="0" err="1">
                <a:solidFill>
                  <a:schemeClr val="tx1"/>
                </a:solidFill>
              </a:rPr>
              <a:t>vincristina</a:t>
            </a:r>
            <a:r>
              <a:rPr lang="es-ES_tradnl" sz="600" dirty="0">
                <a:solidFill>
                  <a:schemeClr val="tx1"/>
                </a:solidFill>
              </a:rPr>
              <a:t>, </a:t>
            </a:r>
            <a:r>
              <a:rPr lang="es-ES_tradnl" sz="600" dirty="0" err="1">
                <a:solidFill>
                  <a:schemeClr val="tx1"/>
                </a:solidFill>
              </a:rPr>
              <a:t>vinblastina</a:t>
            </a:r>
            <a:r>
              <a:rPr lang="es-ES_tradnl" sz="600" dirty="0">
                <a:solidFill>
                  <a:schemeClr val="tx1"/>
                </a:solidFill>
              </a:rPr>
              <a:t>, </a:t>
            </a:r>
            <a:r>
              <a:rPr lang="es-ES_tradnl" sz="600" dirty="0" err="1">
                <a:solidFill>
                  <a:schemeClr val="tx1"/>
                </a:solidFill>
              </a:rPr>
              <a:t>vinorelbina</a:t>
            </a:r>
            <a:r>
              <a:rPr lang="es-ES_tradnl" sz="600" dirty="0">
                <a:solidFill>
                  <a:schemeClr val="tx1"/>
                </a:solidFill>
              </a:rPr>
              <a:t>, </a:t>
            </a:r>
            <a:r>
              <a:rPr lang="es-ES_tradnl" sz="600" dirty="0" err="1">
                <a:solidFill>
                  <a:schemeClr val="tx1"/>
                </a:solidFill>
              </a:rPr>
              <a:t>vinflunina</a:t>
            </a:r>
            <a:r>
              <a:rPr lang="es-ES_tradnl" sz="600" dirty="0">
                <a:solidFill>
                  <a:schemeClr val="tx1"/>
                </a:solidFill>
              </a:rPr>
              <a:t>)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 </a:t>
            </a:r>
            <a:r>
              <a:rPr lang="es-ES_tradnl" sz="600" dirty="0" err="1">
                <a:solidFill>
                  <a:schemeClr val="tx1"/>
                </a:solidFill>
              </a:rPr>
              <a:t>Epotilonas</a:t>
            </a:r>
            <a:r>
              <a:rPr lang="es-ES_tradnl" sz="600" dirty="0">
                <a:solidFill>
                  <a:schemeClr val="tx1"/>
                </a:solidFill>
              </a:rPr>
              <a:t> (</a:t>
            </a:r>
            <a:r>
              <a:rPr lang="es-ES_tradnl" sz="600" dirty="0" err="1">
                <a:solidFill>
                  <a:schemeClr val="tx1"/>
                </a:solidFill>
              </a:rPr>
              <a:t>ixabepilona</a:t>
            </a:r>
            <a:r>
              <a:rPr lang="es-ES_tradnl" sz="600" dirty="0">
                <a:solidFill>
                  <a:schemeClr val="tx1"/>
                </a:solidFill>
              </a:rPr>
              <a:t>)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 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 err="1">
                <a:solidFill>
                  <a:schemeClr val="tx1"/>
                </a:solidFill>
              </a:rPr>
              <a:t>Antimetabolitos</a:t>
            </a:r>
            <a:r>
              <a:rPr lang="es-ES_tradnl" sz="600" dirty="0">
                <a:solidFill>
                  <a:schemeClr val="tx1"/>
                </a:solidFill>
              </a:rPr>
              <a:t>     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 </a:t>
            </a:r>
            <a:r>
              <a:rPr lang="es-ES_tradnl" sz="600" dirty="0" err="1">
                <a:solidFill>
                  <a:schemeClr val="tx1"/>
                </a:solidFill>
              </a:rPr>
              <a:t>Fluorouracilo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 </a:t>
            </a:r>
            <a:r>
              <a:rPr lang="es-ES_tradnl" sz="600" dirty="0" err="1">
                <a:solidFill>
                  <a:schemeClr val="tx1"/>
                </a:solidFill>
              </a:rPr>
              <a:t>Capecitabina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 </a:t>
            </a:r>
            <a:r>
              <a:rPr lang="es-ES_tradnl" sz="600" dirty="0" err="1">
                <a:solidFill>
                  <a:schemeClr val="tx1"/>
                </a:solidFill>
              </a:rPr>
              <a:t>Gemcitabina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 </a:t>
            </a:r>
            <a:r>
              <a:rPr lang="es-ES_tradnl" sz="600" dirty="0" err="1">
                <a:solidFill>
                  <a:schemeClr val="tx1"/>
                </a:solidFill>
              </a:rPr>
              <a:t>Citarabina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 </a:t>
            </a:r>
            <a:r>
              <a:rPr lang="es-ES_tradnl" sz="600" dirty="0" err="1">
                <a:solidFill>
                  <a:schemeClr val="tx1"/>
                </a:solidFill>
              </a:rPr>
              <a:t>Fludarabina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 </a:t>
            </a:r>
            <a:r>
              <a:rPr lang="es-ES_tradnl" sz="600" dirty="0" err="1">
                <a:solidFill>
                  <a:schemeClr val="tx1"/>
                </a:solidFill>
              </a:rPr>
              <a:t>Claribina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 </a:t>
            </a:r>
            <a:r>
              <a:rPr lang="es-ES_tradnl" sz="600" dirty="0" err="1">
                <a:solidFill>
                  <a:schemeClr val="tx1"/>
                </a:solidFill>
              </a:rPr>
              <a:t>Metotrexato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 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 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 err="1">
                <a:solidFill>
                  <a:schemeClr val="tx1"/>
                </a:solidFill>
              </a:rPr>
              <a:t>Alquilantes</a:t>
            </a:r>
            <a:r>
              <a:rPr lang="es-ES_tradnl" sz="600" dirty="0">
                <a:solidFill>
                  <a:schemeClr val="tx1"/>
                </a:solidFill>
              </a:rPr>
              <a:t>  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Ciclofosfamida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Ifosfamida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Busulfan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Mitomicina</a:t>
            </a:r>
            <a:r>
              <a:rPr lang="es-ES_tradnl" sz="600" dirty="0">
                <a:solidFill>
                  <a:schemeClr val="tx1"/>
                </a:solidFill>
              </a:rPr>
              <a:t> C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Bleomicina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Cisplatino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Oxaliplatino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 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 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Anticuerpos monoclonales            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Trastuzumab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Bevacizumab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Panitumumab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Cetuximab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Rituximab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Alemtuzumab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Lapatinib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Pertuzumab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TDM1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Ipilimumab</a:t>
            </a:r>
            <a:r>
              <a:rPr lang="es-ES_tradnl" sz="600" dirty="0">
                <a:solidFill>
                  <a:schemeClr val="tx1"/>
                </a:solidFill>
              </a:rPr>
              <a:t/>
            </a:r>
            <a:br>
              <a:rPr lang="es-ES_tradnl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Nivolumab</a:t>
            </a:r>
            <a:r>
              <a:rPr lang="es-ES_tradnl" sz="600" dirty="0">
                <a:solidFill>
                  <a:schemeClr val="tx1"/>
                </a:solidFill>
              </a:rPr>
              <a:t/>
            </a:r>
            <a:br>
              <a:rPr lang="es-ES_tradnl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Pembrolizumab</a:t>
            </a:r>
            <a:r>
              <a:rPr lang="es-ES_tradnl" sz="600" dirty="0">
                <a:solidFill>
                  <a:schemeClr val="tx1"/>
                </a:solidFill>
              </a:rPr>
              <a:t/>
            </a:r>
            <a:br>
              <a:rPr lang="es-ES_tradnl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Atezolizumab</a:t>
            </a:r>
            <a:r>
              <a:rPr lang="es-ES_tradnl" sz="600" dirty="0">
                <a:solidFill>
                  <a:schemeClr val="tx1"/>
                </a:solidFill>
              </a:rPr>
              <a:t/>
            </a:r>
            <a:br>
              <a:rPr lang="es-ES_tradnl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Avelumab</a:t>
            </a:r>
            <a:r>
              <a:rPr lang="es-ES_tradnl" sz="600" dirty="0">
                <a:solidFill>
                  <a:schemeClr val="tx1"/>
                </a:solidFill>
              </a:rPr>
              <a:t/>
            </a:r>
            <a:br>
              <a:rPr lang="es-ES_tradnl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IFN-IL2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 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 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endParaRPr lang="es-AR" sz="600" dirty="0">
              <a:solidFill>
                <a:schemeClr val="tx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431FF42-7A7C-E740-B25D-DFF865260C19}"/>
              </a:ext>
            </a:extLst>
          </p:cNvPr>
          <p:cNvSpPr/>
          <p:nvPr/>
        </p:nvSpPr>
        <p:spPr>
          <a:xfrm>
            <a:off x="5428173" y="42856"/>
            <a:ext cx="4134678" cy="5516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hangingPunct="0">
              <a:defRPr/>
            </a:pP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Terapias "dirigidas" contra blancos moleculares: inhibidores de quinasas 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Sunitinib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Sorafenib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Imatinib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Dasatinib</a:t>
            </a: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Nilotinib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Lapatinib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Pazopanib</a:t>
            </a: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.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Axitinib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Vandetanib</a:t>
            </a: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</a:t>
            </a:r>
          </a:p>
          <a:p>
            <a:pPr defTabSz="685800" hangingPunct="0">
              <a:defRPr/>
            </a:pP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Cabozantinib</a:t>
            </a:r>
            <a:endParaRPr lang="es-ES_tradnl" sz="750" b="1" kern="0" dirty="0">
              <a:solidFill>
                <a:srgbClr val="000000"/>
              </a:solidFill>
              <a:latin typeface="Garamond"/>
              <a:cs typeface="Arial"/>
              <a:sym typeface="Garamond"/>
            </a:endParaRPr>
          </a:p>
          <a:p>
            <a:pPr defTabSz="685800" hangingPunct="0">
              <a:defRPr/>
            </a:pP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Tivozanib</a:t>
            </a:r>
            <a:endParaRPr lang="es-ES_tradnl" sz="750" b="1" kern="0" dirty="0">
              <a:solidFill>
                <a:srgbClr val="000000"/>
              </a:solidFill>
              <a:latin typeface="Garamond"/>
              <a:cs typeface="Arial"/>
              <a:sym typeface="Garamond"/>
            </a:endParaRPr>
          </a:p>
          <a:p>
            <a:pPr defTabSz="685800" hangingPunct="0">
              <a:defRPr/>
            </a:pP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Lenvatinib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Erlotinib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Gefitinib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Afatinib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Vemurafenib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Dabrafenib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Trametinib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Vismodegib</a:t>
            </a:r>
            <a:endParaRPr lang="es-ES_tradnl" sz="750" b="1" kern="0" dirty="0">
              <a:solidFill>
                <a:srgbClr val="000000"/>
              </a:solidFill>
              <a:latin typeface="Garamond"/>
              <a:cs typeface="Arial"/>
              <a:sym typeface="Garamond"/>
            </a:endParaRPr>
          </a:p>
          <a:p>
            <a:pPr defTabSz="685800" hangingPunct="0">
              <a:defRPr/>
            </a:pP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Palbociclib</a:t>
            </a:r>
            <a:endParaRPr lang="es-ES_tradnl" sz="750" b="1" kern="0" dirty="0">
              <a:solidFill>
                <a:srgbClr val="000000"/>
              </a:solidFill>
              <a:latin typeface="Garamond"/>
              <a:cs typeface="Arial"/>
              <a:sym typeface="Garamond"/>
            </a:endParaRPr>
          </a:p>
          <a:p>
            <a:pPr defTabSz="685800" hangingPunct="0">
              <a:defRPr/>
            </a:pP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Abemacclib</a:t>
            </a:r>
            <a:endParaRPr lang="es-ES_tradnl" sz="750" b="1" kern="0" dirty="0">
              <a:solidFill>
                <a:srgbClr val="000000"/>
              </a:solidFill>
              <a:latin typeface="Garamond"/>
              <a:cs typeface="Arial"/>
              <a:sym typeface="Garamond"/>
            </a:endParaRPr>
          </a:p>
          <a:p>
            <a:pPr defTabSz="685800" hangingPunct="0">
              <a:defRPr/>
            </a:pP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Olaparib</a:t>
            </a:r>
            <a:endParaRPr lang="es-ES_tradnl" sz="750" b="1" kern="0" dirty="0">
              <a:solidFill>
                <a:srgbClr val="000000"/>
              </a:solidFill>
              <a:latin typeface="Garamond"/>
              <a:cs typeface="Arial"/>
              <a:sym typeface="Garamond"/>
            </a:endParaRPr>
          </a:p>
          <a:p>
            <a:pPr defTabSz="685800" hangingPunct="0">
              <a:defRPr/>
            </a:pP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Encorafenib</a:t>
            </a:r>
            <a:endParaRPr lang="es-ES_tradnl" sz="750" b="1" kern="0" dirty="0">
              <a:solidFill>
                <a:srgbClr val="000000"/>
              </a:solidFill>
              <a:latin typeface="Garamond"/>
              <a:cs typeface="Arial"/>
              <a:sym typeface="Garamond"/>
            </a:endParaRPr>
          </a:p>
          <a:p>
            <a:pPr defTabSz="685800" hangingPunct="0">
              <a:defRPr/>
            </a:pP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Binimetinib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 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 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Agentes hormonales   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	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Tamoxifeno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Toremifeno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Dietilestilbestrol</a:t>
            </a: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,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Letrozol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Anastrozol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Exemestano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Estramustina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Fulvestrant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Bicalutamida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Análogos LHRH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Flutamida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Ciproterona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Abiraterona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Enzalutamida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 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 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</a:t>
            </a:r>
            <a:endParaRPr lang="es-AR" sz="750" b="1" kern="0" dirty="0">
              <a:solidFill>
                <a:srgbClr val="000000"/>
              </a:solidFill>
              <a:latin typeface="Garamond"/>
              <a:cs typeface="Arial"/>
              <a:sym typeface="Garamond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E24988-A9EB-D14D-A71B-A41E98B83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008" y="313572"/>
            <a:ext cx="2014745" cy="20880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66CDC3-4F4F-DF44-AEBE-18CD6010C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428" y="1181100"/>
            <a:ext cx="1571625" cy="2781300"/>
          </a:xfrm>
          <a:prstGeom prst="rect">
            <a:avLst/>
          </a:prstGeom>
        </p:spPr>
      </p:pic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75E1B674-701D-C648-8235-E7F07CAFD1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6983" y="2951921"/>
            <a:ext cx="2275392" cy="15319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2660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86662" y="178880"/>
            <a:ext cx="1557338" cy="2962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86662" y="178880"/>
            <a:ext cx="1557338" cy="1481614"/>
          </a:xfrm>
          <a:custGeom>
            <a:avLst/>
            <a:gdLst/>
            <a:ahLst/>
            <a:cxnLst/>
            <a:rect l="l" t="t" r="r" b="b"/>
            <a:pathLst>
              <a:path w="2076450" h="1975485">
                <a:moveTo>
                  <a:pt x="0" y="1975104"/>
                </a:moveTo>
                <a:lnTo>
                  <a:pt x="582" y="1926402"/>
                </a:lnTo>
                <a:lnTo>
                  <a:pt x="2321" y="1877990"/>
                </a:lnTo>
                <a:lnTo>
                  <a:pt x="5202" y="1829881"/>
                </a:lnTo>
                <a:lnTo>
                  <a:pt x="9213" y="1782088"/>
                </a:lnTo>
                <a:lnTo>
                  <a:pt x="14340" y="1734626"/>
                </a:lnTo>
                <a:lnTo>
                  <a:pt x="20570" y="1687507"/>
                </a:lnTo>
                <a:lnTo>
                  <a:pt x="27889" y="1640745"/>
                </a:lnTo>
                <a:lnTo>
                  <a:pt x="36284" y="1594354"/>
                </a:lnTo>
                <a:lnTo>
                  <a:pt x="45742" y="1548347"/>
                </a:lnTo>
                <a:lnTo>
                  <a:pt x="56248" y="1502738"/>
                </a:lnTo>
                <a:lnTo>
                  <a:pt x="67791" y="1457541"/>
                </a:lnTo>
                <a:lnTo>
                  <a:pt x="80356" y="1412767"/>
                </a:lnTo>
                <a:lnTo>
                  <a:pt x="93930" y="1368433"/>
                </a:lnTo>
                <a:lnTo>
                  <a:pt x="108499" y="1324549"/>
                </a:lnTo>
                <a:lnTo>
                  <a:pt x="124051" y="1281132"/>
                </a:lnTo>
                <a:lnTo>
                  <a:pt x="140572" y="1238193"/>
                </a:lnTo>
                <a:lnTo>
                  <a:pt x="158048" y="1195746"/>
                </a:lnTo>
                <a:lnTo>
                  <a:pt x="176467" y="1153806"/>
                </a:lnTo>
                <a:lnTo>
                  <a:pt x="195814" y="1112384"/>
                </a:lnTo>
                <a:lnTo>
                  <a:pt x="216076" y="1071496"/>
                </a:lnTo>
                <a:lnTo>
                  <a:pt x="237241" y="1031154"/>
                </a:lnTo>
                <a:lnTo>
                  <a:pt x="259294" y="991372"/>
                </a:lnTo>
                <a:lnTo>
                  <a:pt x="282223" y="952164"/>
                </a:lnTo>
                <a:lnTo>
                  <a:pt x="306013" y="913542"/>
                </a:lnTo>
                <a:lnTo>
                  <a:pt x="330652" y="875521"/>
                </a:lnTo>
                <a:lnTo>
                  <a:pt x="356126" y="838114"/>
                </a:lnTo>
                <a:lnTo>
                  <a:pt x="382422" y="801335"/>
                </a:lnTo>
                <a:lnTo>
                  <a:pt x="409527" y="765197"/>
                </a:lnTo>
                <a:lnTo>
                  <a:pt x="437426" y="729713"/>
                </a:lnTo>
                <a:lnTo>
                  <a:pt x="466107" y="694898"/>
                </a:lnTo>
                <a:lnTo>
                  <a:pt x="495556" y="660764"/>
                </a:lnTo>
                <a:lnTo>
                  <a:pt x="525760" y="627325"/>
                </a:lnTo>
                <a:lnTo>
                  <a:pt x="556705" y="594595"/>
                </a:lnTo>
                <a:lnTo>
                  <a:pt x="588379" y="562588"/>
                </a:lnTo>
                <a:lnTo>
                  <a:pt x="620767" y="531316"/>
                </a:lnTo>
                <a:lnTo>
                  <a:pt x="653857" y="500793"/>
                </a:lnTo>
                <a:lnTo>
                  <a:pt x="687635" y="471033"/>
                </a:lnTo>
                <a:lnTo>
                  <a:pt x="722087" y="442050"/>
                </a:lnTo>
                <a:lnTo>
                  <a:pt x="757201" y="413856"/>
                </a:lnTo>
                <a:lnTo>
                  <a:pt x="792962" y="386465"/>
                </a:lnTo>
                <a:lnTo>
                  <a:pt x="829358" y="359892"/>
                </a:lnTo>
                <a:lnTo>
                  <a:pt x="866375" y="334149"/>
                </a:lnTo>
                <a:lnTo>
                  <a:pt x="904000" y="309249"/>
                </a:lnTo>
                <a:lnTo>
                  <a:pt x="942219" y="285208"/>
                </a:lnTo>
                <a:lnTo>
                  <a:pt x="981019" y="262037"/>
                </a:lnTo>
                <a:lnTo>
                  <a:pt x="1020386" y="239750"/>
                </a:lnTo>
                <a:lnTo>
                  <a:pt x="1060308" y="218362"/>
                </a:lnTo>
                <a:lnTo>
                  <a:pt x="1100771" y="197885"/>
                </a:lnTo>
                <a:lnTo>
                  <a:pt x="1141761" y="178334"/>
                </a:lnTo>
                <a:lnTo>
                  <a:pt x="1183265" y="159720"/>
                </a:lnTo>
                <a:lnTo>
                  <a:pt x="1225270" y="142059"/>
                </a:lnTo>
                <a:lnTo>
                  <a:pt x="1267763" y="125364"/>
                </a:lnTo>
                <a:lnTo>
                  <a:pt x="1310729" y="109647"/>
                </a:lnTo>
                <a:lnTo>
                  <a:pt x="1354156" y="94924"/>
                </a:lnTo>
                <a:lnTo>
                  <a:pt x="1398029" y="81206"/>
                </a:lnTo>
                <a:lnTo>
                  <a:pt x="1442337" y="68508"/>
                </a:lnTo>
                <a:lnTo>
                  <a:pt x="1487066" y="56844"/>
                </a:lnTo>
                <a:lnTo>
                  <a:pt x="1532201" y="46226"/>
                </a:lnTo>
                <a:lnTo>
                  <a:pt x="1577730" y="36668"/>
                </a:lnTo>
                <a:lnTo>
                  <a:pt x="1623639" y="28184"/>
                </a:lnTo>
                <a:lnTo>
                  <a:pt x="1669915" y="20788"/>
                </a:lnTo>
                <a:lnTo>
                  <a:pt x="1716545" y="14492"/>
                </a:lnTo>
                <a:lnTo>
                  <a:pt x="1763515" y="9311"/>
                </a:lnTo>
                <a:lnTo>
                  <a:pt x="1810812" y="5257"/>
                </a:lnTo>
                <a:lnTo>
                  <a:pt x="1858422" y="2345"/>
                </a:lnTo>
                <a:lnTo>
                  <a:pt x="1906333" y="588"/>
                </a:lnTo>
                <a:lnTo>
                  <a:pt x="1954529" y="0"/>
                </a:lnTo>
                <a:lnTo>
                  <a:pt x="2002726" y="588"/>
                </a:lnTo>
                <a:lnTo>
                  <a:pt x="2050637" y="2345"/>
                </a:lnTo>
                <a:lnTo>
                  <a:pt x="2076450" y="3924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86662" y="1660208"/>
            <a:ext cx="1557338" cy="1481614"/>
          </a:xfrm>
          <a:custGeom>
            <a:avLst/>
            <a:gdLst/>
            <a:ahLst/>
            <a:cxnLst/>
            <a:rect l="l" t="t" r="r" b="b"/>
            <a:pathLst>
              <a:path w="2076450" h="1975485">
                <a:moveTo>
                  <a:pt x="2076450" y="1971179"/>
                </a:moveTo>
                <a:lnTo>
                  <a:pt x="2050637" y="1972758"/>
                </a:lnTo>
                <a:lnTo>
                  <a:pt x="2002726" y="1974515"/>
                </a:lnTo>
                <a:lnTo>
                  <a:pt x="1954529" y="1975103"/>
                </a:lnTo>
                <a:lnTo>
                  <a:pt x="1906333" y="1974515"/>
                </a:lnTo>
                <a:lnTo>
                  <a:pt x="1858422" y="1972758"/>
                </a:lnTo>
                <a:lnTo>
                  <a:pt x="1810812" y="1969846"/>
                </a:lnTo>
                <a:lnTo>
                  <a:pt x="1763515" y="1965792"/>
                </a:lnTo>
                <a:lnTo>
                  <a:pt x="1716545" y="1960611"/>
                </a:lnTo>
                <a:lnTo>
                  <a:pt x="1669915" y="1954315"/>
                </a:lnTo>
                <a:lnTo>
                  <a:pt x="1623639" y="1946919"/>
                </a:lnTo>
                <a:lnTo>
                  <a:pt x="1577730" y="1938435"/>
                </a:lnTo>
                <a:lnTo>
                  <a:pt x="1532201" y="1928877"/>
                </a:lnTo>
                <a:lnTo>
                  <a:pt x="1487066" y="1918259"/>
                </a:lnTo>
                <a:lnTo>
                  <a:pt x="1442337" y="1906595"/>
                </a:lnTo>
                <a:lnTo>
                  <a:pt x="1398029" y="1893897"/>
                </a:lnTo>
                <a:lnTo>
                  <a:pt x="1354156" y="1880179"/>
                </a:lnTo>
                <a:lnTo>
                  <a:pt x="1310729" y="1865456"/>
                </a:lnTo>
                <a:lnTo>
                  <a:pt x="1267763" y="1849739"/>
                </a:lnTo>
                <a:lnTo>
                  <a:pt x="1225270" y="1833044"/>
                </a:lnTo>
                <a:lnTo>
                  <a:pt x="1183265" y="1815383"/>
                </a:lnTo>
                <a:lnTo>
                  <a:pt x="1141761" y="1796769"/>
                </a:lnTo>
                <a:lnTo>
                  <a:pt x="1100771" y="1777218"/>
                </a:lnTo>
                <a:lnTo>
                  <a:pt x="1060308" y="1756741"/>
                </a:lnTo>
                <a:lnTo>
                  <a:pt x="1020386" y="1735353"/>
                </a:lnTo>
                <a:lnTo>
                  <a:pt x="981019" y="1713066"/>
                </a:lnTo>
                <a:lnTo>
                  <a:pt x="942219" y="1689895"/>
                </a:lnTo>
                <a:lnTo>
                  <a:pt x="904000" y="1665854"/>
                </a:lnTo>
                <a:lnTo>
                  <a:pt x="866375" y="1640954"/>
                </a:lnTo>
                <a:lnTo>
                  <a:pt x="829358" y="1615211"/>
                </a:lnTo>
                <a:lnTo>
                  <a:pt x="792962" y="1588638"/>
                </a:lnTo>
                <a:lnTo>
                  <a:pt x="757201" y="1561247"/>
                </a:lnTo>
                <a:lnTo>
                  <a:pt x="722087" y="1533053"/>
                </a:lnTo>
                <a:lnTo>
                  <a:pt x="687635" y="1504070"/>
                </a:lnTo>
                <a:lnTo>
                  <a:pt x="653857" y="1474310"/>
                </a:lnTo>
                <a:lnTo>
                  <a:pt x="620767" y="1443787"/>
                </a:lnTo>
                <a:lnTo>
                  <a:pt x="588379" y="1412515"/>
                </a:lnTo>
                <a:lnTo>
                  <a:pt x="556705" y="1380508"/>
                </a:lnTo>
                <a:lnTo>
                  <a:pt x="525760" y="1347778"/>
                </a:lnTo>
                <a:lnTo>
                  <a:pt x="495556" y="1314339"/>
                </a:lnTo>
                <a:lnTo>
                  <a:pt x="466107" y="1280205"/>
                </a:lnTo>
                <a:lnTo>
                  <a:pt x="437426" y="1245390"/>
                </a:lnTo>
                <a:lnTo>
                  <a:pt x="409527" y="1209906"/>
                </a:lnTo>
                <a:lnTo>
                  <a:pt x="382422" y="1173768"/>
                </a:lnTo>
                <a:lnTo>
                  <a:pt x="356126" y="1136989"/>
                </a:lnTo>
                <a:lnTo>
                  <a:pt x="330652" y="1099582"/>
                </a:lnTo>
                <a:lnTo>
                  <a:pt x="306013" y="1061561"/>
                </a:lnTo>
                <a:lnTo>
                  <a:pt x="282223" y="1022939"/>
                </a:lnTo>
                <a:lnTo>
                  <a:pt x="259294" y="983731"/>
                </a:lnTo>
                <a:lnTo>
                  <a:pt x="237241" y="943949"/>
                </a:lnTo>
                <a:lnTo>
                  <a:pt x="216076" y="903607"/>
                </a:lnTo>
                <a:lnTo>
                  <a:pt x="195814" y="862719"/>
                </a:lnTo>
                <a:lnTo>
                  <a:pt x="176467" y="821297"/>
                </a:lnTo>
                <a:lnTo>
                  <a:pt x="158048" y="779357"/>
                </a:lnTo>
                <a:lnTo>
                  <a:pt x="140572" y="736910"/>
                </a:lnTo>
                <a:lnTo>
                  <a:pt x="124051" y="693971"/>
                </a:lnTo>
                <a:lnTo>
                  <a:pt x="108499" y="650554"/>
                </a:lnTo>
                <a:lnTo>
                  <a:pt x="93930" y="606670"/>
                </a:lnTo>
                <a:lnTo>
                  <a:pt x="80356" y="562336"/>
                </a:lnTo>
                <a:lnTo>
                  <a:pt x="67791" y="517562"/>
                </a:lnTo>
                <a:lnTo>
                  <a:pt x="56248" y="472365"/>
                </a:lnTo>
                <a:lnTo>
                  <a:pt x="45742" y="426756"/>
                </a:lnTo>
                <a:lnTo>
                  <a:pt x="36284" y="380749"/>
                </a:lnTo>
                <a:lnTo>
                  <a:pt x="27889" y="334358"/>
                </a:lnTo>
                <a:lnTo>
                  <a:pt x="20570" y="287596"/>
                </a:lnTo>
                <a:lnTo>
                  <a:pt x="14340" y="240477"/>
                </a:lnTo>
                <a:lnTo>
                  <a:pt x="9213" y="193015"/>
                </a:lnTo>
                <a:lnTo>
                  <a:pt x="5202" y="145222"/>
                </a:lnTo>
                <a:lnTo>
                  <a:pt x="2321" y="97113"/>
                </a:lnTo>
                <a:lnTo>
                  <a:pt x="582" y="48701"/>
                </a:lnTo>
                <a:lnTo>
                  <a:pt x="0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38210" y="2117965"/>
            <a:ext cx="605790" cy="897731"/>
          </a:xfrm>
          <a:custGeom>
            <a:avLst/>
            <a:gdLst/>
            <a:ahLst/>
            <a:cxnLst/>
            <a:rect l="l" t="t" r="r" b="b"/>
            <a:pathLst>
              <a:path w="807720" h="1196975">
                <a:moveTo>
                  <a:pt x="807720" y="0"/>
                </a:moveTo>
                <a:lnTo>
                  <a:pt x="715881" y="11059"/>
                </a:lnTo>
                <a:lnTo>
                  <a:pt x="662910" y="20436"/>
                </a:lnTo>
                <a:lnTo>
                  <a:pt x="611236" y="31723"/>
                </a:lnTo>
                <a:lnTo>
                  <a:pt x="560960" y="44857"/>
                </a:lnTo>
                <a:lnTo>
                  <a:pt x="512178" y="59776"/>
                </a:lnTo>
                <a:lnTo>
                  <a:pt x="464989" y="76415"/>
                </a:lnTo>
                <a:lnTo>
                  <a:pt x="419491" y="94713"/>
                </a:lnTo>
                <a:lnTo>
                  <a:pt x="375783" y="114605"/>
                </a:lnTo>
                <a:lnTo>
                  <a:pt x="333962" y="136028"/>
                </a:lnTo>
                <a:lnTo>
                  <a:pt x="294128" y="158920"/>
                </a:lnTo>
                <a:lnTo>
                  <a:pt x="256378" y="183216"/>
                </a:lnTo>
                <a:lnTo>
                  <a:pt x="220810" y="208855"/>
                </a:lnTo>
                <a:lnTo>
                  <a:pt x="187523" y="235772"/>
                </a:lnTo>
                <a:lnTo>
                  <a:pt x="156615" y="263905"/>
                </a:lnTo>
                <a:lnTo>
                  <a:pt x="128185" y="293190"/>
                </a:lnTo>
                <a:lnTo>
                  <a:pt x="102330" y="323565"/>
                </a:lnTo>
                <a:lnTo>
                  <a:pt x="79149" y="354965"/>
                </a:lnTo>
                <a:lnTo>
                  <a:pt x="58739" y="387328"/>
                </a:lnTo>
                <a:lnTo>
                  <a:pt x="26630" y="454690"/>
                </a:lnTo>
                <a:lnTo>
                  <a:pt x="6788" y="525145"/>
                </a:lnTo>
                <a:lnTo>
                  <a:pt x="0" y="598188"/>
                </a:lnTo>
                <a:lnTo>
                  <a:pt x="1713" y="635001"/>
                </a:lnTo>
                <a:lnTo>
                  <a:pt x="15127" y="706813"/>
                </a:lnTo>
                <a:lnTo>
                  <a:pt x="41200" y="775785"/>
                </a:lnTo>
                <a:lnTo>
                  <a:pt x="79149" y="841411"/>
                </a:lnTo>
                <a:lnTo>
                  <a:pt x="102330" y="872811"/>
                </a:lnTo>
                <a:lnTo>
                  <a:pt x="128185" y="903185"/>
                </a:lnTo>
                <a:lnTo>
                  <a:pt x="156615" y="932470"/>
                </a:lnTo>
                <a:lnTo>
                  <a:pt x="187523" y="960603"/>
                </a:lnTo>
                <a:lnTo>
                  <a:pt x="220810" y="987521"/>
                </a:lnTo>
                <a:lnTo>
                  <a:pt x="256378" y="1013159"/>
                </a:lnTo>
                <a:lnTo>
                  <a:pt x="294128" y="1037456"/>
                </a:lnTo>
                <a:lnTo>
                  <a:pt x="333962" y="1060348"/>
                </a:lnTo>
                <a:lnTo>
                  <a:pt x="375783" y="1081771"/>
                </a:lnTo>
                <a:lnTo>
                  <a:pt x="419491" y="1101663"/>
                </a:lnTo>
                <a:lnTo>
                  <a:pt x="464989" y="1119960"/>
                </a:lnTo>
                <a:lnTo>
                  <a:pt x="512178" y="1136600"/>
                </a:lnTo>
                <a:lnTo>
                  <a:pt x="560960" y="1151518"/>
                </a:lnTo>
                <a:lnTo>
                  <a:pt x="611236" y="1164653"/>
                </a:lnTo>
                <a:lnTo>
                  <a:pt x="662910" y="1175940"/>
                </a:lnTo>
                <a:lnTo>
                  <a:pt x="715881" y="1185316"/>
                </a:lnTo>
                <a:lnTo>
                  <a:pt x="770052" y="1192719"/>
                </a:lnTo>
                <a:lnTo>
                  <a:pt x="807720" y="1196376"/>
                </a:lnTo>
                <a:lnTo>
                  <a:pt x="80772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38210" y="2117965"/>
            <a:ext cx="605790" cy="449104"/>
          </a:xfrm>
          <a:custGeom>
            <a:avLst/>
            <a:gdLst/>
            <a:ahLst/>
            <a:cxnLst/>
            <a:rect l="l" t="t" r="r" b="b"/>
            <a:pathLst>
              <a:path w="807720" h="598804">
                <a:moveTo>
                  <a:pt x="0" y="598188"/>
                </a:moveTo>
                <a:lnTo>
                  <a:pt x="6788" y="525145"/>
                </a:lnTo>
                <a:lnTo>
                  <a:pt x="26630" y="454690"/>
                </a:lnTo>
                <a:lnTo>
                  <a:pt x="58739" y="387328"/>
                </a:lnTo>
                <a:lnTo>
                  <a:pt x="79149" y="354965"/>
                </a:lnTo>
                <a:lnTo>
                  <a:pt x="102330" y="323565"/>
                </a:lnTo>
                <a:lnTo>
                  <a:pt x="128185" y="293190"/>
                </a:lnTo>
                <a:lnTo>
                  <a:pt x="156615" y="263905"/>
                </a:lnTo>
                <a:lnTo>
                  <a:pt x="187523" y="235772"/>
                </a:lnTo>
                <a:lnTo>
                  <a:pt x="220810" y="208855"/>
                </a:lnTo>
                <a:lnTo>
                  <a:pt x="256378" y="183216"/>
                </a:lnTo>
                <a:lnTo>
                  <a:pt x="294128" y="158920"/>
                </a:lnTo>
                <a:lnTo>
                  <a:pt x="333962" y="136028"/>
                </a:lnTo>
                <a:lnTo>
                  <a:pt x="375783" y="114605"/>
                </a:lnTo>
                <a:lnTo>
                  <a:pt x="419491" y="94713"/>
                </a:lnTo>
                <a:lnTo>
                  <a:pt x="464989" y="76415"/>
                </a:lnTo>
                <a:lnTo>
                  <a:pt x="512178" y="59776"/>
                </a:lnTo>
                <a:lnTo>
                  <a:pt x="560960" y="44857"/>
                </a:lnTo>
                <a:lnTo>
                  <a:pt x="611236" y="31723"/>
                </a:lnTo>
                <a:lnTo>
                  <a:pt x="662910" y="20436"/>
                </a:lnTo>
                <a:lnTo>
                  <a:pt x="715881" y="11059"/>
                </a:lnTo>
                <a:lnTo>
                  <a:pt x="770052" y="3656"/>
                </a:lnTo>
                <a:lnTo>
                  <a:pt x="80772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38210" y="2566606"/>
            <a:ext cx="605790" cy="449104"/>
          </a:xfrm>
          <a:custGeom>
            <a:avLst/>
            <a:gdLst/>
            <a:ahLst/>
            <a:cxnLst/>
            <a:rect l="l" t="t" r="r" b="b"/>
            <a:pathLst>
              <a:path w="807720" h="598804">
                <a:moveTo>
                  <a:pt x="807720" y="598188"/>
                </a:moveTo>
                <a:lnTo>
                  <a:pt x="715881" y="587128"/>
                </a:lnTo>
                <a:lnTo>
                  <a:pt x="662910" y="577752"/>
                </a:lnTo>
                <a:lnTo>
                  <a:pt x="611236" y="566464"/>
                </a:lnTo>
                <a:lnTo>
                  <a:pt x="560960" y="553330"/>
                </a:lnTo>
                <a:lnTo>
                  <a:pt x="512178" y="538411"/>
                </a:lnTo>
                <a:lnTo>
                  <a:pt x="464989" y="521772"/>
                </a:lnTo>
                <a:lnTo>
                  <a:pt x="419491" y="503475"/>
                </a:lnTo>
                <a:lnTo>
                  <a:pt x="375783" y="483583"/>
                </a:lnTo>
                <a:lnTo>
                  <a:pt x="333962" y="462159"/>
                </a:lnTo>
                <a:lnTo>
                  <a:pt x="294128" y="439268"/>
                </a:lnTo>
                <a:lnTo>
                  <a:pt x="256378" y="414971"/>
                </a:lnTo>
                <a:lnTo>
                  <a:pt x="220810" y="389332"/>
                </a:lnTo>
                <a:lnTo>
                  <a:pt x="187523" y="362415"/>
                </a:lnTo>
                <a:lnTo>
                  <a:pt x="156615" y="334282"/>
                </a:lnTo>
                <a:lnTo>
                  <a:pt x="128185" y="304997"/>
                </a:lnTo>
                <a:lnTo>
                  <a:pt x="102330" y="274623"/>
                </a:lnTo>
                <a:lnTo>
                  <a:pt x="79149" y="243222"/>
                </a:lnTo>
                <a:lnTo>
                  <a:pt x="58739" y="210859"/>
                </a:lnTo>
                <a:lnTo>
                  <a:pt x="26630" y="143497"/>
                </a:lnTo>
                <a:lnTo>
                  <a:pt x="6788" y="73042"/>
                </a:lnTo>
                <a:lnTo>
                  <a:pt x="1713" y="36813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994267" y="2575084"/>
            <a:ext cx="150019" cy="310991"/>
          </a:xfrm>
          <a:custGeom>
            <a:avLst/>
            <a:gdLst/>
            <a:ahLst/>
            <a:cxnLst/>
            <a:rect l="l" t="t" r="r" b="b"/>
            <a:pathLst>
              <a:path w="200025" h="414654">
                <a:moveTo>
                  <a:pt x="0" y="0"/>
                </a:moveTo>
                <a:lnTo>
                  <a:pt x="0" y="91566"/>
                </a:lnTo>
                <a:lnTo>
                  <a:pt x="4060" y="143973"/>
                </a:lnTo>
                <a:lnTo>
                  <a:pt x="15842" y="193749"/>
                </a:lnTo>
                <a:lnTo>
                  <a:pt x="34749" y="239913"/>
                </a:lnTo>
                <a:lnTo>
                  <a:pt x="60183" y="281483"/>
                </a:lnTo>
                <a:lnTo>
                  <a:pt x="91547" y="317477"/>
                </a:lnTo>
                <a:lnTo>
                  <a:pt x="128242" y="346912"/>
                </a:lnTo>
                <a:lnTo>
                  <a:pt x="169672" y="368807"/>
                </a:lnTo>
                <a:lnTo>
                  <a:pt x="169672" y="414654"/>
                </a:lnTo>
                <a:lnTo>
                  <a:pt x="199644" y="388227"/>
                </a:lnTo>
                <a:lnTo>
                  <a:pt x="199644" y="277113"/>
                </a:lnTo>
                <a:lnTo>
                  <a:pt x="169672" y="277113"/>
                </a:lnTo>
                <a:lnTo>
                  <a:pt x="128242" y="255225"/>
                </a:lnTo>
                <a:lnTo>
                  <a:pt x="91547" y="225808"/>
                </a:lnTo>
                <a:lnTo>
                  <a:pt x="60183" y="189839"/>
                </a:lnTo>
                <a:lnTo>
                  <a:pt x="34749" y="148296"/>
                </a:lnTo>
                <a:lnTo>
                  <a:pt x="15842" y="102157"/>
                </a:lnTo>
                <a:lnTo>
                  <a:pt x="4060" y="52399"/>
                </a:lnTo>
                <a:lnTo>
                  <a:pt x="0" y="0"/>
                </a:lnTo>
                <a:close/>
              </a:path>
              <a:path w="200025" h="414654">
                <a:moveTo>
                  <a:pt x="169672" y="231393"/>
                </a:moveTo>
                <a:lnTo>
                  <a:pt x="169672" y="277113"/>
                </a:lnTo>
                <a:lnTo>
                  <a:pt x="199644" y="277113"/>
                </a:lnTo>
                <a:lnTo>
                  <a:pt x="199644" y="269711"/>
                </a:lnTo>
                <a:lnTo>
                  <a:pt x="169672" y="23139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994256" y="2360557"/>
            <a:ext cx="150019" cy="249079"/>
          </a:xfrm>
          <a:custGeom>
            <a:avLst/>
            <a:gdLst/>
            <a:ahLst/>
            <a:cxnLst/>
            <a:rect l="l" t="t" r="r" b="b"/>
            <a:pathLst>
              <a:path w="200025" h="332104">
                <a:moveTo>
                  <a:pt x="199658" y="0"/>
                </a:moveTo>
                <a:lnTo>
                  <a:pt x="129615" y="29737"/>
                </a:lnTo>
                <a:lnTo>
                  <a:pt x="93373" y="58362"/>
                </a:lnTo>
                <a:lnTo>
                  <a:pt x="62193" y="93418"/>
                </a:lnTo>
                <a:lnTo>
                  <a:pt x="36670" y="133955"/>
                </a:lnTo>
                <a:lnTo>
                  <a:pt x="17399" y="179021"/>
                </a:lnTo>
                <a:lnTo>
                  <a:pt x="4977" y="227665"/>
                </a:lnTo>
                <a:lnTo>
                  <a:pt x="0" y="278936"/>
                </a:lnTo>
                <a:lnTo>
                  <a:pt x="3062" y="331882"/>
                </a:lnTo>
                <a:lnTo>
                  <a:pt x="14346" y="280157"/>
                </a:lnTo>
                <a:lnTo>
                  <a:pt x="32994" y="232759"/>
                </a:lnTo>
                <a:lnTo>
                  <a:pt x="58203" y="190481"/>
                </a:lnTo>
                <a:lnTo>
                  <a:pt x="89168" y="154114"/>
                </a:lnTo>
                <a:lnTo>
                  <a:pt x="125086" y="124451"/>
                </a:lnTo>
                <a:lnTo>
                  <a:pt x="165154" y="102282"/>
                </a:lnTo>
                <a:lnTo>
                  <a:pt x="199658" y="91249"/>
                </a:lnTo>
                <a:lnTo>
                  <a:pt x="199658" y="0"/>
                </a:lnTo>
                <a:close/>
              </a:path>
            </a:pathLst>
          </a:custGeom>
          <a:solidFill>
            <a:srgbClr val="CD0000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94267" y="2575084"/>
            <a:ext cx="150019" cy="208121"/>
          </a:xfrm>
          <a:custGeom>
            <a:avLst/>
            <a:gdLst/>
            <a:ahLst/>
            <a:cxnLst/>
            <a:rect l="l" t="t" r="r" b="b"/>
            <a:pathLst>
              <a:path w="200025" h="277495">
                <a:moveTo>
                  <a:pt x="0" y="0"/>
                </a:moveTo>
                <a:lnTo>
                  <a:pt x="4060" y="52399"/>
                </a:lnTo>
                <a:lnTo>
                  <a:pt x="15842" y="102157"/>
                </a:lnTo>
                <a:lnTo>
                  <a:pt x="34749" y="148296"/>
                </a:lnTo>
                <a:lnTo>
                  <a:pt x="60183" y="189839"/>
                </a:lnTo>
                <a:lnTo>
                  <a:pt x="91547" y="225808"/>
                </a:lnTo>
                <a:lnTo>
                  <a:pt x="128242" y="255225"/>
                </a:lnTo>
                <a:lnTo>
                  <a:pt x="169672" y="277113"/>
                </a:lnTo>
                <a:lnTo>
                  <a:pt x="169672" y="231393"/>
                </a:lnTo>
                <a:lnTo>
                  <a:pt x="199644" y="26971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994267" y="2360297"/>
            <a:ext cx="150019" cy="525780"/>
          </a:xfrm>
          <a:custGeom>
            <a:avLst/>
            <a:gdLst/>
            <a:ahLst/>
            <a:cxnLst/>
            <a:rect l="l" t="t" r="r" b="b"/>
            <a:pathLst>
              <a:path w="200025" h="701039">
                <a:moveTo>
                  <a:pt x="199644" y="674610"/>
                </a:moveTo>
                <a:lnTo>
                  <a:pt x="169672" y="701037"/>
                </a:lnTo>
                <a:lnTo>
                  <a:pt x="169672" y="655190"/>
                </a:lnTo>
                <a:lnTo>
                  <a:pt x="128242" y="633294"/>
                </a:lnTo>
                <a:lnTo>
                  <a:pt x="91547" y="603859"/>
                </a:lnTo>
                <a:lnTo>
                  <a:pt x="60183" y="567865"/>
                </a:lnTo>
                <a:lnTo>
                  <a:pt x="34749" y="526296"/>
                </a:lnTo>
                <a:lnTo>
                  <a:pt x="15842" y="480132"/>
                </a:lnTo>
                <a:lnTo>
                  <a:pt x="4060" y="430355"/>
                </a:lnTo>
                <a:lnTo>
                  <a:pt x="0" y="377949"/>
                </a:lnTo>
                <a:lnTo>
                  <a:pt x="0" y="286382"/>
                </a:lnTo>
                <a:lnTo>
                  <a:pt x="4099" y="233519"/>
                </a:lnTo>
                <a:lnTo>
                  <a:pt x="15919" y="183770"/>
                </a:lnTo>
                <a:lnTo>
                  <a:pt x="34741" y="137966"/>
                </a:lnTo>
                <a:lnTo>
                  <a:pt x="59847" y="96934"/>
                </a:lnTo>
                <a:lnTo>
                  <a:pt x="90520" y="61504"/>
                </a:lnTo>
                <a:lnTo>
                  <a:pt x="126040" y="32504"/>
                </a:lnTo>
                <a:lnTo>
                  <a:pt x="165690" y="10764"/>
                </a:lnTo>
                <a:lnTo>
                  <a:pt x="19964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993123" y="2425565"/>
            <a:ext cx="154305" cy="1873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61541" y="1514094"/>
            <a:ext cx="97821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spcBef>
                <a:spcPts val="75"/>
              </a:spcBef>
              <a:defRPr/>
            </a:pPr>
            <a:r>
              <a:rPr sz="900" spc="-4" dirty="0">
                <a:solidFill>
                  <a:prstClr val="white"/>
                </a:solidFill>
                <a:latin typeface="Arial"/>
                <a:cs typeface="Arial"/>
              </a:rPr>
              <a:t>Melanoma cell or  </a:t>
            </a:r>
            <a:r>
              <a:rPr sz="900" dirty="0">
                <a:solidFill>
                  <a:prstClr val="white"/>
                </a:solidFill>
                <a:latin typeface="Arial"/>
                <a:cs typeface="Arial"/>
              </a:rPr>
              <a:t>tumor</a:t>
            </a:r>
            <a:r>
              <a:rPr sz="900" spc="-6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sz="900" spc="-4" dirty="0">
                <a:solidFill>
                  <a:prstClr val="white"/>
                </a:solidFill>
                <a:latin typeface="Arial"/>
                <a:cs typeface="Arial"/>
              </a:rPr>
              <a:t>macrophage</a:t>
            </a:r>
            <a:endParaRPr sz="9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0164" y="787786"/>
            <a:ext cx="5727859" cy="20614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700" indent="-257175" defTabSz="685800">
              <a:spcBef>
                <a:spcPts val="75"/>
              </a:spcBef>
              <a:buFontTx/>
              <a:buChar char="•"/>
              <a:tabLst>
                <a:tab pos="266224" algn="l"/>
                <a:tab pos="266700" algn="l"/>
              </a:tabLst>
              <a:defRPr/>
            </a:pPr>
            <a:r>
              <a:rPr lang="es-ES" sz="1500" spc="-4" dirty="0">
                <a:solidFill>
                  <a:prstClr val="black"/>
                </a:solidFill>
                <a:latin typeface="Arial"/>
                <a:cs typeface="Arial"/>
              </a:rPr>
              <a:t>Resistencia primaria mediada por la falta de interacción entre </a:t>
            </a:r>
            <a:r>
              <a:rPr sz="1500" spc="-4" dirty="0">
                <a:solidFill>
                  <a:prstClr val="black"/>
                </a:solidFill>
                <a:latin typeface="Arial"/>
                <a:cs typeface="Arial"/>
              </a:rPr>
              <a:t>PD-1</a:t>
            </a:r>
            <a:r>
              <a:rPr lang="es-ES" sz="1500" spc="-4" dirty="0">
                <a:solidFill>
                  <a:prstClr val="black"/>
                </a:solidFill>
                <a:latin typeface="Arial"/>
                <a:cs typeface="Arial"/>
              </a:rPr>
              <a:t> y </a:t>
            </a:r>
            <a:r>
              <a:rPr sz="1500" spc="-4" dirty="0">
                <a:solidFill>
                  <a:prstClr val="black"/>
                </a:solidFill>
                <a:latin typeface="Arial"/>
                <a:cs typeface="Arial"/>
              </a:rPr>
              <a:t>PD-L1</a:t>
            </a:r>
            <a:r>
              <a:rPr lang="es-ES" sz="1500" spc="-4" dirty="0">
                <a:solidFill>
                  <a:prstClr val="black"/>
                </a:solidFill>
                <a:latin typeface="Arial"/>
                <a:cs typeface="Arial"/>
              </a:rPr>
              <a:t> dentro del tumor</a:t>
            </a:r>
            <a:endParaRPr sz="15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66700" defTabSz="685800">
              <a:spcBef>
                <a:spcPts val="4"/>
              </a:spcBef>
              <a:defRPr/>
            </a:pP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(Tumeh </a:t>
            </a:r>
            <a:r>
              <a:rPr sz="1500" i="1" dirty="0">
                <a:solidFill>
                  <a:prstClr val="black"/>
                </a:solidFill>
                <a:latin typeface="Arial"/>
                <a:cs typeface="Arial"/>
              </a:rPr>
              <a:t>et </a:t>
            </a:r>
            <a:r>
              <a:rPr sz="1500" i="1" spc="-8" dirty="0">
                <a:solidFill>
                  <a:prstClr val="black"/>
                </a:solidFill>
                <a:latin typeface="Arial"/>
                <a:cs typeface="Arial"/>
              </a:rPr>
              <a:t>al</a:t>
            </a:r>
            <a:r>
              <a:rPr sz="1500" spc="-8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sz="1500" spc="-4" dirty="0">
                <a:solidFill>
                  <a:prstClr val="black"/>
                </a:solidFill>
                <a:latin typeface="Arial"/>
                <a:cs typeface="Arial"/>
              </a:rPr>
              <a:t>Nature</a:t>
            </a:r>
            <a:r>
              <a:rPr sz="1500" spc="3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"/>
                <a:cs typeface="Arial"/>
              </a:rPr>
              <a:t>2014):</a:t>
            </a:r>
            <a:endParaRPr sz="15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67214" lvl="1" indent="-214789" defTabSz="685800">
              <a:spcBef>
                <a:spcPts val="363"/>
              </a:spcBef>
              <a:buFontTx/>
              <a:buChar char="–"/>
              <a:tabLst>
                <a:tab pos="567214" algn="l"/>
                <a:tab pos="567690" algn="l"/>
              </a:tabLst>
              <a:defRPr/>
            </a:pPr>
            <a:r>
              <a:rPr lang="es-ES" sz="1500" dirty="0">
                <a:solidFill>
                  <a:prstClr val="black"/>
                </a:solidFill>
                <a:latin typeface="Arial"/>
                <a:cs typeface="Arial"/>
              </a:rPr>
              <a:t>Baja </a:t>
            </a:r>
            <a:r>
              <a:rPr lang="es-ES" sz="1500" dirty="0" err="1">
                <a:solidFill>
                  <a:prstClr val="black"/>
                </a:solidFill>
                <a:latin typeface="Arial"/>
                <a:cs typeface="Arial"/>
              </a:rPr>
              <a:t>inmunogenicidad</a:t>
            </a:r>
            <a:r>
              <a:rPr lang="es-ES" sz="1500" dirty="0">
                <a:solidFill>
                  <a:prstClr val="black"/>
                </a:solidFill>
                <a:latin typeface="Arial"/>
                <a:cs typeface="Arial"/>
              </a:rPr>
              <a:t> tumoral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(Rizvi </a:t>
            </a:r>
            <a:r>
              <a:rPr sz="1500" i="1" dirty="0">
                <a:solidFill>
                  <a:prstClr val="black"/>
                </a:solidFill>
                <a:latin typeface="Arial"/>
                <a:cs typeface="Arial"/>
              </a:rPr>
              <a:t>et al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. Science</a:t>
            </a:r>
            <a:r>
              <a:rPr sz="150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2015)</a:t>
            </a:r>
          </a:p>
          <a:p>
            <a:pPr marL="567214" lvl="1" indent="-214789" defTabSz="685800">
              <a:spcBef>
                <a:spcPts val="360"/>
              </a:spcBef>
              <a:buFontTx/>
              <a:buChar char="–"/>
              <a:tabLst>
                <a:tab pos="567214" algn="l"/>
                <a:tab pos="567690" algn="l"/>
              </a:tabLst>
              <a:defRPr/>
            </a:pPr>
            <a:r>
              <a:rPr lang="es-ES" sz="1500" dirty="0">
                <a:solidFill>
                  <a:prstClr val="black"/>
                </a:solidFill>
                <a:latin typeface="Arial"/>
                <a:cs typeface="Arial"/>
              </a:rPr>
              <a:t>Baja señal del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IFN-g  (Ayers </a:t>
            </a:r>
            <a:r>
              <a:rPr sz="1500" i="1" dirty="0">
                <a:solidFill>
                  <a:prstClr val="black"/>
                </a:solidFill>
                <a:latin typeface="Arial"/>
                <a:cs typeface="Arial"/>
              </a:rPr>
              <a:t>et al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. J Clin Inv</a:t>
            </a:r>
            <a:r>
              <a:rPr sz="1500" spc="-9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2017)</a:t>
            </a:r>
          </a:p>
          <a:p>
            <a:pPr marL="567214" lvl="1" indent="-214789" defTabSz="685800">
              <a:spcBef>
                <a:spcPts val="360"/>
              </a:spcBef>
              <a:buFontTx/>
              <a:buChar char="–"/>
              <a:tabLst>
                <a:tab pos="567214" algn="l"/>
                <a:tab pos="567690" algn="l"/>
              </a:tabLst>
              <a:defRPr/>
            </a:pPr>
            <a:r>
              <a:rPr lang="es-ES" sz="1500" dirty="0">
                <a:solidFill>
                  <a:prstClr val="black"/>
                </a:solidFill>
                <a:latin typeface="Arial"/>
                <a:cs typeface="Arial"/>
              </a:rPr>
              <a:t>Exclusión de células T de los tumores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 (Spranger </a:t>
            </a:r>
            <a:r>
              <a:rPr sz="1500" i="1" dirty="0">
                <a:solidFill>
                  <a:prstClr val="black"/>
                </a:solidFill>
                <a:latin typeface="Arial"/>
                <a:cs typeface="Arial"/>
              </a:rPr>
              <a:t>et al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. Science</a:t>
            </a:r>
            <a:r>
              <a:rPr sz="1500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2015)</a:t>
            </a:r>
            <a:endParaRPr lang="es-ES" sz="15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67214" lvl="1" indent="-214789" defTabSz="685800">
              <a:spcBef>
                <a:spcPts val="360"/>
              </a:spcBef>
              <a:buFontTx/>
              <a:buChar char="–"/>
              <a:tabLst>
                <a:tab pos="567214" algn="l"/>
                <a:tab pos="567690" algn="l"/>
              </a:tabLst>
              <a:defRPr/>
            </a:pPr>
            <a:endParaRPr sz="15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40181" y="2758915"/>
            <a:ext cx="287141" cy="2892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344403" y="2380202"/>
            <a:ext cx="738311" cy="6168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656099" y="2765572"/>
            <a:ext cx="296228" cy="246698"/>
          </a:xfrm>
          <a:custGeom>
            <a:avLst/>
            <a:gdLst/>
            <a:ahLst/>
            <a:cxnLst/>
            <a:rect l="l" t="t" r="r" b="b"/>
            <a:pathLst>
              <a:path w="394970" h="328929">
                <a:moveTo>
                  <a:pt x="33782" y="193182"/>
                </a:moveTo>
                <a:lnTo>
                  <a:pt x="0" y="216677"/>
                </a:lnTo>
                <a:lnTo>
                  <a:pt x="77977" y="328564"/>
                </a:lnTo>
                <a:lnTo>
                  <a:pt x="98933" y="313959"/>
                </a:lnTo>
                <a:lnTo>
                  <a:pt x="37592" y="225821"/>
                </a:lnTo>
                <a:lnTo>
                  <a:pt x="72428" y="225821"/>
                </a:lnTo>
                <a:lnTo>
                  <a:pt x="33782" y="193182"/>
                </a:lnTo>
                <a:close/>
              </a:path>
              <a:path w="394970" h="328929">
                <a:moveTo>
                  <a:pt x="72428" y="225821"/>
                </a:moveTo>
                <a:lnTo>
                  <a:pt x="37592" y="225821"/>
                </a:lnTo>
                <a:lnTo>
                  <a:pt x="121158" y="298465"/>
                </a:lnTo>
                <a:lnTo>
                  <a:pt x="142875" y="283225"/>
                </a:lnTo>
                <a:lnTo>
                  <a:pt x="132281" y="255285"/>
                </a:lnTo>
                <a:lnTo>
                  <a:pt x="107315" y="255285"/>
                </a:lnTo>
                <a:lnTo>
                  <a:pt x="72428" y="225821"/>
                </a:lnTo>
                <a:close/>
              </a:path>
              <a:path w="394970" h="328929">
                <a:moveTo>
                  <a:pt x="134754" y="179720"/>
                </a:moveTo>
                <a:lnTo>
                  <a:pt x="103632" y="179720"/>
                </a:lnTo>
                <a:lnTo>
                  <a:pt x="165100" y="267731"/>
                </a:lnTo>
                <a:lnTo>
                  <a:pt x="186055" y="253126"/>
                </a:lnTo>
                <a:lnTo>
                  <a:pt x="134754" y="179720"/>
                </a:lnTo>
                <a:close/>
              </a:path>
              <a:path w="394970" h="328929">
                <a:moveTo>
                  <a:pt x="107950" y="141366"/>
                </a:moveTo>
                <a:lnTo>
                  <a:pt x="74041" y="164988"/>
                </a:lnTo>
                <a:lnTo>
                  <a:pt x="107315" y="255285"/>
                </a:lnTo>
                <a:lnTo>
                  <a:pt x="132281" y="255285"/>
                </a:lnTo>
                <a:lnTo>
                  <a:pt x="103632" y="179720"/>
                </a:lnTo>
                <a:lnTo>
                  <a:pt x="134754" y="179720"/>
                </a:lnTo>
                <a:lnTo>
                  <a:pt x="107950" y="141366"/>
                </a:lnTo>
                <a:close/>
              </a:path>
              <a:path w="394970" h="328929">
                <a:moveTo>
                  <a:pt x="152908" y="109997"/>
                </a:moveTo>
                <a:lnTo>
                  <a:pt x="130301" y="125745"/>
                </a:lnTo>
                <a:lnTo>
                  <a:pt x="208407" y="237505"/>
                </a:lnTo>
                <a:lnTo>
                  <a:pt x="230886" y="221757"/>
                </a:lnTo>
                <a:lnTo>
                  <a:pt x="196850" y="172862"/>
                </a:lnTo>
                <a:lnTo>
                  <a:pt x="223949" y="153939"/>
                </a:lnTo>
                <a:lnTo>
                  <a:pt x="183642" y="153939"/>
                </a:lnTo>
                <a:lnTo>
                  <a:pt x="152908" y="109997"/>
                </a:lnTo>
                <a:close/>
              </a:path>
              <a:path w="394970" h="328929">
                <a:moveTo>
                  <a:pt x="274560" y="142001"/>
                </a:moveTo>
                <a:lnTo>
                  <a:pt x="241046" y="142001"/>
                </a:lnTo>
                <a:lnTo>
                  <a:pt x="275209" y="190896"/>
                </a:lnTo>
                <a:lnTo>
                  <a:pt x="297688" y="175148"/>
                </a:lnTo>
                <a:lnTo>
                  <a:pt x="274560" y="142001"/>
                </a:lnTo>
                <a:close/>
              </a:path>
              <a:path w="394970" h="328929">
                <a:moveTo>
                  <a:pt x="219710" y="63388"/>
                </a:moveTo>
                <a:lnTo>
                  <a:pt x="197103" y="79136"/>
                </a:lnTo>
                <a:lnTo>
                  <a:pt x="227838" y="123078"/>
                </a:lnTo>
                <a:lnTo>
                  <a:pt x="183642" y="153939"/>
                </a:lnTo>
                <a:lnTo>
                  <a:pt x="223949" y="153939"/>
                </a:lnTo>
                <a:lnTo>
                  <a:pt x="241046" y="142001"/>
                </a:lnTo>
                <a:lnTo>
                  <a:pt x="274560" y="142001"/>
                </a:lnTo>
                <a:lnTo>
                  <a:pt x="219710" y="63388"/>
                </a:lnTo>
                <a:close/>
              </a:path>
              <a:path w="394970" h="328929">
                <a:moveTo>
                  <a:pt x="320923" y="0"/>
                </a:moveTo>
                <a:lnTo>
                  <a:pt x="279209" y="20335"/>
                </a:lnTo>
                <a:lnTo>
                  <a:pt x="262256" y="66391"/>
                </a:lnTo>
                <a:lnTo>
                  <a:pt x="264747" y="79597"/>
                </a:lnTo>
                <a:lnTo>
                  <a:pt x="288028" y="118784"/>
                </a:lnTo>
                <a:lnTo>
                  <a:pt x="321818" y="138572"/>
                </a:lnTo>
                <a:lnTo>
                  <a:pt x="334129" y="139856"/>
                </a:lnTo>
                <a:lnTo>
                  <a:pt x="346106" y="138556"/>
                </a:lnTo>
                <a:lnTo>
                  <a:pt x="357751" y="134661"/>
                </a:lnTo>
                <a:lnTo>
                  <a:pt x="369062" y="128158"/>
                </a:lnTo>
                <a:lnTo>
                  <a:pt x="377251" y="121606"/>
                </a:lnTo>
                <a:lnTo>
                  <a:pt x="383456" y="114984"/>
                </a:lnTo>
                <a:lnTo>
                  <a:pt x="336147" y="114984"/>
                </a:lnTo>
                <a:lnTo>
                  <a:pt x="329311" y="113934"/>
                </a:lnTo>
                <a:lnTo>
                  <a:pt x="294501" y="79398"/>
                </a:lnTo>
                <a:lnTo>
                  <a:pt x="288036" y="54752"/>
                </a:lnTo>
                <a:lnTo>
                  <a:pt x="289486" y="47892"/>
                </a:lnTo>
                <a:lnTo>
                  <a:pt x="314325" y="25669"/>
                </a:lnTo>
                <a:lnTo>
                  <a:pt x="346176" y="25669"/>
                </a:lnTo>
                <a:lnTo>
                  <a:pt x="357377" y="13096"/>
                </a:lnTo>
                <a:lnTo>
                  <a:pt x="350775" y="8239"/>
                </a:lnTo>
                <a:lnTo>
                  <a:pt x="344281" y="4524"/>
                </a:lnTo>
                <a:lnTo>
                  <a:pt x="337857" y="1952"/>
                </a:lnTo>
                <a:lnTo>
                  <a:pt x="331470" y="523"/>
                </a:lnTo>
                <a:lnTo>
                  <a:pt x="320923" y="0"/>
                </a:lnTo>
                <a:close/>
              </a:path>
              <a:path w="394970" h="328929">
                <a:moveTo>
                  <a:pt x="390271" y="59705"/>
                </a:moveTo>
                <a:lnTo>
                  <a:pt x="363600" y="68087"/>
                </a:lnTo>
                <a:lnTo>
                  <a:pt x="367411" y="77485"/>
                </a:lnTo>
                <a:lnTo>
                  <a:pt x="368553" y="85740"/>
                </a:lnTo>
                <a:lnTo>
                  <a:pt x="366902" y="92471"/>
                </a:lnTo>
                <a:lnTo>
                  <a:pt x="365251" y="99329"/>
                </a:lnTo>
                <a:lnTo>
                  <a:pt x="361315" y="104917"/>
                </a:lnTo>
                <a:lnTo>
                  <a:pt x="355346" y="109108"/>
                </a:lnTo>
                <a:lnTo>
                  <a:pt x="349152" y="112559"/>
                </a:lnTo>
                <a:lnTo>
                  <a:pt x="342757" y="114522"/>
                </a:lnTo>
                <a:lnTo>
                  <a:pt x="336147" y="114984"/>
                </a:lnTo>
                <a:lnTo>
                  <a:pt x="383456" y="114984"/>
                </a:lnTo>
                <a:lnTo>
                  <a:pt x="394596" y="85740"/>
                </a:lnTo>
                <a:lnTo>
                  <a:pt x="394587" y="79136"/>
                </a:lnTo>
                <a:lnTo>
                  <a:pt x="393342" y="70278"/>
                </a:lnTo>
                <a:lnTo>
                  <a:pt x="390271" y="59705"/>
                </a:lnTo>
                <a:close/>
              </a:path>
              <a:path w="394970" h="328929">
                <a:moveTo>
                  <a:pt x="346176" y="25669"/>
                </a:moveTo>
                <a:lnTo>
                  <a:pt x="314325" y="25669"/>
                </a:lnTo>
                <a:lnTo>
                  <a:pt x="327406" y="26431"/>
                </a:lnTo>
                <a:lnTo>
                  <a:pt x="333375" y="29098"/>
                </a:lnTo>
                <a:lnTo>
                  <a:pt x="338709" y="34051"/>
                </a:lnTo>
                <a:lnTo>
                  <a:pt x="346176" y="256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141690" y="2695575"/>
            <a:ext cx="1653064" cy="1817370"/>
          </a:xfrm>
          <a:custGeom>
            <a:avLst/>
            <a:gdLst/>
            <a:ahLst/>
            <a:cxnLst/>
            <a:rect l="l" t="t" r="r" b="b"/>
            <a:pathLst>
              <a:path w="2204084" h="2423160">
                <a:moveTo>
                  <a:pt x="935101" y="0"/>
                </a:moveTo>
                <a:lnTo>
                  <a:pt x="825246" y="2794"/>
                </a:lnTo>
                <a:lnTo>
                  <a:pt x="729869" y="11557"/>
                </a:lnTo>
                <a:lnTo>
                  <a:pt x="633349" y="40131"/>
                </a:lnTo>
                <a:lnTo>
                  <a:pt x="530987" y="83312"/>
                </a:lnTo>
                <a:lnTo>
                  <a:pt x="433832" y="121919"/>
                </a:lnTo>
                <a:lnTo>
                  <a:pt x="345313" y="180975"/>
                </a:lnTo>
                <a:lnTo>
                  <a:pt x="280797" y="256539"/>
                </a:lnTo>
                <a:lnTo>
                  <a:pt x="211074" y="336804"/>
                </a:lnTo>
                <a:lnTo>
                  <a:pt x="156464" y="413004"/>
                </a:lnTo>
                <a:lnTo>
                  <a:pt x="100584" y="509143"/>
                </a:lnTo>
                <a:lnTo>
                  <a:pt x="59944" y="601344"/>
                </a:lnTo>
                <a:lnTo>
                  <a:pt x="16002" y="827913"/>
                </a:lnTo>
                <a:lnTo>
                  <a:pt x="0" y="926592"/>
                </a:lnTo>
                <a:lnTo>
                  <a:pt x="7747" y="1041781"/>
                </a:lnTo>
                <a:lnTo>
                  <a:pt x="15621" y="1157097"/>
                </a:lnTo>
                <a:lnTo>
                  <a:pt x="38100" y="1278255"/>
                </a:lnTo>
                <a:lnTo>
                  <a:pt x="70993" y="1390142"/>
                </a:lnTo>
                <a:lnTo>
                  <a:pt x="118618" y="1507998"/>
                </a:lnTo>
                <a:lnTo>
                  <a:pt x="160909" y="1630426"/>
                </a:lnTo>
                <a:lnTo>
                  <a:pt x="228981" y="1739646"/>
                </a:lnTo>
                <a:lnTo>
                  <a:pt x="301625" y="1854200"/>
                </a:lnTo>
                <a:lnTo>
                  <a:pt x="469392" y="2044725"/>
                </a:lnTo>
                <a:lnTo>
                  <a:pt x="549275" y="2124773"/>
                </a:lnTo>
                <a:lnTo>
                  <a:pt x="644906" y="2190877"/>
                </a:lnTo>
                <a:lnTo>
                  <a:pt x="745744" y="2252345"/>
                </a:lnTo>
                <a:lnTo>
                  <a:pt x="856615" y="2314460"/>
                </a:lnTo>
                <a:lnTo>
                  <a:pt x="948817" y="2355418"/>
                </a:lnTo>
                <a:lnTo>
                  <a:pt x="1061593" y="2387714"/>
                </a:lnTo>
                <a:lnTo>
                  <a:pt x="1164971" y="2409444"/>
                </a:lnTo>
                <a:lnTo>
                  <a:pt x="1268984" y="2421229"/>
                </a:lnTo>
                <a:lnTo>
                  <a:pt x="1373632" y="2423083"/>
                </a:lnTo>
                <a:lnTo>
                  <a:pt x="1474216" y="2409698"/>
                </a:lnTo>
                <a:lnTo>
                  <a:pt x="1570736" y="2381084"/>
                </a:lnTo>
                <a:lnTo>
                  <a:pt x="1667891" y="2342540"/>
                </a:lnTo>
                <a:lnTo>
                  <a:pt x="1770253" y="2299360"/>
                </a:lnTo>
                <a:lnTo>
                  <a:pt x="1791542" y="2299360"/>
                </a:lnTo>
                <a:lnTo>
                  <a:pt x="1858645" y="2240292"/>
                </a:lnTo>
                <a:lnTo>
                  <a:pt x="1923161" y="2164689"/>
                </a:lnTo>
                <a:lnTo>
                  <a:pt x="1997710" y="2089746"/>
                </a:lnTo>
                <a:lnTo>
                  <a:pt x="2047621" y="2008212"/>
                </a:lnTo>
                <a:lnTo>
                  <a:pt x="2098167" y="1916684"/>
                </a:lnTo>
                <a:lnTo>
                  <a:pt x="2138807" y="1824609"/>
                </a:lnTo>
                <a:lnTo>
                  <a:pt x="2182749" y="1598041"/>
                </a:lnTo>
                <a:lnTo>
                  <a:pt x="2204085" y="1494663"/>
                </a:lnTo>
                <a:lnTo>
                  <a:pt x="2196211" y="1379474"/>
                </a:lnTo>
                <a:lnTo>
                  <a:pt x="2183130" y="1268857"/>
                </a:lnTo>
                <a:lnTo>
                  <a:pt x="2165985" y="1143000"/>
                </a:lnTo>
                <a:lnTo>
                  <a:pt x="2132965" y="1031113"/>
                </a:lnTo>
                <a:lnTo>
                  <a:pt x="2085467" y="913257"/>
                </a:lnTo>
                <a:lnTo>
                  <a:pt x="2043176" y="790829"/>
                </a:lnTo>
                <a:lnTo>
                  <a:pt x="1979803" y="686816"/>
                </a:lnTo>
                <a:lnTo>
                  <a:pt x="1902460" y="567055"/>
                </a:lnTo>
                <a:lnTo>
                  <a:pt x="1734693" y="376555"/>
                </a:lnTo>
                <a:lnTo>
                  <a:pt x="1649603" y="301117"/>
                </a:lnTo>
                <a:lnTo>
                  <a:pt x="1559179" y="230377"/>
                </a:lnTo>
                <a:lnTo>
                  <a:pt x="1458214" y="168910"/>
                </a:lnTo>
                <a:lnTo>
                  <a:pt x="1347343" y="106806"/>
                </a:lnTo>
                <a:lnTo>
                  <a:pt x="1249934" y="70485"/>
                </a:lnTo>
                <a:lnTo>
                  <a:pt x="1142492" y="33527"/>
                </a:lnTo>
                <a:lnTo>
                  <a:pt x="1033780" y="16510"/>
                </a:lnTo>
                <a:lnTo>
                  <a:pt x="935101" y="0"/>
                </a:lnTo>
                <a:close/>
              </a:path>
              <a:path w="2204084" h="2423160">
                <a:moveTo>
                  <a:pt x="1791542" y="2299360"/>
                </a:moveTo>
                <a:lnTo>
                  <a:pt x="1770253" y="2299360"/>
                </a:lnTo>
                <a:lnTo>
                  <a:pt x="1779524" y="2309939"/>
                </a:lnTo>
                <a:lnTo>
                  <a:pt x="1791542" y="2299360"/>
                </a:lnTo>
                <a:close/>
              </a:path>
            </a:pathLst>
          </a:custGeom>
          <a:solidFill>
            <a:srgbClr val="8ED3E4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149692" y="2728341"/>
            <a:ext cx="1645444" cy="1809750"/>
          </a:xfrm>
          <a:custGeom>
            <a:avLst/>
            <a:gdLst/>
            <a:ahLst/>
            <a:cxnLst/>
            <a:rect l="l" t="t" r="r" b="b"/>
            <a:pathLst>
              <a:path w="2193925" h="2413000">
                <a:moveTo>
                  <a:pt x="1762760" y="2290254"/>
                </a:moveTo>
                <a:lnTo>
                  <a:pt x="1665351" y="2338438"/>
                </a:lnTo>
                <a:lnTo>
                  <a:pt x="1568577" y="2376703"/>
                </a:lnTo>
                <a:lnTo>
                  <a:pt x="1467739" y="2399779"/>
                </a:lnTo>
                <a:lnTo>
                  <a:pt x="1367536" y="2412936"/>
                </a:lnTo>
                <a:lnTo>
                  <a:pt x="1263269" y="2410904"/>
                </a:lnTo>
                <a:lnTo>
                  <a:pt x="1159510" y="2398953"/>
                </a:lnTo>
                <a:lnTo>
                  <a:pt x="1055877" y="2387015"/>
                </a:lnTo>
                <a:lnTo>
                  <a:pt x="943991" y="2344674"/>
                </a:lnTo>
                <a:lnTo>
                  <a:pt x="852043" y="2303665"/>
                </a:lnTo>
                <a:lnTo>
                  <a:pt x="740791" y="2251417"/>
                </a:lnTo>
                <a:lnTo>
                  <a:pt x="635380" y="2184641"/>
                </a:lnTo>
                <a:lnTo>
                  <a:pt x="545084" y="2113902"/>
                </a:lnTo>
                <a:lnTo>
                  <a:pt x="465454" y="2033917"/>
                </a:lnTo>
                <a:lnTo>
                  <a:pt x="381635" y="1938782"/>
                </a:lnTo>
                <a:lnTo>
                  <a:pt x="297815" y="1843532"/>
                </a:lnTo>
                <a:lnTo>
                  <a:pt x="225171" y="1729232"/>
                </a:lnTo>
                <a:lnTo>
                  <a:pt x="157099" y="1620139"/>
                </a:lnTo>
                <a:lnTo>
                  <a:pt x="119379" y="1503172"/>
                </a:lnTo>
                <a:lnTo>
                  <a:pt x="67055" y="1380363"/>
                </a:lnTo>
                <a:lnTo>
                  <a:pt x="28701" y="1273302"/>
                </a:lnTo>
                <a:lnTo>
                  <a:pt x="16128" y="1153033"/>
                </a:lnTo>
                <a:lnTo>
                  <a:pt x="8127" y="1038098"/>
                </a:lnTo>
                <a:lnTo>
                  <a:pt x="0" y="923163"/>
                </a:lnTo>
                <a:lnTo>
                  <a:pt x="11302" y="819404"/>
                </a:lnTo>
                <a:lnTo>
                  <a:pt x="33020" y="706374"/>
                </a:lnTo>
                <a:lnTo>
                  <a:pt x="54610" y="593470"/>
                </a:lnTo>
                <a:lnTo>
                  <a:pt x="94996" y="501650"/>
                </a:lnTo>
                <a:lnTo>
                  <a:pt x="150495" y="405892"/>
                </a:lnTo>
                <a:lnTo>
                  <a:pt x="204724" y="329945"/>
                </a:lnTo>
                <a:lnTo>
                  <a:pt x="268986" y="254635"/>
                </a:lnTo>
                <a:lnTo>
                  <a:pt x="343026" y="180086"/>
                </a:lnTo>
                <a:lnTo>
                  <a:pt x="421131" y="120650"/>
                </a:lnTo>
                <a:lnTo>
                  <a:pt x="523240" y="77724"/>
                </a:lnTo>
                <a:lnTo>
                  <a:pt x="625221" y="34798"/>
                </a:lnTo>
                <a:lnTo>
                  <a:pt x="721487" y="6476"/>
                </a:lnTo>
                <a:lnTo>
                  <a:pt x="821054" y="3175"/>
                </a:lnTo>
                <a:lnTo>
                  <a:pt x="920750" y="0"/>
                </a:lnTo>
                <a:lnTo>
                  <a:pt x="1029080" y="17144"/>
                </a:lnTo>
                <a:lnTo>
                  <a:pt x="1132840" y="29082"/>
                </a:lnTo>
                <a:lnTo>
                  <a:pt x="1244600" y="71500"/>
                </a:lnTo>
                <a:lnTo>
                  <a:pt x="1341881" y="107823"/>
                </a:lnTo>
                <a:lnTo>
                  <a:pt x="1447927" y="164719"/>
                </a:lnTo>
                <a:lnTo>
                  <a:pt x="1548638" y="226187"/>
                </a:lnTo>
                <a:lnTo>
                  <a:pt x="1638808" y="296925"/>
                </a:lnTo>
                <a:lnTo>
                  <a:pt x="1728470" y="377570"/>
                </a:lnTo>
                <a:lnTo>
                  <a:pt x="1807591" y="467487"/>
                </a:lnTo>
                <a:lnTo>
                  <a:pt x="1891411" y="562737"/>
                </a:lnTo>
                <a:lnTo>
                  <a:pt x="1968753" y="682244"/>
                </a:lnTo>
                <a:lnTo>
                  <a:pt x="2031492" y="795909"/>
                </a:lnTo>
                <a:lnTo>
                  <a:pt x="2074545" y="908304"/>
                </a:lnTo>
                <a:lnTo>
                  <a:pt x="2121535" y="1035812"/>
                </a:lnTo>
                <a:lnTo>
                  <a:pt x="2155190" y="1137539"/>
                </a:lnTo>
                <a:lnTo>
                  <a:pt x="2172589" y="1263142"/>
                </a:lnTo>
                <a:lnTo>
                  <a:pt x="2180590" y="1378077"/>
                </a:lnTo>
                <a:lnTo>
                  <a:pt x="2193798" y="1488439"/>
                </a:lnTo>
                <a:lnTo>
                  <a:pt x="2177415" y="1596771"/>
                </a:lnTo>
                <a:lnTo>
                  <a:pt x="2150999" y="1704467"/>
                </a:lnTo>
                <a:lnTo>
                  <a:pt x="2129281" y="1817370"/>
                </a:lnTo>
                <a:lnTo>
                  <a:pt x="2093595" y="1914525"/>
                </a:lnTo>
                <a:lnTo>
                  <a:pt x="2043429" y="2005647"/>
                </a:lnTo>
                <a:lnTo>
                  <a:pt x="1989074" y="2081593"/>
                </a:lnTo>
                <a:lnTo>
                  <a:pt x="1915033" y="2156218"/>
                </a:lnTo>
                <a:lnTo>
                  <a:pt x="1845564" y="2236114"/>
                </a:lnTo>
                <a:lnTo>
                  <a:pt x="1762760" y="2290254"/>
                </a:lnTo>
                <a:close/>
              </a:path>
            </a:pathLst>
          </a:custGeom>
          <a:ln w="9524">
            <a:solidFill>
              <a:srgbClr val="1A79AF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586698" y="3296317"/>
            <a:ext cx="816293" cy="771525"/>
          </a:xfrm>
          <a:custGeom>
            <a:avLst/>
            <a:gdLst/>
            <a:ahLst/>
            <a:cxnLst/>
            <a:rect l="l" t="t" r="r" b="b"/>
            <a:pathLst>
              <a:path w="1088390" h="1028700">
                <a:moveTo>
                  <a:pt x="287527" y="0"/>
                </a:moveTo>
                <a:lnTo>
                  <a:pt x="241680" y="21590"/>
                </a:lnTo>
                <a:lnTo>
                  <a:pt x="180213" y="56896"/>
                </a:lnTo>
                <a:lnTo>
                  <a:pt x="133223" y="98171"/>
                </a:lnTo>
                <a:lnTo>
                  <a:pt x="47625" y="211200"/>
                </a:lnTo>
                <a:lnTo>
                  <a:pt x="14224" y="278384"/>
                </a:lnTo>
                <a:lnTo>
                  <a:pt x="0" y="356869"/>
                </a:lnTo>
                <a:lnTo>
                  <a:pt x="10287" y="442087"/>
                </a:lnTo>
                <a:lnTo>
                  <a:pt x="18034" y="482473"/>
                </a:lnTo>
                <a:lnTo>
                  <a:pt x="44958" y="534035"/>
                </a:lnTo>
                <a:lnTo>
                  <a:pt x="107696" y="657860"/>
                </a:lnTo>
                <a:lnTo>
                  <a:pt x="215138" y="780034"/>
                </a:lnTo>
                <a:lnTo>
                  <a:pt x="296799" y="830707"/>
                </a:lnTo>
                <a:lnTo>
                  <a:pt x="363854" y="875284"/>
                </a:lnTo>
                <a:lnTo>
                  <a:pt x="503809" y="950087"/>
                </a:lnTo>
                <a:lnTo>
                  <a:pt x="624967" y="1003681"/>
                </a:lnTo>
                <a:lnTo>
                  <a:pt x="737870" y="1026795"/>
                </a:lnTo>
                <a:lnTo>
                  <a:pt x="832103" y="1028573"/>
                </a:lnTo>
                <a:lnTo>
                  <a:pt x="902335" y="1013841"/>
                </a:lnTo>
                <a:lnTo>
                  <a:pt x="958088" y="993013"/>
                </a:lnTo>
                <a:lnTo>
                  <a:pt x="1003935" y="971550"/>
                </a:lnTo>
                <a:lnTo>
                  <a:pt x="1056132" y="925576"/>
                </a:lnTo>
                <a:lnTo>
                  <a:pt x="1075054" y="852424"/>
                </a:lnTo>
                <a:lnTo>
                  <a:pt x="1088136" y="793750"/>
                </a:lnTo>
                <a:lnTo>
                  <a:pt x="1082040" y="723773"/>
                </a:lnTo>
                <a:lnTo>
                  <a:pt x="1061339" y="647700"/>
                </a:lnTo>
                <a:lnTo>
                  <a:pt x="1026668" y="555752"/>
                </a:lnTo>
                <a:lnTo>
                  <a:pt x="972185" y="462280"/>
                </a:lnTo>
                <a:lnTo>
                  <a:pt x="894842" y="332486"/>
                </a:lnTo>
                <a:lnTo>
                  <a:pt x="806069" y="231521"/>
                </a:lnTo>
                <a:lnTo>
                  <a:pt x="711580" y="145161"/>
                </a:lnTo>
                <a:lnTo>
                  <a:pt x="621029" y="74041"/>
                </a:lnTo>
                <a:lnTo>
                  <a:pt x="534289" y="27940"/>
                </a:lnTo>
                <a:lnTo>
                  <a:pt x="450976" y="6985"/>
                </a:lnTo>
                <a:lnTo>
                  <a:pt x="428119" y="5334"/>
                </a:lnTo>
                <a:lnTo>
                  <a:pt x="292226" y="5334"/>
                </a:lnTo>
                <a:lnTo>
                  <a:pt x="287527" y="0"/>
                </a:lnTo>
                <a:close/>
              </a:path>
              <a:path w="1088390" h="1028700">
                <a:moveTo>
                  <a:pt x="371855" y="1269"/>
                </a:moveTo>
                <a:lnTo>
                  <a:pt x="292226" y="5334"/>
                </a:lnTo>
                <a:lnTo>
                  <a:pt x="428119" y="5334"/>
                </a:lnTo>
                <a:lnTo>
                  <a:pt x="371855" y="1269"/>
                </a:lnTo>
                <a:close/>
              </a:path>
            </a:pathLst>
          </a:custGeom>
          <a:solidFill>
            <a:srgbClr val="1A79AF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575364" y="3336892"/>
            <a:ext cx="818674" cy="779621"/>
          </a:xfrm>
          <a:custGeom>
            <a:avLst/>
            <a:gdLst/>
            <a:ahLst/>
            <a:cxnLst/>
            <a:rect l="l" t="t" r="r" b="b"/>
            <a:pathLst>
              <a:path w="1091565" h="1039495">
                <a:moveTo>
                  <a:pt x="299847" y="14477"/>
                </a:moveTo>
                <a:lnTo>
                  <a:pt x="380491" y="0"/>
                </a:lnTo>
                <a:lnTo>
                  <a:pt x="459993" y="5460"/>
                </a:lnTo>
                <a:lnTo>
                  <a:pt x="538226" y="30733"/>
                </a:lnTo>
                <a:lnTo>
                  <a:pt x="625348" y="76580"/>
                </a:lnTo>
                <a:lnTo>
                  <a:pt x="715899" y="147700"/>
                </a:lnTo>
                <a:lnTo>
                  <a:pt x="810513" y="234060"/>
                </a:lnTo>
                <a:lnTo>
                  <a:pt x="904112" y="340232"/>
                </a:lnTo>
                <a:lnTo>
                  <a:pt x="986408" y="465581"/>
                </a:lnTo>
                <a:lnTo>
                  <a:pt x="1036065" y="553846"/>
                </a:lnTo>
                <a:lnTo>
                  <a:pt x="1070609" y="646048"/>
                </a:lnTo>
                <a:lnTo>
                  <a:pt x="1091056" y="722248"/>
                </a:lnTo>
                <a:lnTo>
                  <a:pt x="1091564" y="797178"/>
                </a:lnTo>
                <a:lnTo>
                  <a:pt x="1083436" y="851407"/>
                </a:lnTo>
                <a:lnTo>
                  <a:pt x="1080515" y="901191"/>
                </a:lnTo>
                <a:lnTo>
                  <a:pt x="1063498" y="934973"/>
                </a:lnTo>
                <a:lnTo>
                  <a:pt x="1037208" y="958087"/>
                </a:lnTo>
                <a:lnTo>
                  <a:pt x="1010920" y="981201"/>
                </a:lnTo>
                <a:lnTo>
                  <a:pt x="970026" y="998473"/>
                </a:lnTo>
                <a:lnTo>
                  <a:pt x="913891" y="1019555"/>
                </a:lnTo>
                <a:lnTo>
                  <a:pt x="837946" y="1039240"/>
                </a:lnTo>
                <a:lnTo>
                  <a:pt x="738631" y="1032509"/>
                </a:lnTo>
                <a:lnTo>
                  <a:pt x="630427" y="1005204"/>
                </a:lnTo>
                <a:lnTo>
                  <a:pt x="508380" y="961897"/>
                </a:lnTo>
                <a:lnTo>
                  <a:pt x="368046" y="887475"/>
                </a:lnTo>
                <a:lnTo>
                  <a:pt x="296163" y="837564"/>
                </a:lnTo>
                <a:lnTo>
                  <a:pt x="219709" y="782446"/>
                </a:lnTo>
                <a:lnTo>
                  <a:pt x="168275" y="724026"/>
                </a:lnTo>
                <a:lnTo>
                  <a:pt x="116839" y="665733"/>
                </a:lnTo>
                <a:lnTo>
                  <a:pt x="49656" y="536320"/>
                </a:lnTo>
                <a:lnTo>
                  <a:pt x="17525" y="489203"/>
                </a:lnTo>
                <a:lnTo>
                  <a:pt x="15239" y="444118"/>
                </a:lnTo>
                <a:lnTo>
                  <a:pt x="0" y="363219"/>
                </a:lnTo>
                <a:lnTo>
                  <a:pt x="24510" y="285114"/>
                </a:lnTo>
                <a:lnTo>
                  <a:pt x="53848" y="212216"/>
                </a:lnTo>
                <a:lnTo>
                  <a:pt x="91821" y="160019"/>
                </a:lnTo>
                <a:lnTo>
                  <a:pt x="139700" y="108330"/>
                </a:lnTo>
                <a:lnTo>
                  <a:pt x="192277" y="61975"/>
                </a:lnTo>
                <a:lnTo>
                  <a:pt x="249554" y="21081"/>
                </a:lnTo>
                <a:lnTo>
                  <a:pt x="299847" y="14477"/>
                </a:lnTo>
                <a:close/>
              </a:path>
            </a:pathLst>
          </a:custGeom>
          <a:ln w="20637">
            <a:solidFill>
              <a:srgbClr val="8FA8CF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200650" y="3094291"/>
            <a:ext cx="649605" cy="1304448"/>
          </a:xfrm>
          <a:custGeom>
            <a:avLst/>
            <a:gdLst/>
            <a:ahLst/>
            <a:cxnLst/>
            <a:rect l="l" t="t" r="r" b="b"/>
            <a:pathLst>
              <a:path w="866140" h="1739264">
                <a:moveTo>
                  <a:pt x="147193" y="0"/>
                </a:moveTo>
                <a:lnTo>
                  <a:pt x="83311" y="131317"/>
                </a:lnTo>
                <a:lnTo>
                  <a:pt x="38734" y="273684"/>
                </a:lnTo>
                <a:lnTo>
                  <a:pt x="4064" y="416686"/>
                </a:lnTo>
                <a:lnTo>
                  <a:pt x="0" y="551433"/>
                </a:lnTo>
                <a:lnTo>
                  <a:pt x="11302" y="682244"/>
                </a:lnTo>
                <a:lnTo>
                  <a:pt x="41782" y="824102"/>
                </a:lnTo>
                <a:lnTo>
                  <a:pt x="73659" y="946150"/>
                </a:lnTo>
                <a:lnTo>
                  <a:pt x="135381" y="1069847"/>
                </a:lnTo>
                <a:lnTo>
                  <a:pt x="197739" y="1183639"/>
                </a:lnTo>
                <a:lnTo>
                  <a:pt x="280161" y="1298702"/>
                </a:lnTo>
                <a:lnTo>
                  <a:pt x="442849" y="1483575"/>
                </a:lnTo>
                <a:lnTo>
                  <a:pt x="542544" y="1564601"/>
                </a:lnTo>
                <a:lnTo>
                  <a:pt x="652906" y="1636267"/>
                </a:lnTo>
                <a:lnTo>
                  <a:pt x="753872" y="1697354"/>
                </a:lnTo>
                <a:lnTo>
                  <a:pt x="866140" y="1739125"/>
                </a:lnTo>
                <a:lnTo>
                  <a:pt x="727964" y="1635772"/>
                </a:lnTo>
                <a:lnTo>
                  <a:pt x="595756" y="1517777"/>
                </a:lnTo>
                <a:lnTo>
                  <a:pt x="473455" y="1400428"/>
                </a:lnTo>
                <a:lnTo>
                  <a:pt x="366522" y="1278889"/>
                </a:lnTo>
                <a:lnTo>
                  <a:pt x="336042" y="1211961"/>
                </a:lnTo>
                <a:lnTo>
                  <a:pt x="315468" y="1145793"/>
                </a:lnTo>
                <a:lnTo>
                  <a:pt x="295528" y="1069466"/>
                </a:lnTo>
                <a:lnTo>
                  <a:pt x="280924" y="988567"/>
                </a:lnTo>
                <a:lnTo>
                  <a:pt x="281050" y="913510"/>
                </a:lnTo>
                <a:lnTo>
                  <a:pt x="300990" y="839723"/>
                </a:lnTo>
                <a:lnTo>
                  <a:pt x="321676" y="778001"/>
                </a:lnTo>
                <a:lnTo>
                  <a:pt x="189992" y="778001"/>
                </a:lnTo>
                <a:lnTo>
                  <a:pt x="132206" y="744473"/>
                </a:lnTo>
                <a:lnTo>
                  <a:pt x="81660" y="676401"/>
                </a:lnTo>
                <a:lnTo>
                  <a:pt x="71120" y="610742"/>
                </a:lnTo>
                <a:lnTo>
                  <a:pt x="60451" y="545083"/>
                </a:lnTo>
                <a:lnTo>
                  <a:pt x="65913" y="465454"/>
                </a:lnTo>
                <a:lnTo>
                  <a:pt x="84581" y="261365"/>
                </a:lnTo>
                <a:lnTo>
                  <a:pt x="151765" y="5333"/>
                </a:lnTo>
                <a:lnTo>
                  <a:pt x="147193" y="0"/>
                </a:lnTo>
                <a:close/>
              </a:path>
              <a:path w="866140" h="1739264">
                <a:moveTo>
                  <a:pt x="383413" y="654557"/>
                </a:moveTo>
                <a:lnTo>
                  <a:pt x="307721" y="740028"/>
                </a:lnTo>
                <a:lnTo>
                  <a:pt x="266446" y="757554"/>
                </a:lnTo>
                <a:lnTo>
                  <a:pt x="225932" y="765175"/>
                </a:lnTo>
                <a:lnTo>
                  <a:pt x="189992" y="778001"/>
                </a:lnTo>
                <a:lnTo>
                  <a:pt x="321676" y="778001"/>
                </a:lnTo>
                <a:lnTo>
                  <a:pt x="332231" y="746505"/>
                </a:lnTo>
                <a:lnTo>
                  <a:pt x="383413" y="654557"/>
                </a:lnTo>
                <a:close/>
              </a:path>
            </a:pathLst>
          </a:custGeom>
          <a:solidFill>
            <a:srgbClr val="6294A0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46769" y="2874454"/>
            <a:ext cx="597694" cy="1231106"/>
          </a:xfrm>
          <a:custGeom>
            <a:avLst/>
            <a:gdLst/>
            <a:ahLst/>
            <a:cxnLst/>
            <a:rect l="l" t="t" r="r" b="b"/>
            <a:pathLst>
              <a:path w="796925" h="1641475">
                <a:moveTo>
                  <a:pt x="83057" y="0"/>
                </a:moveTo>
                <a:lnTo>
                  <a:pt x="62483" y="8763"/>
                </a:lnTo>
                <a:lnTo>
                  <a:pt x="35813" y="32131"/>
                </a:lnTo>
                <a:lnTo>
                  <a:pt x="3301" y="70231"/>
                </a:lnTo>
                <a:lnTo>
                  <a:pt x="0" y="120269"/>
                </a:lnTo>
                <a:lnTo>
                  <a:pt x="2031" y="165481"/>
                </a:lnTo>
                <a:lnTo>
                  <a:pt x="24129" y="211963"/>
                </a:lnTo>
                <a:lnTo>
                  <a:pt x="47498" y="238506"/>
                </a:lnTo>
                <a:lnTo>
                  <a:pt x="178815" y="301879"/>
                </a:lnTo>
                <a:lnTo>
                  <a:pt x="309499" y="375158"/>
                </a:lnTo>
                <a:lnTo>
                  <a:pt x="394207" y="460756"/>
                </a:lnTo>
                <a:lnTo>
                  <a:pt x="484250" y="541528"/>
                </a:lnTo>
                <a:lnTo>
                  <a:pt x="548385" y="635762"/>
                </a:lnTo>
                <a:lnTo>
                  <a:pt x="613155" y="720090"/>
                </a:lnTo>
                <a:lnTo>
                  <a:pt x="651890" y="817753"/>
                </a:lnTo>
                <a:lnTo>
                  <a:pt x="675385" y="919480"/>
                </a:lnTo>
                <a:lnTo>
                  <a:pt x="694816" y="1005967"/>
                </a:lnTo>
                <a:lnTo>
                  <a:pt x="708278" y="1107186"/>
                </a:lnTo>
                <a:lnTo>
                  <a:pt x="710564" y="1302893"/>
                </a:lnTo>
                <a:lnTo>
                  <a:pt x="698880" y="1482725"/>
                </a:lnTo>
                <a:lnTo>
                  <a:pt x="663828" y="1636014"/>
                </a:lnTo>
                <a:lnTo>
                  <a:pt x="668527" y="1641348"/>
                </a:lnTo>
                <a:lnTo>
                  <a:pt x="720343" y="1539240"/>
                </a:lnTo>
                <a:lnTo>
                  <a:pt x="757427" y="1431163"/>
                </a:lnTo>
                <a:lnTo>
                  <a:pt x="779906" y="1317244"/>
                </a:lnTo>
                <a:lnTo>
                  <a:pt x="792352" y="1202690"/>
                </a:lnTo>
                <a:lnTo>
                  <a:pt x="794892" y="1087501"/>
                </a:lnTo>
                <a:lnTo>
                  <a:pt x="796670" y="982218"/>
                </a:lnTo>
                <a:lnTo>
                  <a:pt x="778509" y="875792"/>
                </a:lnTo>
                <a:lnTo>
                  <a:pt x="740409" y="768096"/>
                </a:lnTo>
                <a:lnTo>
                  <a:pt x="712215" y="661035"/>
                </a:lnTo>
                <a:lnTo>
                  <a:pt x="658113" y="567436"/>
                </a:lnTo>
                <a:lnTo>
                  <a:pt x="599439" y="468376"/>
                </a:lnTo>
                <a:lnTo>
                  <a:pt x="535304" y="374142"/>
                </a:lnTo>
                <a:lnTo>
                  <a:pt x="376427" y="193802"/>
                </a:lnTo>
                <a:lnTo>
                  <a:pt x="276478" y="112268"/>
                </a:lnTo>
                <a:lnTo>
                  <a:pt x="175767" y="40894"/>
                </a:lnTo>
                <a:lnTo>
                  <a:pt x="112394" y="11811"/>
                </a:lnTo>
                <a:lnTo>
                  <a:pt x="83057" y="0"/>
                </a:lnTo>
                <a:close/>
              </a:path>
            </a:pathLst>
          </a:custGeom>
          <a:solidFill>
            <a:srgbClr val="CFE7EB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375387" y="2719292"/>
            <a:ext cx="1023661" cy="9275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948773" y="3180207"/>
            <a:ext cx="296228" cy="211455"/>
          </a:xfrm>
          <a:custGeom>
            <a:avLst/>
            <a:gdLst/>
            <a:ahLst/>
            <a:cxnLst/>
            <a:rect l="l" t="t" r="r" b="b"/>
            <a:pathLst>
              <a:path w="394970" h="281939">
                <a:moveTo>
                  <a:pt x="79272" y="186817"/>
                </a:moveTo>
                <a:lnTo>
                  <a:pt x="46482" y="186817"/>
                </a:lnTo>
                <a:lnTo>
                  <a:pt x="108458" y="281686"/>
                </a:lnTo>
                <a:lnTo>
                  <a:pt x="131445" y="266573"/>
                </a:lnTo>
                <a:lnTo>
                  <a:pt x="79272" y="186817"/>
                </a:lnTo>
                <a:close/>
              </a:path>
              <a:path w="394970" h="281939">
                <a:moveTo>
                  <a:pt x="182108" y="77783"/>
                </a:moveTo>
                <a:lnTo>
                  <a:pt x="139836" y="96875"/>
                </a:lnTo>
                <a:lnTo>
                  <a:pt x="121413" y="142400"/>
                </a:lnTo>
                <a:lnTo>
                  <a:pt x="123523" y="155654"/>
                </a:lnTo>
                <a:lnTo>
                  <a:pt x="145686" y="195528"/>
                </a:lnTo>
                <a:lnTo>
                  <a:pt x="178816" y="216281"/>
                </a:lnTo>
                <a:lnTo>
                  <a:pt x="191077" y="217945"/>
                </a:lnTo>
                <a:lnTo>
                  <a:pt x="203088" y="217027"/>
                </a:lnTo>
                <a:lnTo>
                  <a:pt x="241649" y="194151"/>
                </a:lnTo>
                <a:lnTo>
                  <a:pt x="242350" y="193155"/>
                </a:lnTo>
                <a:lnTo>
                  <a:pt x="193801" y="193155"/>
                </a:lnTo>
                <a:lnTo>
                  <a:pt x="186944" y="191897"/>
                </a:lnTo>
                <a:lnTo>
                  <a:pt x="153290" y="156305"/>
                </a:lnTo>
                <a:lnTo>
                  <a:pt x="147627" y="138969"/>
                </a:lnTo>
                <a:lnTo>
                  <a:pt x="147700" y="131444"/>
                </a:lnTo>
                <a:lnTo>
                  <a:pt x="174751" y="103250"/>
                </a:lnTo>
                <a:lnTo>
                  <a:pt x="207448" y="103250"/>
                </a:lnTo>
                <a:lnTo>
                  <a:pt x="218186" y="91948"/>
                </a:lnTo>
                <a:lnTo>
                  <a:pt x="211732" y="86899"/>
                </a:lnTo>
                <a:lnTo>
                  <a:pt x="205327" y="82994"/>
                </a:lnTo>
                <a:lnTo>
                  <a:pt x="198969" y="80232"/>
                </a:lnTo>
                <a:lnTo>
                  <a:pt x="192659" y="78612"/>
                </a:lnTo>
                <a:lnTo>
                  <a:pt x="182108" y="77783"/>
                </a:lnTo>
                <a:close/>
              </a:path>
              <a:path w="394970" h="281939">
                <a:moveTo>
                  <a:pt x="90677" y="130429"/>
                </a:moveTo>
                <a:lnTo>
                  <a:pt x="0" y="189737"/>
                </a:lnTo>
                <a:lnTo>
                  <a:pt x="12573" y="209042"/>
                </a:lnTo>
                <a:lnTo>
                  <a:pt x="46482" y="186817"/>
                </a:lnTo>
                <a:lnTo>
                  <a:pt x="79272" y="186817"/>
                </a:lnTo>
                <a:lnTo>
                  <a:pt x="69469" y="171831"/>
                </a:lnTo>
                <a:lnTo>
                  <a:pt x="103250" y="149732"/>
                </a:lnTo>
                <a:lnTo>
                  <a:pt x="90677" y="130429"/>
                </a:lnTo>
                <a:close/>
              </a:path>
              <a:path w="394970" h="281939">
                <a:moveTo>
                  <a:pt x="249682" y="139573"/>
                </a:moveTo>
                <a:lnTo>
                  <a:pt x="222758" y="147066"/>
                </a:lnTo>
                <a:lnTo>
                  <a:pt x="224903" y="154023"/>
                </a:lnTo>
                <a:lnTo>
                  <a:pt x="225995" y="160337"/>
                </a:lnTo>
                <a:lnTo>
                  <a:pt x="200469" y="192912"/>
                </a:lnTo>
                <a:lnTo>
                  <a:pt x="193801" y="193155"/>
                </a:lnTo>
                <a:lnTo>
                  <a:pt x="242350" y="193155"/>
                </a:lnTo>
                <a:lnTo>
                  <a:pt x="246959" y="186602"/>
                </a:lnTo>
                <a:lnTo>
                  <a:pt x="250698" y="178435"/>
                </a:lnTo>
                <a:lnTo>
                  <a:pt x="252914" y="169719"/>
                </a:lnTo>
                <a:lnTo>
                  <a:pt x="253476" y="160337"/>
                </a:lnTo>
                <a:lnTo>
                  <a:pt x="252394" y="150288"/>
                </a:lnTo>
                <a:lnTo>
                  <a:pt x="249682" y="139573"/>
                </a:lnTo>
                <a:close/>
              </a:path>
              <a:path w="394970" h="281939">
                <a:moveTo>
                  <a:pt x="301371" y="0"/>
                </a:moveTo>
                <a:lnTo>
                  <a:pt x="265938" y="15875"/>
                </a:lnTo>
                <a:lnTo>
                  <a:pt x="217424" y="47498"/>
                </a:lnTo>
                <a:lnTo>
                  <a:pt x="291973" y="161671"/>
                </a:lnTo>
                <a:lnTo>
                  <a:pt x="315087" y="146557"/>
                </a:lnTo>
                <a:lnTo>
                  <a:pt x="283845" y="98932"/>
                </a:lnTo>
                <a:lnTo>
                  <a:pt x="293877" y="92456"/>
                </a:lnTo>
                <a:lnTo>
                  <a:pt x="298069" y="90297"/>
                </a:lnTo>
                <a:lnTo>
                  <a:pt x="300990" y="89662"/>
                </a:lnTo>
                <a:lnTo>
                  <a:pt x="304038" y="88900"/>
                </a:lnTo>
                <a:lnTo>
                  <a:pt x="382279" y="88900"/>
                </a:lnTo>
                <a:lnTo>
                  <a:pt x="366141" y="81406"/>
                </a:lnTo>
                <a:lnTo>
                  <a:pt x="364728" y="80772"/>
                </a:lnTo>
                <a:lnTo>
                  <a:pt x="272034" y="80772"/>
                </a:lnTo>
                <a:lnTo>
                  <a:pt x="253111" y="51816"/>
                </a:lnTo>
                <a:lnTo>
                  <a:pt x="271018" y="40005"/>
                </a:lnTo>
                <a:lnTo>
                  <a:pt x="280416" y="33909"/>
                </a:lnTo>
                <a:lnTo>
                  <a:pt x="286003" y="30353"/>
                </a:lnTo>
                <a:lnTo>
                  <a:pt x="288163" y="29463"/>
                </a:lnTo>
                <a:lnTo>
                  <a:pt x="292226" y="27559"/>
                </a:lnTo>
                <a:lnTo>
                  <a:pt x="296164" y="27178"/>
                </a:lnTo>
                <a:lnTo>
                  <a:pt x="335905" y="27178"/>
                </a:lnTo>
                <a:lnTo>
                  <a:pt x="335143" y="24969"/>
                </a:lnTo>
                <a:lnTo>
                  <a:pt x="331597" y="18542"/>
                </a:lnTo>
                <a:lnTo>
                  <a:pt x="327278" y="11811"/>
                </a:lnTo>
                <a:lnTo>
                  <a:pt x="321691" y="6857"/>
                </a:lnTo>
                <a:lnTo>
                  <a:pt x="308101" y="762"/>
                </a:lnTo>
                <a:lnTo>
                  <a:pt x="301371" y="0"/>
                </a:lnTo>
                <a:close/>
              </a:path>
              <a:path w="394970" h="281939">
                <a:moveTo>
                  <a:pt x="382279" y="88900"/>
                </a:moveTo>
                <a:lnTo>
                  <a:pt x="307340" y="88900"/>
                </a:lnTo>
                <a:lnTo>
                  <a:pt x="314705" y="90678"/>
                </a:lnTo>
                <a:lnTo>
                  <a:pt x="322452" y="93599"/>
                </a:lnTo>
                <a:lnTo>
                  <a:pt x="334137" y="98679"/>
                </a:lnTo>
                <a:lnTo>
                  <a:pt x="367029" y="112649"/>
                </a:lnTo>
                <a:lnTo>
                  <a:pt x="394589" y="94615"/>
                </a:lnTo>
                <a:lnTo>
                  <a:pt x="382279" y="88900"/>
                </a:lnTo>
                <a:close/>
              </a:path>
              <a:path w="394970" h="281939">
                <a:moveTo>
                  <a:pt x="207448" y="103250"/>
                </a:moveTo>
                <a:lnTo>
                  <a:pt x="174751" y="103250"/>
                </a:lnTo>
                <a:lnTo>
                  <a:pt x="181228" y="103759"/>
                </a:lnTo>
                <a:lnTo>
                  <a:pt x="187833" y="104393"/>
                </a:lnTo>
                <a:lnTo>
                  <a:pt x="193675" y="107315"/>
                </a:lnTo>
                <a:lnTo>
                  <a:pt x="198882" y="112268"/>
                </a:lnTo>
                <a:lnTo>
                  <a:pt x="207448" y="103250"/>
                </a:lnTo>
                <a:close/>
              </a:path>
              <a:path w="394970" h="281939">
                <a:moveTo>
                  <a:pt x="335905" y="27178"/>
                </a:moveTo>
                <a:lnTo>
                  <a:pt x="296164" y="27178"/>
                </a:lnTo>
                <a:lnTo>
                  <a:pt x="303275" y="29210"/>
                </a:lnTo>
                <a:lnTo>
                  <a:pt x="306324" y="31623"/>
                </a:lnTo>
                <a:lnTo>
                  <a:pt x="308864" y="35560"/>
                </a:lnTo>
                <a:lnTo>
                  <a:pt x="311150" y="38988"/>
                </a:lnTo>
                <a:lnTo>
                  <a:pt x="312166" y="42291"/>
                </a:lnTo>
                <a:lnTo>
                  <a:pt x="312039" y="48894"/>
                </a:lnTo>
                <a:lnTo>
                  <a:pt x="311023" y="51943"/>
                </a:lnTo>
                <a:lnTo>
                  <a:pt x="308864" y="54610"/>
                </a:lnTo>
                <a:lnTo>
                  <a:pt x="306704" y="57404"/>
                </a:lnTo>
                <a:lnTo>
                  <a:pt x="300100" y="62356"/>
                </a:lnTo>
                <a:lnTo>
                  <a:pt x="272034" y="80772"/>
                </a:lnTo>
                <a:lnTo>
                  <a:pt x="364728" y="80772"/>
                </a:lnTo>
                <a:lnTo>
                  <a:pt x="333851" y="69976"/>
                </a:lnTo>
                <a:lnTo>
                  <a:pt x="322325" y="69976"/>
                </a:lnTo>
                <a:lnTo>
                  <a:pt x="328374" y="63884"/>
                </a:lnTo>
                <a:lnTo>
                  <a:pt x="332994" y="57626"/>
                </a:lnTo>
                <a:lnTo>
                  <a:pt x="336184" y="51224"/>
                </a:lnTo>
                <a:lnTo>
                  <a:pt x="337947" y="44704"/>
                </a:lnTo>
                <a:lnTo>
                  <a:pt x="338329" y="38062"/>
                </a:lnTo>
                <a:lnTo>
                  <a:pt x="337391" y="31480"/>
                </a:lnTo>
                <a:lnTo>
                  <a:pt x="335905" y="27178"/>
                </a:lnTo>
                <a:close/>
              </a:path>
              <a:path w="394970" h="281939">
                <a:moveTo>
                  <a:pt x="329184" y="69596"/>
                </a:moveTo>
                <a:lnTo>
                  <a:pt x="322325" y="69976"/>
                </a:lnTo>
                <a:lnTo>
                  <a:pt x="333851" y="69976"/>
                </a:lnTo>
                <a:lnTo>
                  <a:pt x="329184" y="695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315019" y="2366029"/>
            <a:ext cx="942041" cy="774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376606" y="2699480"/>
            <a:ext cx="191453" cy="164783"/>
          </a:xfrm>
          <a:custGeom>
            <a:avLst/>
            <a:gdLst/>
            <a:ahLst/>
            <a:cxnLst/>
            <a:rect l="l" t="t" r="r" b="b"/>
            <a:pathLst>
              <a:path w="255270" h="219710">
                <a:moveTo>
                  <a:pt x="75183" y="62737"/>
                </a:moveTo>
                <a:lnTo>
                  <a:pt x="38100" y="79755"/>
                </a:lnTo>
                <a:lnTo>
                  <a:pt x="0" y="101980"/>
                </a:lnTo>
                <a:lnTo>
                  <a:pt x="68833" y="219709"/>
                </a:lnTo>
                <a:lnTo>
                  <a:pt x="92582" y="205866"/>
                </a:lnTo>
                <a:lnTo>
                  <a:pt x="66548" y="161416"/>
                </a:lnTo>
                <a:lnTo>
                  <a:pt x="82041" y="152399"/>
                </a:lnTo>
                <a:lnTo>
                  <a:pt x="89592" y="147826"/>
                </a:lnTo>
                <a:lnTo>
                  <a:pt x="96059" y="143621"/>
                </a:lnTo>
                <a:lnTo>
                  <a:pt x="99064" y="141477"/>
                </a:lnTo>
                <a:lnTo>
                  <a:pt x="54863" y="141477"/>
                </a:lnTo>
                <a:lnTo>
                  <a:pt x="35432" y="108076"/>
                </a:lnTo>
                <a:lnTo>
                  <a:pt x="72898" y="90423"/>
                </a:lnTo>
                <a:lnTo>
                  <a:pt x="114206" y="90423"/>
                </a:lnTo>
                <a:lnTo>
                  <a:pt x="111251" y="85470"/>
                </a:lnTo>
                <a:lnTo>
                  <a:pt x="83057" y="63372"/>
                </a:lnTo>
                <a:lnTo>
                  <a:pt x="75183" y="62737"/>
                </a:lnTo>
                <a:close/>
              </a:path>
              <a:path w="255270" h="219710">
                <a:moveTo>
                  <a:pt x="184276" y="0"/>
                </a:moveTo>
                <a:lnTo>
                  <a:pt x="109092" y="38226"/>
                </a:lnTo>
                <a:lnTo>
                  <a:pt x="177926" y="155955"/>
                </a:lnTo>
                <a:lnTo>
                  <a:pt x="231393" y="124586"/>
                </a:lnTo>
                <a:lnTo>
                  <a:pt x="234696" y="122173"/>
                </a:lnTo>
                <a:lnTo>
                  <a:pt x="190118" y="122173"/>
                </a:lnTo>
                <a:lnTo>
                  <a:pt x="144525" y="44195"/>
                </a:lnTo>
                <a:lnTo>
                  <a:pt x="164846" y="32384"/>
                </a:lnTo>
                <a:lnTo>
                  <a:pt x="171576" y="28955"/>
                </a:lnTo>
                <a:lnTo>
                  <a:pt x="180339" y="26034"/>
                </a:lnTo>
                <a:lnTo>
                  <a:pt x="185038" y="25780"/>
                </a:lnTo>
                <a:lnTo>
                  <a:pt x="232927" y="25780"/>
                </a:lnTo>
                <a:lnTo>
                  <a:pt x="227929" y="19938"/>
                </a:lnTo>
                <a:lnTo>
                  <a:pt x="192404" y="126"/>
                </a:lnTo>
                <a:lnTo>
                  <a:pt x="184276" y="0"/>
                </a:lnTo>
                <a:close/>
              </a:path>
              <a:path w="255270" h="219710">
                <a:moveTo>
                  <a:pt x="114206" y="90423"/>
                </a:moveTo>
                <a:lnTo>
                  <a:pt x="72898" y="90423"/>
                </a:lnTo>
                <a:lnTo>
                  <a:pt x="77088" y="91820"/>
                </a:lnTo>
                <a:lnTo>
                  <a:pt x="81152" y="93090"/>
                </a:lnTo>
                <a:lnTo>
                  <a:pt x="84454" y="95884"/>
                </a:lnTo>
                <a:lnTo>
                  <a:pt x="89026" y="103631"/>
                </a:lnTo>
                <a:lnTo>
                  <a:pt x="89915" y="107187"/>
                </a:lnTo>
                <a:lnTo>
                  <a:pt x="89407" y="114553"/>
                </a:lnTo>
                <a:lnTo>
                  <a:pt x="88010" y="117982"/>
                </a:lnTo>
                <a:lnTo>
                  <a:pt x="83184" y="124078"/>
                </a:lnTo>
                <a:lnTo>
                  <a:pt x="77342" y="128396"/>
                </a:lnTo>
                <a:lnTo>
                  <a:pt x="54863" y="141477"/>
                </a:lnTo>
                <a:lnTo>
                  <a:pt x="99064" y="141477"/>
                </a:lnTo>
                <a:lnTo>
                  <a:pt x="114807" y="123443"/>
                </a:lnTo>
                <a:lnTo>
                  <a:pt x="117221" y="118363"/>
                </a:lnTo>
                <a:lnTo>
                  <a:pt x="118236" y="112521"/>
                </a:lnTo>
                <a:lnTo>
                  <a:pt x="117728" y="99567"/>
                </a:lnTo>
                <a:lnTo>
                  <a:pt x="115569" y="92709"/>
                </a:lnTo>
                <a:lnTo>
                  <a:pt x="114206" y="90423"/>
                </a:lnTo>
                <a:close/>
              </a:path>
              <a:path w="255270" h="219710">
                <a:moveTo>
                  <a:pt x="232927" y="25780"/>
                </a:moveTo>
                <a:lnTo>
                  <a:pt x="185038" y="25780"/>
                </a:lnTo>
                <a:lnTo>
                  <a:pt x="194055" y="27812"/>
                </a:lnTo>
                <a:lnTo>
                  <a:pt x="198500" y="30352"/>
                </a:lnTo>
                <a:lnTo>
                  <a:pt x="207390" y="38226"/>
                </a:lnTo>
                <a:lnTo>
                  <a:pt x="212343" y="44703"/>
                </a:lnTo>
                <a:lnTo>
                  <a:pt x="217677" y="53847"/>
                </a:lnTo>
                <a:lnTo>
                  <a:pt x="223011" y="62864"/>
                </a:lnTo>
                <a:lnTo>
                  <a:pt x="226313" y="70611"/>
                </a:lnTo>
                <a:lnTo>
                  <a:pt x="229361" y="83057"/>
                </a:lnTo>
                <a:lnTo>
                  <a:pt x="229488" y="88010"/>
                </a:lnTo>
                <a:lnTo>
                  <a:pt x="228142" y="92074"/>
                </a:lnTo>
                <a:lnTo>
                  <a:pt x="227075" y="95630"/>
                </a:lnTo>
                <a:lnTo>
                  <a:pt x="224789" y="99059"/>
                </a:lnTo>
                <a:lnTo>
                  <a:pt x="219075" y="104774"/>
                </a:lnTo>
                <a:lnTo>
                  <a:pt x="214502" y="107949"/>
                </a:lnTo>
                <a:lnTo>
                  <a:pt x="190118" y="122173"/>
                </a:lnTo>
                <a:lnTo>
                  <a:pt x="234696" y="122173"/>
                </a:lnTo>
                <a:lnTo>
                  <a:pt x="237998" y="119760"/>
                </a:lnTo>
                <a:lnTo>
                  <a:pt x="242188" y="114934"/>
                </a:lnTo>
                <a:lnTo>
                  <a:pt x="247903" y="108584"/>
                </a:lnTo>
                <a:lnTo>
                  <a:pt x="251713" y="102234"/>
                </a:lnTo>
                <a:lnTo>
                  <a:pt x="253491" y="95884"/>
                </a:lnTo>
                <a:lnTo>
                  <a:pt x="254801" y="89336"/>
                </a:lnTo>
                <a:lnTo>
                  <a:pt x="255257" y="83057"/>
                </a:lnTo>
                <a:lnTo>
                  <a:pt x="255156" y="79067"/>
                </a:lnTo>
                <a:lnTo>
                  <a:pt x="242824" y="40512"/>
                </a:lnTo>
                <a:lnTo>
                  <a:pt x="237938" y="32702"/>
                </a:lnTo>
                <a:lnTo>
                  <a:pt x="232927" y="257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573202" y="2628424"/>
            <a:ext cx="106679" cy="1137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101905" y="2950084"/>
            <a:ext cx="554355" cy="594836"/>
          </a:xfrm>
          <a:custGeom>
            <a:avLst/>
            <a:gdLst/>
            <a:ahLst/>
            <a:cxnLst/>
            <a:rect l="l" t="t" r="r" b="b"/>
            <a:pathLst>
              <a:path w="739140" h="793114">
                <a:moveTo>
                  <a:pt x="275242" y="100617"/>
                </a:moveTo>
                <a:lnTo>
                  <a:pt x="242316" y="133730"/>
                </a:lnTo>
                <a:lnTo>
                  <a:pt x="212978" y="164210"/>
                </a:lnTo>
                <a:lnTo>
                  <a:pt x="184530" y="194436"/>
                </a:lnTo>
                <a:lnTo>
                  <a:pt x="157479" y="224281"/>
                </a:lnTo>
                <a:lnTo>
                  <a:pt x="131952" y="253872"/>
                </a:lnTo>
                <a:lnTo>
                  <a:pt x="85978" y="311784"/>
                </a:lnTo>
                <a:lnTo>
                  <a:pt x="57023" y="354075"/>
                </a:lnTo>
                <a:lnTo>
                  <a:pt x="33147" y="395731"/>
                </a:lnTo>
                <a:lnTo>
                  <a:pt x="15367" y="436752"/>
                </a:lnTo>
                <a:lnTo>
                  <a:pt x="4445" y="477392"/>
                </a:lnTo>
                <a:lnTo>
                  <a:pt x="126" y="519302"/>
                </a:lnTo>
                <a:lnTo>
                  <a:pt x="0" y="533272"/>
                </a:lnTo>
                <a:lnTo>
                  <a:pt x="634" y="547369"/>
                </a:lnTo>
                <a:lnTo>
                  <a:pt x="6096" y="589279"/>
                </a:lnTo>
                <a:lnTo>
                  <a:pt x="21462" y="642111"/>
                </a:lnTo>
                <a:lnTo>
                  <a:pt x="45466" y="690752"/>
                </a:lnTo>
                <a:lnTo>
                  <a:pt x="76834" y="732281"/>
                </a:lnTo>
                <a:lnTo>
                  <a:pt x="105791" y="758443"/>
                </a:lnTo>
                <a:lnTo>
                  <a:pt x="139192" y="778255"/>
                </a:lnTo>
                <a:lnTo>
                  <a:pt x="176275" y="790066"/>
                </a:lnTo>
                <a:lnTo>
                  <a:pt x="215392" y="792860"/>
                </a:lnTo>
                <a:lnTo>
                  <a:pt x="229107" y="791971"/>
                </a:lnTo>
                <a:lnTo>
                  <a:pt x="271652" y="785113"/>
                </a:lnTo>
                <a:lnTo>
                  <a:pt x="317500" y="772413"/>
                </a:lnTo>
                <a:lnTo>
                  <a:pt x="366141" y="754760"/>
                </a:lnTo>
                <a:lnTo>
                  <a:pt x="412216" y="734948"/>
                </a:lnTo>
                <a:lnTo>
                  <a:pt x="212090" y="734948"/>
                </a:lnTo>
                <a:lnTo>
                  <a:pt x="202437" y="734821"/>
                </a:lnTo>
                <a:lnTo>
                  <a:pt x="161417" y="724788"/>
                </a:lnTo>
                <a:lnTo>
                  <a:pt x="124841" y="698880"/>
                </a:lnTo>
                <a:lnTo>
                  <a:pt x="93599" y="658494"/>
                </a:lnTo>
                <a:lnTo>
                  <a:pt x="74675" y="619124"/>
                </a:lnTo>
                <a:lnTo>
                  <a:pt x="62483" y="575690"/>
                </a:lnTo>
                <a:lnTo>
                  <a:pt x="57911" y="531113"/>
                </a:lnTo>
                <a:lnTo>
                  <a:pt x="58039" y="519683"/>
                </a:lnTo>
                <a:lnTo>
                  <a:pt x="64007" y="475868"/>
                </a:lnTo>
                <a:lnTo>
                  <a:pt x="79501" y="432688"/>
                </a:lnTo>
                <a:lnTo>
                  <a:pt x="98551" y="396874"/>
                </a:lnTo>
                <a:lnTo>
                  <a:pt x="123571" y="358647"/>
                </a:lnTo>
                <a:lnTo>
                  <a:pt x="153924" y="318388"/>
                </a:lnTo>
                <a:lnTo>
                  <a:pt x="201295" y="262254"/>
                </a:lnTo>
                <a:lnTo>
                  <a:pt x="227456" y="233298"/>
                </a:lnTo>
                <a:lnTo>
                  <a:pt x="255143" y="203834"/>
                </a:lnTo>
                <a:lnTo>
                  <a:pt x="283972" y="173989"/>
                </a:lnTo>
                <a:lnTo>
                  <a:pt x="313944" y="143890"/>
                </a:lnTo>
                <a:lnTo>
                  <a:pt x="315736" y="142128"/>
                </a:lnTo>
                <a:lnTo>
                  <a:pt x="275242" y="100617"/>
                </a:lnTo>
                <a:close/>
              </a:path>
              <a:path w="739140" h="793114">
                <a:moveTo>
                  <a:pt x="710183" y="509015"/>
                </a:moveTo>
                <a:lnTo>
                  <a:pt x="631825" y="554100"/>
                </a:lnTo>
                <a:lnTo>
                  <a:pt x="554862" y="597407"/>
                </a:lnTo>
                <a:lnTo>
                  <a:pt x="517271" y="617854"/>
                </a:lnTo>
                <a:lnTo>
                  <a:pt x="480441" y="637412"/>
                </a:lnTo>
                <a:lnTo>
                  <a:pt x="444500" y="655700"/>
                </a:lnTo>
                <a:lnTo>
                  <a:pt x="409575" y="672591"/>
                </a:lnTo>
                <a:lnTo>
                  <a:pt x="343789" y="701293"/>
                </a:lnTo>
                <a:lnTo>
                  <a:pt x="298957" y="717676"/>
                </a:lnTo>
                <a:lnTo>
                  <a:pt x="258318" y="728725"/>
                </a:lnTo>
                <a:lnTo>
                  <a:pt x="212090" y="734948"/>
                </a:lnTo>
                <a:lnTo>
                  <a:pt x="412216" y="734948"/>
                </a:lnTo>
                <a:lnTo>
                  <a:pt x="470661" y="707389"/>
                </a:lnTo>
                <a:lnTo>
                  <a:pt x="507492" y="688593"/>
                </a:lnTo>
                <a:lnTo>
                  <a:pt x="544956" y="668781"/>
                </a:lnTo>
                <a:lnTo>
                  <a:pt x="583183" y="647953"/>
                </a:lnTo>
                <a:lnTo>
                  <a:pt x="739140" y="559307"/>
                </a:lnTo>
                <a:lnTo>
                  <a:pt x="710183" y="509015"/>
                </a:lnTo>
                <a:close/>
              </a:path>
              <a:path w="739140" h="793114">
                <a:moveTo>
                  <a:pt x="391933" y="80390"/>
                </a:moveTo>
                <a:lnTo>
                  <a:pt x="296036" y="80390"/>
                </a:lnTo>
                <a:lnTo>
                  <a:pt x="336423" y="121792"/>
                </a:lnTo>
                <a:lnTo>
                  <a:pt x="315736" y="142128"/>
                </a:lnTo>
                <a:lnTo>
                  <a:pt x="356107" y="183514"/>
                </a:lnTo>
                <a:lnTo>
                  <a:pt x="391933" y="80390"/>
                </a:lnTo>
                <a:close/>
              </a:path>
              <a:path w="739140" h="793114">
                <a:moveTo>
                  <a:pt x="296036" y="80390"/>
                </a:moveTo>
                <a:lnTo>
                  <a:pt x="275242" y="100617"/>
                </a:lnTo>
                <a:lnTo>
                  <a:pt x="315736" y="142128"/>
                </a:lnTo>
                <a:lnTo>
                  <a:pt x="336423" y="121792"/>
                </a:lnTo>
                <a:lnTo>
                  <a:pt x="296036" y="80390"/>
                </a:lnTo>
                <a:close/>
              </a:path>
              <a:path w="739140" h="793114">
                <a:moveTo>
                  <a:pt x="419861" y="0"/>
                </a:moveTo>
                <a:lnTo>
                  <a:pt x="234823" y="59181"/>
                </a:lnTo>
                <a:lnTo>
                  <a:pt x="275242" y="100617"/>
                </a:lnTo>
                <a:lnTo>
                  <a:pt x="296036" y="80390"/>
                </a:lnTo>
                <a:lnTo>
                  <a:pt x="391933" y="80390"/>
                </a:lnTo>
                <a:lnTo>
                  <a:pt x="41986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028688" y="2019938"/>
            <a:ext cx="894664" cy="68373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148988" y="2150745"/>
            <a:ext cx="191928" cy="164783"/>
          </a:xfrm>
          <a:custGeom>
            <a:avLst/>
            <a:gdLst/>
            <a:ahLst/>
            <a:cxnLst/>
            <a:rect l="l" t="t" r="r" b="b"/>
            <a:pathLst>
              <a:path w="255904" h="219710">
                <a:moveTo>
                  <a:pt x="75311" y="62737"/>
                </a:moveTo>
                <a:lnTo>
                  <a:pt x="0" y="101980"/>
                </a:lnTo>
                <a:lnTo>
                  <a:pt x="68834" y="219710"/>
                </a:lnTo>
                <a:lnTo>
                  <a:pt x="92583" y="205866"/>
                </a:lnTo>
                <a:lnTo>
                  <a:pt x="66675" y="161416"/>
                </a:lnTo>
                <a:lnTo>
                  <a:pt x="82169" y="152400"/>
                </a:lnTo>
                <a:lnTo>
                  <a:pt x="89717" y="147826"/>
                </a:lnTo>
                <a:lnTo>
                  <a:pt x="96170" y="143621"/>
                </a:lnTo>
                <a:lnTo>
                  <a:pt x="99154" y="141477"/>
                </a:lnTo>
                <a:lnTo>
                  <a:pt x="54991" y="141477"/>
                </a:lnTo>
                <a:lnTo>
                  <a:pt x="35433" y="108076"/>
                </a:lnTo>
                <a:lnTo>
                  <a:pt x="46990" y="101345"/>
                </a:lnTo>
                <a:lnTo>
                  <a:pt x="55499" y="96265"/>
                </a:lnTo>
                <a:lnTo>
                  <a:pt x="61341" y="93217"/>
                </a:lnTo>
                <a:lnTo>
                  <a:pt x="68707" y="90550"/>
                </a:lnTo>
                <a:lnTo>
                  <a:pt x="73025" y="90424"/>
                </a:lnTo>
                <a:lnTo>
                  <a:pt x="114246" y="90424"/>
                </a:lnTo>
                <a:lnTo>
                  <a:pt x="111379" y="85470"/>
                </a:lnTo>
                <a:lnTo>
                  <a:pt x="83185" y="63373"/>
                </a:lnTo>
                <a:lnTo>
                  <a:pt x="75311" y="62737"/>
                </a:lnTo>
                <a:close/>
              </a:path>
              <a:path w="255904" h="219710">
                <a:moveTo>
                  <a:pt x="184404" y="0"/>
                </a:moveTo>
                <a:lnTo>
                  <a:pt x="109093" y="38226"/>
                </a:lnTo>
                <a:lnTo>
                  <a:pt x="177926" y="155955"/>
                </a:lnTo>
                <a:lnTo>
                  <a:pt x="231521" y="124713"/>
                </a:lnTo>
                <a:lnTo>
                  <a:pt x="234842" y="122174"/>
                </a:lnTo>
                <a:lnTo>
                  <a:pt x="190119" y="122174"/>
                </a:lnTo>
                <a:lnTo>
                  <a:pt x="144525" y="44195"/>
                </a:lnTo>
                <a:lnTo>
                  <a:pt x="180467" y="26035"/>
                </a:lnTo>
                <a:lnTo>
                  <a:pt x="185166" y="25780"/>
                </a:lnTo>
                <a:lnTo>
                  <a:pt x="232990" y="25780"/>
                </a:lnTo>
                <a:lnTo>
                  <a:pt x="227949" y="19938"/>
                </a:lnTo>
                <a:lnTo>
                  <a:pt x="192405" y="126"/>
                </a:lnTo>
                <a:lnTo>
                  <a:pt x="184404" y="0"/>
                </a:lnTo>
                <a:close/>
              </a:path>
              <a:path w="255904" h="219710">
                <a:moveTo>
                  <a:pt x="114246" y="90424"/>
                </a:moveTo>
                <a:lnTo>
                  <a:pt x="73025" y="90424"/>
                </a:lnTo>
                <a:lnTo>
                  <a:pt x="77089" y="91820"/>
                </a:lnTo>
                <a:lnTo>
                  <a:pt x="81280" y="93090"/>
                </a:lnTo>
                <a:lnTo>
                  <a:pt x="84582" y="95885"/>
                </a:lnTo>
                <a:lnTo>
                  <a:pt x="89154" y="103631"/>
                </a:lnTo>
                <a:lnTo>
                  <a:pt x="90043" y="107187"/>
                </a:lnTo>
                <a:lnTo>
                  <a:pt x="89535" y="114553"/>
                </a:lnTo>
                <a:lnTo>
                  <a:pt x="88138" y="117982"/>
                </a:lnTo>
                <a:lnTo>
                  <a:pt x="83312" y="124078"/>
                </a:lnTo>
                <a:lnTo>
                  <a:pt x="77343" y="128397"/>
                </a:lnTo>
                <a:lnTo>
                  <a:pt x="54991" y="141477"/>
                </a:lnTo>
                <a:lnTo>
                  <a:pt x="99154" y="141477"/>
                </a:lnTo>
                <a:lnTo>
                  <a:pt x="114935" y="123443"/>
                </a:lnTo>
                <a:lnTo>
                  <a:pt x="117348" y="118363"/>
                </a:lnTo>
                <a:lnTo>
                  <a:pt x="118364" y="112522"/>
                </a:lnTo>
                <a:lnTo>
                  <a:pt x="117856" y="99567"/>
                </a:lnTo>
                <a:lnTo>
                  <a:pt x="115570" y="92710"/>
                </a:lnTo>
                <a:lnTo>
                  <a:pt x="114246" y="90424"/>
                </a:lnTo>
                <a:close/>
              </a:path>
              <a:path w="255904" h="219710">
                <a:moveTo>
                  <a:pt x="232990" y="25780"/>
                </a:moveTo>
                <a:lnTo>
                  <a:pt x="185166" y="25780"/>
                </a:lnTo>
                <a:lnTo>
                  <a:pt x="194183" y="27812"/>
                </a:lnTo>
                <a:lnTo>
                  <a:pt x="198628" y="30352"/>
                </a:lnTo>
                <a:lnTo>
                  <a:pt x="223012" y="62991"/>
                </a:lnTo>
                <a:lnTo>
                  <a:pt x="229489" y="88011"/>
                </a:lnTo>
                <a:lnTo>
                  <a:pt x="227203" y="95630"/>
                </a:lnTo>
                <a:lnTo>
                  <a:pt x="190119" y="122174"/>
                </a:lnTo>
                <a:lnTo>
                  <a:pt x="234842" y="122174"/>
                </a:lnTo>
                <a:lnTo>
                  <a:pt x="254875" y="89336"/>
                </a:lnTo>
                <a:lnTo>
                  <a:pt x="255365" y="83057"/>
                </a:lnTo>
                <a:lnTo>
                  <a:pt x="255274" y="79067"/>
                </a:lnTo>
                <a:lnTo>
                  <a:pt x="242950" y="40512"/>
                </a:lnTo>
                <a:lnTo>
                  <a:pt x="238045" y="32702"/>
                </a:lnTo>
                <a:lnTo>
                  <a:pt x="232990" y="257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345585" y="2035874"/>
            <a:ext cx="181736" cy="157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879557" y="1769569"/>
            <a:ext cx="883444" cy="1133951"/>
          </a:xfrm>
          <a:custGeom>
            <a:avLst/>
            <a:gdLst/>
            <a:ahLst/>
            <a:cxnLst/>
            <a:rect l="l" t="t" r="r" b="b"/>
            <a:pathLst>
              <a:path w="1177925" h="1511935">
                <a:moveTo>
                  <a:pt x="1097790" y="57785"/>
                </a:moveTo>
                <a:lnTo>
                  <a:pt x="915669" y="57785"/>
                </a:lnTo>
                <a:lnTo>
                  <a:pt x="941577" y="59182"/>
                </a:lnTo>
                <a:lnTo>
                  <a:pt x="965580" y="61849"/>
                </a:lnTo>
                <a:lnTo>
                  <a:pt x="1007871" y="72262"/>
                </a:lnTo>
                <a:lnTo>
                  <a:pt x="1042669" y="88646"/>
                </a:lnTo>
                <a:lnTo>
                  <a:pt x="1076832" y="118999"/>
                </a:lnTo>
                <a:lnTo>
                  <a:pt x="1100581" y="161671"/>
                </a:lnTo>
                <a:lnTo>
                  <a:pt x="1113154" y="207645"/>
                </a:lnTo>
                <a:lnTo>
                  <a:pt x="1119251" y="262763"/>
                </a:lnTo>
                <a:lnTo>
                  <a:pt x="1120012" y="293624"/>
                </a:lnTo>
                <a:lnTo>
                  <a:pt x="1119124" y="326390"/>
                </a:lnTo>
                <a:lnTo>
                  <a:pt x="1113027" y="397763"/>
                </a:lnTo>
                <a:lnTo>
                  <a:pt x="1107820" y="435991"/>
                </a:lnTo>
                <a:lnTo>
                  <a:pt x="1101089" y="475996"/>
                </a:lnTo>
                <a:lnTo>
                  <a:pt x="1093342" y="517271"/>
                </a:lnTo>
                <a:lnTo>
                  <a:pt x="1084199" y="560197"/>
                </a:lnTo>
                <a:lnTo>
                  <a:pt x="1074038" y="604520"/>
                </a:lnTo>
                <a:lnTo>
                  <a:pt x="1062735" y="650113"/>
                </a:lnTo>
                <a:lnTo>
                  <a:pt x="1050289" y="696849"/>
                </a:lnTo>
                <a:lnTo>
                  <a:pt x="1036954" y="744728"/>
                </a:lnTo>
                <a:lnTo>
                  <a:pt x="1022730" y="793750"/>
                </a:lnTo>
                <a:lnTo>
                  <a:pt x="1007617" y="843661"/>
                </a:lnTo>
                <a:lnTo>
                  <a:pt x="991742" y="894588"/>
                </a:lnTo>
                <a:lnTo>
                  <a:pt x="975232" y="946150"/>
                </a:lnTo>
                <a:lnTo>
                  <a:pt x="957960" y="998601"/>
                </a:lnTo>
                <a:lnTo>
                  <a:pt x="940180" y="1051687"/>
                </a:lnTo>
                <a:lnTo>
                  <a:pt x="921892" y="1105408"/>
                </a:lnTo>
                <a:lnTo>
                  <a:pt x="903096" y="1159637"/>
                </a:lnTo>
                <a:lnTo>
                  <a:pt x="864488" y="1269365"/>
                </a:lnTo>
                <a:lnTo>
                  <a:pt x="824737" y="1380490"/>
                </a:lnTo>
                <a:lnTo>
                  <a:pt x="784478" y="1492123"/>
                </a:lnTo>
                <a:lnTo>
                  <a:pt x="838961" y="1511681"/>
                </a:lnTo>
                <a:lnTo>
                  <a:pt x="879220" y="1400048"/>
                </a:lnTo>
                <a:lnTo>
                  <a:pt x="918971" y="1288796"/>
                </a:lnTo>
                <a:lnTo>
                  <a:pt x="957706" y="1178814"/>
                </a:lnTo>
                <a:lnTo>
                  <a:pt x="976629" y="1124458"/>
                </a:lnTo>
                <a:lnTo>
                  <a:pt x="995044" y="1070483"/>
                </a:lnTo>
                <a:lnTo>
                  <a:pt x="1012951" y="1017016"/>
                </a:lnTo>
                <a:lnTo>
                  <a:pt x="1030351" y="964184"/>
                </a:lnTo>
                <a:lnTo>
                  <a:pt x="1046987" y="912113"/>
                </a:lnTo>
                <a:lnTo>
                  <a:pt x="1062862" y="860933"/>
                </a:lnTo>
                <a:lnTo>
                  <a:pt x="1078102" y="810513"/>
                </a:lnTo>
                <a:lnTo>
                  <a:pt x="1092580" y="760984"/>
                </a:lnTo>
                <a:lnTo>
                  <a:pt x="1106169" y="712343"/>
                </a:lnTo>
                <a:lnTo>
                  <a:pt x="1118742" y="664972"/>
                </a:lnTo>
                <a:lnTo>
                  <a:pt x="1130300" y="618490"/>
                </a:lnTo>
                <a:lnTo>
                  <a:pt x="1140586" y="573278"/>
                </a:lnTo>
                <a:lnTo>
                  <a:pt x="1149984" y="529336"/>
                </a:lnTo>
                <a:lnTo>
                  <a:pt x="1157985" y="486663"/>
                </a:lnTo>
                <a:lnTo>
                  <a:pt x="1164843" y="445516"/>
                </a:lnTo>
                <a:lnTo>
                  <a:pt x="1170304" y="405638"/>
                </a:lnTo>
                <a:lnTo>
                  <a:pt x="1174368" y="367157"/>
                </a:lnTo>
                <a:lnTo>
                  <a:pt x="1177798" y="295021"/>
                </a:lnTo>
                <a:lnTo>
                  <a:pt x="1177162" y="261493"/>
                </a:lnTo>
                <a:lnTo>
                  <a:pt x="1170431" y="199262"/>
                </a:lnTo>
                <a:lnTo>
                  <a:pt x="1155700" y="144018"/>
                </a:lnTo>
                <a:lnTo>
                  <a:pt x="1138301" y="106934"/>
                </a:lnTo>
                <a:lnTo>
                  <a:pt x="1115186" y="74803"/>
                </a:lnTo>
                <a:lnTo>
                  <a:pt x="1097790" y="57785"/>
                </a:lnTo>
                <a:close/>
              </a:path>
              <a:path w="1177925" h="1511935">
                <a:moveTo>
                  <a:pt x="128269" y="163575"/>
                </a:moveTo>
                <a:lnTo>
                  <a:pt x="0" y="309372"/>
                </a:lnTo>
                <a:lnTo>
                  <a:pt x="193675" y="324485"/>
                </a:lnTo>
                <a:lnTo>
                  <a:pt x="176278" y="281686"/>
                </a:lnTo>
                <a:lnTo>
                  <a:pt x="145033" y="281686"/>
                </a:lnTo>
                <a:lnTo>
                  <a:pt x="123316" y="228092"/>
                </a:lnTo>
                <a:lnTo>
                  <a:pt x="150073" y="217217"/>
                </a:lnTo>
                <a:lnTo>
                  <a:pt x="128269" y="163575"/>
                </a:lnTo>
                <a:close/>
              </a:path>
              <a:path w="1177925" h="1511935">
                <a:moveTo>
                  <a:pt x="150073" y="217217"/>
                </a:moveTo>
                <a:lnTo>
                  <a:pt x="123316" y="228092"/>
                </a:lnTo>
                <a:lnTo>
                  <a:pt x="145033" y="281686"/>
                </a:lnTo>
                <a:lnTo>
                  <a:pt x="171868" y="270836"/>
                </a:lnTo>
                <a:lnTo>
                  <a:pt x="150073" y="217217"/>
                </a:lnTo>
                <a:close/>
              </a:path>
              <a:path w="1177925" h="1511935">
                <a:moveTo>
                  <a:pt x="171868" y="270836"/>
                </a:moveTo>
                <a:lnTo>
                  <a:pt x="145033" y="281686"/>
                </a:lnTo>
                <a:lnTo>
                  <a:pt x="176278" y="281686"/>
                </a:lnTo>
                <a:lnTo>
                  <a:pt x="171868" y="270836"/>
                </a:lnTo>
                <a:close/>
              </a:path>
              <a:path w="1177925" h="1511935">
                <a:moveTo>
                  <a:pt x="918844" y="0"/>
                </a:moveTo>
                <a:lnTo>
                  <a:pt x="855599" y="1905"/>
                </a:lnTo>
                <a:lnTo>
                  <a:pt x="787780" y="10287"/>
                </a:lnTo>
                <a:lnTo>
                  <a:pt x="715644" y="24384"/>
                </a:lnTo>
                <a:lnTo>
                  <a:pt x="678179" y="33147"/>
                </a:lnTo>
                <a:lnTo>
                  <a:pt x="639699" y="43180"/>
                </a:lnTo>
                <a:lnTo>
                  <a:pt x="600328" y="54356"/>
                </a:lnTo>
                <a:lnTo>
                  <a:pt x="560196" y="66421"/>
                </a:lnTo>
                <a:lnTo>
                  <a:pt x="519175" y="79502"/>
                </a:lnTo>
                <a:lnTo>
                  <a:pt x="435228" y="108077"/>
                </a:lnTo>
                <a:lnTo>
                  <a:pt x="348741" y="139573"/>
                </a:lnTo>
                <a:lnTo>
                  <a:pt x="260476" y="173355"/>
                </a:lnTo>
                <a:lnTo>
                  <a:pt x="170814" y="208787"/>
                </a:lnTo>
                <a:lnTo>
                  <a:pt x="150073" y="217217"/>
                </a:lnTo>
                <a:lnTo>
                  <a:pt x="171868" y="270836"/>
                </a:lnTo>
                <a:lnTo>
                  <a:pt x="281304" y="227457"/>
                </a:lnTo>
                <a:lnTo>
                  <a:pt x="368807" y="193929"/>
                </a:lnTo>
                <a:lnTo>
                  <a:pt x="454151" y="162813"/>
                </a:lnTo>
                <a:lnTo>
                  <a:pt x="495934" y="148336"/>
                </a:lnTo>
                <a:lnTo>
                  <a:pt x="536701" y="134620"/>
                </a:lnTo>
                <a:lnTo>
                  <a:pt x="576960" y="121920"/>
                </a:lnTo>
                <a:lnTo>
                  <a:pt x="616076" y="110109"/>
                </a:lnTo>
                <a:lnTo>
                  <a:pt x="654430" y="99313"/>
                </a:lnTo>
                <a:lnTo>
                  <a:pt x="691514" y="89535"/>
                </a:lnTo>
                <a:lnTo>
                  <a:pt x="762380" y="73660"/>
                </a:lnTo>
                <a:lnTo>
                  <a:pt x="828293" y="62992"/>
                </a:lnTo>
                <a:lnTo>
                  <a:pt x="888237" y="58038"/>
                </a:lnTo>
                <a:lnTo>
                  <a:pt x="1097790" y="57785"/>
                </a:lnTo>
                <a:lnTo>
                  <a:pt x="1097660" y="57658"/>
                </a:lnTo>
                <a:lnTo>
                  <a:pt x="1054480" y="29083"/>
                </a:lnTo>
                <a:lnTo>
                  <a:pt x="1004442" y="10795"/>
                </a:lnTo>
                <a:lnTo>
                  <a:pt x="948562" y="1650"/>
                </a:lnTo>
                <a:lnTo>
                  <a:pt x="91884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903244" y="3012948"/>
            <a:ext cx="1559719" cy="707708"/>
          </a:xfrm>
          <a:custGeom>
            <a:avLst/>
            <a:gdLst/>
            <a:ahLst/>
            <a:cxnLst/>
            <a:rect l="l" t="t" r="r" b="b"/>
            <a:pathLst>
              <a:path w="2079625" h="943610">
                <a:moveTo>
                  <a:pt x="1959507" y="129034"/>
                </a:moveTo>
                <a:lnTo>
                  <a:pt x="1923415" y="181229"/>
                </a:lnTo>
                <a:lnTo>
                  <a:pt x="1888871" y="228981"/>
                </a:lnTo>
                <a:lnTo>
                  <a:pt x="1853056" y="275717"/>
                </a:lnTo>
                <a:lnTo>
                  <a:pt x="1815973" y="321437"/>
                </a:lnTo>
                <a:lnTo>
                  <a:pt x="1777110" y="365887"/>
                </a:lnTo>
                <a:lnTo>
                  <a:pt x="1736090" y="409067"/>
                </a:lnTo>
                <a:lnTo>
                  <a:pt x="1693164" y="450596"/>
                </a:lnTo>
                <a:lnTo>
                  <a:pt x="1647952" y="490474"/>
                </a:lnTo>
                <a:lnTo>
                  <a:pt x="1599946" y="528447"/>
                </a:lnTo>
                <a:lnTo>
                  <a:pt x="1548892" y="564388"/>
                </a:lnTo>
                <a:lnTo>
                  <a:pt x="1494663" y="598297"/>
                </a:lnTo>
                <a:lnTo>
                  <a:pt x="1437131" y="629919"/>
                </a:lnTo>
                <a:lnTo>
                  <a:pt x="1375664" y="659130"/>
                </a:lnTo>
                <a:lnTo>
                  <a:pt x="1310258" y="685800"/>
                </a:lnTo>
                <a:lnTo>
                  <a:pt x="1240663" y="710184"/>
                </a:lnTo>
                <a:lnTo>
                  <a:pt x="1167638" y="732282"/>
                </a:lnTo>
                <a:lnTo>
                  <a:pt x="1129665" y="742442"/>
                </a:lnTo>
                <a:lnTo>
                  <a:pt x="1090929" y="752221"/>
                </a:lnTo>
                <a:lnTo>
                  <a:pt x="1051432" y="761492"/>
                </a:lnTo>
                <a:lnTo>
                  <a:pt x="1011174" y="770255"/>
                </a:lnTo>
                <a:lnTo>
                  <a:pt x="970152" y="778637"/>
                </a:lnTo>
                <a:lnTo>
                  <a:pt x="928624" y="786511"/>
                </a:lnTo>
                <a:lnTo>
                  <a:pt x="886205" y="794004"/>
                </a:lnTo>
                <a:lnTo>
                  <a:pt x="843406" y="801116"/>
                </a:lnTo>
                <a:lnTo>
                  <a:pt x="755650" y="814197"/>
                </a:lnTo>
                <a:lnTo>
                  <a:pt x="665988" y="826135"/>
                </a:lnTo>
                <a:lnTo>
                  <a:pt x="574294" y="836676"/>
                </a:lnTo>
                <a:lnTo>
                  <a:pt x="386460" y="855218"/>
                </a:lnTo>
                <a:lnTo>
                  <a:pt x="0" y="885571"/>
                </a:lnTo>
                <a:lnTo>
                  <a:pt x="4318" y="943229"/>
                </a:lnTo>
                <a:lnTo>
                  <a:pt x="295401" y="921131"/>
                </a:lnTo>
                <a:lnTo>
                  <a:pt x="486409" y="903986"/>
                </a:lnTo>
                <a:lnTo>
                  <a:pt x="580263" y="894334"/>
                </a:lnTo>
                <a:lnTo>
                  <a:pt x="672592" y="883666"/>
                </a:lnTo>
                <a:lnTo>
                  <a:pt x="763270" y="871728"/>
                </a:lnTo>
                <a:lnTo>
                  <a:pt x="852043" y="858393"/>
                </a:lnTo>
                <a:lnTo>
                  <a:pt x="895603" y="851154"/>
                </a:lnTo>
                <a:lnTo>
                  <a:pt x="938656" y="843534"/>
                </a:lnTo>
                <a:lnTo>
                  <a:pt x="981075" y="835533"/>
                </a:lnTo>
                <a:lnTo>
                  <a:pt x="1022730" y="827024"/>
                </a:lnTo>
                <a:lnTo>
                  <a:pt x="1063752" y="818134"/>
                </a:lnTo>
                <a:lnTo>
                  <a:pt x="1104138" y="808736"/>
                </a:lnTo>
                <a:lnTo>
                  <a:pt x="1143889" y="798703"/>
                </a:lnTo>
                <a:lnTo>
                  <a:pt x="1182751" y="788162"/>
                </a:lnTo>
                <a:lnTo>
                  <a:pt x="1220724" y="777113"/>
                </a:lnTo>
                <a:lnTo>
                  <a:pt x="1258061" y="765429"/>
                </a:lnTo>
                <a:lnTo>
                  <a:pt x="1294383" y="753110"/>
                </a:lnTo>
                <a:lnTo>
                  <a:pt x="1364615" y="726821"/>
                </a:lnTo>
                <a:lnTo>
                  <a:pt x="1431035" y="697611"/>
                </a:lnTo>
                <a:lnTo>
                  <a:pt x="1493520" y="665607"/>
                </a:lnTo>
                <a:lnTo>
                  <a:pt x="1552194" y="631317"/>
                </a:lnTo>
                <a:lnTo>
                  <a:pt x="1607566" y="594487"/>
                </a:lnTo>
                <a:lnTo>
                  <a:pt x="1659508" y="555625"/>
                </a:lnTo>
                <a:lnTo>
                  <a:pt x="1708530" y="514731"/>
                </a:lnTo>
                <a:lnTo>
                  <a:pt x="1754758" y="472186"/>
                </a:lnTo>
                <a:lnTo>
                  <a:pt x="1819148" y="405638"/>
                </a:lnTo>
                <a:lnTo>
                  <a:pt x="1859533" y="359537"/>
                </a:lnTo>
                <a:lnTo>
                  <a:pt x="1898015" y="312293"/>
                </a:lnTo>
                <a:lnTo>
                  <a:pt x="1934845" y="264033"/>
                </a:lnTo>
                <a:lnTo>
                  <a:pt x="1970277" y="215265"/>
                </a:lnTo>
                <a:lnTo>
                  <a:pt x="2004695" y="165735"/>
                </a:lnTo>
                <a:lnTo>
                  <a:pt x="2007858" y="160958"/>
                </a:lnTo>
                <a:lnTo>
                  <a:pt x="1959507" y="129034"/>
                </a:lnTo>
                <a:close/>
              </a:path>
              <a:path w="2079625" h="943610">
                <a:moveTo>
                  <a:pt x="2066802" y="104902"/>
                </a:moveTo>
                <a:lnTo>
                  <a:pt x="1975484" y="104902"/>
                </a:lnTo>
                <a:lnTo>
                  <a:pt x="2023872" y="136779"/>
                </a:lnTo>
                <a:lnTo>
                  <a:pt x="2007858" y="160958"/>
                </a:lnTo>
                <a:lnTo>
                  <a:pt x="2056256" y="192912"/>
                </a:lnTo>
                <a:lnTo>
                  <a:pt x="2066802" y="104902"/>
                </a:lnTo>
                <a:close/>
              </a:path>
              <a:path w="2079625" h="943610">
                <a:moveTo>
                  <a:pt x="1975484" y="104902"/>
                </a:moveTo>
                <a:lnTo>
                  <a:pt x="1959507" y="129034"/>
                </a:lnTo>
                <a:lnTo>
                  <a:pt x="2007858" y="160958"/>
                </a:lnTo>
                <a:lnTo>
                  <a:pt x="2023872" y="136779"/>
                </a:lnTo>
                <a:lnTo>
                  <a:pt x="1975484" y="104902"/>
                </a:lnTo>
                <a:close/>
              </a:path>
              <a:path w="2079625" h="943610">
                <a:moveTo>
                  <a:pt x="2079371" y="0"/>
                </a:moveTo>
                <a:lnTo>
                  <a:pt x="1911223" y="97155"/>
                </a:lnTo>
                <a:lnTo>
                  <a:pt x="1959507" y="129034"/>
                </a:lnTo>
                <a:lnTo>
                  <a:pt x="1975484" y="104902"/>
                </a:lnTo>
                <a:lnTo>
                  <a:pt x="2066802" y="104902"/>
                </a:lnTo>
                <a:lnTo>
                  <a:pt x="2079371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587330" y="3630263"/>
            <a:ext cx="699611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  <a:defRPr/>
            </a:pPr>
            <a:r>
              <a:rPr sz="2100" b="1" spc="-4" dirty="0">
                <a:solidFill>
                  <a:prstClr val="black"/>
                </a:solidFill>
                <a:latin typeface="Arial"/>
                <a:cs typeface="Arial"/>
              </a:rPr>
              <a:t>IF</a:t>
            </a:r>
            <a:r>
              <a:rPr sz="2100" b="1" spc="-8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100" b="1" spc="-4" dirty="0">
                <a:solidFill>
                  <a:prstClr val="black"/>
                </a:solidFill>
                <a:latin typeface="Arial"/>
                <a:cs typeface="Arial"/>
              </a:rPr>
              <a:t>-g</a:t>
            </a:r>
            <a:endParaRPr sz="2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044470" y="1040891"/>
            <a:ext cx="1070134" cy="1405890"/>
          </a:xfrm>
          <a:custGeom>
            <a:avLst/>
            <a:gdLst/>
            <a:ahLst/>
            <a:cxnLst/>
            <a:rect l="l" t="t" r="r" b="b"/>
            <a:pathLst>
              <a:path w="1426845" h="1874520">
                <a:moveTo>
                  <a:pt x="1185160" y="1235710"/>
                </a:moveTo>
                <a:lnTo>
                  <a:pt x="789939" y="1235710"/>
                </a:lnTo>
                <a:lnTo>
                  <a:pt x="1070609" y="1758315"/>
                </a:lnTo>
                <a:lnTo>
                  <a:pt x="1095502" y="1800352"/>
                </a:lnTo>
                <a:lnTo>
                  <a:pt x="1122806" y="1827784"/>
                </a:lnTo>
                <a:lnTo>
                  <a:pt x="1154302" y="1849628"/>
                </a:lnTo>
                <a:lnTo>
                  <a:pt x="1190116" y="1865757"/>
                </a:lnTo>
                <a:lnTo>
                  <a:pt x="1229359" y="1871853"/>
                </a:lnTo>
                <a:lnTo>
                  <a:pt x="1262379" y="1874520"/>
                </a:lnTo>
                <a:lnTo>
                  <a:pt x="1329943" y="1860677"/>
                </a:lnTo>
                <a:lnTo>
                  <a:pt x="1363599" y="1839595"/>
                </a:lnTo>
                <a:lnTo>
                  <a:pt x="1380616" y="1817243"/>
                </a:lnTo>
                <a:lnTo>
                  <a:pt x="1402079" y="1789303"/>
                </a:lnTo>
                <a:lnTo>
                  <a:pt x="1424304" y="1765808"/>
                </a:lnTo>
                <a:lnTo>
                  <a:pt x="1426336" y="1723009"/>
                </a:lnTo>
                <a:lnTo>
                  <a:pt x="1424051" y="1685671"/>
                </a:lnTo>
                <a:lnTo>
                  <a:pt x="1415796" y="1645031"/>
                </a:lnTo>
                <a:lnTo>
                  <a:pt x="1401317" y="1600835"/>
                </a:lnTo>
                <a:lnTo>
                  <a:pt x="1194180" y="1251839"/>
                </a:lnTo>
                <a:lnTo>
                  <a:pt x="1185160" y="1235710"/>
                </a:lnTo>
                <a:close/>
              </a:path>
              <a:path w="1426845" h="1874520">
                <a:moveTo>
                  <a:pt x="904748" y="0"/>
                </a:moveTo>
                <a:lnTo>
                  <a:pt x="826770" y="16002"/>
                </a:lnTo>
                <a:lnTo>
                  <a:pt x="799210" y="40513"/>
                </a:lnTo>
                <a:lnTo>
                  <a:pt x="765682" y="61595"/>
                </a:lnTo>
                <a:lnTo>
                  <a:pt x="745235" y="94107"/>
                </a:lnTo>
                <a:lnTo>
                  <a:pt x="730884" y="130048"/>
                </a:lnTo>
                <a:lnTo>
                  <a:pt x="712342" y="171577"/>
                </a:lnTo>
                <a:lnTo>
                  <a:pt x="635507" y="668401"/>
                </a:lnTo>
                <a:lnTo>
                  <a:pt x="608329" y="905129"/>
                </a:lnTo>
                <a:lnTo>
                  <a:pt x="53848" y="1556639"/>
                </a:lnTo>
                <a:lnTo>
                  <a:pt x="23113" y="1591310"/>
                </a:lnTo>
                <a:lnTo>
                  <a:pt x="8762" y="1627251"/>
                </a:lnTo>
                <a:lnTo>
                  <a:pt x="3936" y="1656461"/>
                </a:lnTo>
                <a:lnTo>
                  <a:pt x="0" y="1690370"/>
                </a:lnTo>
                <a:lnTo>
                  <a:pt x="5587" y="1717421"/>
                </a:lnTo>
                <a:lnTo>
                  <a:pt x="38480" y="1772031"/>
                </a:lnTo>
                <a:lnTo>
                  <a:pt x="89407" y="1808734"/>
                </a:lnTo>
                <a:lnTo>
                  <a:pt x="151256" y="1819656"/>
                </a:lnTo>
                <a:lnTo>
                  <a:pt x="193675" y="1815592"/>
                </a:lnTo>
                <a:lnTo>
                  <a:pt x="230124" y="1808099"/>
                </a:lnTo>
                <a:lnTo>
                  <a:pt x="270763" y="1795145"/>
                </a:lnTo>
                <a:lnTo>
                  <a:pt x="307721" y="1763903"/>
                </a:lnTo>
                <a:lnTo>
                  <a:pt x="334263" y="1734947"/>
                </a:lnTo>
                <a:lnTo>
                  <a:pt x="344677" y="1732788"/>
                </a:lnTo>
                <a:lnTo>
                  <a:pt x="789939" y="1235710"/>
                </a:lnTo>
                <a:lnTo>
                  <a:pt x="1185160" y="1235710"/>
                </a:lnTo>
                <a:lnTo>
                  <a:pt x="1014349" y="930275"/>
                </a:lnTo>
                <a:lnTo>
                  <a:pt x="1056893" y="662178"/>
                </a:lnTo>
                <a:lnTo>
                  <a:pt x="1121282" y="210312"/>
                </a:lnTo>
                <a:lnTo>
                  <a:pt x="1122426" y="162814"/>
                </a:lnTo>
                <a:lnTo>
                  <a:pt x="1114043" y="122174"/>
                </a:lnTo>
                <a:lnTo>
                  <a:pt x="1097152" y="92583"/>
                </a:lnTo>
                <a:lnTo>
                  <a:pt x="1074038" y="59563"/>
                </a:lnTo>
                <a:lnTo>
                  <a:pt x="1041526" y="33274"/>
                </a:lnTo>
                <a:lnTo>
                  <a:pt x="1011935" y="20447"/>
                </a:lnTo>
                <a:lnTo>
                  <a:pt x="987425" y="6604"/>
                </a:lnTo>
                <a:lnTo>
                  <a:pt x="904748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935723" y="971550"/>
            <a:ext cx="1108710" cy="502920"/>
          </a:xfrm>
          <a:custGeom>
            <a:avLst/>
            <a:gdLst/>
            <a:ahLst/>
            <a:cxnLst/>
            <a:rect l="l" t="t" r="r" b="b"/>
            <a:pathLst>
              <a:path w="1478279" h="670560">
                <a:moveTo>
                  <a:pt x="0" y="670560"/>
                </a:moveTo>
                <a:lnTo>
                  <a:pt x="1478279" y="670560"/>
                </a:lnTo>
                <a:lnTo>
                  <a:pt x="1478279" y="0"/>
                </a:lnTo>
                <a:lnTo>
                  <a:pt x="0" y="0"/>
                </a:lnTo>
                <a:lnTo>
                  <a:pt x="0" y="67056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660840" y="223408"/>
            <a:ext cx="3383630" cy="61590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lnSpc>
                <a:spcPts val="3465"/>
              </a:lnSpc>
              <a:spcBef>
                <a:spcPts val="79"/>
              </a:spcBef>
              <a:defRPr/>
            </a:pPr>
            <a:r>
              <a:rPr lang="es-ES" sz="3000" dirty="0">
                <a:solidFill>
                  <a:prstClr val="black"/>
                </a:solidFill>
                <a:highlight>
                  <a:srgbClr val="FFFF00"/>
                </a:highlight>
                <a:latin typeface="Arial"/>
                <a:cs typeface="Arial"/>
              </a:rPr>
              <a:t>Resistencia a IO</a:t>
            </a:r>
            <a:endParaRPr sz="3000" dirty="0">
              <a:solidFill>
                <a:prstClr val="black"/>
              </a:solidFill>
              <a:highlight>
                <a:srgbClr val="FFFF00"/>
              </a:highlight>
              <a:latin typeface="Arial"/>
              <a:cs typeface="Arial"/>
            </a:endParaRPr>
          </a:p>
          <a:p>
            <a:pPr marR="3810" algn="r" defTabSz="685800">
              <a:lnSpc>
                <a:spcPts val="1215"/>
              </a:lnSpc>
              <a:defRPr/>
            </a:pPr>
            <a:r>
              <a:rPr sz="1425" spc="-4" dirty="0">
                <a:solidFill>
                  <a:srgbClr val="FFFFFF"/>
                </a:solidFill>
                <a:latin typeface="Arial"/>
                <a:cs typeface="Arial"/>
              </a:rPr>
              <a:t>Ant</a:t>
            </a:r>
            <a:r>
              <a:rPr sz="1425" spc="-8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25" spc="-4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425" spc="-8" dirty="0">
                <a:solidFill>
                  <a:srgbClr val="FFFFFF"/>
                </a:solidFill>
                <a:latin typeface="Arial"/>
                <a:cs typeface="Arial"/>
              </a:rPr>
              <a:t>PD</a:t>
            </a:r>
            <a:r>
              <a:rPr sz="1425" spc="-4" dirty="0">
                <a:solidFill>
                  <a:srgbClr val="FFFFFF"/>
                </a:solidFill>
                <a:latin typeface="Arial"/>
                <a:cs typeface="Arial"/>
              </a:rPr>
              <a:t>-1</a:t>
            </a:r>
            <a:endParaRPr sz="1425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995921" y="1208722"/>
            <a:ext cx="902970" cy="22842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  <a:defRPr/>
            </a:pPr>
            <a:r>
              <a:rPr sz="1425" spc="-4" dirty="0">
                <a:solidFill>
                  <a:srgbClr val="FFFFFF"/>
                </a:solidFill>
                <a:latin typeface="Arial"/>
                <a:cs typeface="Arial"/>
              </a:rPr>
              <a:t>Ant</a:t>
            </a:r>
            <a:r>
              <a:rPr sz="1425" spc="-8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25" spc="-4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425" spc="-8" dirty="0">
                <a:solidFill>
                  <a:srgbClr val="FFFFFF"/>
                </a:solidFill>
                <a:latin typeface="Arial"/>
                <a:cs typeface="Arial"/>
              </a:rPr>
              <a:t>PD</a:t>
            </a:r>
            <a:r>
              <a:rPr sz="1425" spc="-4" dirty="0">
                <a:solidFill>
                  <a:srgbClr val="FFFFFF"/>
                </a:solidFill>
                <a:latin typeface="Arial"/>
                <a:cs typeface="Arial"/>
              </a:rPr>
              <a:t>-L1</a:t>
            </a:r>
            <a:endParaRPr sz="14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98664" y="2571750"/>
            <a:ext cx="513398" cy="237566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9528" rIns="0" bIns="0" rtlCol="0">
            <a:spAutoFit/>
          </a:bodyPr>
          <a:lstStyle/>
          <a:p>
            <a:pPr marL="69056" defTabSz="685800">
              <a:spcBef>
                <a:spcPts val="233"/>
              </a:spcBef>
              <a:defRPr/>
            </a:pPr>
            <a:r>
              <a:rPr sz="1350" spc="-4" dirty="0">
                <a:solidFill>
                  <a:prstClr val="black"/>
                </a:solidFill>
                <a:latin typeface="Arial"/>
                <a:cs typeface="Arial"/>
              </a:rPr>
              <a:t>B2M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289035" y="2507741"/>
            <a:ext cx="702945" cy="237566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9528" rIns="0" bIns="0" rtlCol="0">
            <a:spAutoFit/>
          </a:bodyPr>
          <a:lstStyle/>
          <a:p>
            <a:pPr marL="69056" defTabSz="685800">
              <a:spcBef>
                <a:spcPts val="233"/>
              </a:spcBef>
              <a:defRPr/>
            </a:pPr>
            <a:r>
              <a:rPr sz="1350" spc="-4" dirty="0">
                <a:solidFill>
                  <a:prstClr val="black"/>
                </a:solidFill>
                <a:latin typeface="Arial"/>
                <a:cs typeface="Arial"/>
              </a:rPr>
              <a:t>JAK1/2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71831" y="2667363"/>
            <a:ext cx="5176838" cy="19588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700" marR="3810" indent="-257175" defTabSz="685800">
              <a:spcBef>
                <a:spcPts val="75"/>
              </a:spcBef>
              <a:buFontTx/>
              <a:buChar char="•"/>
              <a:tabLst>
                <a:tab pos="266224" algn="l"/>
                <a:tab pos="266700" algn="l"/>
              </a:tabLst>
              <a:defRPr/>
            </a:pPr>
            <a:r>
              <a:rPr lang="es-ES" sz="1500" spc="-4" dirty="0">
                <a:solidFill>
                  <a:prstClr val="black"/>
                </a:solidFill>
                <a:latin typeface="Arial"/>
                <a:cs typeface="Arial"/>
              </a:rPr>
              <a:t>Resistencia adquirida que ocurre por pérdida </a:t>
            </a:r>
            <a:r>
              <a:rPr lang="es-ES" sz="1500" spc="-4" dirty="0" err="1">
                <a:solidFill>
                  <a:prstClr val="black"/>
                </a:solidFill>
                <a:latin typeface="Arial"/>
                <a:cs typeface="Arial"/>
              </a:rPr>
              <a:t>genñetica</a:t>
            </a:r>
            <a:r>
              <a:rPr lang="es-ES" sz="1500" spc="-4" dirty="0">
                <a:solidFill>
                  <a:prstClr val="black"/>
                </a:solidFill>
                <a:latin typeface="Arial"/>
                <a:cs typeface="Arial"/>
              </a:rPr>
              <a:t> de las mutaciones funcionales</a:t>
            </a:r>
            <a:r>
              <a:rPr sz="1500" spc="-4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endParaRPr sz="15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67214" marR="20003" lvl="1" indent="-214789" defTabSz="685800">
              <a:spcBef>
                <a:spcPts val="363"/>
              </a:spcBef>
              <a:buFontTx/>
              <a:buChar char="–"/>
              <a:tabLst>
                <a:tab pos="567214" algn="l"/>
                <a:tab pos="567690" algn="l"/>
              </a:tabLst>
              <a:defRPr/>
            </a:pPr>
            <a:r>
              <a:rPr lang="es-ES" sz="1500" dirty="0">
                <a:solidFill>
                  <a:prstClr val="black"/>
                </a:solidFill>
                <a:latin typeface="Arial"/>
                <a:cs typeface="Arial"/>
              </a:rPr>
              <a:t>Maquinaria de presentación antigénica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1500" i="1" dirty="0">
                <a:solidFill>
                  <a:prstClr val="black"/>
                </a:solidFill>
                <a:latin typeface="Arial"/>
                <a:cs typeface="Arial"/>
              </a:rPr>
              <a:t>B2M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, Zaretsky </a:t>
            </a:r>
            <a:r>
              <a:rPr sz="1500" i="1" dirty="0">
                <a:solidFill>
                  <a:prstClr val="black"/>
                </a:solidFill>
                <a:latin typeface="Arial"/>
                <a:cs typeface="Arial"/>
              </a:rPr>
              <a:t>et al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.  NEJM 2016, Sade-Feldman </a:t>
            </a:r>
            <a:r>
              <a:rPr sz="1500" i="1" dirty="0">
                <a:solidFill>
                  <a:prstClr val="black"/>
                </a:solidFill>
                <a:latin typeface="Arial"/>
                <a:cs typeface="Arial"/>
              </a:rPr>
              <a:t>et al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. Nature Comm</a:t>
            </a:r>
            <a:r>
              <a:rPr sz="1500" spc="-1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2017,  Gettinger </a:t>
            </a:r>
            <a:r>
              <a:rPr sz="1500" i="1" dirty="0">
                <a:solidFill>
                  <a:prstClr val="black"/>
                </a:solidFill>
                <a:latin typeface="Arial"/>
                <a:cs typeface="Arial"/>
              </a:rPr>
              <a:t>et al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. Cancer Disc 2017, Gide </a:t>
            </a:r>
            <a:r>
              <a:rPr sz="1500" i="1" dirty="0">
                <a:solidFill>
                  <a:prstClr val="black"/>
                </a:solidFill>
                <a:latin typeface="Arial"/>
                <a:cs typeface="Arial"/>
              </a:rPr>
              <a:t>et al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. Cancer  Cell</a:t>
            </a:r>
            <a:r>
              <a:rPr sz="1500" spc="-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2019)</a:t>
            </a:r>
          </a:p>
          <a:p>
            <a:pPr marL="567214" marR="188595" lvl="1" indent="-214789" defTabSz="685800">
              <a:spcBef>
                <a:spcPts val="360"/>
              </a:spcBef>
              <a:buFontTx/>
              <a:buChar char="–"/>
              <a:tabLst>
                <a:tab pos="567214" algn="l"/>
                <a:tab pos="567690" algn="l"/>
              </a:tabLst>
              <a:defRPr/>
            </a:pPr>
            <a:r>
              <a:rPr lang="es-ES" sz="1500" dirty="0">
                <a:solidFill>
                  <a:prstClr val="black"/>
                </a:solidFill>
                <a:latin typeface="Arial"/>
                <a:cs typeface="Arial"/>
              </a:rPr>
              <a:t>Señalización del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IFN-g (</a:t>
            </a:r>
            <a:r>
              <a:rPr sz="1500" i="1" dirty="0">
                <a:solidFill>
                  <a:prstClr val="black"/>
                </a:solidFill>
                <a:latin typeface="Arial"/>
                <a:cs typeface="Arial"/>
              </a:rPr>
              <a:t>JAK1/2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, Zaretsky </a:t>
            </a:r>
            <a:r>
              <a:rPr sz="1500" i="1" dirty="0">
                <a:solidFill>
                  <a:prstClr val="black"/>
                </a:solidFill>
                <a:latin typeface="Arial"/>
                <a:cs typeface="Arial"/>
              </a:rPr>
              <a:t>et al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. NEJM</a:t>
            </a:r>
            <a:r>
              <a:rPr sz="1500" spc="-1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2016,  Sucker </a:t>
            </a:r>
            <a:r>
              <a:rPr sz="1500" i="1" dirty="0">
                <a:solidFill>
                  <a:prstClr val="black"/>
                </a:solidFill>
                <a:latin typeface="Arial"/>
                <a:cs typeface="Arial"/>
              </a:rPr>
              <a:t>et al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. Nature Comm</a:t>
            </a:r>
            <a:r>
              <a:rPr sz="1500" spc="-8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prstClr val="black"/>
                </a:solidFill>
                <a:latin typeface="Arial"/>
                <a:cs typeface="Arial"/>
              </a:rPr>
              <a:t>2017)</a:t>
            </a:r>
          </a:p>
        </p:txBody>
      </p:sp>
      <p:sp>
        <p:nvSpPr>
          <p:cNvPr id="44" name="object 44"/>
          <p:cNvSpPr/>
          <p:nvPr/>
        </p:nvSpPr>
        <p:spPr>
          <a:xfrm>
            <a:off x="6274785" y="3337656"/>
            <a:ext cx="620077" cy="541496"/>
          </a:xfrm>
          <a:custGeom>
            <a:avLst/>
            <a:gdLst/>
            <a:ahLst/>
            <a:cxnLst/>
            <a:rect l="l" t="t" r="r" b="b"/>
            <a:pathLst>
              <a:path w="826770" h="721995">
                <a:moveTo>
                  <a:pt x="409955" y="0"/>
                </a:moveTo>
                <a:lnTo>
                  <a:pt x="340995" y="58420"/>
                </a:lnTo>
                <a:lnTo>
                  <a:pt x="306959" y="87630"/>
                </a:lnTo>
                <a:lnTo>
                  <a:pt x="273685" y="116586"/>
                </a:lnTo>
                <a:lnTo>
                  <a:pt x="241173" y="145415"/>
                </a:lnTo>
                <a:lnTo>
                  <a:pt x="209803" y="173863"/>
                </a:lnTo>
                <a:lnTo>
                  <a:pt x="179704" y="202057"/>
                </a:lnTo>
                <a:lnTo>
                  <a:pt x="151256" y="229870"/>
                </a:lnTo>
                <a:lnTo>
                  <a:pt x="124460" y="257429"/>
                </a:lnTo>
                <a:lnTo>
                  <a:pt x="87884" y="297815"/>
                </a:lnTo>
                <a:lnTo>
                  <a:pt x="56642" y="337058"/>
                </a:lnTo>
                <a:lnTo>
                  <a:pt x="31242" y="375539"/>
                </a:lnTo>
                <a:lnTo>
                  <a:pt x="12826" y="413131"/>
                </a:lnTo>
                <a:lnTo>
                  <a:pt x="2031" y="450723"/>
                </a:lnTo>
                <a:lnTo>
                  <a:pt x="0" y="476377"/>
                </a:lnTo>
                <a:lnTo>
                  <a:pt x="635" y="489712"/>
                </a:lnTo>
                <a:lnTo>
                  <a:pt x="7747" y="527431"/>
                </a:lnTo>
                <a:lnTo>
                  <a:pt x="22351" y="563626"/>
                </a:lnTo>
                <a:lnTo>
                  <a:pt x="43052" y="597154"/>
                </a:lnTo>
                <a:lnTo>
                  <a:pt x="68452" y="627380"/>
                </a:lnTo>
                <a:lnTo>
                  <a:pt x="109727" y="663194"/>
                </a:lnTo>
                <a:lnTo>
                  <a:pt x="157099" y="691896"/>
                </a:lnTo>
                <a:lnTo>
                  <a:pt x="196342" y="707898"/>
                </a:lnTo>
                <a:lnTo>
                  <a:pt x="236854" y="717931"/>
                </a:lnTo>
                <a:lnTo>
                  <a:pt x="278892" y="721614"/>
                </a:lnTo>
                <a:lnTo>
                  <a:pt x="293370" y="721233"/>
                </a:lnTo>
                <a:lnTo>
                  <a:pt x="338963" y="716534"/>
                </a:lnTo>
                <a:lnTo>
                  <a:pt x="386588" y="706755"/>
                </a:lnTo>
                <a:lnTo>
                  <a:pt x="454532" y="686689"/>
                </a:lnTo>
                <a:lnTo>
                  <a:pt x="514847" y="664464"/>
                </a:lnTo>
                <a:lnTo>
                  <a:pt x="280670" y="664464"/>
                </a:lnTo>
                <a:lnTo>
                  <a:pt x="269494" y="664210"/>
                </a:lnTo>
                <a:lnTo>
                  <a:pt x="226060" y="657225"/>
                </a:lnTo>
                <a:lnTo>
                  <a:pt x="184276" y="641604"/>
                </a:lnTo>
                <a:lnTo>
                  <a:pt x="145161" y="618363"/>
                </a:lnTo>
                <a:lnTo>
                  <a:pt x="111378" y="589534"/>
                </a:lnTo>
                <a:lnTo>
                  <a:pt x="84074" y="556133"/>
                </a:lnTo>
                <a:lnTo>
                  <a:pt x="65913" y="521462"/>
                </a:lnTo>
                <a:lnTo>
                  <a:pt x="57150" y="478536"/>
                </a:lnTo>
                <a:lnTo>
                  <a:pt x="57403" y="469900"/>
                </a:lnTo>
                <a:lnTo>
                  <a:pt x="69591" y="425450"/>
                </a:lnTo>
                <a:lnTo>
                  <a:pt x="94234" y="382905"/>
                </a:lnTo>
                <a:lnTo>
                  <a:pt x="120650" y="347726"/>
                </a:lnTo>
                <a:lnTo>
                  <a:pt x="153416" y="310134"/>
                </a:lnTo>
                <a:lnTo>
                  <a:pt x="191135" y="270764"/>
                </a:lnTo>
                <a:lnTo>
                  <a:pt x="218821" y="243840"/>
                </a:lnTo>
                <a:lnTo>
                  <a:pt x="248157" y="216154"/>
                </a:lnTo>
                <a:lnTo>
                  <a:pt x="279019" y="188087"/>
                </a:lnTo>
                <a:lnTo>
                  <a:pt x="311150" y="159766"/>
                </a:lnTo>
                <a:lnTo>
                  <a:pt x="344170" y="131064"/>
                </a:lnTo>
                <a:lnTo>
                  <a:pt x="446913" y="43561"/>
                </a:lnTo>
                <a:lnTo>
                  <a:pt x="409955" y="0"/>
                </a:lnTo>
                <a:close/>
              </a:path>
              <a:path w="826770" h="721995">
                <a:moveTo>
                  <a:pt x="659768" y="538739"/>
                </a:moveTo>
                <a:lnTo>
                  <a:pt x="617093" y="558800"/>
                </a:lnTo>
                <a:lnTo>
                  <a:pt x="579247" y="575818"/>
                </a:lnTo>
                <a:lnTo>
                  <a:pt x="542163" y="591820"/>
                </a:lnTo>
                <a:lnTo>
                  <a:pt x="506095" y="606679"/>
                </a:lnTo>
                <a:lnTo>
                  <a:pt x="437388" y="632079"/>
                </a:lnTo>
                <a:lnTo>
                  <a:pt x="374142" y="650875"/>
                </a:lnTo>
                <a:lnTo>
                  <a:pt x="330707" y="660019"/>
                </a:lnTo>
                <a:lnTo>
                  <a:pt x="292226" y="664210"/>
                </a:lnTo>
                <a:lnTo>
                  <a:pt x="280670" y="664464"/>
                </a:lnTo>
                <a:lnTo>
                  <a:pt x="514847" y="664464"/>
                </a:lnTo>
                <a:lnTo>
                  <a:pt x="563879" y="644652"/>
                </a:lnTo>
                <a:lnTo>
                  <a:pt x="601852" y="628269"/>
                </a:lnTo>
                <a:lnTo>
                  <a:pt x="640588" y="610870"/>
                </a:lnTo>
                <a:lnTo>
                  <a:pt x="679703" y="592582"/>
                </a:lnTo>
                <a:lnTo>
                  <a:pt x="684716" y="590158"/>
                </a:lnTo>
                <a:lnTo>
                  <a:pt x="659768" y="538739"/>
                </a:lnTo>
                <a:close/>
              </a:path>
              <a:path w="826770" h="721995">
                <a:moveTo>
                  <a:pt x="798380" y="526288"/>
                </a:moveTo>
                <a:lnTo>
                  <a:pt x="685546" y="526288"/>
                </a:lnTo>
                <a:lnTo>
                  <a:pt x="710438" y="577723"/>
                </a:lnTo>
                <a:lnTo>
                  <a:pt x="684716" y="590158"/>
                </a:lnTo>
                <a:lnTo>
                  <a:pt x="709676" y="641604"/>
                </a:lnTo>
                <a:lnTo>
                  <a:pt x="798380" y="526288"/>
                </a:lnTo>
                <a:close/>
              </a:path>
              <a:path w="826770" h="721995">
                <a:moveTo>
                  <a:pt x="685546" y="526288"/>
                </a:moveTo>
                <a:lnTo>
                  <a:pt x="659768" y="538739"/>
                </a:lnTo>
                <a:lnTo>
                  <a:pt x="684716" y="590158"/>
                </a:lnTo>
                <a:lnTo>
                  <a:pt x="710438" y="577723"/>
                </a:lnTo>
                <a:lnTo>
                  <a:pt x="685546" y="526288"/>
                </a:lnTo>
                <a:close/>
              </a:path>
              <a:path w="826770" h="721995">
                <a:moveTo>
                  <a:pt x="634873" y="487426"/>
                </a:moveTo>
                <a:lnTo>
                  <a:pt x="659768" y="538739"/>
                </a:lnTo>
                <a:lnTo>
                  <a:pt x="685546" y="526288"/>
                </a:lnTo>
                <a:lnTo>
                  <a:pt x="798380" y="526288"/>
                </a:lnTo>
                <a:lnTo>
                  <a:pt x="826516" y="489712"/>
                </a:lnTo>
                <a:lnTo>
                  <a:pt x="634873" y="48742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92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0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9271" name="2 Marcador de contenido"/>
          <p:cNvSpPr txBox="1">
            <a:spLocks noGrp="1"/>
          </p:cNvSpPr>
          <p:nvPr>
            <p:ph type="body" idx="1"/>
          </p:nvPr>
        </p:nvSpPr>
        <p:spPr>
          <a:xfrm>
            <a:off x="325437" y="1059657"/>
            <a:ext cx="8494714" cy="3942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9274" name="Rectangle 123"/>
          <p:cNvGrpSpPr/>
          <p:nvPr/>
        </p:nvGrpSpPr>
        <p:grpSpPr>
          <a:xfrm>
            <a:off x="1226791" y="102122"/>
            <a:ext cx="6512849" cy="484746"/>
            <a:chOff x="0" y="0"/>
            <a:chExt cx="8683798" cy="646325"/>
          </a:xfrm>
        </p:grpSpPr>
        <p:sp>
          <p:nvSpPr>
            <p:cNvPr id="19272" name="Rectángulo"/>
            <p:cNvSpPr/>
            <p:nvPr/>
          </p:nvSpPr>
          <p:spPr>
            <a:xfrm>
              <a:off x="0" y="0"/>
              <a:ext cx="8683798" cy="5716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algn="ctr" defTabSz="685800" hangingPunct="0">
                <a:defRPr sz="4400">
                  <a:solidFill>
                    <a:srgbClr val="FFFF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</a:defRPr>
              </a:pPr>
              <a:endParaRPr sz="2700" b="1" kern="0">
                <a:solidFill>
                  <a:srgbClr val="FFFF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Arial Black" panose="020B0A04020102020204" pitchFamily="34" charset="0"/>
                <a:cs typeface="Arial"/>
                <a:sym typeface="Arial"/>
              </a:endParaRPr>
            </a:p>
          </p:txBody>
        </p:sp>
        <p:sp>
          <p:nvSpPr>
            <p:cNvPr id="19273" name="PRO"/>
            <p:cNvSpPr txBox="1"/>
            <p:nvPr/>
          </p:nvSpPr>
          <p:spPr>
            <a:xfrm>
              <a:off x="0" y="0"/>
              <a:ext cx="8683798" cy="64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lvl1pPr>
            </a:lstStyle>
            <a:p>
              <a:pPr defTabSz="685800" hangingPunct="0">
                <a:defRPr/>
              </a:pPr>
              <a:r>
                <a:rPr lang="es-MX" sz="2700" b="1" kern="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Beneficios </a:t>
              </a:r>
              <a:endParaRPr sz="2700" b="1" kern="0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9277" name="Rectangle 123"/>
          <p:cNvGrpSpPr/>
          <p:nvPr/>
        </p:nvGrpSpPr>
        <p:grpSpPr>
          <a:xfrm>
            <a:off x="429904" y="843557"/>
            <a:ext cx="8627999" cy="4270398"/>
            <a:chOff x="-1062515" y="0"/>
            <a:chExt cx="11503997" cy="5693862"/>
          </a:xfrm>
        </p:grpSpPr>
        <p:sp>
          <p:nvSpPr>
            <p:cNvPr id="19275" name="Rectángulo"/>
            <p:cNvSpPr/>
            <p:nvPr/>
          </p:nvSpPr>
          <p:spPr>
            <a:xfrm>
              <a:off x="0" y="0"/>
              <a:ext cx="8964487" cy="559943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algn="ctr" defTabSz="685800" hangingPunct="0"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endParaRPr sz="2400" kern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Adobe Gothic Std B"/>
                <a:sym typeface="Adobe Gothic Std B"/>
              </a:endParaRPr>
            </a:p>
          </p:txBody>
        </p:sp>
        <p:sp>
          <p:nvSpPr>
            <p:cNvPr id="19276" name="Drogas útiles en pacientes con escasos recursos terapéuticos…"/>
            <p:cNvSpPr txBox="1"/>
            <p:nvPr/>
          </p:nvSpPr>
          <p:spPr>
            <a:xfrm>
              <a:off x="-1062515" y="0"/>
              <a:ext cx="11503997" cy="56938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Drogas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útiles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en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pacientes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con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escasos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recursos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terapéuticos</a:t>
              </a:r>
              <a:r>
                <a:rPr lang="es-MX"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en el 2011</a:t>
              </a:r>
              <a:endParaRPr sz="2400" kern="0" dirty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dobe Gothic Std B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endParaRPr sz="2400" kern="0" dirty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dobe Gothic Std B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Toxicidades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manejables</a:t>
              </a:r>
              <a:endParaRPr sz="2400" kern="0" dirty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dobe Gothic Std B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endParaRPr sz="2400" kern="0" dirty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dobe Gothic Std B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Beneficio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en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respuestas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objetivas</a:t>
              </a:r>
              <a:endParaRPr sz="2400" kern="0" dirty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dobe Gothic Std B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endParaRPr sz="2400" kern="0" dirty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dobe Gothic Std B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Beneficio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en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PFS</a:t>
              </a:r>
              <a:endParaRPr sz="3300" kern="0" dirty="0">
                <a:solidFill>
                  <a:srgbClr val="FFFF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rial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endParaRPr sz="3300" kern="0" dirty="0">
                <a:solidFill>
                  <a:srgbClr val="FFFF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rial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Beneficio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en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S</a:t>
              </a:r>
              <a:r>
                <a:rPr lang="es-MX"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upervivencia global</a:t>
              </a: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endParaRPr lang="es-MX" sz="2400" kern="0" dirty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dobe Gothic Std B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r>
                <a:rPr lang="es-MX"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Beneficios en mts SNC</a:t>
              </a:r>
              <a:endParaRPr sz="2400" kern="0" dirty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dobe Gothic Std 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3998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0" name="2 Marcador de contenido"/>
          <p:cNvSpPr txBox="1">
            <a:spLocks noGrp="1"/>
          </p:cNvSpPr>
          <p:nvPr>
            <p:ph type="body" idx="1"/>
          </p:nvPr>
        </p:nvSpPr>
        <p:spPr>
          <a:xfrm>
            <a:off x="325437" y="1059657"/>
            <a:ext cx="8494714" cy="3942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9283" name="Rectangle 123"/>
          <p:cNvGrpSpPr/>
          <p:nvPr/>
        </p:nvGrpSpPr>
        <p:grpSpPr>
          <a:xfrm>
            <a:off x="1226791" y="102122"/>
            <a:ext cx="6711967" cy="438580"/>
            <a:chOff x="0" y="0"/>
            <a:chExt cx="8949288" cy="584771"/>
          </a:xfrm>
        </p:grpSpPr>
        <p:sp>
          <p:nvSpPr>
            <p:cNvPr id="19281" name="Rectángulo"/>
            <p:cNvSpPr/>
            <p:nvPr/>
          </p:nvSpPr>
          <p:spPr>
            <a:xfrm>
              <a:off x="0" y="0"/>
              <a:ext cx="8949288" cy="5716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algn="ctr" defTabSz="685800" hangingPunct="0">
                <a:defRPr sz="4400">
                  <a:solidFill>
                    <a:srgbClr val="FFFF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</a:defRPr>
              </a:pPr>
              <a:endParaRPr sz="3300" kern="0">
                <a:solidFill>
                  <a:srgbClr val="FFFF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2" name="Contra"/>
            <p:cNvSpPr txBox="1"/>
            <p:nvPr/>
          </p:nvSpPr>
          <p:spPr>
            <a:xfrm>
              <a:off x="0" y="0"/>
              <a:ext cx="8949288" cy="584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lvl1pPr>
            </a:lstStyle>
            <a:p>
              <a:pPr defTabSz="685800" hangingPunct="0">
                <a:defRPr/>
              </a:pPr>
              <a:r>
                <a:rPr lang="es-MX" sz="2400" kern="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Dificultades</a:t>
              </a:r>
              <a:endParaRPr sz="2400" kern="0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9286" name="Rectangle 123"/>
          <p:cNvGrpSpPr/>
          <p:nvPr/>
        </p:nvGrpSpPr>
        <p:grpSpPr>
          <a:xfrm>
            <a:off x="539041" y="602024"/>
            <a:ext cx="8424080" cy="4199574"/>
            <a:chOff x="-1133810" y="0"/>
            <a:chExt cx="11232105" cy="5599430"/>
          </a:xfrm>
        </p:grpSpPr>
        <p:sp>
          <p:nvSpPr>
            <p:cNvPr id="19284" name="Rectángulo"/>
            <p:cNvSpPr/>
            <p:nvPr/>
          </p:nvSpPr>
          <p:spPr>
            <a:xfrm>
              <a:off x="0" y="0"/>
              <a:ext cx="8964487" cy="559943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algn="ctr" defTabSz="685800" hangingPunct="0"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endParaRPr sz="2400" kern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Adobe Gothic Std B"/>
                <a:sym typeface="Adobe Gothic Std B"/>
              </a:endParaRPr>
            </a:p>
          </p:txBody>
        </p:sp>
        <p:sp>
          <p:nvSpPr>
            <p:cNvPr id="19285" name="Costos…"/>
            <p:cNvSpPr txBox="1"/>
            <p:nvPr/>
          </p:nvSpPr>
          <p:spPr>
            <a:xfrm>
              <a:off x="-1133810" y="445227"/>
              <a:ext cx="11232105" cy="4708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Costos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endParaRPr sz="3300" kern="0" dirty="0">
                <a:solidFill>
                  <a:srgbClr val="FFFF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rial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endParaRPr sz="3300" kern="0" dirty="0">
                <a:solidFill>
                  <a:srgbClr val="FFFF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rial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Escasos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biomarcadores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disponibles</a:t>
              </a:r>
              <a:endParaRPr lang="es-MX" sz="2400" kern="0" dirty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dobe Gothic Std B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endParaRPr lang="es-MX" sz="2400" kern="0" dirty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dobe Gothic Std B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r>
                <a:rPr lang="es-MX"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Demasiados </a:t>
              </a:r>
              <a:r>
                <a:rPr lang="es-MX"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biomarcadores</a:t>
              </a:r>
              <a:r>
                <a:rPr lang="es-MX"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no disponibles</a:t>
              </a:r>
              <a:endParaRPr sz="2400" kern="0" dirty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dobe Gothic Std B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endParaRPr sz="2400" kern="0" dirty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dobe Gothic Std B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Toxicidades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severas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en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determinados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pacientes</a:t>
              </a:r>
              <a:endParaRPr sz="2400" kern="0" dirty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dobe Gothic Std B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endParaRPr sz="2400" kern="0" dirty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dobe Gothic Std B"/>
              </a:endParaRPr>
            </a:p>
            <a:p>
              <a:pPr marL="342900" indent="-342900" defTabSz="685800" hangingPunct="0">
                <a:buSzPct val="100000"/>
                <a:buFontTx/>
                <a:buChar char="-"/>
                <a:defRPr sz="3200"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Adobe Gothic Std B"/>
                  <a:ea typeface="Adobe Gothic Std B"/>
                  <a:cs typeface="Adobe Gothic Std B"/>
                  <a:sym typeface="Adobe Gothic Std B"/>
                </a:defRPr>
              </a:pP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Dificultad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para el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diseño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de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estudios</a:t>
              </a:r>
              <a:r>
                <a:rPr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 </a:t>
              </a:r>
              <a:r>
                <a:rPr sz="2400" kern="0" dirty="0" err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prospectivos</a:t>
              </a:r>
              <a:r>
                <a:rPr lang="es-MX" sz="2400" kern="0" dirty="0">
                  <a:solidFill>
                    <a:srgbClr val="000000"/>
                  </a:solidFill>
                  <a:effectLst>
                    <a:outerShdw blurRad="38100" dist="38100" dir="2700000" rotWithShape="0">
                      <a:srgbClr val="FFFFFF"/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  <a:sym typeface="Adobe Gothic Std B"/>
                </a:rPr>
                <a:t>?</a:t>
              </a:r>
              <a:endParaRPr sz="3300" kern="0" dirty="0">
                <a:solidFill>
                  <a:srgbClr val="FFFF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61233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8" name="Título 1"/>
          <p:cNvSpPr txBox="1"/>
          <p:nvPr/>
        </p:nvSpPr>
        <p:spPr>
          <a:xfrm>
            <a:off x="444103" y="908248"/>
            <a:ext cx="8400045" cy="3732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 anchor="ctr">
            <a:normAutofit/>
          </a:bodyPr>
          <a:lstStyle/>
          <a:p>
            <a:pPr marL="342900" indent="-342900" defTabSz="349758" hangingPunct="0">
              <a:lnSpc>
                <a:spcPct val="80000"/>
              </a:lnSpc>
              <a:buFont typeface="Arial" panose="020B0604020202020204" pitchFamily="34" charset="0"/>
              <a:buChar char="•"/>
              <a:defRPr sz="3314">
                <a:latin typeface="+mj-lt"/>
                <a:ea typeface="+mj-ea"/>
                <a:cs typeface="+mj-cs"/>
                <a:sym typeface="Calibri"/>
              </a:defRPr>
            </a:pPr>
            <a:r>
              <a:rPr lang="es-ES" sz="2486" kern="0" dirty="0">
                <a:solidFill>
                  <a:srgbClr val="000000"/>
                </a:solidFill>
                <a:latin typeface="Helvetica"/>
                <a:sym typeface="Calibri"/>
              </a:rPr>
              <a:t>Los datos a largo plazo (5 años) están aquí</a:t>
            </a:r>
          </a:p>
          <a:p>
            <a:pPr marL="342900" indent="-342900" defTabSz="349758" hangingPunct="0">
              <a:lnSpc>
                <a:spcPct val="80000"/>
              </a:lnSpc>
              <a:buFont typeface="Arial" panose="020B0604020202020204" pitchFamily="34" charset="0"/>
              <a:buChar char="•"/>
              <a:defRPr sz="3314">
                <a:latin typeface="+mj-lt"/>
                <a:ea typeface="+mj-ea"/>
                <a:cs typeface="+mj-cs"/>
                <a:sym typeface="Calibri"/>
              </a:defRPr>
            </a:pPr>
            <a:endParaRPr lang="es-ES" sz="2486" kern="0" dirty="0">
              <a:solidFill>
                <a:srgbClr val="000000"/>
              </a:solidFill>
              <a:latin typeface="Helvetica"/>
              <a:sym typeface="Calibri"/>
            </a:endParaRPr>
          </a:p>
          <a:p>
            <a:pPr marL="342900" indent="-342900" defTabSz="349758" hangingPunct="0">
              <a:lnSpc>
                <a:spcPct val="80000"/>
              </a:lnSpc>
              <a:buFont typeface="Arial" panose="020B0604020202020204" pitchFamily="34" charset="0"/>
              <a:buChar char="•"/>
              <a:defRPr sz="3314">
                <a:latin typeface="+mj-lt"/>
                <a:ea typeface="+mj-ea"/>
                <a:cs typeface="+mj-cs"/>
                <a:sym typeface="Calibri"/>
              </a:defRPr>
            </a:pPr>
            <a:r>
              <a:rPr lang="es-ES" sz="2486" kern="0" dirty="0">
                <a:solidFill>
                  <a:srgbClr val="000000"/>
                </a:solidFill>
                <a:latin typeface="Helvetica"/>
                <a:sym typeface="Calibri"/>
              </a:rPr>
              <a:t>Las TD y la </a:t>
            </a:r>
            <a:r>
              <a:rPr lang="es-ES" sz="2486" kern="0">
                <a:solidFill>
                  <a:srgbClr val="000000"/>
                </a:solidFill>
                <a:latin typeface="Helvetica"/>
                <a:sym typeface="Calibri"/>
              </a:rPr>
              <a:t>IO permitieron </a:t>
            </a:r>
            <a:r>
              <a:rPr lang="es-ES" sz="2486" kern="0" dirty="0">
                <a:solidFill>
                  <a:srgbClr val="000000"/>
                </a:solidFill>
                <a:latin typeface="Helvetica"/>
                <a:sym typeface="Calibri"/>
              </a:rPr>
              <a:t>Supervivencias prolongadas</a:t>
            </a:r>
          </a:p>
          <a:p>
            <a:pPr marL="342900" indent="-342900" defTabSz="349758" hangingPunct="0">
              <a:lnSpc>
                <a:spcPct val="80000"/>
              </a:lnSpc>
              <a:buFont typeface="Arial" panose="020B0604020202020204" pitchFamily="34" charset="0"/>
              <a:buChar char="•"/>
              <a:defRPr sz="3314">
                <a:latin typeface="+mj-lt"/>
                <a:ea typeface="+mj-ea"/>
                <a:cs typeface="+mj-cs"/>
                <a:sym typeface="Calibri"/>
              </a:defRPr>
            </a:pPr>
            <a:endParaRPr lang="es-ES" sz="2486" kern="0" dirty="0">
              <a:solidFill>
                <a:srgbClr val="000000"/>
              </a:solidFill>
              <a:latin typeface="Helvetica"/>
              <a:sym typeface="Calibri"/>
            </a:endParaRPr>
          </a:p>
          <a:p>
            <a:pPr marL="342900" indent="-342900" defTabSz="349758" hangingPunct="0">
              <a:lnSpc>
                <a:spcPct val="80000"/>
              </a:lnSpc>
              <a:buFont typeface="Arial" panose="020B0604020202020204" pitchFamily="34" charset="0"/>
              <a:buChar char="•"/>
              <a:defRPr sz="3314">
                <a:latin typeface="+mj-lt"/>
                <a:ea typeface="+mj-ea"/>
                <a:cs typeface="+mj-cs"/>
                <a:sym typeface="Calibri"/>
              </a:defRPr>
            </a:pPr>
            <a:r>
              <a:rPr lang="es-ES" sz="2486" kern="0" dirty="0">
                <a:solidFill>
                  <a:srgbClr val="000000"/>
                </a:solidFill>
                <a:latin typeface="Helvetica"/>
                <a:sym typeface="Calibri"/>
              </a:rPr>
              <a:t>Revisar la metodología y la población de cada estudio</a:t>
            </a:r>
          </a:p>
          <a:p>
            <a:pPr marL="342900" indent="-342900" defTabSz="349758" hangingPunct="0">
              <a:lnSpc>
                <a:spcPct val="80000"/>
              </a:lnSpc>
              <a:buFont typeface="Arial" panose="020B0604020202020204" pitchFamily="34" charset="0"/>
              <a:buChar char="•"/>
              <a:defRPr sz="3314">
                <a:latin typeface="+mj-lt"/>
                <a:ea typeface="+mj-ea"/>
                <a:cs typeface="+mj-cs"/>
                <a:sym typeface="Calibri"/>
              </a:defRPr>
            </a:pPr>
            <a:endParaRPr lang="es-ES" sz="2486" kern="0" dirty="0">
              <a:solidFill>
                <a:srgbClr val="000000"/>
              </a:solidFill>
              <a:latin typeface="Helvetica"/>
              <a:sym typeface="Calibri"/>
            </a:endParaRPr>
          </a:p>
          <a:p>
            <a:pPr marL="342900" indent="-342900" defTabSz="349758" hangingPunct="0">
              <a:lnSpc>
                <a:spcPct val="80000"/>
              </a:lnSpc>
              <a:buFont typeface="Arial" panose="020B0604020202020204" pitchFamily="34" charset="0"/>
              <a:buChar char="•"/>
              <a:defRPr sz="3314">
                <a:latin typeface="+mj-lt"/>
                <a:ea typeface="+mj-ea"/>
                <a:cs typeface="+mj-cs"/>
                <a:sym typeface="Calibri"/>
              </a:defRPr>
            </a:pPr>
            <a:r>
              <a:rPr lang="es-ES" sz="2486" kern="0" dirty="0">
                <a:solidFill>
                  <a:srgbClr val="000000"/>
                </a:solidFill>
                <a:latin typeface="Helvetica"/>
                <a:sym typeface="Calibri"/>
              </a:rPr>
              <a:t>Cuál será el próximo paso?</a:t>
            </a:r>
            <a:endParaRPr sz="2486" kern="0" dirty="0">
              <a:solidFill>
                <a:srgbClr val="000000"/>
              </a:solidFill>
              <a:latin typeface="Helvetica"/>
              <a:sym typeface="Calibri"/>
            </a:endParaRPr>
          </a:p>
        </p:txBody>
      </p:sp>
      <p:sp>
        <p:nvSpPr>
          <p:cNvPr id="6129" name="CuadroTexto 2"/>
          <p:cNvSpPr txBox="1"/>
          <p:nvPr/>
        </p:nvSpPr>
        <p:spPr>
          <a:xfrm>
            <a:off x="3092372" y="214676"/>
            <a:ext cx="3103506" cy="60016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defTabSz="685800" hangingPunct="0">
              <a:defRPr/>
            </a:pPr>
            <a:r>
              <a:rPr lang="es-ES" sz="3300" kern="0" dirty="0">
                <a:solidFill>
                  <a:srgbClr val="000000"/>
                </a:solidFill>
                <a:latin typeface="Helvetica"/>
              </a:rPr>
              <a:t>Conclusiones</a:t>
            </a:r>
            <a:endParaRPr sz="3300" kern="0" dirty="0">
              <a:solidFill>
                <a:srgbClr val="00000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546487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96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9698ED-932F-3046-AE74-E0E1F71A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93" y="170171"/>
            <a:ext cx="5212080" cy="4803159"/>
          </a:xfrm>
        </p:spPr>
        <p:txBody>
          <a:bodyPr>
            <a:noAutofit/>
          </a:bodyPr>
          <a:lstStyle/>
          <a:p>
            <a:pPr algn="l"/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Antraciclinas</a:t>
            </a: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y antraquinonas           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       D</a:t>
            </a:r>
            <a:r>
              <a:rPr lang="pt-PT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oxorrubicina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pt-PT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       </a:t>
            </a:r>
            <a:r>
              <a:rPr lang="pt-PT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Daunorrubicina</a:t>
            </a:r>
            <a:r>
              <a:rPr lang="pt-PT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pt-PT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       </a:t>
            </a:r>
            <a:r>
              <a:rPr lang="pt-PT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Epirrubicina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pt-PT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       </a:t>
            </a:r>
            <a:r>
              <a:rPr lang="pt-PT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Idarrubicina</a:t>
            </a:r>
            <a:r>
              <a:rPr lang="pt-PT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 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pt-PT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pt-PT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Mitoxantrona</a:t>
            </a:r>
            <a:r>
              <a:rPr lang="pt-PT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pt-PT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pt-PT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Doxorubicina</a:t>
            </a:r>
            <a:r>
              <a:rPr lang="pt-PT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liposomal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pt-PT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 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pt-PT" sz="600" dirty="0">
                <a:solidFill>
                  <a:schemeClr val="tx1"/>
                </a:solidFill>
              </a:rPr>
              <a:t> </a:t>
            </a:r>
            <a:r>
              <a:rPr lang="pt-PT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Drogas </a:t>
            </a:r>
            <a:r>
              <a:rPr lang="pt-PT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anti-tubulina</a:t>
            </a:r>
            <a:r>
              <a:rPr lang="pt-PT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Taxanos</a:t>
            </a: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docetaxel</a:t>
            </a: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s-ES_tradnl" sz="600" dirty="0" err="1">
                <a:solidFill>
                  <a:schemeClr val="tx1"/>
                </a:solidFill>
              </a:rPr>
              <a:t>paclitaxel</a:t>
            </a:r>
            <a:r>
              <a:rPr lang="es-ES_tradnl" sz="600" dirty="0">
                <a:solidFill>
                  <a:schemeClr val="tx1"/>
                </a:solidFill>
              </a:rPr>
              <a:t>,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cabazitaxel</a:t>
            </a: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Alcaloides de la vinca (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vincristina</a:t>
            </a:r>
            <a:r>
              <a:rPr lang="es-ES_tradnl" sz="600" dirty="0">
                <a:solidFill>
                  <a:schemeClr val="tx1"/>
                </a:solidFill>
              </a:rPr>
              <a:t>, </a:t>
            </a:r>
            <a:r>
              <a:rPr lang="es-ES_tradnl" sz="600" dirty="0" err="1">
                <a:solidFill>
                  <a:schemeClr val="tx1"/>
                </a:solidFill>
              </a:rPr>
              <a:t>vinblastina</a:t>
            </a:r>
            <a:r>
              <a:rPr lang="es-ES_tradnl" sz="600" dirty="0">
                <a:solidFill>
                  <a:schemeClr val="tx1"/>
                </a:solidFill>
              </a:rPr>
              <a:t>,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vinorelbina</a:t>
            </a: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vinflunina</a:t>
            </a: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Epotilonas</a:t>
            </a: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ixabepilona</a:t>
            </a: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 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Antimetabolitos</a:t>
            </a: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Fluorouracilo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Capecitabina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Gemcitabina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Citarabina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Fludarabina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Claribina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Metotrexato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 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 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Alquilantes</a:t>
            </a: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Ciclofosfamida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Ifosfamida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Busulfan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Mitomicina</a:t>
            </a: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Bleomicina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Cisplatino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Oxaliplatino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 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 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</a:t>
            </a: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Anticuerpos monoclonales            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Trastuzumab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Bevacizumab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Panitumumab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Cetuximab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Rituximab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Alemtuzumab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Lapatinib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Pertuzumab</a:t>
            </a:r>
            <a: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AR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TDM1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Ipilimumab</a:t>
            </a:r>
            <a:r>
              <a:rPr lang="es-ES_tradnl" sz="600" dirty="0">
                <a:solidFill>
                  <a:schemeClr val="tx1"/>
                </a:solidFill>
              </a:rPr>
              <a:t/>
            </a:r>
            <a:br>
              <a:rPr lang="es-ES_tradnl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Nivolumab</a:t>
            </a:r>
            <a:r>
              <a:rPr lang="es-ES_tradnl" sz="600" dirty="0">
                <a:solidFill>
                  <a:schemeClr val="tx1"/>
                </a:solidFill>
              </a:rPr>
              <a:t/>
            </a:r>
            <a:br>
              <a:rPr lang="es-ES_tradnl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Pembrolizumab</a:t>
            </a:r>
            <a:r>
              <a:rPr lang="es-ES_tradnl" sz="600" dirty="0">
                <a:solidFill>
                  <a:schemeClr val="tx1"/>
                </a:solidFill>
              </a:rPr>
              <a:t/>
            </a:r>
            <a:br>
              <a:rPr lang="es-ES_tradnl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1"/>
                </a:solidFill>
              </a:rPr>
              <a:t>Atezolizumab</a:t>
            </a:r>
            <a:r>
              <a:rPr lang="es-ES_tradnl" sz="600" dirty="0">
                <a:solidFill>
                  <a:schemeClr val="tx1"/>
                </a:solidFill>
              </a:rPr>
              <a:t/>
            </a:r>
            <a:br>
              <a:rPr lang="es-ES_tradnl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       </a:t>
            </a:r>
            <a:r>
              <a:rPr lang="es-ES_tradnl" sz="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Avelumab</a:t>
            </a: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_tradnl" sz="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</a:t>
            </a:r>
            <a:r>
              <a:rPr lang="es-ES_tradnl" sz="600" dirty="0">
                <a:solidFill>
                  <a:schemeClr val="tx1"/>
                </a:solidFill>
              </a:rPr>
              <a:t>IFN-IL2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 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r>
              <a:rPr lang="es-ES_tradnl" sz="600" dirty="0">
                <a:solidFill>
                  <a:schemeClr val="tx1"/>
                </a:solidFill>
              </a:rPr>
              <a:t> </a:t>
            </a:r>
            <a:r>
              <a:rPr lang="es-AR" sz="600" dirty="0">
                <a:solidFill>
                  <a:schemeClr val="tx1"/>
                </a:solidFill>
              </a:rPr>
              <a:t/>
            </a:r>
            <a:br>
              <a:rPr lang="es-AR" sz="600" dirty="0">
                <a:solidFill>
                  <a:schemeClr val="tx1"/>
                </a:solidFill>
              </a:rPr>
            </a:br>
            <a:endParaRPr lang="es-AR" sz="600" dirty="0">
              <a:solidFill>
                <a:schemeClr val="tx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431FF42-7A7C-E740-B25D-DFF865260C19}"/>
              </a:ext>
            </a:extLst>
          </p:cNvPr>
          <p:cNvSpPr/>
          <p:nvPr/>
        </p:nvSpPr>
        <p:spPr>
          <a:xfrm>
            <a:off x="5428173" y="42856"/>
            <a:ext cx="413467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hangingPunct="0">
              <a:defRPr/>
            </a:pP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Terapias "dirigidas" contra blancos moleculares: inhibidores de la quinasas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                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Sunitinib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Sorafenib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Imatinib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Dasatinib</a:t>
            </a: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Nilotinib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Lapatinib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Pazopanib</a:t>
            </a: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.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Axitinib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Vandetanib</a:t>
            </a: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</a:t>
            </a:r>
          </a:p>
          <a:p>
            <a:pPr defTabSz="685800" hangingPunct="0">
              <a:defRPr/>
            </a:pP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Cabozantinib</a:t>
            </a:r>
            <a:endParaRPr lang="es-ES_tradnl" sz="750" b="1" kern="0" dirty="0">
              <a:solidFill>
                <a:srgbClr val="A7A7A7">
                  <a:lumMod val="60000"/>
                  <a:lumOff val="40000"/>
                </a:srgbClr>
              </a:solidFill>
              <a:latin typeface="Garamond"/>
              <a:cs typeface="Arial"/>
              <a:sym typeface="Garamond"/>
            </a:endParaRPr>
          </a:p>
          <a:p>
            <a:pPr defTabSz="685800" hangingPunct="0">
              <a:defRPr/>
            </a:pP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Tivozanib</a:t>
            </a:r>
            <a:endParaRPr lang="es-ES_tradnl" sz="750" b="1" kern="0" dirty="0">
              <a:solidFill>
                <a:srgbClr val="A7A7A7">
                  <a:lumMod val="60000"/>
                  <a:lumOff val="40000"/>
                </a:srgbClr>
              </a:solidFill>
              <a:latin typeface="Garamond"/>
              <a:cs typeface="Arial"/>
              <a:sym typeface="Garamond"/>
            </a:endParaRPr>
          </a:p>
          <a:p>
            <a:pPr defTabSz="685800" hangingPunct="0">
              <a:defRPr/>
            </a:pP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Lenvatinib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Erlotinib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Gefitinib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Afatinib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Vemurafenib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Dabrafenib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Trametinib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Vismodegib</a:t>
            </a:r>
            <a:endParaRPr lang="es-ES_tradnl" sz="750" b="1" kern="0" dirty="0">
              <a:solidFill>
                <a:srgbClr val="A7A7A7">
                  <a:lumMod val="60000"/>
                  <a:lumOff val="40000"/>
                </a:srgbClr>
              </a:solidFill>
              <a:latin typeface="Garamond"/>
              <a:cs typeface="Arial"/>
              <a:sym typeface="Garamond"/>
            </a:endParaRPr>
          </a:p>
          <a:p>
            <a:pPr defTabSz="685800" hangingPunct="0">
              <a:defRPr/>
            </a:pP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Palbociclib</a:t>
            </a:r>
            <a:endParaRPr lang="es-ES_tradnl" sz="750" b="1" kern="0" dirty="0">
              <a:solidFill>
                <a:srgbClr val="A7A7A7">
                  <a:lumMod val="60000"/>
                  <a:lumOff val="40000"/>
                </a:srgbClr>
              </a:solidFill>
              <a:latin typeface="Garamond"/>
              <a:cs typeface="Arial"/>
              <a:sym typeface="Garamond"/>
            </a:endParaRPr>
          </a:p>
          <a:p>
            <a:pPr defTabSz="685800" hangingPunct="0">
              <a:defRPr/>
            </a:pP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Abemacclib</a:t>
            </a:r>
            <a:endParaRPr lang="es-ES_tradnl" sz="750" b="1" kern="0" dirty="0">
              <a:solidFill>
                <a:srgbClr val="A7A7A7">
                  <a:lumMod val="60000"/>
                  <a:lumOff val="40000"/>
                </a:srgbClr>
              </a:solidFill>
              <a:latin typeface="Garamond"/>
              <a:cs typeface="Arial"/>
              <a:sym typeface="Garamond"/>
            </a:endParaRPr>
          </a:p>
          <a:p>
            <a:pPr defTabSz="685800" hangingPunct="0">
              <a:defRPr/>
            </a:pP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Olaparib</a:t>
            </a:r>
            <a:endParaRPr lang="es-ES_tradnl" sz="750" b="1" kern="0" dirty="0">
              <a:solidFill>
                <a:srgbClr val="A7A7A7">
                  <a:lumMod val="60000"/>
                  <a:lumOff val="40000"/>
                </a:srgbClr>
              </a:solidFill>
              <a:latin typeface="Garamond"/>
              <a:cs typeface="Arial"/>
              <a:sym typeface="Garamond"/>
            </a:endParaRPr>
          </a:p>
          <a:p>
            <a:pPr defTabSz="685800" hangingPunct="0">
              <a:defRPr/>
            </a:pP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Encorafenib</a:t>
            </a:r>
            <a:endParaRPr lang="es-ES_tradnl" sz="750" b="1" kern="0" dirty="0">
              <a:solidFill>
                <a:srgbClr val="000000"/>
              </a:solidFill>
              <a:latin typeface="Garamond"/>
              <a:cs typeface="Arial"/>
              <a:sym typeface="Garamond"/>
            </a:endParaRPr>
          </a:p>
          <a:p>
            <a:pPr defTabSz="685800" hangingPunct="0">
              <a:defRPr/>
            </a:pP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Binimetini</a:t>
            </a: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b</a:t>
            </a:r>
          </a:p>
          <a:p>
            <a:pPr defTabSz="685800" hangingPunct="0">
              <a:defRPr/>
            </a:pP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 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Agentes hormonales   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	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Tamoxifeno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Toremifeno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Dietilestilbestrol</a:t>
            </a: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,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Letrozol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Anastrozol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Exemestano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Estramustina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Fulvestrant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Bicalutamida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Análogos LHRH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Flutamida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Ciproterona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Abiraterona</a:t>
            </a:r>
            <a: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     </a:t>
            </a:r>
            <a:r>
              <a:rPr lang="es-ES_tradnl" sz="750" b="1" kern="0" dirty="0" err="1">
                <a:solidFill>
                  <a:srgbClr val="A7A7A7">
                    <a:lumMod val="60000"/>
                    <a:lumOff val="40000"/>
                  </a:srgbClr>
                </a:solidFill>
                <a:latin typeface="Garamond"/>
                <a:cs typeface="Arial"/>
                <a:sym typeface="Garamond"/>
              </a:rPr>
              <a:t>Enzalutamida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 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 </a:t>
            </a:r>
            <a: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/>
            </a:r>
            <a:br>
              <a:rPr lang="es-AR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</a:br>
            <a:r>
              <a:rPr lang="es-ES_tradnl" sz="750" b="1" kern="0" dirty="0">
                <a:solidFill>
                  <a:srgbClr val="000000"/>
                </a:solidFill>
                <a:latin typeface="Garamond"/>
                <a:cs typeface="Arial"/>
                <a:sym typeface="Garamond"/>
              </a:rPr>
              <a:t> </a:t>
            </a:r>
            <a:endParaRPr lang="es-AR" sz="750" b="1" kern="0" dirty="0">
              <a:solidFill>
                <a:srgbClr val="000000"/>
              </a:solidFill>
              <a:latin typeface="Garamond"/>
              <a:cs typeface="Arial"/>
              <a:sym typeface="Garamond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E24988-A9EB-D14D-A71B-A41E98B83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008" y="313572"/>
            <a:ext cx="2014745" cy="20880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66CDC3-4F4F-DF44-AEBE-18CD6010C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428" y="1181100"/>
            <a:ext cx="1571625" cy="2781300"/>
          </a:xfrm>
          <a:prstGeom prst="rect">
            <a:avLst/>
          </a:prstGeom>
        </p:spPr>
      </p:pic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75E1B674-701D-C648-8235-E7F07CAFD1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6983" y="2951921"/>
            <a:ext cx="2275392" cy="15319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59108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5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766" y="1136546"/>
            <a:ext cx="4374486" cy="3132349"/>
          </a:xfrm>
          <a:prstGeom prst="rect">
            <a:avLst/>
          </a:prstGeom>
          <a:ln w="12700">
            <a:miter lim="400000"/>
          </a:ln>
        </p:spPr>
      </p:pic>
      <p:sp>
        <p:nvSpPr>
          <p:cNvPr id="6276" name="Straight Connector 3"/>
          <p:cNvSpPr/>
          <p:nvPr/>
        </p:nvSpPr>
        <p:spPr>
          <a:xfrm>
            <a:off x="3123363" y="2613758"/>
            <a:ext cx="50510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txBody>
          <a:bodyPr lIns="34289" rIns="34289"/>
          <a:lstStyle/>
          <a:p>
            <a:pPr defTabSz="685800" hangingPunct="0">
              <a:defRPr>
                <a:solidFill>
                  <a:srgbClr val="FFFFFF"/>
                </a:solidFill>
              </a:defRPr>
            </a:pPr>
            <a:endParaRPr sz="135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77" name="Straight Connector 4"/>
          <p:cNvSpPr/>
          <p:nvPr/>
        </p:nvSpPr>
        <p:spPr>
          <a:xfrm>
            <a:off x="3628466" y="2604233"/>
            <a:ext cx="1" cy="1188132"/>
          </a:xfrm>
          <a:prstGeom prst="line">
            <a:avLst/>
          </a:prstGeom>
          <a:ln w="28575">
            <a:solidFill>
              <a:srgbClr val="FF0000"/>
            </a:solidFill>
          </a:ln>
        </p:spPr>
        <p:txBody>
          <a:bodyPr lIns="34289" rIns="34289"/>
          <a:lstStyle/>
          <a:p>
            <a:pPr defTabSz="685800" hangingPunct="0">
              <a:defRPr>
                <a:solidFill>
                  <a:srgbClr val="FFFFFF"/>
                </a:solidFill>
              </a:defRPr>
            </a:pPr>
            <a:endParaRPr sz="135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78" name="Rectangle 10"/>
          <p:cNvSpPr txBox="1"/>
          <p:nvPr/>
        </p:nvSpPr>
        <p:spPr>
          <a:xfrm>
            <a:off x="4149221" y="0"/>
            <a:ext cx="117371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 algn="ctr">
              <a:defRPr sz="4400" b="1"/>
            </a:lvl1pPr>
          </a:lstStyle>
          <a:p>
            <a:pPr defTabSz="685800" hangingPunct="0">
              <a:defRPr/>
            </a:pPr>
            <a:r>
              <a:rPr sz="3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DTIC </a:t>
            </a:r>
          </a:p>
        </p:txBody>
      </p:sp>
      <p:sp>
        <p:nvSpPr>
          <p:cNvPr id="6279" name="TextBox 8"/>
          <p:cNvSpPr txBox="1"/>
          <p:nvPr/>
        </p:nvSpPr>
        <p:spPr>
          <a:xfrm>
            <a:off x="1449415" y="463968"/>
            <a:ext cx="6573329" cy="8540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6600" b="1"/>
            </a:lvl1pPr>
          </a:lstStyle>
          <a:p>
            <a:pPr defTabSz="685800" hangingPunct="0">
              <a:defRPr/>
            </a:pPr>
            <a:r>
              <a:rPr sz="49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OS a 1año  30%-35%</a:t>
            </a:r>
          </a:p>
        </p:txBody>
      </p:sp>
      <p:sp>
        <p:nvSpPr>
          <p:cNvPr id="6280" name="TextBox 14"/>
          <p:cNvSpPr txBox="1"/>
          <p:nvPr/>
        </p:nvSpPr>
        <p:spPr>
          <a:xfrm>
            <a:off x="1943873" y="4866758"/>
            <a:ext cx="5918599" cy="204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defTabSz="685800" hangingPunct="0">
              <a:lnSpc>
                <a:spcPct val="90000"/>
              </a:lnSpc>
              <a:spcBef>
                <a:spcPts val="300"/>
              </a:spcBef>
              <a:defRPr sz="800"/>
            </a:pPr>
            <a:endParaRPr sz="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685800" hangingPunct="0">
              <a:lnSpc>
                <a:spcPct val="90000"/>
              </a:lnSpc>
              <a:spcBef>
                <a:spcPts val="300"/>
              </a:spcBef>
              <a:defRPr sz="800"/>
            </a:pPr>
            <a:r>
              <a:rPr sz="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Adapted from Middleton M, et al. </a:t>
            </a:r>
            <a:r>
              <a:rPr sz="6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Ann Oncol</a:t>
            </a:r>
            <a:r>
              <a:rPr sz="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2007;18:1691-1697 (Figure 1) and Balch CM, et al. </a:t>
            </a:r>
            <a:r>
              <a:rPr sz="6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J </a:t>
            </a:r>
            <a:r>
              <a:rPr sz="600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Clin</a:t>
            </a:r>
            <a:r>
              <a:rPr sz="6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Oncol. </a:t>
            </a:r>
            <a:r>
              <a:rPr sz="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2001;19:3635-3648</a:t>
            </a:r>
          </a:p>
        </p:txBody>
      </p:sp>
      <p:sp>
        <p:nvSpPr>
          <p:cNvPr id="6282" name="TextBox 12"/>
          <p:cNvSpPr txBox="1"/>
          <p:nvPr/>
        </p:nvSpPr>
        <p:spPr>
          <a:xfrm>
            <a:off x="1504272" y="4770902"/>
            <a:ext cx="1287530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defTabSz="685800" hangingPunct="0">
              <a:defRPr/>
            </a:pPr>
            <a:r>
              <a:rPr sz="900" kern="0">
                <a:latin typeface="Arial"/>
                <a:cs typeface="Arial"/>
                <a:sym typeface="Arial"/>
              </a:rPr>
              <a:t>Presented at ECC 2015</a:t>
            </a:r>
          </a:p>
        </p:txBody>
      </p:sp>
    </p:spTree>
    <p:extLst>
      <p:ext uri="{BB962C8B-B14F-4D97-AF65-F5344CB8AC3E}">
        <p14:creationId xmlns:p14="http://schemas.microsoft.com/office/powerpoint/2010/main" val="262185059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9" grpId="0" animBg="1" advAuto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Default Design">
  <a:themeElements>
    <a:clrScheme name="4_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DDA68"/>
      </a:accent1>
      <a:accent2>
        <a:srgbClr val="99D0D7"/>
      </a:accent2>
      <a:accent3>
        <a:srgbClr val="AAAAB8"/>
      </a:accent3>
      <a:accent4>
        <a:srgbClr val="DADADA"/>
      </a:accent4>
      <a:accent5>
        <a:srgbClr val="EBEAB9"/>
      </a:accent5>
      <a:accent6>
        <a:srgbClr val="8ABCC3"/>
      </a:accent6>
      <a:hlink>
        <a:srgbClr val="0000FF"/>
      </a:hlink>
      <a:folHlink>
        <a:srgbClr val="FF00FF"/>
      </a:folHlink>
    </a:clrScheme>
    <a:fontScheme name="4_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4_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</TotalTime>
  <Words>4686</Words>
  <Application>Microsoft Office PowerPoint</Application>
  <PresentationFormat>On-screen Show (16:9)</PresentationFormat>
  <Paragraphs>1491</Paragraphs>
  <Slides>74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98" baseType="lpstr">
      <vt:lpstr>Adobe Gothic Std B</vt:lpstr>
      <vt:lpstr>Al Bayan Plain</vt:lpstr>
      <vt:lpstr>Arial</vt:lpstr>
      <vt:lpstr>Arial Black</vt:lpstr>
      <vt:lpstr>Arial Narrow</vt:lpstr>
      <vt:lpstr>Calibri</vt:lpstr>
      <vt:lpstr>Calibri Light</vt:lpstr>
      <vt:lpstr>Century Gothic</vt:lpstr>
      <vt:lpstr>Corbel</vt:lpstr>
      <vt:lpstr>CordiaUPC</vt:lpstr>
      <vt:lpstr>Garamond</vt:lpstr>
      <vt:lpstr>Helvetica</vt:lpstr>
      <vt:lpstr>Helvetica 55 Roman</vt:lpstr>
      <vt:lpstr>Lucida Grande</vt:lpstr>
      <vt:lpstr>Lucida Sans</vt:lpstr>
      <vt:lpstr>Snap ITC</vt:lpstr>
      <vt:lpstr>StarSymbol</vt:lpstr>
      <vt:lpstr>Times New Roman</vt:lpstr>
      <vt:lpstr>TradeGothic BoldTwo</vt:lpstr>
      <vt:lpstr>Tw Cen MT</vt:lpstr>
      <vt:lpstr>Verdana</vt:lpstr>
      <vt:lpstr>Wingdings</vt:lpstr>
      <vt:lpstr>Tema de Office</vt:lpstr>
      <vt:lpstr>4_Default Design</vt:lpstr>
      <vt:lpstr>PowerPoint Presentation</vt:lpstr>
      <vt:lpstr>En busca de la mejor opción de tratamiento en base al perfil del paciente con melanoma metastásico:  Monoterapia vs Combo  Matías Chacón</vt:lpstr>
      <vt:lpstr>No es un debate</vt:lpstr>
      <vt:lpstr>El Combo es la mejor opción para todos los pacientes que se tratan en centros de alto volumen ?  Matías Chacón</vt:lpstr>
      <vt:lpstr>PowerPoint Presentation</vt:lpstr>
      <vt:lpstr>PowerPoint Presentation</vt:lpstr>
      <vt:lpstr>Antraciclinas y antraquinonas                   Doxorrubicina        Daunorrubicina         Epirrubicina        Idarrubicina         Mitoxantrona         Doxorubicina liposomal    Drogas anti-tubulina                             Taxanos (docetaxel, paclitaxel, cabazitaxel)         Alcaloides de la vinca (vincristina, vinblastina, vinorelbina, vinflunina)         Epotilonas (ixabepilona)    Antimetabolitos              Fluorouracilo         Capecitabina         Gemcitabina         Citarabina         Fludarabina         Claribina         Metotrexato     Alquilantes          Ciclofosfamida        Ifosfamida        Busulfan        Mitomicina C        Bleomicina        Cisplatino        Oxaliplatino      Anticuerpos monoclonales                    Trastuzumab        Bevacizumab        Panitumumab        Cetuximab        Rituximab        Alemtuzumab        Lapatinib        Pertuzumab        TDM1        Ipilimumab        Nivolumab        Pembrolizumab        Atezolizumab        Avelumab        IFN-IL2     </vt:lpstr>
      <vt:lpstr>Antraciclinas y antraquinonas                   Doxorrubicina        Daunorrubicina         Epirrubicina        Idarrubicina         Mitoxantrona         Doxorubicina liposomal    Drogas anti-tubulina                             Taxanos (docetaxel, paclitaxel, cabazitaxel)         Alcaloides de la vinca (vincristina, vinblastina, vinorelbina, vinflunina)         Epotilonas (ixabepilona)    Antimetabolitos              Fluorouracilo         Capecitabina         Gemcitabina         Citarabina         Fludarabina         Claribina         Metotrexato     Alquilantes          Ciclofosfamida        Ifosfamida        Busulfan        Mitomicina C        Bleomicina        Cisplatino        Oxaliplatino      Anticuerpos monoclonales                    Trastuzumab        Bevacizumab        Panitumumab        Cetuximab        Rituximab        Alemtuzumab        Lapatinib        Pertuzumab        TDM1        Ipilimumab        Nivolumab        Pembrolizumab        Atezolizumab        Avelumab        IFN-IL2   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Pooled Overall Survival: Dabrafenib + Trametinib&lt;br /&gt;Phase III and randomized phase II trials (N = 617)</vt:lpstr>
      <vt:lpstr>Methods: Baseline Factors Analyzed</vt:lpstr>
      <vt:lpstr>Four Baseline Factors Influenced PFSa</vt:lpstr>
      <vt:lpstr>Five Baseline Factors Influenced OSa</vt:lpstr>
      <vt:lpstr>PowerPoint Presentation</vt:lpstr>
      <vt:lpstr>PowerPoint Presentation</vt:lpstr>
      <vt:lpstr>PowerPoint Presentation</vt:lpstr>
      <vt:lpstr>COMBI-d and COMBI-v: Study Designs</vt:lpstr>
      <vt:lpstr>Dabrafenib Plus Trametinib: 5-Year OS</vt:lpstr>
      <vt:lpstr>Dabrafenib Plus Trametinib: OS by Baseline LDH Level</vt:lpstr>
      <vt:lpstr>Dabrafenib Plus Trametinib: OS in Patients With Normal LDH and &lt;br /&gt;&lt; 3 Organ Sites</vt:lpstr>
      <vt:lpstr>PowerPoint Presentation</vt:lpstr>
      <vt:lpstr>PowerPoint Presentation</vt:lpstr>
      <vt:lpstr>Five-Year Survival Outcomes of the CheckMate  067 Phase 3 Trial of Nivolumab Plus Ipilimumab  Combination Therapy in Advanced Melanoma</vt:lpstr>
      <vt:lpstr>CheckMate 067: Study Design</vt:lpstr>
      <vt:lpstr>PowerPoint Presentation</vt:lpstr>
      <vt:lpstr>Overall Survival</vt:lpstr>
      <vt:lpstr>Overall Survival</vt:lpstr>
      <vt:lpstr>Overall Survival</vt:lpstr>
      <vt:lpstr>Overall Survival</vt:lpstr>
      <vt:lpstr>Progression-Free Survival</vt:lpstr>
      <vt:lpstr>OS in Patients With BRAF-Mutant and Wild-Type Tumors</vt:lpstr>
      <vt:lpstr>OS by LDH Level</vt:lpstr>
      <vt:lpstr>OS by Tumor PD-L1 Expression, 5% Cutoff</vt:lpstr>
      <vt:lpstr>Response to Treatment</vt:lpstr>
      <vt:lpstr>Subsequent Therapies: All Randomized Patients</vt:lpstr>
      <vt:lpstr>Longer Treatment-Free Interval With NIVO+IPI in  Patients Who Discontinued Study Therapya Population analyzed: patients who (1) were alive or (2) who died following subsequent systemic therapy</vt:lpstr>
      <vt:lpstr>Higher Proportion of Patients Alive and  Treatment-Free at 5 Years With NIVO+IPIa Population analyzed: patients who were alive and followed on study</vt:lpstr>
      <vt:lpstr>PowerPoint Presentation</vt:lpstr>
      <vt:lpstr>Toxicidades </vt:lpstr>
      <vt:lpstr>PowerPoint Presentation</vt:lpstr>
      <vt:lpstr>PowerPoint Presentation</vt:lpstr>
      <vt:lpstr>CheckMate 066</vt:lpstr>
      <vt:lpstr>Progression-Free Survival                  Overall Survival</vt:lpstr>
      <vt:lpstr>Long-Term Outcomes in Patients With Ipilimumab-Naive Advanced Melanoma in the Phase 3 KEYNOTE-006 Study Who Completed Pembrolizumab Treatment</vt:lpstr>
      <vt:lpstr>PowerPoint Presentation</vt:lpstr>
      <vt:lpstr>PowerPoint Presentation</vt:lpstr>
      <vt:lpstr>The hallmark of BRAF inhibitor-based therapy:&lt;br /&gt; tumor regression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Baseline Demographics and Disease  Characteristics</vt:lpstr>
      <vt:lpstr>Baseline Demographic and Disease Characteristics- TKI</vt:lpstr>
      <vt:lpstr>Overall Survival by Reduction Category</vt:lpstr>
      <vt:lpstr>PowerPoint Presentation</vt:lpstr>
      <vt:lpstr>Nuevos escenarios a considerar</vt:lpstr>
      <vt:lpstr>PowerPoint Presentation</vt:lpstr>
      <vt:lpstr>PowerPoint Presentation</vt:lpstr>
      <vt:lpstr>Neoadyuvancia ASCO 2019: 6 estudios  pCR RFS</vt:lpstr>
      <vt:lpstr>Long-term Outcomes from the Randomized Ph 2  Study of Nivolumab or Nivolumab + Ipilimumab in  Patients With Melanoma Brain Metastases: Anti-PD1 Brain Collaboration (The ABC Trial)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Rodrigo</dc:creator>
  <cp:lastModifiedBy>Janocko Matejka, Melanie</cp:lastModifiedBy>
  <cp:revision>39</cp:revision>
  <dcterms:created xsi:type="dcterms:W3CDTF">2019-02-25T18:18:47Z</dcterms:created>
  <dcterms:modified xsi:type="dcterms:W3CDTF">2019-11-01T14:00:38Z</dcterms:modified>
</cp:coreProperties>
</file>